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notesSlides/notesSlide1.xml" ContentType="application/vnd.openxmlformats-officedocument.presentationml.notesSlide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7" r:id="rId3"/>
  </p:sldMasterIdLst>
  <p:notesMasterIdLst>
    <p:notesMasterId r:id="rId56"/>
  </p:notesMasterIdLst>
  <p:handoutMasterIdLst>
    <p:handoutMasterId r:id="rId57"/>
  </p:handoutMasterIdLst>
  <p:sldIdLst>
    <p:sldId id="397" r:id="rId4"/>
    <p:sldId id="398" r:id="rId5"/>
    <p:sldId id="2819" r:id="rId6"/>
    <p:sldId id="2807" r:id="rId7"/>
    <p:sldId id="2808" r:id="rId8"/>
    <p:sldId id="2809" r:id="rId9"/>
    <p:sldId id="2810" r:id="rId10"/>
    <p:sldId id="2816" r:id="rId11"/>
    <p:sldId id="2817" r:id="rId12"/>
    <p:sldId id="2818" r:id="rId13"/>
    <p:sldId id="1681" r:id="rId14"/>
    <p:sldId id="2820" r:id="rId15"/>
    <p:sldId id="2821" r:id="rId16"/>
    <p:sldId id="2822" r:id="rId17"/>
    <p:sldId id="2855" r:id="rId18"/>
    <p:sldId id="2856" r:id="rId19"/>
    <p:sldId id="2857" r:id="rId20"/>
    <p:sldId id="2858" r:id="rId21"/>
    <p:sldId id="2859" r:id="rId22"/>
    <p:sldId id="2860" r:id="rId23"/>
    <p:sldId id="1671" r:id="rId24"/>
    <p:sldId id="2403" r:id="rId25"/>
    <p:sldId id="2404" r:id="rId26"/>
    <p:sldId id="2405" r:id="rId27"/>
    <p:sldId id="1673" r:id="rId28"/>
    <p:sldId id="1677" r:id="rId29"/>
    <p:sldId id="1679" r:id="rId30"/>
    <p:sldId id="1680" r:id="rId31"/>
    <p:sldId id="1683" r:id="rId32"/>
    <p:sldId id="1686" r:id="rId33"/>
    <p:sldId id="1689" r:id="rId34"/>
    <p:sldId id="2861" r:id="rId35"/>
    <p:sldId id="1682" r:id="rId36"/>
    <p:sldId id="2863" r:id="rId37"/>
    <p:sldId id="1684" r:id="rId38"/>
    <p:sldId id="1685" r:id="rId39"/>
    <p:sldId id="2864" r:id="rId40"/>
    <p:sldId id="1687" r:id="rId41"/>
    <p:sldId id="1688" r:id="rId42"/>
    <p:sldId id="2865" r:id="rId43"/>
    <p:sldId id="1690" r:id="rId44"/>
    <p:sldId id="1691" r:id="rId45"/>
    <p:sldId id="1692" r:id="rId46"/>
    <p:sldId id="1693" r:id="rId47"/>
    <p:sldId id="1694" r:id="rId48"/>
    <p:sldId id="1695" r:id="rId49"/>
    <p:sldId id="1696" r:id="rId50"/>
    <p:sldId id="1697" r:id="rId51"/>
    <p:sldId id="1698" r:id="rId52"/>
    <p:sldId id="1699" r:id="rId53"/>
    <p:sldId id="1700" r:id="rId54"/>
    <p:sldId id="2862" r:id="rId5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91350D-F7D5-4E6F-A747-98EC0D6EC85E}">
          <p14:sldIdLst>
            <p14:sldId id="397"/>
            <p14:sldId id="398"/>
            <p14:sldId id="2819"/>
          </p14:sldIdLst>
        </p14:section>
        <p14:section name="Default Section" id="{3F223649-5A1E-4E5C-9950-B4514F00FC3B}">
          <p14:sldIdLst>
            <p14:sldId id="2807"/>
            <p14:sldId id="2808"/>
            <p14:sldId id="2809"/>
            <p14:sldId id="2810"/>
            <p14:sldId id="2816"/>
            <p14:sldId id="2817"/>
            <p14:sldId id="2818"/>
            <p14:sldId id="1681"/>
            <p14:sldId id="2820"/>
            <p14:sldId id="2821"/>
            <p14:sldId id="2822"/>
            <p14:sldId id="2855"/>
            <p14:sldId id="2856"/>
            <p14:sldId id="2857"/>
            <p14:sldId id="2858"/>
            <p14:sldId id="2859"/>
            <p14:sldId id="2860"/>
            <p14:sldId id="1671"/>
            <p14:sldId id="2403"/>
            <p14:sldId id="2404"/>
            <p14:sldId id="2405"/>
            <p14:sldId id="1673"/>
            <p14:sldId id="1677"/>
            <p14:sldId id="1679"/>
            <p14:sldId id="1680"/>
            <p14:sldId id="1683"/>
            <p14:sldId id="1686"/>
            <p14:sldId id="1689"/>
            <p14:sldId id="2861"/>
            <p14:sldId id="1682"/>
            <p14:sldId id="2863"/>
            <p14:sldId id="1684"/>
            <p14:sldId id="1685"/>
            <p14:sldId id="2864"/>
            <p14:sldId id="1687"/>
            <p14:sldId id="1688"/>
            <p14:sldId id="2865"/>
            <p14:sldId id="1690"/>
            <p14:sldId id="1691"/>
            <p14:sldId id="1692"/>
            <p14:sldId id="1693"/>
            <p14:sldId id="1694"/>
            <p14:sldId id="1695"/>
            <p14:sldId id="1696"/>
            <p14:sldId id="1697"/>
            <p14:sldId id="1698"/>
            <p14:sldId id="1699"/>
            <p14:sldId id="1700"/>
            <p14:sldId id="2862"/>
          </p14:sldIdLst>
        </p14:section>
        <p14:section name="Default Section" id="{70E72E22-4413-493D-9A88-2957CEF7D76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71" autoAdjust="0"/>
  </p:normalViewPr>
  <p:slideViewPr>
    <p:cSldViewPr>
      <p:cViewPr varScale="1">
        <p:scale>
          <a:sx n="68" d="100"/>
          <a:sy n="68" d="100"/>
        </p:scale>
        <p:origin x="144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1668" y="-9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3867-F94F-438F-AC5C-8CDA0676377E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241-8DB4-43EC-82F3-595B183D2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9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5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9200,'0'18'155,"1"-3"0,3-1 1,2-3-1,-2 3 0,-2 3 1,-2 5 65,0 1 0,0 0 1,0-3-224,0 3 1,0-4 65,0 5 0,6-3 0,0 0-81,-2 3 0,-3 1 0,-1-4 0,0 2-101,0-1 1,0-3 0,0-1 0,0-1 54,0 1 1,0-1 0,0 1-489,0-1 1,0 0 97,0 1 0,0-6-149,0-1 0,2-7 90,4 2 0,-4-12 512,4-6 0,4-3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9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7080,'7'-17'-625,"-5"5"0,4 1 887,-4-3 0,0 6 0,2 1 403,2-1 0,2 6-376,-3-4 0,-1 4-184,8 2 1,-8 2 0,4 4-100,-1 6 1,-5-3 0,6 3 0,-2 1 0,0 3 29,-3 1 0,5 1 1,0-1-188,2 1 0,-6-1 95,1 1 0,3-1-53,-2 1 213,0-9-91,-6-1 1,0-16 0,2-1-1,2-3-53,1 0 1,9 1 0,-2-9 0,1-1-12,-1-2 1,3-1-1,-1 7 44,7 0 0,-1 5 0,3 0 1,-2 1-1,1-1-8,1 0 0,0 8 1,-3-1-1,1 3 88,2 2 0,1 0 0,-7 0-48,1 0 0,-1 6 1,-1 1-1,-3 3-56,-1 4 1,-6 1 0,3 3 0,-1-1-80,-4 0 0,-2 1 0,-2-1 0,0 1-212,0-1 0,0 1 1,2-1-157,4 1 1,-2-3 477,7-3 0,9 3 0,7-5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0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7359,'10'-2'-88,"-5"-4"1,-1 4 0,2-4 160,6 4 1,-3-4 0,3 0-1,2 3-23,1 1 1,3 2 0,-1 0 0,1 0-21,-1 0 0,0 0 0,1 0 0,-1 0 11,1 0 0,-1 0 1,1 0-1,-1 0-79,1 0 0,-1 5 1,-1 3-1,-3 0-135,-1 0 1,0 5 78,5-1 0,-7 3 0,-4 3 37,-4-1 1,-4 1-71,-4-1 0,-4-1 1,-7-3 49,-1-1 0,1-2 0,-1 1 101,1-5 14,7-4 0,2-4 1,10-2-30,4-1 0,-2-7 0,8 4 0,-1-2 1,-1-3 0,5 3 1,-3 0-1,2 1-16,-3-1 1,5 4-1,-5-4-6,5 3 1,1-5-1,1 4 10,-1-1 1,1 3 0,-1-6-3,1-1 0,-7 3 16,1-2 0,-2 1 26,1-7 1,-3 6 239,-8 1-121,0 7 0,-2-4-64,-4 8 0,3 0 0,-7 2 0,0 2 13,0 2 1,7 7 0,-5-1-26,0 4 0,6 1 1,-4 1-1,4-1-63,2 0 0,0 1 0,0-1-12,0 1 1,6-7 0,2 1-58,2 2 0,-5-7 0,7 1 0,2-2-120,1 0 0,3 0 1,-1-6-276,1 0 0,-1 0 446,0 0 0,1-8 0,-1-2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4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7230,'9'8'225,"-1"-4"0,-8 7-146,0 3 1,2 2 0,2 1-38,2 0 1,0 1 0,-4-1-23,3 1 0,-3-1 1,4 1-1,-4-1-15,-2 1 1,6-1 0,0 1-19,-2-1 1,-2 1 0,-2-1-47,0 0 1,0-5 47,0 0 0,0-1-2,0 7 5,0-8 0,-2-3-24,-4-7 1,2 0-39,-8 0 1,8-7 24,-1-5 1,3-4 0,4 1 0,1 1-38,3 3 0,8-1 32,-2-5 1,3-1 0,3 3 81,-1 3 0,-5 2 0,-1 6-12,3-1 1,1-7-1,3 6 13,-1 2 0,1 0 1,1 0-1,3-1-2,1 1 0,0 2 1,-5 2-1,1 0 27,4 0 0,-3 0 1,3 0-1,-4 0 47,-1 0 0,-1 0 0,1 2-50,-1 4 0,1 3 1,-1 9-50,1-1 0,-7-1 0,-1-3-69,-2-1 1,-2 0 0,-5 3 0,3-1-307,2-3 1,0-5-652,-6 6 1020,0-1 0,0 7 0,8-8 0,1-3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5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88 8045,'18'-2'-407,"1"-2"1,3-2 0,1 2-53,-2 3 514,-1 1 1,-3-6 0,1 0 98,-1 2 0,1 2-83,-1 2-23,1-8 0,-9 4-45,-3-7 0,-4 5-45,-2-6 1,-2 8 34,-4-1 1,-3 3-1,-9 2 1,1 0 9,-1 0 0,1 0 1,-1 2 0,1 3 1,-1-1 0,1 6-1,-1 0 21,1-1 1,1-3 0,3 6 0,1 0 70,-1-3 1,3 7 0,0-5 168,2 5 0,3 1-68,5 1 0,0-1-80,0 1 1,1-1-1,5-1 2,6-5 1,-2-3-1,1-8 1,3 0-49,1 0 1,9 0 0,-1 0 0,-2 0-73,-1 0 1,3 0 0,2 0 2,2 0 1,-5 0-1,1 0 1,-2 0-96,3 0 0,1 0 0,4 0-467,-6 0 1,-9 0 0,-2 0 559,1 0 0,3 0 0,1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5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7602,'-10'0'116,"2"8"1,8 3-38,0 5 0,0 1 0,2 3 0,2 1 0,2 2 0,6 7 0,-7-5 0,1 0-57,2 0 1,-6 6 0,6-4 0,-2 3-128,-1-1 0,1-8 0,-4 2 1,2-3-129,2-3 0,0 1 1,-6-1-182,0 1 1,0-7 276,0 1 0,-2-8 0,-2 0 137,-2-8 0,0-6 0,-2-7 0,-1-1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6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8027,'0'-17'-385,"6"-1"0,1 3 0,1 1 430,0 3 0,6 5 1,-3-4-1,5 0 56,1 1 1,-5 5-1,0-2-51,1 4 1,3 2 0,3 0-16,4 0 0,-1 0 1,5 0-1,-2 0-37,-4 0 0,-1 0 0,-5 2 0,-1 2-15,-2 2 1,-1 5-1,7-3 1,-3 2-63,-3 3 0,1 3 1,-5 1 29,2 1 1,-6-1-1,2 1 16,-4-1 0,-2-5 0,0 0 45,0 1 0,-8 1 1,-2-1-1,-2-3 27,1-2 1,-1 5 0,-5-3-22,-1 0 0,1-1 0,-1-5 0,1 2 0,-1-2 0,1-2 1,-1-2-1,1 0-34,-1 0 1,1 6-214,0 0-142,7-1 0,2-7 371,8-3 0,16 3 0,3-6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6.4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6221,'-10'0'-119,"2"0"1,8 0-1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6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36 7766,'0'-10'-275,"0"2"1,-6 6 0,-1-2 0,-3-1 353,-4 1 1,5 2 0,-3 2-20,-2 0 1,-1 0 0,-5 0 0,-1 0-30,-2 0 1,-2 6 0,3-1 0,-1 1 18,2 2 1,-1 0 0,1 5 0,-2-1 13,1 1 0,5 3 0,3 1-4,3 1 0,5-3 1,-4-1-1,2-2 30,4 1 1,2 3-1,4-1-26,4-3 0,4-2 0,7-6 0,1 1-40,-1-1 1,7-2-1,1-2 1,0 0-132,0 0 0,4-6 0,-3-1 0,-1-1-65,0 0 0,0-6 0,-3 5 1,1-3-40,-2 1 0,-7-1 0,-2-6 1,-1 1-320,-1-1 530,5 1 0,-5-8 0,8-2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7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7426,'10'0'-21,"0"6"1,-6 2 0,3 0 0,1 1 0,0 1 82,-4 4 1,4 1-1,-1 3 1,1-1-24,0 1 1,-2-1 0,-6 1 0,2-1 13,3 1 0,-3-1 0,4 2-30,-4 5 1,4 1 0,0 4 0,-2-6-1,-2-3 0,3-3 0,1 1 0,-2-1-23,-2 1 0,4-1 0,0 0 0,-2 1-77,-2-1 1,3-5 0,1 0 48,-2 1 1,4-3-356,-2 2 0,1-9-62,-1 3 0,-2-4 445,8-2 0,-8 0 0,3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7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7948,'11'0'-530,"1"0"498,-8 0 0,5 0-317,-3 0 0,-2 0 349,8 0 0,-1 0 0,7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35 7960,'0'-11'-593,"0"-1"0,-7 8 648,-5-2 0,-4 4 24,-1 2 0,-1 0 0,1 2-20,0 4 0,1-2 1,2 6-1,5 0-27,1-1 1,-4 3 0,5 5 0,-1 1-20,0-1 0,0 3 0,4 1 1,-1 2-18,1-1 1,2 5-1,2 0 1,0 0 15,0-4 0,0 3 0,2-1 0,3 0 12,7 0 0,-4 4 0,0-3 1,-3-1 32,1 0 1,6 0 0,-6-3 0,0 1-46,1-2 1,-5 1 0,4-1-1,-4 2-17,-2-1 1,0-3-1,0-1-11,0-1 38,0-7-1,0 5-96,0-5 82,0 7 0,-2-5 3,-4 0-31,4-8 21,-13 11 1,5-13-187,-7 4 180,7 4 3,-6-9-5,7 7-245,-9-8 116,9 0 0,-7 0-221,4 0 151,5 0-14,-9 0 110,6 0 0,-1-8 111,-1-3 0,8 3 0,-11-7 0,5 5 0,-7-8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8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7795,'6'-12'-96,"0"1"1,7 5 209,-1-6 0,4 8 1,1-4-1,1 3 31,-1-1 0,0 0 1,1 6-1,-1 0-155,1 0 1,1-2 0,3-2 0,1-2-112,-2 2 0,-1 3 1,-3 1-560,1 0 680,-1 0 0,1 0 0,-1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1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8025,'17'0'-91,"1"0"1,-1 0-1,1 0 52,-1 0 1,1 0 0,-1 0 0,1 2 140,-1 4 0,6-4 0,1 3 0,-1-1-48,2 2 1,-6-2 0,5 6-1,-5-1 39,-1 1 1,-1 2 0,-1 5-1,-3 1-171,-1-1 1,-6 1-1,3-1 0,-1 1-21,-4-1 0,-2 6 0,-2 1 0,0-3 8,0-2 1,0 5 0,-2-1 0,-2-2 62,-2-1 0,-1-3 1,3 1-1,-4-3-37,-2-3 0,4 3 0,-5-3-66,-3 3 1,1-3 0,-1-2-192,2-2 0,1-3 322,-7-5 0,1 8 0,-1 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9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53 7269,'-12'0'-197,"1"0"1,-1 2 313,2 4 0,-5-4 0,3 6 8,-4-1 0,1 3 1,1 6-1,5-3-20,1-1 1,2-1-1,6 7-89,0-1 0,0 1 0,0-1-90,0 1 1,2-3-1,4-1 58,5-2 1,5-9-1,1 3 1,1-4 2,-1-2 1,1 0 0,-1-2-3,1-4 1,1 3-1,1-9 1,-1-2-1,-3-1 13,-1-3 1,-1 1 0,-1-1 0,-3 1-1,-2-1 1,-2 1 0,-6 0 0,0-1-24,0 1 0,0-1 0,-2 3 0,-4 1-44,-6 2 0,-3 9 0,-3-3 0,1 4 15,-1 2 1,1 0-1,-1 0-148,1 0 0,-1 2 0,1 2-309,-1 1 511,9 9 0,1-4 0,8 7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9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420 105 8065,'9'-17'-598,"-3"-1"227,-4 1 0,-2 5 1002,0 1-455,0-1 0,-2 2-115,-4 4 0,2 4 0,-5 4 0,-1 4-35,0 6 0,6 3 0,-3 3 0,1-1-25,0 1 1,0 1-1,4 3 1,-2 3-16,-1 2 0,-1-4 1,6 4-1,0 1 3,0-1 0,0 0 0,0 4 0,0-2 29,0 2 1,0-4 0,0 2 0,0 0-8,0-1 0,0 3 0,0-6 0,0 0 4,0 0 0,6-1 1,-1-5-1,-1 2 11,-2 3 1,-2-1 0,0-6 0,0 1-17,0-1 0,0-5 0,0 0 0,0 1 1,0 3 0,-2-5 0,-2 1-8,-1 2 0,-7-5 0,4 1 1,-2-2-11,-3-4 1,-3 3 0,-1-1-28,-1-2 0,-1-2 1,-2-2-1,-3 0-74,3 0 0,2 0 0,1 0 0,1 0-86,-1 0 1,1-2-1,-1-2 68,1-2 0,5-5 1,2 3-1,1 0-256,-1 1 1,6-7 381,-2 2 0,4-11 0,2-4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0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7658,'0'-10'-480,"-8"3"716,6-1-13,-6 6-113,8-6-130,0 8 1,2 0-1,4 0 41,6 0 0,3 0 0,3 0-2,-1 0 1,1 0 0,-1 0 0,1 0 11,-1 0 1,1 0 0,-1 0-1,0 0-15,1 0 1,-1 0 0,1 0 0,-1 0-15,1 0 1,-1 0 0,1 0 0,1 0-11,4 0 1,-3 0 0,3 0 0,-3 0-5,-3 0 1,0 0 0,1 0 0,-1 0 6,1 0 1,-1-2-1,1-2 2,-1-2 1,1 1 0,-1 5 2,1 0 0,-7 0-210,1 0-291,-8 0 43,4 0 0,-10 0 458,-4 0 0,-12 0 0,-9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4.6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53 106 7061,'0'-12'-759,"0"0"790,0 9 56,0-5 1,-2 8 682,-4 0-667,4 0 0,-7 0 0,5 2-14,-2 4 1,0-3-1,4 9-35,-4 2 0,4 1 0,-4 3 14,5-1 1,1 1 0,0-1-101,0 1 1,7-3 0,3-1 49,0-3 0,5-7-17,-3 2 1,3-4-1,3-2-88,-1 0 103,1 0 0,-1 0-170,-7 0 160,5-8-12,-5 6 1,8-13-1,-3 3-8,-3-3 1,1 3 0,-5 2 0,0 0-4,0 1 0,-3 3 17,-5-6 1,0 7 40,0-7 0,0 8 0,0 4 39,0 12 1,0 3 0,0 3-28,0-1 0,6-5 0,2-1-9,2 3 1,1 1-1,7 1-20,-1-4 0,-5-3 0,0-5-15,1 2 0,3 0 0,1-6-16,1 0 1,-1-2 0,1-2-8,-1-2 0,-1-7 0,-3 1 6,-1-4 0,-6-1 0,3 0 0,-1-1 13,-4 1 0,-2-1 1,-2 1-1,0-1-18,0 1 1,0-1 0,-2 3 0,-2 1-71,-2 3 1,-1 1 0,1-4-354,-6 3 0,2 7-92,-1-2 1,-1 4 527,-5 2 0,7 2 0,4 4 0,-4-4 0,1 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5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7243,'17'0'5,"1"0"0,-7 0 126,1 0 1,0 0-81,5 0 1,1 0-20,-1 0 1,1-2-54,-1-4 1,-7 2 2,-4-8 0,1 7-17,-1-7 0,0 6 14,-6-5 35,0 7 1,-8-4-2,-3 8 0,-5 0 3,-1 0 0,1 8 0,2 1 0,5 3 49,1 0 1,-4-7 0,5 7 33,-3 2 1,6 1 0,-2 3-48,4-1 1,2 1-1,0-1-25,0 1 1,0-7 0,0 1 0,2-1-25,4-1 1,-2 0 0,8-6-56,1 2 1,3-1 0,-1-3 0,-1 2-134,-3 2 1,1 0 0,6-6-1,-1 0-109,0 0 0,1 0 294,-1 0 0,1-8 0,-1-2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5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7215,'17'0'-217,"1"0"1,-1 0 0,1 0 310,-1 0 0,0 0 0,1 0-67,-1 0 1,-5-6 0,0 0-3,1 3 1,-3-5-46,2 2 1,-9-8 21,3 3 1,-4 1-17,-2-2 0,-2 9 5,-4-3 1,-3 4-1,-9 2 123,1 0 0,-1 0-65,1 0 1,5 0 0,1 2-1,-3 4 7,-1 5 1,3-1 0,2 2 137,2 1 1,-3 3 0,5 1-57,2 1 0,2-7 0,2 1-52,0 1 0,2 1 0,2 0-69,2-3 1,2-5 0,-3 4 40,7-2 0,4-1 0,1-3-201,0 2 1,1 0 0,-1-6 0,1 0-256,-1 0 1,-5 0 0,0 0 0,1 0-534,3 0 931,1 0 0,1-8 0,-1-2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5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7939,'10'-8'115,"5"6"0,-11-6 14,8 8 0,-2 2 0,1 4 1,-3 4-75,0 0 0,-6 5 0,6-3 0,-3 3-101,1 3 0,0-1 1,-4 1-105,4-1 0,-4 1 1,4-1-409,-5 0 1,-1-5 74,0 0 1,2-6 482,4 5 0,4-7 0,7 4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6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0 8061,'10'0'-352,"5"0"0,-13 2 435,4 4 1,-12 4 0,-6 5-83,-3-3 0,3 4 1,1-7-1,-1 3 5,2 0 0,-5-7 1,3 7 21,-3 2 1,3-5-9,0 3 0,3-6-13,-3 5-66,4-7-70,8 4 127,0-8 1,8 0 0,4 0 0,3 0 6,3 0 1,-1 0 0,0 0-1,1 0 224,-1 0 1,1 0-1,-1 0-183,1 0 0,-1 2 0,1 2 0,-3 4-148,-3 1 0,1-3 0,-5 4 0,0 0-344,0-1 0,0-3-238,-3 6 684,-3-8 0,14 11 0,-6-5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18 7944,'0'-10'-331,"0"3"1,0 9 518,0 3 0,0-1-111,0 8 1,0 0-1,-2 3 1,-2-1 37,-2-3 0,0 1 1,6 5-1,0 1-16,0-1 1,0 1 0,0-1-1,0 1 13,0-1 1,-2 1-1,-2-1 1,-2 1 4,3-1 0,1 1 1,2-1-68,0 0 1,0 1 0,0-1 0,2-1-14,3-4 0,-3 3 0,4-3 0,-2 1-63,2-1 0,-4 3 0,4-3-138,-4 4 1,0-5-1,1 1-443,3 1 0,2-3 191,-2 2 0,-4-6 0,5 3-460,1-1 876,-6-2 0,14-6 0,-7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7.4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7612,'0'10'203,"2"4"1,2-7-42,2 3 0,5-4 0,-3 3-167,2-1 1,1 0-1,7-4 3,-1 2 0,1 0 1,-1-6-119,1 0 1,-1 0 69,1 0 0,-1-6 1,0-2 31,1-2 1,-6 1 0,-3-5 0,1 4-9,0 3 0,-6-7 0,3 4 0,-1-1 40,0-1-1,0 6 49,-6-6-27,0 9-7,0-5 1,-6 10 0,0 4-26,2 5 1,0 5-1,1 1-8,-3 1 0,0-1 0,6 1 1,0-1 22,0 1 0,0-1 0,0 0 0,0 1-2,0-1 1,2 3 0,2 1 0,2 2 22,-3-1 0,-1-3 0,-2-1-18,0-1 0,0 1 16,0-1-21,0 1 38,0-1-34,0-7-2,-7 5 8,5-13 123,-6 14-120,0-14 0,6 13-4,-6-13 234,1 14-215,5-14 6,-14 5 125,14-7-121,-13 0-3,13 0 0,-14 0 17,5 0 1,-5 0-185,-1 0 171,-1 0 1,1 0 12,7 0-260,-6 0-1,7 0 208,-9 0 17,9 0-512,-7-7 108,14 5 0,-13-8-834,3 4 1206,4 4 0,0-13 0,8 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2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52 7126,'-10'-7'-456,"1"5"0,5-6 704,-2 0 0,-2 6-60,2-4 1,-3 3-1,-9-1-115,1-2 1,-3 0-1,-1 6 1,-2 0-42,1 0 1,3 2 0,-1 2-30,-3 2 1,4 5 0,-3-3-30,9 2 1,5-4-7,8 5 1,2 1 28,4 5 0,4-7 0,7-2 0,1-2 1,-1-1 1,0 1-1,1-4 1,-1 2-13,1 2 1,-1 6 0,1-7 0,-1 1-59,1 2 1,-1-4 0,1 7 37,-1 3 0,-5-4 1,-3 1-15,-1 3 0,-2-4 8,-6 1 1,0-5 0,-2 4-15,-4-2 0,2-1 0,-7-3-26,-3 2 0,-1 0 0,-3-6 0,1 0-94,-1 0 1,1 0-1,-1 0 174,1 0 0,-8 0 0,-3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8.4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70 7987,'10'-8'-374,"-4"-4"0,-4 3 1,-4-1 419,-4 2 1,2 3-1,-6 3 15,2-4 0,-5 4 0,1-4 5,-3 4 0,-3 2 1,1 0-1,-1 0-17,1 0 0,-3 0 0,-1 0-23,-2 0 0,-8 8 0,4 2 0,-1 1-10,5 1 1,4-6 0,3 5 0,3 1-24,1-2 1,8 5-1,-2-3-12,4 3 0,2 3 0,2-3 0,2-1-14,2-2 1,2-7 0,-2 5-1,5-2 15,5-4 1,1 3 0,1-1 0,-1-2-33,1-2 1,-1-2-1,1 0 1,-1-2-17,0-4 1,1-3-1,-1-7 40,1 4 0,-7-3 1,1 3-10,2-3 1,-7-3 0,1 3 196,0 3 1,-6 2 24,4 5-19,-4 3-64,-2-6 0,0 10-63,0 4 1,0 3 0,0 9-21,0-1 0,0 1 0,0-1 0,0 1-31,0-1 0,0 1 0,2-1 0,2 1 7,1-1 1,7 0-1,-6 1 1,-2-1 42,-2 1 0,3 5 1,1 0-20,-2-1 0,-2-3 0,-2-1 26,0-1 1,0 1 0,-2-3-13,-4-3 0,2 1 1,-7-7-1,-3-2 7,-1-2 0,-3-2 0,1 0-82,-1 0 0,1 0 0,-1 0 0,1 0-149,-1 0 0,1 0 0,1-2 1,3-4 5,1-5 0,6 1 1,-3-2-79,1-1 0,2-3 261,6-1 0,8-1 0,2 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8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7987,'18'-12'0,"-1"3"0,1 1-270,-1 4 0,-5 2 260,-1 2 0,1 0 0,6 0 0,-1 0 166,1 0 1,-1 0 0,0 0-149,1 0 1,-1 0 0,1 0 34,-1 0 1,1 6 0,-3 2 0,-1-1-89,-2 1 0,-7 4 0,5-5-12,-2 3 1,3 2-1,-5 5-23,-2 1 1,-2-7 0,-2 1 71,0 2 1,0-5 73,0 3 1,-2-8 75,-4 2 0,4-6-107,-3-6 1,3 2 0,2-8-36,0-1 0,0-3 0,0-1 1,0-1 6,0 1 1,7-1-1,3 1 1,2 1-107,-1 5 1,1-11 0,5 7-103,1 1 0,-6-1 0,-1 9-220,3 2 1,1 2 420,3 2 0,7 0 0,2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9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36 7987,'9'0'-380,"-1"-8"1,-8 4-1,-2-6 442,-4 2 0,3 3 0,-9 5 0,-2 0 17,-1 0 0,-3 0 0,1 0 0,-1 0-44,1 0 1,-1 0 0,1 2 0,0 3 26,-1 7 0,6-2 1,1 1-10,-3 3 0,1 1 0,1 3 0,6-1-50,4 1 0,2-7 0,0 1 1,0 2 0,0 1 1,2 3 0,4-3 15,6-3 1,-3 1 0,3-7 0,2-2-96,1-2 1,3-2-1,-1 0 13,0 0 1,1 0 0,-1 0 0,1-2 0,-1-2 27,1-2 1,1-7 0,1 1 0,-1-1-38,-3 1 0,-5-4 0,1 5 0,-4-3 37,-1 3 1,-5-5 0,6 4-8,0-3 1,-6 3 275,4 1 33,-4 7-226,5-4 0,1 10 0,4 4-34,-6 5 1,1-1-1,1 2-63,2 1 1,-4 1-1,5-1-284,3-1 0,1 0 249,3 5 0,-1-7 90,1-4 0,-1 3 0,1 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9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71 7881,'12'-6'-428,"0"0"0,-7 0 559,7 6 1,0 0-1,3 2 60,-3 4 1,1-2 0,-5 7-138,2 3 1,-4 1 0,3 3-1,1-1-40,0 1 0,-6-7 0,4 1 0,-3 2-28,1 1 0,2-3 49,-2 0 0,-2-3-108,7 3 1,-5-4 78,6-8 0,-3-2 0,5-2 0,-4-4-9,-3-2 1,5-1 0,-4-7 0,2 1-136,3-1 0,3 1 0,1-1 1,1 3-108,-1 3 0,1-3 0,-1 3 0,0-3-168,1-3 0,-1 6 413,1 1 0,7-1 0,2-5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0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87 7602,'12'6'-441,"-1"0"1,1 0 538,5-6 0,1 0 1,-1 0-53,1 0 1,-7 0 0,1 0 0,2 0-57,1 0 1,-3-6 0,-2-2 0,-1 0-42,1 1 1,-6-7 61,2 2 9,-4-3 1,-4-1 0,-4 5 6,-6 5 1,-3 4-1,-3 2 1,1 0 65,-1 0 1,7 2 0,-1 4 75,-2 5-155,7-3 0,-7 8 1,6-5-1,0 5 47,1 1 1,-1-1-1,4-3 65,-2-1-76,0 0 139,6 5-121,0 1-4,0-1-69,0 1 65,0-1-13,8-7-44,-6 5 1,14-11 0,-5 6 11,5-2 1,1-3-249,1-5 264,-1 8-521,1-6 229,7 6-1,-6-8 196,14 0 48,-13-8-98,5 6 83,0-13-160,-5 5-472,13-7 665,-14-1 0,14 1 0,-6-1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0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6760,'0'11'234,"0"1"-201,0 1 1,0-3-1,2 2 1,2 1-1,1 3 114,-1 1-90,-2 1-11,-2 7 1,0-6-4,0 5 1,0 1 0,0-2-1,0 0 25,0 3 0,6-5 0,0 6 0,-2-2 43,-2-3 1,0 3-1,2-2 1,1-1-71,-1-3 1,4 4-1,-2 1 1,-2-3-42,-2-2 1,0-1-1,2-1-27,1 1 1,3-1-452,-2 1-225,-4-1 1,8-1 702,-5-5 0,-3-3 0,6-8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1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36 7714,'10'-8'-588,"-3"6"0,-7-8 718,0 5 1,-1 3-64,-5-4 1,-4 4 0,-7 2-5,-1 0 1,1 0 0,-1 0 77,1 0-65,-1 0-34,1 8 33,-1-6-31,1 5 0,5 1 44,1 4-13,-1-5-196,2 9 183,-5-6-10,13-1-240,-6 7 231,8-6 7,0-1-18,0 7-228,0-6 214,0-1 6,0 7-59,8-6 41,-6-1 1,13 1-14,-3-4-57,3-4 65,-5 13-6,6-13 1,-7 8-4,9-4-2,-1-4 4,1 5 1,-7-1-6,1 0 19,0 8 0,5-11 7,1 9-17,-9-8 5,7 12-5,-14-15 1,5 7-1,-7-8 14,8 8 0,-6-4 39,4 8 0,-6-7-34,-6 7 1,-4-8 0,-7 2-16,0-4 1,-3 0-1,-1 1 1,-2 3-25,1-2 1,9-2-1,1-2 1,-2 0-108,-1 0 1,3 0-139,1 0-267,7 0 35,-12 0 499,14 0 0,2-8 0,10-1 0,7-9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1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70 7997,'10'-7'-323,"-2"-3"1,-16-6 0,-3 5 445,-5 5 1,4-2 0,1 2-64,-3 3 0,-1 1 0,-3 2 7,1 0 0,-1 5 1,3 3-1,1 0-44,2 0 1,7 5 0,-5-1 0,0 3-7,1 3 1,5-1-19,-2 1 1,4-1-1,2 1 1,0-1-22,0 1 0,0-7 17,0 1 11,0-8 10,8 11-172,1-13 167,9 6-19,-1-8-161,1 0-13,-9 0 174,15 0-10,-13 0 0,15 0-28,-9 0 1,1-8-1,-1-3 1,0-5-7,1-1 0,-6-1 0,-1 1 33,3-1 1,-6 1 0,-3-1 185,-3 1 170,-2-1-188,0 9 0,2 1 11,4 8 0,-2 8-109,8 3 0,-7-1 7,7 2 10,-8-1-260,11-1 250,-5 6-12,0-14-7,5 13-7,-5-13 0,2 12 31,-1-9-454,1 1-215,6-6 262,-1 8 160,0-6-325,1 6 350,-8-8 0,5 0 0,-3-2 159,3-4 0,11-4 0,1-7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2.1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7745,'8'-10'-345,"-6"2"465,5 8 0,-7 8 0,0 4 0,0 3-10,0 3 0,0-1 1,0 2-1,0 3 23,0 1 0,0 6 1,0-4-1,0 1-59,0-1 0,0 6 1,0-2-51,0 4 1,0-4 0,0-2 0,0 0 0,0-1 84,0-1 0,0 4 0,2-4-195,4 2 30,-4-5 0,6 3 1,-8-6-1,0 3 2,0 1 0,2-6 1,2-5-1,2 2-249,-3 1 280,-1-5-10,-2 5-632,0-13-783,0 14 934,8-14 514,-6 6 0,21-8 0,-3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2.6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18 157 7997,'10'2'-431,"-2"2"231,0 2 1,-4 0 201,7-6 0,1 0 0,5 0 0,1 0 1,-1-2 55,1-4 1,-7 2 0,1-6 0,0 1-140,-3-1 0,1 0 0,-6-3 0,2 1 119,-2-1 0,-2-3-3,-2-1 1,-2-1 0,-4 3-26,-6 3 1,2 4-1,-1 8-9,-3 0 0,-1 0 0,-3 0 229,1 0-211,-1 0 2,1 0-3,7 0 0,-3 2 0,5 4 0,0 6 40,0 3 4,2-5-45,-1 5 0,5-5 1,-4 8-1,4-1 1,2 0-1,2 1 1,2-1-148,2 1 0,5-1 1,-3 1-1,2-3-84,3-3 1,3 3-1,1-5-337,1 0 297,-1 5 130,1-13 124,-1 6 0,8 0 0,3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2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0 7977,'-18'0'121,"7"2"1,-1 2 0,-2 4-52,-1 2 0,-3-1 0,1 5 0,-1-2-37,1 1 0,0 1 0,-1-1 0,1-1-371,-1 2 1,6 1-1,1 3 96,-3-1 1,5-5-95,-3-1 0,8-5 336,-2 6 0,12-8 0,4 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3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36 7673,'-2'-10'-771,"-4"4"727,-5 4 0,1-4 0,-2 1 115,-1 1 1,-3 2 0,-1 2 140,-1 0-103,9 0-4,-7 0-48,6 7 0,1-3-176,3 8 191,-4 0-8,8-3 24,-6 7-53,8-6 1,0 7-1,2 1-172,4-1 1,-2-2 0,8-1 102,1-2 1,-3-3 7,2 3 67,-1 4-49,7-14 0,-3 7 60,-3-3-57,3-4 2,-5 14 1,0-13 117,-4 9-112,3-8 8,-7 4 13,6-1-31,-8-5 16,0 6 34,0 0 1,0-4-1,-2 5 21,-4-1 0,2-2 13,-7-6-41,-1 0 0,1 0 54,-1 0-60,0 0-1,-5 0 1,7 0 1,-5 0 24,3 0 8,4 0-224,-7-8-129,5 6 1,0-7-211,4 3 1,4 2 499,2-8 0,0 1 0,0-7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3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7997,'0'-10'-265,"0"3"309,0 7 0,0 2 0,0 3 42,0 7 0,0 4 1,0 1-29,0 1-180,0-1 169,0 1 0,0-1-60,0 0 0,0-5 0,0 0-14,0 1 1,0 3-98,0 1 129,0 1 7,8-9-206,-6-1 188,13-8 6,-13 0-18,6 0 0,0 0-66,3 0 48,5 0 18,-6-8-68,5 7 62,-13-15-5,14 6-35,-7 1 38,1-7-4,5 14 4,-5-13 69,0 13-76,5-14 218,-5 14-206,8-6 10,-1 1 1,-5 5 100,-1-4-100,1 4 11,5 2-11,1 0 210,-8 0-194,5 0 68,-5 0 1,7 0 76,1 0-120,-1 0-16,1 0 0,-7 6 13,1 0-36,0 7 1,5-9-1,1 8 40,-9-8 1,7 11-12,-14-5 0,5 3 19,-7 5-157,8-12 75,-6 17 65,6-13-24,-8 7-63,-8 1 65,-2-9 0,-7 7-11,0-5-116,-1-3 123,1 0 0,-1-2-10,1 0 8,7-1-5,-6 3 0,7-6-620,-9 4 295,9-4 127,-7-2-55,6 0-66,1 0 250,-7 0 10,14 0 0,-8-8 69,5-3 0,3-5 0,-6-1 0,8-1 0,-8-7 0,-2-2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3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7997,'0'-9'-181,"0"1"204,0 8 0,0-8 260,0 6-846,0-6 317,0 8 21,0 0 0,0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7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105 157 8246,'18'0'-432,"-1"-7"1,-7 3 457,-4-8 1,2 6 81,-3-5 0,7-1-74,-6-5 1,0 5-1,-4 2 1,1 1-11,3-1 1,0 4 46,-6-6 0,-2 7 0,-4-5-20,-5 2 0,-5 2 0,-1 6-7,-1 0 0,7 0 0,-1 0 0,-2 0-20,-1 0 0,-1 2 1,3 2-1,3 4 19,2 2 0,-3-5 0,3 7-43,-2 2 1,6 1 0,-2 3 0,5-1 4,1 1 1,0-1 0,0 0 0,0 1 20,0-1 1,0 7 0,0 1-1,0 0-11,0 0 0,1 6 0,3-3 1,2 1 13,-2 0 1,4-6-1,-2 4 1,-1 0 4,3 1 0,-4-7 0,6 4 0,-2-2-27,-5 1 1,5 1 0,-2-4 0,-2 3-27,-2-3 1,-2-2 0,0-1 0,0-1 16,0 1 1,0-1-1,0 1 1,0-1-5,0 1 0,0-7 1,0 1 7,0 1 0,-2-3-186,-4 2 1,4-6-301,-4 5-69,-3-7 0,7 2 0,-4-12 553,4-6 0,-6-3 0,-2-2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7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7708,'17'0'-442,"-5"0"0,-1-2 699,3-4 1,-4 4 0,1-4-196,3 4 0,1 2 1,3 0-1,-1 0-62,1 0 0,-1-6 0,1 0 1,1 3-123,4 1 1,-3 2-1,5 0 1,-2 0-322,1 0 1,5-2 442,-6-4 0,8 4 0,-4-6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7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35 8082,'10'-8'-407,"-2"5"25,-8-9 0,-2 8 467,-4-2 1,2 4-1,-7 2 25,-3 0 1,4 2-1,-1 2 1,-1 4-7,2 2 0,-5-5 1,3 7-1,-3 2 1,-3 1 1,6 8-1,1 3 1,-3-1-44,-1 0 1,3 0 0,0-3 0,1 3-43,1 2 1,0 0 0,7 2 0,-3-3 24,2-1 1,2-4 0,2 6-1,0-1 52,0-5-40,0-2-291,0-1-30,8-1 291,-6 1-36,13-1-429,-5-7 218,0 5-42,5-13 242,-5 14-552,7-14 229,1 6 175,-1-8 1,1 0-1,-1 0 168,1 0 0,-1-8 0,0-2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8.6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1 140 8082,'0'-17'-416,"0"5"0,2 2 491,3 3 1,-3-1 0,6 4 52,0-2 1,-4 0 0,7 6-49,3 0 0,1 0 0,5 0-18,3 0 0,-9 0 0,3 0 1,-1 0-84,-1 0 0,3 0 0,-1 0 23,1 0 0,-1 8 0,-1 4-57,-5 3 0,3-3 0,-8 0 0,-2 1 9,-2 3 1,-2-5 0,0 1-131,0 1 1,0 3 59,0 1 1,-6 1 31,0-1 125,-8-7 0,10-2-9,-7-8-21,7 0 0,-2-8-4,12-4 0,2-3 0,5-1 1,-3 3-8,-2 1 1,5 2 0,-1-3-12,3 1 1,3 3 0,-3-5 0,-1 4 5,-2 3 0,-7-5 0,5 4 0,0 0-43,0 1 1,-5-5 0,5 4 45,-2-2 0,-2 5 0,-4-5 21,3 2 82,-3-5 37,6 3 6,-8 0-117,0 2 0,-2 8 60,-4 0 1,4 2 0,-5 2-17,-1 2 0,6 8 0,-6-5 1,2 3 27,1 0 1,-1-1-1,6 7-11,0-1 0,0-5 0,0 0-59,0 1 0,2 3 0,4 1-16,5 1 0,-1-9 1,0-1-1,-1-2-111,1 0 1,-4-1 0,5-5-1,1 2-316,-2 4 1,5-4 0,-3 4 36,3-4 1,3-8-1,-3-2 377,-3-1 0,4-3 0,-7-5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8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8082,'12'-6'-638,"-1"0"537,3 2 0,-4 2 0,1 2 246,3 0 0,1 0 1,3 0-55,-1 0 1,1 0 0,-1 2 0,1 2-35,-1 2 1,1 6-1,-3-5 1,-1 3-28,-3 4 0,1 1 0,6 3 0,-3-1 0,-3 1 1,3 1 0,-3 2-1,3 3-20,3-3 1,-6 4-1,-3-2 1,1 1-64,0 1 0,-6-6 0,3 7 1,-1-3 8,0 0 1,0 0 0,-6-5 0,0-1-13,0 1 1,0 5 0,0 0-23,0-1 65,0-11-18,-8 5 16,6-6-203,-6-1-39,8-1 207,0-8 14,0 8-735,0-6 771,0 6 0,0-16 0,0-2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9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6511,'12'0'320,"-1"0"0,-5 0-181,6 0 0,0 0-92,5 0 1,-5 0-1,-1 0-73,3 0 0,1 0 0,3 0-15,-1 0 0,1 0 0,-1 0 0,1 0-44,-1 0 1,1 0 0,-1 0-145,1 0 1,-7 6 0,1 0 228,1-2 0,-5-2 0,8 5 0,-7 3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0.0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7342,'0'10'-692,"0"-2"806,0-8 197,0 0-269,8 0 1,-5 5 0,9 1-44,2-2 0,1-2-6,3-2 32,-1 0-122,1 0 120,-1 0-20,-7 0-55,5 0 57,-5 0 4,0 0-13,5 0-254,-5 0 252,0 0 2,5 8-10,-5-6 9,-1 5-21,7-7 16,-14 0-439,6 0 187,-8 0 262,7 0 0,-5 8 0,6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7702,'0'18'157,"0"-6"0,0-1-28,0 3 1,0-5 0,0 3-94,0 2 1,2 1-14,4 3 1,-2-3-1,7-1-35,3-3 1,-4-7-1,1 2-104,3-4 1,1-2 0,3-2 23,-1-4 0,1 2 1,-1-7-1,1-1 3,-1 2 1,1-5 0,-1 3-1,0-1 50,1 1 1,-8-4-1,-3 7 1,-1-3 63,0 1 0,0 5-55,-6-6 156,0 8 115,0-4 1,0 10-170,0 4 0,0 4 1,0 7-14,0 1 0,0-1 0,0 1-274,0-1 0,6-5 1,1-2-1,3-1-102,4 1 1,-5-6 0,5 4 316,5-1 0,7-5 0,9 6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5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420 18 8037,'-12'0'-164,"0"-2"0,-1-2-304,-3-2 1,-1 0 487,-1 6 1,1 0 110,-1 0-133,1 0 0,5 0 1,1 0-1,-1 2 55,2 4 1,-5-4 0,5 6 9,0 0-16,-5-6-17,13 5 28,-14 1-33,14-6-25,-13 6 0,13 0-12,-4 3 0,-2-1 50,2 2-62,1-1 0,5 1 0,0 0 41,0 1 1,0-3-1,0 1 1,2 1 10,3-2 1,-1 3 0,8-5 76,2 2-84,1 2-2,3 5 3,-1-7-1,0 5 23,1-5-24,-1 7 40,1-7-31,-1 6 139,1-7-167,-1 9 34,-7-1-2,5 1 1,-13-1 7,14 8-18,-14-5 1,11 5-169,-7-8 170,0 9-36,-6-7 0,0 12-17,0-8 43,0 8-11,-8-11-16,6 13 0,-11-12 0,5 6 0,-2 1 9,-3-1 0,-3-6 0,-1 2 0,-1-3 1,1-3 1,-6 1 0,-1-1 0,3 1-4,2-1 1,-1 1 0,-1-1 0,-3-1-26,3-5 1,2 5 0,1-7 0,3 3-56,3 0 1,-3-6 0,5 5-277,0 3 338,2-7 1,8 3 0,2-6 59,4 2 0,4 0 0,7-6 54,1 0 1,1 6-1,3 1 18,1 3 0,0 0 0,-5 3 1,-3-1-60,-3 2 1,1 7 0,-7 2 0,-2 0-26,-2 3 0,4-1 0,0 6 0,-3-2 27,-1 2 0,-2-4 0,0 2 0,0 2 6,0 2 0,-2 2 0,-1 0 0,-5 0-1,-2 0 1,6 0-1,-3 2 1,1 2-16,0 1 1,-6 1-1,4-6 1,1 0-8,-1 0 1,-4 6-1,6 0 1,3-3-14,1-1 1,2 4 0,0 2-1,0-1 7,0 1 0,0-2 0,0-4 0,2 1-26,3 3 1,-1 0-1,8-6 1,2 0 8,1 0 1,3-2 0,-1-2-1,0-2 10,1 2 0,5-4 1,2 0-1,1-2-11,-1-3 0,-2 3 1,-3-2-1,1-3-16,2-7-337,0 3 167,-5-6 0,-1-1 156,1 7-494,7-14 217,-6 5 2,7-7 172,-9 0 62,1 0 60,-1-7 0,8-3 0,3-7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6.8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53 8296,'10'-8'-452,"0"6"370,-4-4 0,-2 2 1,7 0 98,3-2 0,1-1 0,3 3 21,-1-2 0,1 0 0,-1 6 59,1 0 1,-1 0 0,1 0-140,-1 0 0,-5 0 0,-1 2-84,3 4 1,-6-2 66,-3 7 1,-3 1-1,-4 4 43,-3-5 1,1 3 0,-8-6 0,-1-1-14,-3 1 0,4 4 0,1-5-9,-3 3 0,-1-4 51,-3 6-31,8-8 0,3 1-9,7-10 1,2 3-1,2-6 1,3 2 6,3 0 0,-4 0 1,5 6 4,3 0 1,-4-5 11,1-1 0,-1 2 32,2 10 0,-3-4 0,-3 5 1,6 1 0,-4-4 0,-1 8-23,1 1 0,-6-3 1,6 0-1,-2-1 7,0 1 0,-1-4 1,-5 6-8,0 1 1,0-3 10,0 1 1,-2-5 0,-3 4 68,-7-2 1,0-1-46,-5-1 1,3-4 0,-9 4-1,2-4 1,-1-2-20,-1 0 1,0 0 0,5 0 0,1 2-33,-1 4 1,1-4-1,-1 4 59,1-5-24,-1-1-135,9 0-29,-7 0 0,12 0-60,-7 0 0,9 0-395,2 0 593,0 0 0,15-15 0,-5-4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7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0 8279,'10'0'-366,"6"0"855,-14 0-620,5 0 0,-7 2 0,0 4 180,0 6 0,-2 1 0,-1 1 0,-5-2 197,-2 1-334,-2 3 0,3 1 99,-7 1 0,6 5-15,-7 0 71,0 1-40,-1 1 1,1-6 17,-1 4-6,1 5 0,-1-9-159,1 6 162,-1 0-24,1-5-159,-1 13-9,1-14 170,-1 7-18,1-9-245,0 0-14,-1 9 252,1-7-386,-1 6 191,8-15-51,-5 6 203,13-7-56,-6 1 45,8 5 59,0-13 0,-8 14 0,-1-6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7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85 8009,'-10'-17'-565,"2"5"691,8 1 0,2 7-49,4-2 1,-4 2-1,6 0-27,-1-2 0,-3 1 1,8 5-35,1 0 0,3 0 0,1-2 52,1-4 0,-1 4-3,1-4 0,-1 6-182,1 6 1,-9-2 52,-3 7 1,-4 1 0,-2 6-12,0-1 1,0-5 0,-2-1 56,-4 3 1,-1 1-1,-7 1 1,3-3 0,-3-1 1,4-6 0,-1 4-1,-3-1 21,-2 1-17,7-6 0,-5 6 24,8-5 10,-7-3-15,11 6-2,-6-8 53,8 0 384,0 0-398,8 0 2,-6 0-16,13 0 0,-11 0 26,8 0 36,-8 0-34,11-8-62,-5 6 45,7-5-20,1 7 0,-6 0-235,-1 0 236,-7 0-51,12 0 0,-13 0-224,9 0 254,-8 0 8,4 0-30,-1 0 1,-3 6 21,8-1 0,-8 1 0,4-6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8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35 8221,'9'-2'-713,"-3"-3"0,-6-3 817,-6-4 0,-3 4-36,-9 8-19,9 0 1,-7 0 0,4 0 0,-3 0 53,-3 0 0,1 2 1,-1 2-12,1 2 1,0 6-1,-1-5 1,1 3 10,-1 4 0,3 1 1,1 5-1,2 1-7,-1 2 1,-3 6-1,-1-5 1,1-1-27,5 2 1,-3-3 0,6 5 44,-1-2-9,5-2-234,-4 2 138,8-5 0,0 11 1,0-8-1,0 0 1,0 1-21,0-1 61,0 0-288,8-5 52,-6 7 1,11-6-234,-7 5 376,8-13 23,-12 5-403,13-6 149,-5-1 16,7 7 192,1-14-523,-1 13 239,1-13 349,-1 6 0,1-8 0,-1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8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7425,'10'8'142,"-5"3"1,-3 5 0,-2 1-101,0 1 0,0-1 0,0 1 0,0-1-43,0 1 1,6-7 0,0 1 0,-2 1-38,-2 3 1,-2-4 0,0-1-359,0 3 0,0-4 0,2-1 396,4-1 0,-4 6 0,5-5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8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7937,'9'0'84,"7"0"1,-12 0 0,7 0-181,3 0 0,-4 0 1,1 0 43,3 0-127,9 0 18,-3 0 230,5 0 0,-8 0-848,1 0 382,-1 0 397,1 0 0,-1-8 0,1-2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9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0 141 6906,'0'-12'-37,"0"0"118,0-1 0,2 5 1,2 0-1,4 2-18,2 1 0,-4-1 1,5 4 19,3-4 0,1 4 1,3-4-56,-1 4 0,1 2 1,-1 0 15,1 0 1,-1 0-1,1 0-32,-1 0 0,-5 0 0,-3 2-37,-1 4 0,4 4 0,-6 7 13,-3 1 0,-1-1 1,-2 1-40,0-1 0,0 0 0,0 1-9,0-1 1,-5-5 0,-3-2-1,-2-2 0,4 3 1,-3-3-28,1 2 0,0-7-30,2 3 163,4-4 1,-5-4-49,7-4 1,1 3-19,5-9 1,2 6-1,6-4 1,-5 1 21,-1-1 0,4 4 1,-4-3-1,1-1-3,5 0 0,-5 4 0,1-5 0,0-1 3,0 2 0,1-5 8,7 3 0,-3-3-7,-3-3 0,1 1-6,-7-1 0,0 7 1,-4 1 1,4 2 1,-4 0 27,4 3 64,-4 3-27,-2-6 1,0 10 50,0 4 0,-2-3 1,-2 9-52,-2 2 1,-2 1-1,4 3 71,-2-1 0,1 1 0,5-1 4,0 1 0,0-1 0,0 0-79,0 1 0,0-6 0,0-1-21,0 3 0,5-4 1,3-1 63,2-1 1,2 4-461,5-7 170,0 1-46,1-6-335,-1 0 246,1 0 122,-1 0 0,7 0 0,-1 0 1,-2-2 199,-1-4 0,-3-3 0,8-9 0,3 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0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53 123 5768,'-2'-10'591,"-4"5"0,2 1-496,-8-2 0,6 4 0,-3-6 19,1 0 0,2 4-75,6-7 0,2-1 17,4-5 0,-2 7 0,5 2-88,-1 0 0,6 7 0,-3-5-30,5 4 0,-4 2 1,-1 0 38,3 0 1,1 0-1,3 0 0,-8 2 1,-3 2 11,1 1 1,-6 9 7,4-2 1,-4-3-1,-2 3 4,0 2 1,-2-5-1,-2 3 0,-2 2 0,-6-5 0,5 1 2,-3-2 0,4 3 33,-5-5 68,7 0-70,-4-6 1,10 0 0,4 0 24,5 0 0,-1 0 0,2 0 27,1 0 0,3 0 0,1 0-30,1 0 0,-1 0 0,1 0-94,-1 0 1,-5 0-1,-1 0 1,3 0-211,1 0 1,-3 0-1,0 0-231,1 0 1,-3 0 478,2 0 0,-1 0 0,7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0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8184,'17'0'-112,"1"0"1,-1 0 0,1 0-42,-1 0 0,0 0 1,1 0-1,-1 2 193,1 4 0,-1-4 0,1 3 0,-1-1 51,1 2 1,-1-2 0,1 6-1,-1-1-18,1 1 0,-1-4 0,0 6 1,1-1-31,-1-1 0,1 5 0,-3-3 0,-1 4-57,-2 1 0,-1 1 1,5-1-1,-3 2 86,-1 5-144,-8-5 0,9 6 72,-7-7 1,0-1 0,-6 3 0,0 1 0,0 2-27,0-1 0,0 3 0,0-2 38,0-1-13,0-3 7,0-2-7,-8 1-9,6-1 4,-13 1 9,5-1-5,1 1 30,-7-1-26,6-7 0,-7 5 1,-1-13-73,1 14 72,7-14-1,-5 6-310,5-1-10,0-5 292,-5 6-255,5-8-39,0 0 1,3-2 320,7-4 0,0-3 0,0-9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3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7976,'-12'0'-189,"0"0"0,7 0 0,-7 0 297,-2 0 0,5 6 1,-3 2-21,-2 1 1,1 3 0,-1 5-28,3 1 0,7-1 0,-2 1 0,4-1-64,2 1 1,0-7 0,0 1-54,0 2 1,8-5 0,3 1-1,5-2-110,1-4 0,1 3 0,1-1 0,3-2-77,1-2 0,2-2 0,-2 0 1,5 0 242,-1 0 0,6-8 0,-6-1 0,8-9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1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 8184,'9'0'-1381,"1"0"1643,-4 0-118,-4 7 0,6-3 75,-8 8 75,0 0 33,0 5-290,0-7 1,0 5-151,0-3 200,0-4 0,-6 7-257,0-3 0,-6-2 1,5 1-1,-3 1-353,-4-2 1,-1 5 522,-3-3 0,-7 3 0,-2 3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2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88 7544,'9'-8'-145,"-3"-3"461,-4 3-391,-2 0 65,0 0 28,0 6 1,-2-5 0,-4 7 20,-5 0 1,1 6 0,-2 1 0,-1 3 48,-3 4-13,7 1-107,-7 3 74,14-1 3,-13 0-126,13 1 114,-14-1 2,14 1-3,-6-1-152,8 1 142,0-1 0,0-5-28,0 0 1,0-7 0,2 5 0,2 0-7,2-1 0,8-5 0,-3 2 3,5-4 14,-7-2-1,7 0-3,1 0-195,3 0 186,5-8 1,-7-1 3,-1-1-43,0-6 31,1 7-4,-1-9 21,1 1-19,-1-1 3,-7 1-11,6-1 61,-14 1-48,13 7-7,-13-5-7,6 5 7,-8-7 1,0-1-1,-2 3 1,-2 1-1,-4 2-101,-2-1 54,-1 5 1,-7-2 0,1 6-77,-1-1-90,1-1 184,-1 6 7,1 0-26,0 0-216,-1 0 213,1 0 9,-1 0-310,8 0 296,-5 0 76,13 0 0,-14 0 0,15 8 0,-7 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2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35 8208,'12'-2'-159,"0"-3"-796,1-7 1259,-5 4-270,0 0 1,-10 8-1,-4 0 18,-6 0 1,3 0 0,-3 2 7,-2 4 0,5-4 0,-3 6-54,-2 0 1,-1-1 0,-1 7-1,3-4-14,1-3 1,0 5 0,-3-4 5,3 2 0,-1-5 1,5 5 8,-2-2-57,6-2 132,-3 1 1,9-5 73,3 4 0,5-4 1,8-2-125,-1 0 1,0 0 0,1 2 0,-1 2-29,1 2 0,5 0 1,0-4-1,-1 1-90,-3 3 0,-1 2 0,1-4 0,2 2-178,3-2 137,-1 5 1,-6-7-380,1 4 218,-8 4 0,5-8 141,-5 13-234,0-13 381,-3 6 0,1-8 0,-6 8 0,6 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3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8170,'12'0'540,"0"0"-292,-8 0-1,11 0-300,-5 0 1,1 0-186,1 0 1,0 0-1,5 0 0,1 0-401,-1 0 721,8 0-765,-5 0 473,13 0 1,-12 0 209,8 0 0,0 0 0,6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3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8208,'17'-7'-1348,"-5"5"1399,0-4 1,-1-2 71,7 2 1,-1 0 24,1 6-25,-1 0-23,-7 0 1,5 0 0,-5 0-1,7 0-105,1 0 125,-1 0-24,1 0-188,-8 0 154,5 0 1,-5 0 80,7 0-241,1 8 42,-1-6 1,-5 8-77,-1-4-25,-7-4 176,4 13 1,-2-11-164,0 8 150,0-8-15,-6 11 0,0-11 0,0 8-9,0 1 0,-2-3 1,-4 0-3,-6-3 0,2-1 0,-1-6 16,-3 0 1,5 0-20,-3 0-121,8 0 134,-4 0 0,8-2 0,2-2-20,4-1 19,-4-9-216,13 12 205,-5-14 1,2 9-50,-1-5 35,1-3 7,6 13 0,-7-14 8,1 4-17,-1 5 3,-1-9-4,6 14 31,-14-13-31,13 13 50,-13-14 0,8 8 17,-4-3-55,-4 3 9,5 0-8,-7 6 1,0-7 45,0 3 254,0 4-218,0-6 44,0 8 172,0 0 1,0 8-162,0 4 1,0 3-1,0 3-4,0-1 0,0 0 0,0 1-41,0-1 0,0 1 0,0-1 1,2 1-52,4-1 1,-2-1 0,6-3-1,-1-1-146,1 2 0,-4-5 1,6 3-473,1 1 290,3-5 1,1 0 227,-7-8 54,5 0 0,-3 0 31,11 0 0,-3 0 0,5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4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 6782,'12'0'551,"0"0"-334,-9 0-239,5 0 74,-8 0 0,0 2-39,0 3 0,0-1 1,-2 8 89,-4 2-279,4-7 202,-13 1 1,11-2-13,-8 0 0,1 7-17,-7-1-25,1 3 40,-1-5 8,9 6-29,-7-14 1,6 11-4,-7-7 15,7 0 53,-5 2-47,13-6-3,-14 5 1,14-7 36,-5 8 36,7-6 0,2 6-37,3-8 0,-1 0 0,8 0-7,1 0 1,-3 0-24,2 0 1,-1 2 12,7 4 1,-6-5-155,-1 5-20,1-4 166,5 6 1,1-6-374,-1 6 163,1-1 42,-1-5 1,1 8-173,-1-4 216,-7-4-138,5 13-356,-5-13 601,7 14 0,-7-14 0,6 13 0,-7-5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4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7889,'18'0'-516,"-1"0"419,1 0 198,-1 0-21,1 0-197,-1 0 72,1 0 1,-1 0-70,1 0 170,-1 0-25,1 8 0,-1-7-242,0 5-28,1-4 232,-1-2 1,1 0-447,-1 0 207,1 0 246,-1 8 0,1-6 0,-1 6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4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7446,'10'1'-195,"-4"5"1,-4 4 0,-2 7 333,0 1 1,0-1 0,0 1-102,0-1 1,0 1 0,0-1 0,0 3 16,0 3 1,0-4 0,0 5 35,0-5 1,1-2 2,5 1-1,-4-1-257,6 1 229,-8-1-6,0 1-84,0-1 65,0 1 0,0-7 39,0 1-265,0 0 144,0-3 1,0 7-195,0-4 0,-6-3-204,0 3 1,-1-8 439,1 2 0,-4 3 0,-7 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6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53 8102,'-17'0'-503,"0"0"1,-1 0-1,1 2 579,-1 4 1,1-2 0,1 8 13,5 1 0,-3-3 0,8 2-20,2 1 1,0-3 0,0 2 14,-1 1 1,-1-3 0,6 1-35,0 3 1,0-4 0,0 1-4,0 3 0,8-4 23,3 1 0,5-7 0,1 2-13,1-4 0,-1 0 0,1 2 16,-1 2 0,1-1 0,-1-5-104,0 0 0,1-2 0,-1-1-9,1-3 1,-7-6-1,1 6 1,0 0 27,-3-1 1,1 3 0,-6-8 4,2-1 1,2 3 0,-4-2 0,1-1 0,1-3 0,-6-1-30,0-1 0,0 1 0,0-1-6,0 1 0,-2 1 0,-4 3-42,-5 1 1,-5 6 0,-1-3 41,-1 1 0,-1 2 0,-2 6 0,-3 0-44,3 0 0,2 0 1,1 0-1,1 0-188,-1 0 0,1 8 0,1 3 273,5 5 0,-5 1 0,6 1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7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8208,'6'12'-107,"0"0"0,-2 1-184,-2 3 0,-4-5 0,-2 1-325,-2 2 616,-8-7 0,5 9 0,-9-6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3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7483,'0'18'204,"6"-1"1,2-1-135,2-5 0,-7 5 1,3-5-1,-2 5 13,2 1 1,-4 1 0,4-1-34,-4 1 1,-2-1 0,0 1-43,0-1 0,0-5 1,0-1-28,0 3 0,0-4 1,-2-1-221,-4-1 166,4-2 1,-8-6-1,6-2-43,-1-4 1,-1 2-1,6-7 41,0-3 1,2 4 0,1-1 0,5-1-19,2 2 0,-4-5 0,5 3 88,3-3 1,2-1 0,1 3 22,0 1 0,1 8 0,-1-2 16,1 4 1,-1 2-1,1 0 1,-1 0 59,1 0 0,-1 0 1,1 0-1,-1 0-33,1 0 0,-1 0 0,0 0 0,1 0 17,-1 0 1,3 6-1,-1 2 1,1 0-33,-5 0 1,-3 5 0,1-3 0,-3 1-32,-2 1 1,-2 0 0,-4 5 0,1 1-166,3-1 1,0 1-1,-6-1-64,0 1 0,0-1 1,0 0-109,0 1 0,-6-6 322,0-1 0,1 1 0,5 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7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53 8185,'10'-8'-1926,"-3"6"1605,-7-6 321,0 8-26,8 0 183,-6 0-179,6 0 250,-8 0 103,0 0 1,-8 0 0,-4 0-240,-3 0 1,-3 0 0,1 2 0,-1 4 11,1 6 0,5 1 0,3 1 0,1-2-120,4 1 1,2 3 0,2 1 7,0 1 1,0-1 0,2 1 37,4-1 0,4-1 0,7-5 0,0-5-43,1-4 1,5-2 0,0 0-1,-1 0-23,-3 0 1,5 0-1,1 0-103,2 0 127,-6-8 1,4-1 0,-5-9-1,-1 1 1,-1-1 0,3 1 0,-11-1 0,0 1 5,-5-1 1,-3 1-1,-2-1 8,0 1 0,-7 1 0,-5 3 1,-4 3-107,-1 2 0,-6 2 1,-3 6-171,-1 0 49,6 0 192,-12 0-25,13 0 19,-5 0-46,8 0 40,-1 0-91,1 8-297,7-6 433,2 6 0,8 0 0,0 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8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7810,'5'11'-654,"1"1"0,-2 1 783,-2 3 1,-2-4 0,2-1 0,2 3 34,2 1 1,-1 5 0,-3 1-1,2 2-189,2-1 0,0-3 1,-6-1-1,0-1-72,0 0 1,2 1-1,2-1 44,2 1 1,-1-1-1,-5 1-380,0-1 1,0-5 432,0 0 0,-7-1 0,-3 7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8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1 173 7864,'11'0'-84,"1"0"1,0 0 0,5 0 0,3 0 0,1 0 164,2 0 0,2 0 0,-3 0 1,3 0-154,2 0 1,-4 0-1,5 0 1,-1 0 24,0 0 1,-4 0 0,4-1 0,-1-3-20,-5-2 1,-2-6-1,-1 4 1,-1 1 39,1-1 0,-3-6 1,-1 3 8,-2-5 1,-9-1 0,3-1 67,-4 1 1,-2 5 357,0 0-311,0 9 0,0-3-26,0 12 1,-2-3 0,-2 9-40,-1 2 1,-1 1 0,6 3 0,0-1-15,0 1 0,0-1 0,0 1 1,0-1-3,0 0 1,0 1 0,0-1-3,0 1 1,6-1 0,-1 1-30,-1-1 0,-2-5-76,-2 0-65,0-1 161,0-1 0,0-4 0,0-12-24,0-6 1,2-1-1,2-1 1,4 2 10,1-1 0,3-3 0,6-1 0,-1 1 9,0 5 1,1-5-1,-1 6 1,1 1 26,-1 3 0,1 4 0,-1 2 1,1 0 11,-1 0 1,6 0-1,1 0-15,-3 0 0,-1 2 0,-3 4-24,0 5 1,-5-1-1,0 2-77,1 1 0,-5-3 1,-2 2-205,-4 1 0,-2-3 91,0 2 1,0-1 187,0 7 0,0-9 0,0-1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9.6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0 140 8014,'18'0'-1282,"-1"-2"1278,1-4 1,-1 5 0,-1-7 22,-5 0 0,5 4 36,-4-7 0,1 5 33,-1-6 0,-4 6-73,-8-5 0,-2 7 53,-4-2 1,2 4-30,-8 2 0,6 0 1,-5 0 20,-3 0 0,5 8-18,-3 3 0,8 5 1,-2 1 1,4 1 0,2-7 0,0 1-33,0 2 1,2-1 0,4 1 9,6-3 0,3-5 0,3 4 1,-1-2-34,1-4 1,-1-2 0,1-2 0,-1 0-30,0 0 0,3 0 0,1 0 0,2 0 3,-1 0 0,-1-2 0,1-2 0,1-4 15,-2-2 1,-1 1 0,-3-5-1,0 2-13,1-1 1,-3-3 0,-1-1 23,-2-1 0,-8 1 0,1-1 42,-3 1 0,-2 5 0,-2 3 17,-3 1 1,1-4-1,-8 6-18,-2 2 0,5 3-51,-3 1 0,6 0-66,-5 0 42,7 0 1,-2 0 34,12 0 1,-2 0 0,7 0 13,3 0 0,7 0 1,3 0 31,-3 0 1,-2 0 0,-1 0 0,-1 0 18,1 0 1,-1 0-1,1 0-3,-1 0 1,1 0-1,-1 0-27,0 0 1,-5 0 105,0 0-103,-1 0 1,1 0 73,0 0 0,-8 7-10,1 5 0,-3 3 0,-2 3-59,0-1 0,0 1 1,2-1-88,4 1 29,-4-1 1,6 1-2,-8-1 0,0-5 54,0-1-431,0-7 240,8 12 1,-5-8-210,9 3 110,-8-3 205,4 0 1,-1-6-521,5 4 225,4-4 353,1-2 0,1 0 0,-1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7737,'10'0'-336,"-2"2"432,-8 4 1,0-2-1,0 7 144,0 3-165,0 1 0,0-3-75,0 0 113,0-1-44,0-1 14,0 5 69,0-13-13,7 14-163,3-6-87,0-1 1,5-1 164,-5 0-286,0-6 278,5 6 4,-5-8-324,7 0 293,1 0-32,-1 0-190,1 0 188,-1 0 6,1-8 1,-7 6-125,1-4 103,0-4 9,5 1 1,-5-3-31,-1 0 13,1 8 39,-2-11 0,-1 13 1,-3-4-36,-4-4 100,6 8 0,-8-7 1,2 5 110,4-2-177,-4 0 23,5 6 11,-7 0 1,0 2-20,0 4 2,8 4-71,-6-1 60,6 7 0,-2-12 8,0 7 11,7-7-22,-11 12 1,12-12-20,-9 7 22,9-7 6,-4 4-30,7 0 28,1-6-5,-1 6 1,-5-3-27,-1 1 26,1 0-5,6-6 1,-7 0-1,1 0-4,-1 0 7,-1-8-17,6 6 15,-14-13-5,13 13 4,-13-14 0,14 7 0,-14-1 0,5-6 0,-7 7 0,8-9 23,-6 1-104,6-1 80,-8 1 0,0 7-296,-8-5 277,6 13 0,-12-8 0,7 6 0,-3-2-82,-4 2 0,5 2-135,-3 2 5,0 0 189,3 0 0,-7 0-345,5 0 174,3 8 1,0-4 213,8 8 0,-8-8 0,-1 3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0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8185,'9'0'-1471,"7"0"1226,-14 0 611,6 0-35,-8 0-8,0 0 60,7 8-220,-5-6 1,6 14 151,-8-5-164,0 5-278,0 1 298,0-7-34,0 5 0,0-5-629,8 8 286,-6-9 0,6 7-121,-8-6 145,0-1-88,0 7 1,0-12-224,0 7 1,1-5 492,5 6 0,-4-8 0,6 3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0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70 8185,'0'-17'-179,"0"5"1,-2 0-380,-4-1 366,4 5 99,-13 0 0,13 10 196,-4 4-103,4-4 0,2 13 0,0-5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1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35 8185,'10'0'-642,"6"0"489,-14-8 0,5 4 107,-7-7 1,-2 7 85,-3-2 0,-5 4 78,-8 2 1,1 0-196,-1 0 137,1 0 0,7 0-249,3 0 218,-1 0 1,6 2 40,-4 4-174,4-4 57,-6 13 0,6-5 0,-3 7 16,3 1 0,2-6 0,2-3 6,3-1-4,-3 6 47,14-13-35,-14 15 7,13-14 37,-5 13-37,0-13 1,5 6 3,-5 0 1,2-4-6,-1 7 21,1-7 27,-2 12-34,5-14 2,-13 6-5,14-1 0,-15-5 0,15 6 0,-14 0 0,13-6 0,-13 6 0,8-7 0,-4 5 0,-4-4 0,6 6 0,-8-8 0,0 8 72,0-6-68,0 5-3,-8-7 0,4 6 1,-8 0 6,-1-2-66,5-2 1,-8-2 0,5 0-34,-5 0-155,-1 0-4,-1 0 227,1 0-22,7 0-224,-5 0-8,13 0 222,-6 0 55,8 0 0,-8 0 0,-1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1.3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18 8185,'0'-10'-928,"0"2"1324,0 8-174,0 0-101,-7 0 0,5 0 0,-6 0-196,0 8 0,6-6 83,-13 13 1,7-5-1,-6 6-38,3-5 110,-1 5-223,2-6 227,-5-1-72,5 7-376,0-7 174,-5 1 0,13-2 155,-14 0-532,14-6 112,-5 13 455,7-13 0,0 14 0,0-7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1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105 123 8185,'10'0'-1609,"6"0"1380,-15 0 345,7 0-91,0 0-10,-6 0 11,6 0 309,-8 0-278,0 0 0,7 0 15,-5 0-15,6-8 1,-8 6-9,8-6-32,-6 8 1,8-2-40,-5-4 82,5-3-12,0-1-1,-2 2-145,-1 0 150,-5 6-10,6-13-165,-8 13 155,0-6-15,0 0 10,0 7-5,0-7-4,0 8-94,0 0 0,-2-6-20,-4 0 85,4 0-4,-13 6 7,5 0 5,0 0-17,-5 0 64,5 0-55,0 0 6,-5 0-7,5 8 168,-7-6-157,7 6 0,-5 0 131,5-7-123,0 7 11,-5 0-8,5 2 18,0-1-14,-5 7 24,13-6-14,-14-1 26,14 7-28,-5-6 10,7-1-7,0 7 8,0-6-7,0 7 71,0-7-71,0 5 0,0-5 0,0 0 69,0 5-74,0-13 17,7 14-3,-5-14-69,14 13 65,-14-13 11,13 6 11,-5-8-20,0 8 4,5-7-45,-5 7 0,1-8 1,1 0-1,2 0 2,1 0 0,3 0 0,-1 0 0,1 0 14,-1 0 0,1 0 0,-1 0 0,0 0 41,1 0 0,-1 0 0,1 0-9,-1 0 0,1 0 0,-1 0 111,1 0 1,-7-2-266,1-4-506,-8 5-16,4-7 0,-10 8 636,-4 0 0,-4 0 0,-7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4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7840,'0'-10'690,"0"2"-647,0 8 1,0 2 0,0 4 0,0 6 33,0 3 1,0 3-1,1-1 1,3 1-76,2-1 0,0 6 0,-4 1 0,2-3-72,2-2 1,-1-1 0,-3-1 0,2 1-351,2-1 0,0 1 1,-6-1-41,0 1 0,0-7-131,0 1 591,0-8 0,0 4 0,0-8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4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6378,'0'-10'575,"0"1"-351,0 3 5,0 4-140,0-6 0,0 6 2,0-4 99,0 5 165,0-7 22,0 8 0,0 8-199,0 3 0,0-1 1,0 2-359,0 1 0,0 3 0,0 1 253,0 1 1,0-1 0,0 0 0,0 1-16,0-1 1,0-5-1,0 0 1,0 1-170,0 3 0,6 1 0,0 1 80,-2-1 1,3-5 0,-1-1-1,0 1 13,2-2 1,-6 0-5,4-5 14,3 5 0,-1 2 0,4-1 5,3-7 1,-5 4 1,7-8 0,1 0 1,-1 0-2,1 0 0,-1 0 1,1 0-15,-1 0 0,1-6 0,-1 0 0,1 2-138,-1 3 0,0 1 1,1 0-197,-1 0 0,1 0 0,-3-2-195,-3-4 0,-2 4 545,-4-4 0,-4-4 0,5 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5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7301,'2'-9'-13,"4"3"0,-2 4 0,8 2-82,1 0 0,3 0 0,1 0-110,1 0 1,-1-2-122,1-4 326,-1 4 0,1-13 0,-1 5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5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7719,'2'-10'-529,"4"2"438,6 1 1,3 5-1,3-4 1,-1 4 113,1 2 1,-1-2 0,0-2-1,1-2-15,-1 2 0,1 2 0,1 2 0,3 0-104,1 0 1,2-5 0,-4-1-1,3 2-21,-3 2 0,6 2 117,2 0 0,4 0 0,2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5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 7778,'-18'0'-231,"1"0"0,-1 2 0,1 1 1,-1 5 312,1 2 0,-1-4 1,1 5-1,-1 3-10,1 2 0,-4 1 0,1 2 0,5 3 12,-1 1 0,1 2 0,-1-1 0,3 3-41,1 0 0,8 6 0,-4-4 0,2 4-9,1 2 1,-1-6-1,6 0 1,2 0-68,4-2 0,-3 4 1,9-5-1,0-1-174,-3 0-202,7-2 201,1-5-52,3 7 237,5-13-492,0 11 206,-5-13 309,5-1 0,8 7 0,4-6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6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7561,'18'-8'-342,"-3"4"1,-1-6-1,-2 3 398,1 3 0,3-4 0,1 0 28,1-1 0,-1 5 0,1-2 1,-1 4 51,0 2 0,1 0 0,-1 0-75,1 0 1,-1 0-65,1 0 1,-1 8-81,1 3 137,-9 5-255,-1-6 198,-8 5 1,0-5-109,0 7 80,0 1 1,0-1-86,0 1 103,0-1-152,0-7 147,-8 5 0,6-11 1,-5 6-36,-1-2 21,6 5 0,-12-9-22,9 8 45,-1-8 1,4 3 57,-4-7-76,4 0 18,-6 0-9,8 0 25,0 0-21,8 0 22,-6 0 34,14-7-46,-7 5 0,3-12 1,0 6 18,1-1-22,-5 5 3,7-12 4,-5 7 0,2-3 1,-1 2-1,1 1 11,-2-1-14,5 6 3,-5-12 0,2 7 0,-1-9 0,1 1-13,-2-1 1,-3 7 20,-7-1 1,6 0 0,0-5 77,-2-1 1,-2 7 132,-2-1-103,0 8-80,0-3 0,-2 7 98,-4 0 0,2 2-94,-7 3 0,5 5 1,-4 7 85,2 1 0,1-1 1,3 1-53,-2-1 1,0 1 0,6-1-1,0 1-18,0-1 0,8 1 0,3-1-103,5 1 0,-4-7 0,-1-1 1,3 0-291,1-1 80,3-5 0,-1 4 214,1-8 35,-1 0-654,1 0 298,-1 0 95,1 0 269,-1 0 0,0 0 0,1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7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18 103 8072,'9'0'-1613,"-1"0"2079,-8 0-256,0 0-143,-8 0 0,5-6-57,-9 0 0,8-7-10,-2 1 0,4 2 0,4 1-36,4 1 0,-2 0 1,8 4 14,1-2 1,3 1 0,1 3-11,1-4 1,-1 4 33,1-4 1,-3 6-1,-1 4-1,-3 2 1,-7 7 0,2-1 1,-4 4 0,-2-5 1,0 1-9,0 1 1,0 3 0,0 1-1,-2-1-2,-4-4 0,2 1 0,-5-5 1,-1 0 2,0-1 1,4 5 0,-3-4 0,-1 0 1,0-1 0,6 1 0,-3-4 103,-1 2 56,6 0-80,-6-6 1,16 0-1,4 0-48,3 0 1,-3 0 0,-1 0 0,3 0-1,1 0 1,3 0 0,-1-2-115,1-4 0,-1 4 0,1-4-278,-1 4 0,1 2 32,-1 0 0,-1-2 330,-5-4 0,5-3 0,-6-9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7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8072,'17'0'-714,"1"0"0,-1-2 743,1-4 0,-1 4 0,1-4 0,-1 4 52,1 2 0,-1 0 0,0 2 0,1 2-11,-1 2 1,1 2 0,-1-2 0,1 3-57,-1 1 0,5 5 0,-3-3 0,-3 4 13,-1 1 0,1 2 1,1 3-1,0 1-61,1-2 0,-6 1 0,-1 1 0,1 4-9,-2 0 0,3 4 0,-5-5 0,0 1 17,-1 4 1,1 0 0,-4 0 0,2-4 16,-2-2 1,-2 4 0,-2-3 0,0-1 26,0 0 0,-2-2 0,-2-5 2,-2-1 1,-6 1 0,5-1 0,-1 1 0,-2-3-26,1-3 0,3 2 0,-4-7 1,0 1-188,1 0 1,3 3-381,-6-5 572,0 0 0,3-14 0,1-1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8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7337,'12'5'248,"0"1"-249,1-2 1,-3-2 0,2-2-47,1 0 1,3 0 0,1 0-75,1 0 0,-7 0 1,1 0-187,2 0 0,-1 2 1,1 2-69,-3 2 375,-7 0 0,4-6 0,-8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8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8099,'0'10'-1329,"7"-2"1356,5-8 1,-2 2 0,1 2-184,3 1 1,2 1 0,1-6 155,1 0 0,7 0 0,2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9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36 7938,'-17'0'-335,"-1"0"1,3 2-1,1 2 425,3 1 0,5 3 1,-6-2-18,-1 6 1,3-3-1,0 3 21,2 2 1,3 1-12,5 3 1,0-1-56,0 0 1,7-1 0,5-4-1,4-7-69,1-3 1,0-2-1,1 0 1,-1 0 42,1 0 0,-1 0 0,1-2-21,-1-3 0,-1-5 1,-5-8-17,-5 1 0,-4 0 0,-2-1-90,0 1 0,-2-1 0,-4 3-260,-5 3 0,-5-2-131,-1 9 516,-8-9 0,5 4 0,-5-7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5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1 173 7979,'17'0'-814,"1"2"692,-1 4 0,1-4 1,-1 3-1,1-3 190,-1-2 0,1 6 0,-1 0-68,1-2 1,1-2-1,2-2 1,5 0-1,-1 0 26,0 0 0,4 0 1,-6 0-1,-1-2-94,-3-4 0,4 2 0,1-5 0,-3-1 38,-2 0 1,-3 4-1,-2-3 1,-3-1 62,3 0 1,-6-1 10,-3-7 0,-3 1 0,-2-1 36,0 1 0,-7 5 23,-5 0 0,2 9 0,1-5 299,1 0-328,-6 6 0,12-4 6,-4 12 0,4 4 0,2 7-62,0 1 1,0-7-1,0 1 1,0 2-47,0 1 1,0 3 0,2-1 0,2 0 9,2 1 1,2-1 0,-4 1 18,2-1 0,-1 1 1,-5-1-1,2-1-27,4-5 1,-4 5 19,4-4 1,-4-3-144,-2 3 1,-2-8 79,-4 2 1,4-6 26,-4-6 0,4 2 1,2-8 8,0-1 0,0-3 1,2-1 9,4-1 0,-2 3 1,6 1-1,-1 3 3,1-3 0,0 4 0,3 1 0,-1-1 12,2 0 1,1 4-1,3-3 12,-1 1 1,1-4 0,-1 6-1,1 2 15,-1 3 1,0 1 0,1 0 0,-1 0-4,1 0 0,-1 0 0,1 0 1,-1 0 107,1 0 1,-7 1 0,1 5-79,2 6 1,-5-2 0,1 1-39,-2 3 0,-2 1 0,-4 3-32,3-1 0,-3 1 1,4-1-51,-4 1 1,-2-1-141,0 1 0,2-3 0,4-1-379,5-3 593,-3-7 0,15 4 0,-3-8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38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8123,'-12'0'-574,"0"0"1,1 0 0,-7 0 798,1 0 0,1 2 0,3 2 0,3 3-161,2 3 0,-3-4 0,3 6 0,0 1-34,0 3 1,2 1 0,4 3-1,-1 1-13,-3 2 1,0 2-1,6-1 1,0 3-21,0 0 0,0 6 0,0-4 0,0 2 8,0-2 0,0 4 0,0-4 0,2 4 11,4 2 1,-4 0-1,5 0 1,-1 0-6,0 0 0,0 0 1,-6 0-56,0 0 59,8 8-3,-6-7 6,5 7-8,-7-8 0,0 0-1,0 0-7,0 8 0,6-9 10,0 1-14,0 0 73,-6-8-66,0 8 1,0-5 159,0-1-148,0-8-6,0 12 1,-6-12 109,0 8-100,0-7 13,-1 3-5,5-8 72,-6 9-62,0-7 0,6 6 1,-13-13 35,3 0-27,4-1-9,1-1 1,-1 4 48,-4-9-45,4 9-241,1-12 9,-1 6 209,6-8 22,-6 0-9,0 7-10,6-5-528,-5 6 505,7-8 0,-8-8 0,-2-1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0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7992,'0'-17'-1146,"0"-1"1225,0 9 157,0 1 1,2 8-79,4 0 1,-4 2 0,4 4-101,-5 5 0,-1 5 0,2 1 1,2 1 9,2-1 1,0 1 0,-4-1 0,2 1-356,2-1 0,-1 0 0,-5 1 287,0-1 0,8 1 0,2-1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1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6556,'0'-18'88,"2"3"1,2 1-1,4 5-30,2 1 1,1 0 0,7 4 42,-1-2 0,1 1 0,-1 5-26,1 0 0,-7 0 0,1 0-43,1 0 1,3 0 0,0 2 0,-3 1-78,-1 3 0,-6 2 0,3-2-41,-1 6 0,-2 3 1,-6 2-1,0 1 51,0-1 0,0 1 0,0-1 0,0 1-6,0-1 0,-2-1 0,-2-3 0,-2-1 18,2 2 0,-3 1 1,-1 1-6,-2-5 1,6 5 75,-2-5 0,-1-1-50,1 2 22,0-8-20,6 3 1,2-8-13,4-5 1,3-2 0,7-6 0,-2 5-11,-3 1 1,-1-6-1,4 5 1,-3-3 5,3 0 0,-5 3 0,1-5 0,0 2 4,0-1 0,-5-1 0,5 1 0,0 1 0,-1-2 1,-5 5 0,4-3 0,-2-2 25,0-1 1,0 3 0,-4 3 0,1-1 3,3 0 0,0-1 100,-6-7 1,6 6 11,0 1 0,0 5 79,-6-6-180,0 8-13,0-3 1,0 9 0,-2 2 3,-4 1 0,4 9 0,-6-2 0,0 3 0,6 3 0,-3-1 1,1 0 54,-2 1 0,4-1 0,-4 1-49,4-1 1,2 1 0,0-1-13,0 1 0,6-1 1,0 1-1,0-3 24,1-3 1,-3 1 0,8-5-137,1 2 1,3-4 0,1 3 0,1-1-180,-1-4 0,1-2 0,-1-2 0,1 0-325,-1 0 602,-7 0 0,13-16 0,-3-3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1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105 105 6346,'-18'0'77,"1"0"0,5 0 0,1 0 19,-3 0 0,0-2-48,3-4 0,3 3-34,8-9 1,2 2 0,4-3 0,5 1 1,5 6-1,1-4-54,1 3 1,-1 1 0,1 4-1,-1-2 81,1-2 0,-1 0 1,1 6 3,-1 0 0,1 0 0,-3 2-46,-3 4 1,-4-2 0,-8 8-5,0 1 1,0 3 0,0 1-23,0 1 0,-2-1 1,-4 1 18,-6-1 0,-1 1 0,-1-3 1,4-1 2,2-3 1,1-7 0,3 4 7,-2 0 0,0-4 139,6 7-111,0-7 0,2 4 1,4-8 58,6 0 0,3 0 1,3 0 41,-1 0 1,1 0 0,-1 0-57,0 0 1,-5 0-1,0 0-119,1 0 0,3 0-311,1 0 0,1 0-278,-1 0 631,-7 8 0,5-6 0,-5 5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2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332 141 8406,'0'-12'-396,"0"0"1,0-1-327,0-3 1,0 4 764,0 1 0,-2 1 1,-3-3-12,-7 1 0,2 8 1,-1-4 77,-3 1 0,-2 5 0,-1-4-66,0 4 1,-1 2 0,1 0 14,-1 0 1,1 0 0,-1 2-21,1 4 0,-1 3 1,3 9-1,1-1-12,3 1 1,1-1-1,-2 1 1,4-1-3,1 1 1,5 5 0,-4 0 0,4-2 16,2-1 1,0 5 0,0 2 0,0 2-14,0 0 0,0-5 1,0 5-1,0 0-32,0-2 1,2 6 0,2-4 0,2 2-17,-3-2 1,-1 2-1,-2-5 1,2-1 16,4 0 0,-4 4 1,4-6-1,-4 1-5,-2 1 0,0-6 1,0 5-1,0-5-10,0-1 1,0-1 0,0 0 0,0 1-71,0-1 1,0-5-1,-2-2 1,-2-1-122,-2 1 1,0-4-323,6 6 530,-7-8 0,-3-4 0,-7-10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2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7315,'16'-2'-261,"-5"-4"1,5 4-1,-3-4 1,7 5 283,3 1 0,0 0 0,-3 0 1,1 0 176,2 0 0,1 0 0,-5-2-217,4-4 0,-3 4 0,3-4 1,-2 4-1,1 2 48,1 0 0,0 0 0,-5 0-31,-1 0 0,8 0 0,3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3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18 7513,'-12'-6'-537,"0"1"1,6-1 935,-5 6 0,-1 2-295,-5 3 0,1 5 0,3 6 0,3-3-28,2-1 1,-4 2 0,5 7 0,-1 2-22,0-2 0,0-1 1,5-3-1,-3 3-91,2 3 0,0-4 1,0 5-1,-2-5 30,2-1 0,2-1 0,2 1 0,0-1-169,0 0 0,2-5 1,4 0-4,6 1 0,3 1 0,3-2 0,-1-5-151,1 1 1,-1-6 328,1 4 0,-1-4 0,1-2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3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8102,'12'-6'-327,"0"0"1,-7-2 0,7 5 180,2-3 1,-1-2-1,1 4 1,-3-2 226,3 2 1,2 2 0,1 2-25,1 0 1,-1 0-1,0 0 1,1 0 1,-1 0 1,1 0-1,-1 0 1,1 0-36,-1 0 0,1 2 1,-1 2-60,1 2 0,-9 8 1,-1-5-1,-2 3-51,0 0 1,0-1 0,-6 7 41,0-1 0,0-5 1,-2-1-65,-4 3 0,2-4 118,-8 1 0,1-7 29,-7 2-27,8-4 1,3-4-21,7-4 1,2-1 0,1-7 0,5 2-12,2-1 0,0-3 0,3 1 1,-1 1 11,1 2 1,-3 1-1,2-5 1,-1 3 7,-1 1 1,4 0 0,-6-5-9,1-1 0,-5 7 0,2-1 279,-4-1 159,-2 5-357,0 0 0,0 10-32,0 4 1,-6-2 0,0 7-1,2 3 4,2 1 0,2 3 1,0-1-1,0 1-42,0-1 1,0 1-1,0-1-24,0 1 1,6-1 0,2 1 0,0-1 1,-1 1 1,7-7 0,-2 1-222,3 1 1,3-5 0,-1 0-455,1 0 693,-1-6 0,1-2 0,-1-10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4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7751,'18'0'0,"-1"0"0,1 0-28,-1 0 1,1 0 0,-1 0 0,1 0-57,-1 0 0,0 0 0,1 0 0,-1 0 169,1 0 1,-1 0 0,1 2-1,-1 4-16,1 6 0,-1 1 0,1 1 0,-1-1-127,1 7 1,-3-3 0,-1 7 0,-3-3 45,3 2 0,-6-3 0,-3 5 0,-3-2-10,-2 0 0,0 3 1,0-5-1,0 2 3,0-1 1,-2-3-1,-1-1 1,-5-1-57,-2 0 1,-2 1 0,-5-1-112,0 1 0,1-7 1,2-1-93,3-2 0,7 0 278,-2-2 0,4-5 0,2-1 0,0-9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4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35 7115,'-11'-6'-8,"-1"0"1,0-5 0,-5 5 85,-1 2 0,1 2 0,-1 2-56,1 0 1,-1 0 0,1 0 0,0 0 78,-1 0 0,6 2 0,1 4-78,-3 5 1,1-1 0,-1 2 0,4 1 59,3 3 0,-5 1 1,6 1-62,2-1 0,2-5 0,2 0 6,0 1 1,6-3-1,2 0 1,2-3-57,3-3 1,5-2-1,3 0 1,2 2-69,-1 2 1,-1 0 0,0-6-1,3 0 3,-3 0 0,-2-2 0,-1-2 0,-1-4-184,1-2 0,-1-1 0,-1-7 1,-3 3 276,-1 3 0,0-11 0,5 11 0,0-13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5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35 7059,'0'-9'257,"0"-7"0,-2 14-184,-4-4 1,-4 4 0,-7 2 0,-1 0-47,1 0 0,-1 0 0,1 0 0,-1 0 6,1 0 0,0 6 1,-1 2 8,1 2 0,-1-1 0,3 5 0,1-2-55,2 1 1,9-3-1,-3 2-42,4 1 1,2 3 59,0 1 1,8-1 0,3-5-14,5-5 1,-5-2-1,1 0 1,2 2-18,1-2 0,-3-2 0,-1-2 0,3 0-1,1 0 0,3-6 0,-1-2 1,1 0-15,-1 0 0,1-3 1,-3 3-1,-1 0-7,-2 1 0,-7-7 1,5 2 16,-2-3 0,-2 3 0,-6 1-18,0-3 1,0 4 317,0-1-5,0 7-185,0-4 0,0 10 0,0 4-64,0 5 0,2 5 0,1 1-32,3 1 0,6-7 0,-6 1 0,0 0-76,1-3 0,3 5 1,8-8-25,-1-2 0,6 3 0,1-1 0,-3-2-59,-2-2 1,-1-2 0,-1 0 0,1 0-178,-1 0 0,1-8 352,-1-3 0,1-5 0,-1-1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4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0 155 6854,'0'-17'-522,"0"-1"0,0 1 624,0 0 1,0-1 0,0 1 49,0-1 1,0 7 130,0-1-124,0 8 1,0-2-85,0 12 1,6-2 0,0 8-21,-2 1 0,-2 3 0,-2 1 0,0 1 10,0-1 0,5 2 1,1 3-1,-2 3-22,-2 2 1,-2-4 0,2 5 0,2-1 3,2 0 0,0-4 0,-6 4 0,0 1 1,0-1 0,5-4 0,1 4 0,0-2-17,2-3 1,-6 3 0,5-2 0,-1-1-10,0-3 1,0 0-1,-4 3 1,2 1-115,2-2 0,-1-1 1,-5-3-271,0 1 0,2-3 1,2-1 0,2-3 1,2-1 0,-4 4 360,2-3 0,7-7 0,-3 4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45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7675,'8'-10'-975,"-4"-3"896,7 7 1,-5-6 151,6 6 0,-7-5 0,7 5-18,2 2 1,-5 2 0,3 2 0,2 0 13,1 0 0,3-2-34,-1-4 0,1 4 0,-1-3 0,0 3 0,1 2 16,-1 0 0,-5 2 1,0 1-1,1 3-75,3-2 0,-5 6 0,1 1-24,2 5 0,-7 1 0,-1 1 0,-4-1 11,-2 1 0,0-1 1,0 1 11,0-1 0,0 1 0,-2-3 0,-2-1-1,-1-3 0,-9-1 0,4 4 0,-1-5 53,-1-1 1,6 0 0,-5-4 104,-3 2-64,6-1 0,0-6-63,8-5 1,2 2-1,4-8-25,6-1 1,3-3-1,3-1 5,-1-1 1,-1 1 0,-3-1 2,-1 1 1,0-1 0,3 1 0,-1-1-7,-3 1 1,-5 1-1,4 3 1,0 1-19,-1-1 0,-5 3 1,4-2-5,0-1 1,-4-3 51,7-1 0,-7 5 15,2 0 0,-4 7 53,-2-7 72,0 8-111,0-4-5,0 8 0,0 8-18,0 4 0,-2 3 1,-2 3 33,-2-1 1,0 1 0,6-1 9,0 0 1,0 7 0,0-1-29,0-2 0,0-1 0,0-3 114,0 1-104,0-1-4,0 1-6,0-1 0,0 1 1,6-1 39,0 1 56,0-1 2,2 0-87,-6-7 5,5 6 41,1-7-50,-6 1 22,14 6-1,-14-14-51,5 5 43,1 1 13,-6-6-66,14 14 51,-7-15-15,1 7 1,5-8-101,-3 0 119,-4 0-30,7 0 28,-5 0-187,0 0 168,5 0-15,-5 0 1,2 0 10,-1 0-2,-7 0-188,12 0-188,-7-8 163,9 7-2,-8-15 158,-3 14 0,-1-8 0,0 5 28,-2-7 0,-2-4 0,-2-1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3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6755,'17'0'79,"1"0"1,-1 0 0,-1 2-174,-5 4 1,5-4-178,-5 4 1,5-5 213,1-1 1,-1 2 56,-4 4 0,-5-4 0,-7 6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3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6822,'11'0'133,"1"0"-133,1 0 1,-3 2 0,2 1-112,1 3 1,-3 0 0,2-6-123,1 0 0,3 6 233,1 0 0,9 0 0,1-6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4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 6228,'-11'0'254,"-1"0"0,6 0 0,-5 0-231,-3 0 1,6 2 0,1 2 0,1 3-9,0 3 0,-6-4 0,5 6 0,-1 1-16,0 3 0,-4 1 0,5 1 0,-1-1 17,0 1 1,0 1 0,4 2 0,-1 3 1,1-3 0,2 4 0,2 0 0,0 1-1,0-1 0,0 6 1,0-2-1,0 2 12,0-2 0,0 4 1,0-4-1,0 4-13,0 2 1,2-6 0,2 0 0,1 2-13,-1 2 0,4 2 0,-2 0 0,-2 0 13,-2 0 1,-2 0 0,2 0 0,2 0-13,1 0 0,1 0 1,-6 0-1,0-2 13,0-4 1,0 4-1,0-6 1,0 2 26,0 0 1,0-8 0,0 5 0,0-3 3,0 0 1,0 1 0,0-7 0,0 0-4,0 1 1,-2-1 0,-2 1 5,-1-1 0,-1 1 0,6-1-35,0 1 1,0-7 0,0 1-82,0 2 1,0-5-141,0 3 1,0 0 184,0 5-26,0-7 36,0-2-594,0-1 185,0-5 0,0 8 418,0-4 0,0 3 0,0 9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4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1 6029,'-17'0'447,"-1"0"0,7 6-306,-1 0 0,0 7-41,-5-1 1,5-2-1,3 1-38,1 3 1,-4-5 0,6 3-62,3 2 1,-5 1 0,2 3-14,2-1 0,2-5 0,2-1 4,0 3 1,8-4-1,4 1 0,3-7 0,3 2 0,-1-4 2,0-2 0,1 0 0,-1 0-13,1 0 0,-1-8 1,1-3 14,-1-5 0,-7-1 0,-2-1 1,-2 1-5,-1-1 0,1 1 1,-6-1-41,0 1 0,-2 1 0,-4 3-167,-5 1 203,-5 8-181,-1-4 87,-8 1 0,5 5-411,-3-4 517,-4 4 0,0 2 0,-8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5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8120,'0'18'-76,"0"-1"1,0 1-1,0-1 1,0 1-1,0-1-176,0 1 1,2-1-1,2 2 252,2 5 0,-1-5 0,-5 6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6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86 8165,'-17'0'-587,"7"0"0,0 0 1,6-2 781,-1-4-62,-1 5 1,6-9 177,0 4-253,0 4 1,2-6-1,2 6-24,1-3 1,9 3 0,-2-4-9,3 4 0,3 2 0,-1 0 0,1 0 12,-1 0 0,1 0 0,-1 2-44,0 4 0,1-3 0,-1 9-11,1 2 0,-8 1 0,-3 1 0,-1-3-42,0-1 1,0 0-1,-6 5 1,0 1 10,0-1 0,0 0 0,0 1 0,0-1 18,0 1 0,-6-1 0,-2 1 20,-2-1 1,5-5 0,-7 0-23,-2 1 1,5-5-1,-1 0-41,2-1 73,2-5-2,6 14 0,0-16 26,0 0 0,2-2-15,4-10 1,4 3-1,5-5 1,-1 2 1,-2-1 1,-1-3 0,5-1-3,-5-1 1,3 1 0,-6-1 0,0 1 19,-1-1 0,5 1 0,-4 0-6,1-1 0,-3 1 1,4-1-1,-2 1 2,-4-1 1,-2 7-1,-2-1 100,0-2 1,0 5 45,0-3 20,0 0 1,-8 3-144,-4 3 1,4 6-1,1 6-3,-1 5 0,6 5 0,-6 1 1,0 1 1,6-1-1,-3 1-44,3-1 0,2 1 1,0-1-1,0 1 36,0-1-77,0 0 74,0 1-21,0-1 1,2-5-166,3 0-17,-3-1 86,14 7 1,-14-7-405,4 1 465,3-8-119,1 12 0,2-15-347,-1 5 202,1-4-179,-2 6 464,5-6 0,-5 6 0,7-16 0,1-2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6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88 105 8190,'-17'0'-1072,"-1"0"1168,1 0 1,5 0 135,0 0-103,9-8 1,-5-2-139,8-7 0,0 5-6,0 1 0,0 5 1,2-4-3,4 2 0,3-3 1,9 5 5,-1 2 1,-5 2-1,-1 2 1,3 0 0,2 0 0,-5 0 0,1 0-26,1 0 1,3 0 0,0 2-14,-5 4 0,-3-2 0,-8 7 27,0 3 0,0 2 0,0 1 0,0 0 20,0 1 1,0-6 0,-2-1 0,-2 3-4,-2 1 1,-1-3-1,1 0 14,-6 1 0,4-3 0,1 0 2,-1-3 0,4 5-2,-8-6 98,8 7 356,-3-11-359,7 6 1,2-8 0,3 0-60,7 0 1,-2 0 0,1 0-9,3 0 0,1 0 0,3 0-131,-1 0 1,-5 0-1,0 0-1,1 0 0,3 0 1,-1 2-232,-3 4 1,-2-4-1,-6 6-161,1-1 1,7-3 486,-6 8 0,7-8 0,-3 4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7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8392,'0'18'-208,"0"-9"1,2-1-47,4-8 0,-2 0-665,8 0 919,-8 0 0,11 8 0,-5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9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35 8024,'21'-7'-971,"-1"-3"620,-5 0 1,-11 2 525,-4 8 1,-7 0 0,-13 0-144,-3 0 1,3 0 0,-3 2 0,4 2-4,1 2 1,1 6 0,-1-5 0,1 1 31,-1 0 1,7 6 0,-1-3-48,-1 5 1,5-5 0,0-1 0,2 0 84,0-1 1,3-3-9,8 6 0,5-2 0,8 1-32,-1-5 0,0-2 1,1 0-1,-1 2-14,1-2 0,-1-3 0,1-1 1,1 0-39,4 0 0,-7 6 1,5 0-7,1-2 0,-1 4 0,-4 0 13,1 1 1,-1 1-1,-1 4-189,-4-3 1,-5-5 162,-7 6 0,-2-3 0,-1 5 0,-5-4 8,-2-3 0,-7 5 0,-7-4 1,1 0 2,-2-1 1,-2 1 0,-6-4 0,2 2-20,1-2 0,9 0 0,-2-1-281,3 3-37,3 0 1,7-8-492,4-4 829,12 4 0,4-13 0,7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6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7518,'0'-9'-516,"2"3"633,4 12 1,-4-3 0,4 9-22,-4 2 0,4 1 1,-1 3-1,-1-1-26,-2 1 1,-2-5 0,0 3 0,0 3-12,0 0 0,0 1 1,0-3-1,0 1 15,0-1 1,0 1 0,0 1-1,0 3-32,0 1 1,0 0-1,0-5 1,0-1-47,0 0 0,6 1 1,0-1-1,-2 1-45,-2-1 0,4 1-60,-1-1 1,3 1 0,-4-1 11,2 1 1,2-9-445,-3-3 1,-1-4 280,8-2 0,-6 0 1,5-2 259,3-4 0,-6 4 0,7-13 0,-5 5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7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8152,'0'-18'-492,"0"1"1,2 7 553,4 4 0,4-2 0,7 3-21,1 1 1,-7 2 0,1 2 0,2 0-58,1 0 1,3-6 0,1 0 63,4 2 1,-3 2 0,3 2 0,-4 0-25,-1 0 1,-6 2-72,-1 4 0,-1 4 0,2 7 32,-7 1 1,-3-7 0,-4 1-19,-3 2 0,1-5 0,-8 3 16,-2 1 0,5-5 0,-1 0 0,0-2 18,1 0 0,3-1 1,-4-3-7,2 4-134,3-4 86,5 6 0,1-8 1,5 0 41,6 0 0,3 0 0,3 2 34,-1 4 0,-5-4 1,-2 5-1,-1-1-30,1 0 1,-4 2-1,4-2 56,-3 5 1,5 5 0,-6 1-39,-2 1 0,-2-7 1,-2 1 20,0 2 1,-6 1 0,-2 1 0,-2-3 16,-3-1 1,3-8 0,-2 3-1,-1-1 13,-3 0 0,-1 0 0,-1-6-51,1 0 1,5 6 0,1 0-77,-3-3 1,4-1-550,-1-2-245,7 0 859,-4 0 0,0 0 0,-1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8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8315,'-10'8'-331,"2"-7"1,10 7-1,4-8 401,6 0 0,3 0 1,3 0-4,-1 0 1,1 0-1,1 0 1,2 0-44,3 0 0,5 0 1,-4 0-1,0 0 2,0 0 0,6 0 0,-3 0 0,1 0-69,0 0 0,-6 0 0,4 0 1,0 0-105,1 0 0,-7 0 1,2 0-1,-3 0-129,-3 0 1,1 0-1,-1 0 276,0 0 0,-7 0 0,6 8 0,-7 2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8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8121,'-12'10'-1458,"1"-4"1703,7-4 1,-4-4-155,8-4 1,0 2-30,0-8 19,8 8-213,1-3 220,1-1-56,6 6 5,-7-6 16,9 8-33,-1 0 0,-5 0-4,0 0 24,-1 0-51,-1 0 46,5 0 1,-5 0 0,0 0 12,5 0 20,-13 8-33,14 2-290,-14-1-8,5 7 265,-7-14-89,0 13 81,0-5 1,0 2-29,0-1 55,-7 1-39,5 5 0,-14-7-11,14 6 11,-13-7-5,5 9 0,-7-1 84,-1 1-75,8-9 8,-5 7 1,5-8 42,-7 3-46,-1 5 15,9-14 8,-7 13-17,14-13-1,-13 6 0,13 0 17,-6-6-16,0 5 18,6-7 1,-6 8-16,8-6 49,0 6 5,0-8-45,0 0 23,8 0 1,-4 0 42,8 0-56,-8 0 220,11 0-203,-5-8 3,7 6 197,1-6-199,-1 8 10,1 0 101,-1 0-99,-7 0 11,13 0 5,-19 0 5,19 0-14,-13 0 19,7 0-17,1 0 37,-1 0-299,-7 0-31,6 0-271,-7 0 241,1 0 120,6 0 1,-13 0 144,9 0 0,-8 8 0,4 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9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71 6533,'9'-8'-604,"-1"-2"772,-8 0 16,0-5 0,0 11 25,0-8 0,-2 8-132,-4-1 0,2 3 0,-7 2-19,-3 0 0,-1 0 1,-3 0-1,1 2-31,-1 3 1,3-1 0,-1 8 0,1 2-20,-5 1 0,-1 3 0,4-1 0,-1 0-24,1 1 0,-3 5 0,-1 2 1,-2 1 21,1-1 1,3 0-1,1-2 1,1 5 16,-1-1 1,7 4-1,1-6 1,2 0-4,4 0 1,2 7-1,2-3 1,0 2-7,0-2 0,0 4 0,0-6 0,2 2-17,4 0 0,-2-8 0,6 3 0,0-5-48,-1-1 1,1-1 0,4 1-1,-3-3 16,3-3 0,1 1 0,3-7 1,-1 0-123,1 2 0,-1-6 0,1 3 1,-1-5-234,1-5 0,-3 1 390,-3-8 0,11-7 0,-4-8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8:59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8184,'0'-10'-1064,"6"4"1178,0 12 0,-1-2 0,-5 8-29,0 1 1,0 3-1,0 1 1,2-1-50,4-4 0,-4 3 1,4-3-1,-4 3-184,-2 3 0,2-1 0,2 1-55,2-1 1,-1-5 0,-3-1-437,4 3 639,-4-6 0,14 7 0,-7-5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0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7593,'12'0'56,"-1"0"1,1 0 0,6 0 0,-1 0-180,0 0 0,1 2 1,1 2-1,3 1-109,1-1 0,2-2 0,-3-2 0,1 0 232,-2 0 0,6 0 0,1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0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6688,'17'-6'127,"1"0"1,-1 0 0,0 6-42,1 0 1,-1 0-1,1 0 1,-1 0-5,1 0 1,-1 0 0,1 2-180,-1 4 0,-1-2 0,-3 7 29,-1 3 1,-6 1 0,3 3 18,-1-1 1,-2 1 0,-6-1 16,0 1 1,-2-1-1,-2 1 1,-4-3-67,-1-3 0,3 1 0,-4-5 78,2 2 0,1-4 63,1 5-35,4-7 1,-6 2-1,10-10 1,4-2 0,-2-7-2,7 1 1,1-3 0,4-3-8,-5 1 0,5 5 0,-5 0 0,5-1 0,-4-1 0,-3 1 0,1 3 0,0 2 0,-4-5 8,5 1 1,-5-2 0,4 1 38,-3 1 0,1 8 63,-2-1 1,-2-3 60,8 2-64,-9 0-44,5 6 1,-6 0 69,4 0 1,-4 2-40,4 4 0,-4 4 0,-2 7-35,0 0 0,0 1 0,0-1 1,0 1-25,0-1 1,0 1-1,0-1-25,0 1 1,6-1 0,1 1-76,3-1 1,-4-5 0,5-3-52,3-1 0,-4 4-325,1-6 195,-7 0 101,12-6 1,-7 5-452,9 1 228,-1 0 368,1-6 0,-8-8 0,-3-1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88 105 6341,'-18'0'92,"1"0"30,-1 0 1,3-2-19,3-4 0,4 2-60,8-7 1,2-1-56,4-5 0,-2 7 0,8 2 13,1 0 0,3 6 0,1-3 1,-1 1 8,-5-2 0,5 4 0,-4-4 1,3 4 0,3 4-8,-1 4 1,-7-2-11,-4 7 0,-5-5 0,-1 6-3,0 2 0,-1 1 6,-5 3 0,2-3 0,-6-1 2,2-3 1,1-1-1,3 4 1,-2-3 0,0-5 0,4 4 88,-4-3 1,4 1 31,-3-2 1,5-4-18,5 4 0,-1-4-66,8-2 1,0 0 0,5 0 0,0 0-19,1 0 0,-1 0 0,1 0 0,-1 0-57,1 0 0,-1 0 1,1 0-1,-1 0-124,1 0 0,-7 0 1,1 0-270,1 0 1,3 0-104,1 0 534,-7-8 0,-2 6 0,-8-6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1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7981,'18'-10'-516,"-1"4"1,-5 4 0,0 2 722,1 0 0,3 2-142,1 4 0,1 4 0,-1 7 1,3 1-37,3-1 0,-4 1 0,5-1 1,-5 3-15,-2 3 1,1-4-1,-1 7 1,1-3 7,-1 0 1,-5 6 0,-2-4-8,-3 3 21,7-7-49,-12 12 50,6-14-19,-8 14 0,0-11 27,0 7-27,0-8 0,0 10 14,0-8 1,0 3 0,-2-5 0,-4 2 45,-6-1-50,4-3 1,-7-1-71,3-1 71,-3 0-5,-3 1 12,1-1-101,-1-7 96,1 6-19,-1-14-489,1 13 285,7-13 1,-5 8 9,3-4-200,4-5 150,1 7 1,-1-8 230,6 0 0,-6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2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36 6419,'-12'0'225,"0"0"1,7-6-1,-7 0-156,-2 2 1,-1 2 0,-3 2 32,1 0 1,-2 0 23,-5 0-111,5 0 1,-4 2 23,11 4 1,-4-2-1,5 6 1,-3-1-9,3 1 1,-5 2 0,6 5 65,1 1-125,1-1 0,8 1 101,0-1 1,2 0-106,4 1 1,-3-3 0,9-3-1,0-4-6,-3 0 51,7-6-6,-6 5 8,15-7-12,-6 0 10,14 0-19,-13 0-725,5 0 316,0-7 191,-5 5-262,5-14 364,-8 6 1,1-9 121,-1-4 0,1 3 0,-1-11 0,1 8 0,-9-8 0,7 4 0,-6-8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6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7849,'-9'0'-512,"1"0"668,8 0 1,8 0-95,3 0 0,5 0 0,1 0-16,1 0 0,-1 0 0,1 0 10,-1 0 0,1 0 0,-1 0-65,1 0 0,-7 0 1,1 0-1,1 2-15,3 4 0,-4-4 0,-1 4-4,3-4 0,1-2-100,3 0 1,-7 0-384,1 0 310,-8 0 1,2 6 200,-12-1 0,-4 1 0,-7-6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2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8184,'0'-9'-683,"0"1"0,0 10 785,0 4 1,0-3-1,0 9-19,0 2 1,0 1-1,2 3 1,2-1-22,2 1 0,0 5 1,-6 0-1,0 0-33,0 3 0,0-5 0,0 6 0,0 0-34,0 0 1,0-3 0,0 5 0,1 0 15,5-2 0,-4 0 0,4-5 1,-4 3-14,-2 2 1,2-6 0,2 3 0,2-5 36,-3-1-68,-1 7 52,-2-6-11,8 6-68,-6-7 1,6-1 0,-8 1-151,0-1 1,6 1-1,0-1-289,-3 1 273,-1-9 0,-2-1 107,0 0 119,0-6 0,2 6 0,4-8 0,-4 0 0,14-8 0,-7-2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3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8002,'11'-2'-379,"1"-3"0,-6 3 1,3-6 381,-1 0 1,6 6 117,-3-4 1,5 4-98,1 2 0,1 0 1,-1 0-27,1 0 1,-3 2 0,-1 2 0,-4 4-9,-3 2 0,5-5 1,-4 7 20,1 2 1,-5-5-28,2 3 1,-4 0-1,-2 5-6,0 1 0,-2-3 0,-2-1 21,-2-3 0,-5-5-1,5 6 2,0-8 19,-2 11-16,6-13-2,-5 6-6,-1 0 6,6-6 1,-8 5 1,4-7-5,4 8 1,-5-6-1,7 6 0,0-10 2,0-4 0,2-4 0,3-7 0,-1 1 0,6 3 0,0 1 0,-1-1 0,-5 5 0,12-8 0,-14 7 0,13-1 0,-13-6 0,14 7 0,1-9 0,-3 3 0,3 3 0,-3-3 0,3 5 0,1 0 0,-1-5 82,-7 5-79,6 0 2,-7-5 197,9 5-193,-9 0 0,1 1 7,-4 3 98,-4 4-72,6-6 23,-8 8-18,0-8 11,0 6-47,7-5 43,-5 7 15,6 0-12,-8-8-97,0 6 76,0-6 0,0 16-31,0 4 1,0 3-253,0 3 251,0-1-15,0-7 7,0 5 1,0-5-1,0 7 0,0 1 1,0-1 4,0 1 1,0-1 0,0 1 0,0-1-3,0 1 1,0-7 0,0 1 0,0 2 8,0 1-5,0-5-3,0 5 0,8-5 0,-4 7 22,7 1 1,-1-6 0,4-3-13,-3-1 1,-5-2 0,6-6-33,1 0 1,3 0-363,1 0 0,-5 0 110,0 0 1,-9-2-1,3-4 274,-4-6 0,-2-11 0,0-4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7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7185,'-12'0'-1261,"0"0"1463,9 0-122,-5 0 1,6 0 275,-4 0 194,4 0-256,-6 0-41,8 0-298,0 0-49,8 0 1,-4 0 42,8 0 0,-1 0 9,7 0 0,-7 0-209,1 0 246,-8 0-288,4 0 121,-1 0 0,-3 0 101,8 0 1,-6 0-21,5 0 91,-7 0 0,12 0 0,-7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7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7902,'12'0'-531,"0"0"0,-7 0 592,7 0-332,0 0 4,5 0 276,-7 0 7,5 0-3,-13 0-13,14 0 0,1-7 0,10-3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8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8257,'0'-10'-821,"0"4"889,0 12 0,0 4 0,0 7 1,0 1-69,0-1 1,0 7 0,0-1 0,0-2-14,0-1-178,0-3 1,0 1 0,2-1-278,3 0 1,-3 1 467,4-1 0,4 1 0,0-1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8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8257,'9'0'0,"7"0"0,-14 0-314,6 0 56,-1 0 1,3 0 304,8 0 0,-1 0 0,0 0 0,1 0 48,-1 0 38,1 0-232,7 0 193,-6-8-24,7 6 1,-3-6 70,0 8-24,8 0-121,-11-7-95,13 5-6,-14-6 173,14 8-31,-13 0-205,13-8-31,-14 6 240,6-5-28,-7 7-399,-1 0 179,1 0 0,-1 0-183,-7 0 131,5 0 14,-13 0 187,6 0-86,0 0 144,-6 0 0,5 7 0,-7-5 0,-15 14 0,-5-7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9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8129,'-10'0'-886,"3"0"945,-1 0 23,6 0 14,-6 0 0,2 2-64,0 4 0,-1-2 0,3 8-9,-2 1 1,0-3-23,6 2 0,0-1-46,0 7 1,0-7 40,0 1 0,2-8-3,4 2 0,4-4 0,7-2 9,1 0 0,-1 0 0,0 0 1,1 0 12,-1 0 1,1 0 0,-1 0-12,1 0 0,-7 0 0,-1 2 0,0 1-4,0 3 1,1 0-5,7-6 0,-7 2-1,1 4 0,-8 4 1,2 7 0,-4 0 4,-2 1 0,0-1 0,0 1 0,-6-1 0,-2-1 28,-2-5 1,4 3 0,-5-8 13,-3-2 0,5 4 0,-3-3-64,-2-1 0,-1-2 0,-3-2-1,1 0 0,5 0 0,1 0-183,-3 0 1,4-6 0,1-1-193,1-3 1,2-2 397,6-5 0,-8-1 0,-1 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09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8243,'2'-9'-572,"4"3"1,2 2 701,4-2 1,3 4 0,-3-4-19,3 4 1,-3 2 0,0 0 0,1 0-8,3 0 0,1 0 0,1 0 0,-1 0-40,0 0 0,1 0 0,-1 0 0,1 0-184,-1 0 0,1 0 0,-1 0-604,1 0 723,-1 0 0,1 0 0,-1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0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6627,'0'-12'312,"0"1"1,2 7-142,4-2 1,-2 6-115,7 6 1,-1 3 0,4 7 0,-5-3 6,-1-1 1,6 0 0,-3 5-1,5-1-80,1-5 0,-5 5 0,-1-4 0,3 3-132,2 3 1,-1-1 0,-1-1 0,-3-3-184,3-1 1,1-1 0,3 5 330,-1-4 0,1 3 0,-1-5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0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6809,'0'18'38,"-1"-6"1,-3-1 0,-2 3 4,2 1 0,-4 3 0,0-1 0,-1 1-38,-5-1 0,4 1 1,-1-1-1,-1 1-29,2-1 0,-3 1 0,7-1 1,0 0-342,-2 1 0,7-1 365,-5 1 0,4-1 0,2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2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53 7729,'0'-10'180,"0"3"-200,0 7 150,0 0-118,0-8-26,0 6 0,-2-6 0,-2 6 0,-4-2 20,-2-2 1,5 1-1,-7 5 35,-2 0 0,5 2 1,-3 1-3,-2 3 0,5 6 0,-1-4 0,0 1-5,1 5 0,-1-4 1,-2 1-1,4 3 24,1 1 1,3 3 0,-6 1 0,2 3-57,5 1 0,-5 0 1,2-3-1,2 1 7,2 2 0,2 1 1,0-7-1,0 2-5,0 5 1,0-5 0,0 4 0,0-3-28,0-3 0,0 3 0,2 1-79,4 2 1,-4 1 0,4-7-158,-4 1 0,-2-7 0,0 1-236,0 1 1,0-3-142,0 2 636,0-8 0,-8 3 0,-2-7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1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70 7533,'-2'-18'-331,"-4"1"0,2 7 0,-5 3 333,1-1 0,-6 6 52,3-4 0,-5 4 0,-1 2 0,-1 0 20,1 0 1,-7 0 0,1 0 0,2 2-15,1 4 0,1 2 0,-1 5 0,1-3-12,4-2 1,3 5-1,-2-1-62,3 3 0,7-3 1,-2 0-3,4 1 1,4-5 0,4-2 0,4-2 15,-1 2 1,7-5-1,-5 5 1,5-4-5,1-2 0,1 0 0,-1 0 0,1 0 44,-1 0 1,1-2 0,-1-2-10,1-1 1,-1-7 0,1 6 17,-1 2 1,-5-4-21,-1 3 1,-7-3-108,2 2 1,-2 4-232,2-4 1,-2 4 88,7 2 1,-5 2-1,6 2 220,1 2 0,3 8 0,1-5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88 280 8062,'17'0'-550,"-5"-6"0,-2-1 583,-3-3 0,5 4 0,-4-4 0,0 1-11,-1-1 0,1 4 0,-4-5 0,4-1 32,1 2 1,-5-5-1,4 3-11,0-3 1,-6-3 0,4 1-45,-5-1 1,-2 1-35,-5-1 0,-4 3 0,-7 1-9,-1 2 0,1 9 0,-1-3 0,1 4 30,-1 2 0,7 0 1,-1 0-1,-2 2-2,-1 4 0,-1-3 0,3 7 1,3 0-6,2 0 0,2-5 0,6 7 81,0 2 1,0-5-59,0 3 0,8-8 0,4 2 0,3-4-2,3-2 0,-1 0 1,1 0-1,-1 0-2,1 0 1,1 0 0,2-2 0,3-2 3,-3-2 1,-2-2-1,-1 4 1,1-3 1,5-3 0,-5 6 1,4-4-1,-3 2 48,-3 1 1,-5-1 0,-1 6 0,3 0 16,2 0 0,1 0-58,1 0 1,-3 2 0,-1 2-1,-5 3-39,-1 3 0,-2 2 0,-6 5 1,2-1-10,4-5 0,-4 5 1,3-5-1,-3 5-32,-2 1 1,0 1 0,0-1 0,0 1-119,0-1 0,0 1 1,0-1-25,0 1 0,6-7 211,0 1 0,15 0 0,-1 5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2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7810,'8'-10'-809,"-6"0"1187,4 4-311,-4 4 1,0 0 0,2 10 8,1 2 1,1 2 0,-6 5 0,0 0-272,0 1 1,0-1-1,0 1-356,0-1 0,0 1 551,0-1 0,0 1 0,0-1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2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6729,'0'-17'-524,"0"7"524,0 2 0,0 8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2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71 7948,'0'-18'-303,"-2"6"0,-3 3 372,-7 1 0,-4-4 1,-1 7-1,0 1 64,-1 2 1,1 2 0,-1 0-74,1 0 1,-1 2-1,1 4-74,-1 5 1,3 5 0,1 1-70,3 1 1,7-1 0,-2 1 79,4-1 0,2-5 0,2-3 0,2 1-95,2 0 0,5-4 1,-3 3-1,2-1 39,3-4 0,3-2 1,1-2-1,1 0 0,-1 0 0,1-2 40,-1-4 0,1-4 1,-3-7 1,-3-1 0,3 1 0,-5 0 57,0-1 0,-3 6 0,-5 3 326,4 1-34,-4-6-351,6 12 1,-6-3 0,2 10 44,1 7 0,1 4 0,-6 1-313,0 1 0,6-1 0,2-1-10,2-5 0,-5 5 0,7-7 297,2 1 0,1 6 0,3-7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3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8062,'12'-15'-464,"0"3"1,-7 4 641,7 8 0,0 0-99,5 0 1,-5 0 0,-1 2-48,3 4 0,-6-2 1,0 7-80,-1 3 0,-5 2 1,4 1 44,-4 0 1,4-5 0,0 0-101,-2 1 1,-3-3-65,-1 2 181,0-8-20,0 3 0,6-14 0,2-3-22,2 0 0,-4-5 1,5 5-1,1-2-24,-2 1 0,5-1 0,-3-4 1,3 3 8,3 1 1,-1 3-1,1-5 1,-1 2 10,1-1 1,-1 5 0,0 2 0,1 4 23,-1 2 0,1 0 1,-1 0-13,1 0 0,-3 2 0,-1 4 65,-2 6 1,-7 3 0,5 3 0,-2-1-28,-4 1 0,-2-1 1,0 0-66,3 1 0,-3-1 1,4 1-1,-4-1-153,-2 1 1,0-7-1,0 1 199,0 2 0,0-7 0,0 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3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35 7599,'5'-11'-606,"1"-1"0,-2 8 811,-10-2 1,2 4-69,-7 2 1,5 0 0,-6 0-41,-1 0 1,3 0-1,-2 0-50,-1 0 1,3 6 0,0 2 0,1 2 12,-1 3 1,4 1 0,-4-1 0,1-1-105,-1 2 1,6 1-1,-4 3 1,3-1 50,-1 1 0,0-1 0,6 0 13,0 1 1,6-1-1,2-1-6,1-4 0,3 1 0,5-5-8,1 2 0,-1-7 1,1 5-1,-1-2 7,1 0 1,5 0 0,0-6 0,-1 0-111,-3 0 0,-2 0 1,1 0-1,-1 0 67,1 0 1,5-6 0,0-2 0,-1-2 0,-3-3 0,-7 3 0,-1-2 9,3-1 1,0-3 0,-1-1 34,-1-1 0,-8 1 41,2 0 0,-5-1-18,-1 1 1,-1 7-1,-5 4-16,-6 4 0,2 2 0,-1 0 28,-3 0 0,4 2 1,1 4-1,1 6 0,-4 3 1,7 3-28,1-1 0,2-5 1,2-1-53,0 3 1,6 1-1,1 1 1,1-3-111,0-1 1,5-6 0,-1 4 0,5-1 138,7 1 0,-5 2 0,6 5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4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8025,'18'-8'0,"-1"-1"0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4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7938,'10'0'-709,"-1"-2"772,-3-4 0,-2 4-82,8-3 1,-1 3 0,7 2-41,-1 0 0,-5 0 0,0 0-126,1 0 1,3 0 0,1 0-466,1 0 650,-9 0 0,7 7 0,-6 3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4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6504,'18'0'153,"-1"2"0,1 2-219,-1 1 0,1 1 0,-1-6 0,1 0-398,-1 0 464,1 0 0,7 0 0,2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2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7860,'12'0'-692,"-1"0"728,3 0 1,2 0 0,1 0-1,1 0 0,-1 0 0,0 0 0,3 0 0,1 0-30,2 0 0,7 0 1,-5 0-1,0 0 28,0 0 1,4 0-1,-5 0 1,-3-2-165,-2-3 1,-1 3 0,-1-4-1,1 4-170,-1 2 0,1 0 1,-1 0 299,1 0 0,-1 0 0,1-8 0,-1-2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5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7727,'12'-9'-367,"-2"5"302,-2 8 0,-3 0 1,-5 7-1,2 3 24,4 1 0,-4 3 1,4-1-1,-2 1 69,2-1 0,-4 1 0,3-1 0,-3 1-54,-2-1 1,6 0 0,0 1 0,0-1 28,2 1 0,-7-7 0,7 1 9,0 2 1,-6-5-1,6 1 11,-1-2 1,-3-2 0,6-4 0,0 2 27,-1 1 1,3 1-1,6-6-26,-1 0 1,-5 0 0,-1 0 0,3 0 38,1 0 1,3 0-1,-1 0 1,1 0-58,-1 0 0,1 0 1,-1 0-1,1-2-69,-1-4 0,1 4 0,-1-3-10,1 3 0,-1 2-411,0 0 0,-1-2 483,-4-4 0,-5 4 0,-7-6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5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7717,'5'-12'-1076,"3"3"1145,2 1 0,-4 2 0,5 6-7,3 0 0,1-2 0,3-2 1,-1-2-73,1 3 0,-1 1 0,1 2 0,-1 0-28,1 0 0,-1-2 0,1-2 1,-1-2-133,1 2 1,-1 2-1,-2 0 170,-3-4 0,4 4 0,-7-5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5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7904,'2'-9'-263,"4"3"1,4 4 0,7 2 181,1 0 0,-1 0 0,3 0 0,1 0 24,2 0 1,3 0 0,-5 0 0,4 0-296,2 0 352,-5 0 0,11 8 0,-6 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6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18 7079,'-17'-6'0,"-1"0"0,1 2-194,0 2 1,-1 2 0,-1 0 322,-5 0 0,5 0 0,-6 0 0,0 0 0,-3 0 4,1 0 1,-4 2 0,6 4 0,-2 6-68,-4 3 0,5 3 1,3 1-1,4 2-94,1 3 1,1 7 0,-1-4-1,3 2-27,3 0 1,-1-2-1,5 4 1,0-2 30,0 2 0,3-3 0,5-1 0,0-2-12,0-4 0,7 5 0,5-3 1,2-2-59,-3-1 1,7-3 0,-3 1 0,7-3-58,-1-3 1,0 1 0,2-5 0,5 0 150,-1 0 0,6-3 0,-6-5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6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7915,'17'-10'-712,"6"0"1,1 6 712,-3-2 0,-2 1 0,-1 5 39,-1 0 1,1 5 0,-1 1-55,1-2 1,-3 6 0,-1 0-1,-3-1 0,-7 7 9,2-5 0,-4 5 0,-2 1 5,0 1 1,0-6 0,-2-3-1,-2 1 2,-2 0 0,-7-5 0,1 5 2,-3-2 1,3 4 108,0-7-62,8 1 0,-3-8-50,7-4 1,6 3 0,1-7 0,3 0-2,4 0 1,-5 5 0,3-7-1,2 0 10,1 3 1,-3-7 0,-1 5-43,3-5 0,1-1 0,3-1 20,-1 1 1,-5-1 0,-2 1 27,-3-1 0,-1 7 35,-6-1 474,0 0-245,0-5-233,0 7 1,0 4 0,0 12-4,0 6 1,-2-3 0,-2 3 0,-1 2 7,1 1 0,2 3 0,2-1-39,0 1 1,2-1 0,2 1 0,1-1-74,-1 0 0,4 1 0,0-1-67,2 1 1,-5-7 0,7 1 62,2 2 0,-5-7 0,3-1-594,2-4 658,1-2 0,3 0 0,-1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7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6068,'-10'0'538,"0"0"-404,5 0-69,3 0 0,-6-2-21,8-4 1,0 2-73,0-8 0,8 7 10,3-7 1,5 8 0,1-2 10,1 4 0,-7 2 0,1 0 12,2 0 0,1 0-4,3 0 1,-7 0-2,1 0 1,-8 8-1,2 4 0,-4 3 0,-4 1 0,-2-3 1,-2-1 1,-6-6-1,5 5 0,-3 3 1,6-4-1,-4-1 5,0-1 1,6 0 9,-3-2-10,3-4 0,4 5 0,3-7-4,7 0 0,-2 0 1,1 0-1,3 0 0,2 0 0,-5 0 1,1 0-1,1 0-16,3 0 1,-4 0 0,-1 0 0,3 0-346,1 0 0,-3 0 359,0 0 0,-1-7 0,7-3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7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8254,'17'10'-258,"1"-2"0,-1-8 1,1 0 143,-1 0 1,6 0 0,1 0 0,-3 2 181,-2 4 1,1-3 0,1 9 0,3 0 4,-3-3 0,-2 13 0,-1-5 0,-1 3-66,1-1 1,-3 4 0,-1 3 0,-3-1-58,3 0 1,-4 6-1,-1-2 1,1 2 38,0-2 0,-6 4 1,2-4-1,-5 3-4,-1-3 1,0 2-1,0-6 1,0 0-35,0 0 0,-1 4 1,-5-3-1,-6-1-73,-3 0 0,-3-2 0,1-5 0,-1-1 122,1 1 0,-1 7 0,1 2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8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7262,'-7'-10'26,"5"3"-61,-6 7 0,16 0 1,3 0 53,5 0 1,3 0 0,2 0-1,3 0-75,-3 0 0,4 0 0,1 0 0,-1 0-107,0 0 1,4 0 0,-4 0 162,3 0 0,1-8 0,6-2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8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7995,'10'0'-899,"6"0"946,-5 0 0,-1 2 0,0 3-13,-3 7 1,1 2-1,-4 1-60,2 3 0,0 1 0,-6 10 0,2-6 12,4-3 0,-5-3 0,5 1 0,-4-1 24,-2 1 0,0-7 1,2 1 69,4 2 1,-4 1-49,4 3 0,3-9 0,1-1 3,0 0 1,5-6 0,-3 4-12,4-4 0,1-2 0,0 0 1,1 0-20,-1 0 1,7-2-1,-1-2 1,-2-2-32,-1 2 1,-3 2-1,1 2 1,-1 0-127,1 0 0,-1 0 0,1 0-119,-1 0 1,0 0-305,1 0 575,-8 0 0,-3 0 0,-7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9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7649,'0'-18'-155,"0"9"1,2 1 0,3 8 0,7 0 168,4 0 1,1-6 0,0 0 0,1 2-8,-1 2 1,1 2 0,-1 0 0,1 0-133,-1 0 1,1 0-1,-1 0 1,1 0-125,-1 0 0,-5 0 249,-1 0 0,1-7 0,6-3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3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0 7049,'10'0'75,"-4"0"0,-12 2 148,-6 4 1,-3-2-17,-3 8 0,1-1-132,0 7 1,5-1-1,2 1-81,2-1 0,3 1 0,5-1-62,0 1 1,2-3 0,3-1 55,7-3 1,9-5 0,3 4-1,-3-2-9,-2-4 0,5-2 0,-1-2 1,0 0-19,2 0 1,-3 0 0,5-2-1,-2-2 3,-3-2 0,-3-8 0,-2 5 0,1-3 67,-1 0 0,-5 1 0,-2-7 103,-3 1 0,-1-1-107,-6 1 0,-7 1 1,-3 3-1,-2 3-15,1 2 0,-1 0 1,-6 5-1,-1-3-344,-4 2 0,3 2 1,-3 2-120,4 0 0,7 0 451,0 0 0,8 8 0,-3 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9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6233,'8'-9'-22,"-4"1"1,8 8 0,1 0 11,3 0 0,3 0 1,3-2-1,3-2-48,2-2 1,0 0 57,2 6 0,12-7 0,-4-3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19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0 7855,'-17'0'-186,"0"0"1,-1 0-1,1 0 1,-1 0 248,1 0 1,-7 0-1,1 2 1,2 2-30,1 2 1,3 7-1,-1 1 1,3 5 37,3 5 1,-3 5-1,5-4 1,-2 0-177,1 0 0,7 5 0,-2-5 1,4 0 79,2 0 0,0 4 1,0-3-1,0-1-23,0 0 1,6 0-1,2-3 1,1 1-51,5-2 1,2-3 0,1-5 0,0-1-88,1 1 1,5-5 0,0-2 183,-1-4 0,-3 6 0,-1 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7757,'0'-17'-425,"2"7"0,2 2 1,3 2 410,3 0 0,-4 1 0,5 5 1,3 0 181,2 0 0,1 0 1,1 0-1,-1 0-122,0 0 0,1 0 1,-1 0-1,-1 2-22,-4 3 1,3-1-1,-5 8 1,1 0 18,1-3 0,-8 7 0,2-5-296,-4 5 1,-2 1 223,0 1 0,0-1 0,-2-1 0,-4-3 32,-6-1 1,3-6-1,-3 4 49,-2-3 1,5-1 0,-1-4 81,2 4-123,2-4 0,6 4 0,0-12-85,0-6 1,8 3 0,2-3 0,1 0 18,1 3 1,0-7-1,3 4 1,-1-1 26,-2 1 0,-7-3 0,5 3 1,0-2 9,-1 3 0,-3-5 158,6 5 0,-8 1 244,2-2-340,-4 8 0,0 2 0,1 10-29,3 2 0,0 2 0,-6 5 0,2-1-11,4-5 1,-4 5 0,5-5-122,1 5 0,-4-1 0,6-1 0,0-4-238,-1-3 1,-3 7 354,6-2 0,-8-5 0,3 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0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8022,'18'0'0,"-1"0"-353,1 0 0,-1 0 0,0 0 0,1 0 495,-1 0 0,1 6 0,-1 2 0,1 1-48,-1 5 1,1 1-1,-1 3 1,-1-1-74,-5 1 1,3 5 0,-6 2-1,-1 0-69,1 1 0,-2 3 0,-6-4 1,0 0-76,0 0 1,-2 1 0,-2-5-1,-4 4-296,-1 2 0,-3-5 419,-5 1 0,-9-4 0,-1-1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1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7602,'12'-2'-613,"0"-3"1,-6 3 710,5-4 1,-5 4-1,4 0 2,-3-4 0,7 4 1,-2-4-39,3 4 0,3 2 0,-1 0-33,1 0 1,-1 0 0,1 0 0,-1 0-33,0 0 0,1-5 0,-1-1-16,1 2 0,-7 2 0,1 2-63,2 0 1,-5 0 42,3 0 32,0 0 1,-1 0 6,1 0 0,-8 2 31,2 4 0,-4 3 1,-2 9 44,0-1 1,0 3-53,0 3 0,5 2 0,1 4 0,-2-5-3,-2-5 1,-2-1 0,0-1 0,0 2 6,0 5 0,0-5 0,2 4 0,2-1-14,2 1 0,0-4 0,-6 7 0,0-3-8,0 0 0,0 6 0,2-5 1,1-1 11,3 2 0,0-5 0,-6 5 0,0-2 25,0 0 1,0 3 0,0-5 0,0 2-13,0-1 1,0-3 0,0-2-1,0 3 1,0 3 0,0-4 0,0 5-18,0-5 0,0-1 0,0-1 0,0 1 3,0-1 0,0 0 0,0 1 12,0-1 1,-2-5 0,-2 0-43,-2 1 1,-7-3 0,1 0 0,-3-1-45,-3 1 0,-5-4 0,-2 4 0,-3-3-387,-3-3 0,-2 4 444,-1-2 0,-9 7 0,-2-3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2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53 6908,'0'-12'-140,"0"1"1,-8 5 0,-4-4 302,-3 2 1,3 2 0,0 6-109,-1 0 0,-3 0 0,-1 0-26,-1 0 0,7 0 0,-1 0-18,-1 0 0,3 0 0,-2 0 12,-1 0 1,3 0 0,-2 2-104,-1 4 0,3-4 0,0 6 1,1-2 57,-1 0 0,0 1 0,-3-3 11,1 2 0,6 6 0,-4-5 13,3 3 0,-5 2 4,6 5 1,0 1 0,4-1 2,-3 1 1,3-1-1,-4 1-7,4-1 1,2 1 0,0-1 0,0 0-3,0 1 0,0-1 0,0 1 0,0-1 0,0 1 1,0 5 0,0 0 0,0-1-2,0-3 1,0-1-1,0 1 1,0 2 27,0 3 0,0-1 0,0-4 0,0 3 17,0 1 0,6 2 1,0-4-1,-3 3-26,-1-3 1,4 4-1,2-1 1,0-3-7,-1-2 0,1 5 1,-4-1-1,2-2-6,-2-1 0,4-3 0,-1 1 0,1-1 5,0 1 0,-2 5 1,-4 0-1,2-2 36,1-1 1,3-3 0,-4 1 1,2-1 1,7 1-1,-1-1-19,4 1 1,1-7 0,0-1 0,3 0-21,3-1 1,-1-5-1,7 2 1,4-2-138,5 2 0,7-4 0,9 4 0,5-4-710,5-2 837,-4 0 0,8-8 0,-6-2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2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71 6687,'-2'-10'332,"-2"2"-205,-2 1 0,0 3 88,6-8-153,0 0 1,2 3-91,4 3 0,-2 4 0,7 2 35,3 0 1,-4 0 0,1 2-33,3 4 1,-4-2 13,1 7 0,-7 1 36,2 5 1,-6 1 0,-4-1 11,-2 1 1,-5-7 0,3 1-32,-2 2 1,-1 1-1,-7 3 24,1-1 0,5-5 15,0-1 0,8-5 193,-1 6-165,3-8 0,4 3 0,3-7-40,7 0 1,-2-2 0,1-1 0,3-3-17,2 2 0,1 2 0,0 2 0,1 0-19,-1 0 1,1 0 0,-1 0 0,1 0-297,-1 0 1,1 0 0,-3 2 297,-3 4 0,3 3 0,-5 9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4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7202,'18'0'-63,"-1"6"1,1 0 0,-3-1-1,-1 1 42,-3 0 21,-7 0 0,12 2 0,-7 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5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7182,'12'0'-544,"0"0"485,1 0 0,8 2 0,3 2 0,-3 2 59,-1-2 0,12-2 0,5-2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5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7879,'12'-6'-395,"0"0"0,-9 2 512,3 10 0,-2-2 0,0 8-166,2 1 1,2 3 0,-5 1 0,3 1-34,-2-1 0,4 1 0,0-1 1,1 1-89,5-1 1,-4-5 0,1-1 0,3 1 169,1-2 0,3 5 0,-1-5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3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7589,'18'0'-193,"-1"0"0,-5 0 1,-1 0 295,3 0 0,1 0 0,3 0 25,-1 0 1,1 0 0,-1 0 0,1 0-107,-1 0 0,-5 6 1,-2 2-1,-1 0-110,1 0 0,-6 5 0,2-1 72,-4 3 1,-2-3-1,0 0 2,0 1 1,0-3 0,0 2 0,-2-1 68,-4-1 0,4 0 259,-4-5-170,4-3 1,2 4-1,0-12-73,0-5 1,0-5-1,2-1-22,4-1 1,-4 1 0,6-1 0,-3 1-42,1-1 1,6 1 0,-4-1-92,1 1 1,3 1 0,3 3-389,-3 1 1,-2 8 470,-4-1 0,3 3 0,9 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5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35 8201,'0'-12'-1160,"-2"3"1244,-4 1 0,2 2 10,-7 6 0,1 2 0,-4 2 0,3 4-32,-3 1 0,-2 3 0,-1 6 0,0 1-42,-1 4 1,-5-1 0,0 7 0,-1 0-18,-1-2 0,6 6 0,-5-4 0,5 4 0,1 2 1,1-2-1,0-2 1,-1-2-74,1 2 1,5-4 0,2 0 0,2 1-90,5-1 0,-5-6 0,2 4 1,2-1-169,2-1 1,2 0-1,2-7 327,4-5 0,4 5 0,7-6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6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6754,'-18'0'88,"7"6"0,1 2 2,2 1 0,2-3-40,6 6 0,8-8 0,2 4-16,0-1 0,5-5 1,-3 4-1,3-4-26,3-2 1,-1 0 0,1 0-1,-1 0 35,1 0 0,-1 0 0,1 0 1,-1 0 7,0 0 0,1 0 1,-1 2-32,1 4 1,-1-2 0,1 7-37,-1 3 0,-5-4 0,-2 1 40,-3 3 0,-1 1-144,-6 3 0,0-1 0,-2-1 102,-4-5 0,-3 3 0,-9-8 0,3 0 17,3 1 1,-9-5 0,3 4 29,-1-4 0,-1-2 0,3 0-23,0 0 0,-1 0 0,3-2-37,3-4 0,4 3-343,8-9 221,0 8 0,8-10 10,4 9 0,3-1-285,3 6 428,-1 0 0,-7 0 0,-3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6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8201,'12'-6'-252,"-1"0"1,1 0 0,6 6 0,-1 0 36,0 0 1,1 0 0,-1 0 0,1-2 107,-1-3 1,1 3 0,-1-4 106,1 4 0,7-6 0,2-2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6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8136,'18'0'86,"-1"0"1,1-2-62,-1-4 0,7 4 0,-1-4 1,-2 4 4,-1 2 0,-3 0 0,2 0 0,3 0-39,1 0 0,0 0 0,-5 0 0,-1 0-99,1 0 1,-1 0 0,1 0 0,-1 0-142,1 0 1,-7 0 248,1 0 0,-1 8 0,7 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7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53 7586,'0'-18'-374,"-1"8"1,-5 3 0,-6 1 538,-3 0 0,-3 0 0,1 6-60,-1 0 1,-5 0 0,-2 0 0,-1 2-22,1 4 0,0 4 0,2 7-20,-6 1 1,3 1 0,1 4-1,2 6 1,0 4-19,1 2 0,3 2 0,1 2 0,1 2-124,-1-2 0,7-3 1,1-1-1,2 0-44,4 0 0,2 0 1,2 0-1,2-2 2,4-4 1,4 2 0,9-6 0,3 1-45,1-1 0,6-4 0,-4-7 0,2-5 164,5-1 0,1 6 0,1-4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8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8180,'8'-17'-436,"-4"-1"0,8 3 0,-1 1 306,-1 3 1,0 7 0,-5-4-1,7 2 134,4 0 0,1 0 1,1 6-1,-1 0 178,0 0 1,1 0 0,-1 0-203,1 0 1,-7 2-1,1 4 4,2 6 1,-7-2 0,-1 1-59,-4 3 0,-2 1 0,-2 1 40,-4-4 0,3 3 1,-9-3 41,-2 3 0,1-3 0,-1-2 29,3-3-23,-1 7 0,4-12 5,8 4 0,10-4 25,13-2 1,-3 0 0,3 0 0,-4 0 11,-1 0 0,-1 0 0,1 0-29,-1 0 1,-5 0 14,-1 0 1,1 2-19,5 3 1,-7-1-1,-4 8-22,-4 1 0,-2-3 1,0 2-2,0 1 1,-2-3 0,-4 2 26,-5 1 0,1-5 0,-2-2 0,1-2-13,1 2 0,-6-4 0,5 3 1,-5-3 6,-1-2 0,-1 0 0,1 0-10,-1 0 1,1 0 0,-1-2-366,1-3-83,7 3 1,2-8 435,8 4 0,8-4 0,2-7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8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51 7801,'6'-11'-326,"0"-1"0,5 6 115,-5-6 275,0 9 1,-12-3-1,-2 10 1,1 3 14,-1 3 1,-6 2 0,3 5 0,-3 1-17,2-1 0,-3 3 0,3 1 0,-3 4-11,-3 2 0,1 0 0,-1 4 0,-1-1 1,-4 1 0,3 0 1,-1 0-1,5-2-81,5 2 0,1 0 1,-4 0-1,5-4-158,1-2 0,-4 1 0,6-5 0,3 2-18,1-1 1,2-3-1,0-2 1,2 1-415,3-1 618,5-7 0,8 6 0,-1-7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9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88 7917,'5'-12'-1035,"1"1"917,0-1 1,-14-4 162,-3 5 0,1 3 1,-2 8-1,-1 0 36,-3 0 1,-1 0 0,-1 0-2,1 0 1,-1 2 0,1 2-45,-1 2 1,7 5-1,1-3-58,2 2 1,-3-4 0,5 5 56,2 3 0,4 1-77,6 3 1,-2-3 0,7-3 0,3-4 14,1-1 0,-3-5 0,0 6 0,1-2 25,3 0 1,1 0 0,-1-4 25,-5 3 0,5-3 0,-4 6-21,3 0 1,1-4 1,-5 7 1,3-5-20,-8 6 1,0-1-22,-6 7 1,-2-3 0,-4-1 13,-6-2 1,-3-7 0,-3 5 14,1-2 1,-1-2 0,1-6 2,-1 0 1,7 0 0,-1 0 8,-2 0 0,5-2-18,-3-4 0,2-4 9,-1-7 1,3 5 0,10 2 0,4 3 0,3-7 0,9 4 1,-1 1 0,-5-7 1,0 7-1,-1-3 3,-1 0 1,6 1 0,-7-7 4,1 1 0,-2 5 1,-6 0-1,1-1-4,3-3 1,0 5-1,-6-1 1,0-2-26,0-1 0,0 3-9,0 1 0,-2 1-14,-4-2 0,-3 4 45,-9 8 0,1 0 0,-1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29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7370,'17'0'-72,"1"0"0,-1 6 0,1 2 1,-1-1 106,1 1 1,-1 6-1,1-3 1,1 7 7,4 5 1,-1-3-1,5 5 1,0-2-18,0 0 1,0 8 0,4-1 0,-4 1-74,-1-2 1,-3 4 0,-6-4-1,-1 4 32,-4 2 0,1 0 0,-7 0 1,-2-1 18,-2 1 0,-2 0 1,0 0-1,0 0 1,0 0 1,-6 0-1,-2-2 1,-1-2-2,-5-2 1,-2-7 0,-1 3 0,0-2-15,-1 0 0,1-1 0,-1-9 0,1-1-122,-1 1 0,3-3 0,1 0-502,2-2 634,1-3 0,-7-5 0,1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30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88 8049,'-18'0'-578,"1"0"0,-1-6 0,3-1 648,3-3 0,-3 6 0,5-4 192,0 0 1,3 5-194,7-9 1,0 6-70,0-6 1,2 9-59,3-3 1,5 4 0,8 2 29,-1 0 0,0 0 1,-1 2 0,-4 4 0,3-3 0,-5 9-5,0 2 0,3-5 1,-5 3 7,2 2 0,-7 1 6,3 3 0,-4-1 31,-2 0 0,-2-1 0,-2-2 0,-3-5 56,-3-1 0,4 0 67,-6-2 7,1-4 38,1 5-97,2-7-90,8 0 0,2 0 1,4 0 8,6 0 0,-3-5 0,3-1 0,2 2 0,1 2 15,3 2 1,-1 0 0,1 0 0,-1 0-12,1 0 0,-1 0 1,0 0-1,1 0-90,-1 0 0,1 0 0,-1 0-236,1 0 0,-7 0 0,1 2-101,2 4 420,1-4 0,3 13 0,-1-5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4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18 6394,'-7'-10'-24,"-3"2"0,-8 8 155,1 0 1,5 0 0,1 0-1,-3 0 14,-1 0 0,-3 0 0,1 0 1,-1 0-51,1 0 0,-1 0 1,1 2-1,-1 2-49,1 2 1,5 5 0,1-3 0,-1 2-14,2 3 1,-3-3 0,7 2 0,0-1 35,-2-1 1,6 6 0,-4-5-124,4 5 0,2 1 42,0 1 0,2-7 1,4-1-1,4 0 0,2-2 31,-1-1 0,1-1 1,5-6-1,1 0-65,-1 0 0,1 0 0,-1 0 0,1 0-59,-1 0 0,1-8 0,-1-3 65,1-5 0,-7-1 1,-1-1-1,0 1 16,-1-1 0,-5 1 0,4-1 90,0 1 1,-6 5 309,3 1-154,-3-1 0,-4 2-184,-3 4 0,3 6 1,-4 6-113,4 6 1,2-2-1,0 1-221,0 3 0,0 1 152,0 3 1,6-1 0,1-1-287,3-5 0,2 3 429,5-8 0,1 0 0,-1-6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30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6512,'11'0'120,"1"0"1,0 0 0,5 0-98,0 0 1,-5 0 0,0 0-39,1 0 1,3 0-155,1 0 0,1 0-341,-1 0 372,-7 0 0,-2 2 138,-8 4 0,-8-4 0,-2 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31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7631,'11'0'-598,"1"0"1,0 0 652,5 0 1,-5 0 0,-1 0-51,3 0 0,-4 0 0,1 0 5,3 0 1,-4 0-1,1 0-40,3 0 1,-4 0-5,1 0 1,-5 0 33,6 0 0,-8 8 0,3 2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36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18 6178,'-10'0'366,"1"0"-300,3 0 1,2 0-1,-8 0-23,-1 0 0,3 0 0,-2 0 1,-1 0-5,-3 0 0,-1 0 1,-1 0-21,1 0 1,0 6 0,-1 2 0,1 0 20,-1-1 1,6 5 0,1-4-49,-3 2 1,1 1 0,-1 5 0,4-3 12,3-1 1,-1 0-1,4 5 1,-2 0-31,2 1 1,2-1 0,2 1 1,0-1 1,0 1-1,0-1 1,2-1 16,4-5 0,4 5 0,7-6 3,1-1 1,-1-1 0,1-6 0,-1 2 12,1 2 0,5 0 0,0-6 0,-1 0-1,-3 0 0,-2-6 1,-1-2-1,-3 0-20,-1 0 0,0-3 0,3 3 0,-1-2 3,-2-3 1,-7-3-1,5-1 1,0-1 5,-1 1 0,-5-1 0,2 1 1,-2-1-2,2 1 0,-4 0 1,4-1-1,-4 1 17,-2-1 1,0 1 0,-2-1 54,-4 1 1,2 5-142,-8 0 1,1 9-1,-7-3-48,1 4 0,-1 4 0,1 2-90,-1 1 1,7 9 209,-1-2 0,0 11 0,-5 4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37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6361,'-10'0'-127,"2"0"0,8 0 0,0 0 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37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35 7333,'-12'-2'-818,"1"-2"909,-3-1 1,5-1 0,-3 6 0,-2 0-31,-1 0 1,-3 0 0,1 0-18,-1 0 0,1 2 0,-1 2 5,1 1 0,0 9 0,1-2-32,4 3 0,-1-3 0,7-1 0,2 3-27,2 2 0,2-5 1,0 1-1,0 1 23,0 3 1,2-1 0,2-1 0,4-2-4,1 1 1,-3-3-1,6 2 1,1-1 1,3-1 1,1 4 0,1-9 0,-1-1-7,1-2 0,-1 4 1,1 0-1,1-2-19,4-2 1,-3-2 0,3 0-21,-3 0 1,-3-2-1,0-2 1,1-4 13,-1-2 0,-5 5 0,0-7 9,1-2 1,1-1 0,-1-3 0,-3 1 3,-2-1 1,-2 1-1,-6-1 10,0 1 0,0 0 1,-2-1-1,-4 1 0,-2 5 1,-5 2-1,1 1-4,-2-1 0,5 4 1,-3-4-1,-2 3-125,-1 3 0,-3-4 1,1 2-40,0 2 1,-1 2-311,1 2 474,-1 0 0,8 8 0,3 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38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7723,'0'-10'-385,"0"2"1,0 10 0,0 4 422,0 6 1,0-3-1,0 3-28,0 2 0,0-5 0,0 3 26,0 2 1,0-5-33,0 3 0,0-6 98,0 5-42,0-7 1,7 4-49,5-8 1,3-2-1,3-2 19,-1-2 0,-5 1 0,0 3 18,1-4 1,3 4-31,1-4 0,1 4-20,-1 2 1,1 0-1,-1 0-3,1 0 1,-1 0-1,1 2-3,-1 4 1,-5-4-1,-3 6 1,1-3 2,0 1 1,-4 8-10,5-3 0,-7 5 1,2 1-22,-4 1 0,-2-1 26,0 1 1,-2-1 24,-4 1 0,-4-1 40,-7 1 0,-1-3 0,1-3 0,0-6-1,-1-4 0,6 3 1,1 1-6,-3-2 1,-1-2-97,-3-2 1,7 0-255,-1 0 85,8 0 1,-4-2-163,8-4 376,0-3 0,-7-9 0,-3 1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38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6793,'17'-10'196,"1"2"-167,-1 8 0,1 0 0,-1-1 1,1-3-16,-1-2 0,1 0 0,-1 6-58,1 0 0,-1 0 0,0 0 0,-1-2-176,-4-4 1,3 4-366,-3-4 585,3 5 0,3 1 0,-1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9:39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88 7525,'0'-11'-256,"0"-1"0,-2 2 0,-2-3 384,-2 1 1,-1 6-57,1-5 0,-4 7-56,-7-2 1,-1 4-1,1 2 1,-1 0 3,1 0 1,-3 0 0,-1 0-1,-2 0 4,1 0 0,1 0 0,0 0 0,-3 0-14,3 0 1,2 2 0,1 2-1,3 3 4,3 3 1,2-4-1,6 6-73,-1 1 1,-1 3-45,6 1 0,2 1 65,4-1 0,3-1 53,9-5 0,-1 3 0,1-8-7,-1-2 1,-5-2 0,-1-2-6,3 0 0,2 0 1,1 0-32,0 0 0,1-6-14,-1 0 1,1-6-1,-3 5 11,-3-3 1,2 4-1,-7-4 29,3 3 0,-6-7 1,4 4-10,-1 1 0,-5-7-2,4 4 1,2 3 113,-2-3-95,0 8-6,-6-4 1,2 8 4,3 0-26,-3 0-29,14 0 17,-14 0 32,6 8 1,-8 2-2,0 7 0,0 1 29,0-1 1,0 1 0,0-1-22,0 1 0,0-7 1,0 1-1,1 1 4,5 3 0,-4-4 0,4-1 12,-4 3 0,4 1 0,0 3-4,-2-1 1,-3 1-1,1-1 3,4 1 0,-4-1 0,4 1-20,-4-1 0,-2-5 0,0-1-13,0 3 1,0-4-75,0 1 0,0-5 0,-2 4-13,-4-2 1,4-1-404,-4-1 502,-3-4 0,-1 6 0,-7-8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3:48:17.757"/>
    </inkml:context>
    <inkml:brush xml:id="br0">
      <inkml:brushProperty name="width" value="0.17143" units="cm"/>
      <inkml:brushProperty name="height" value="0.17143" units="cm"/>
    </inkml:brush>
    <inkml:brush xml:id="br1">
      <inkml:brushProperty name="width" value="0.17143" units="cm"/>
      <inkml:brushProperty name="height" value="0.17143" units="cm"/>
      <inkml:brushProperty name="color" value="#E71224"/>
    </inkml:brush>
    <inkml:brush xml:id="br2">
      <inkml:brushProperty name="width" value="0.17143" units="cm"/>
      <inkml:brushProperty name="height" value="0.17143" units="cm"/>
      <inkml:brushProperty name="color" value="#008C3A"/>
    </inkml:brush>
    <inkml:brush xml:id="br3">
      <inkml:brushProperty name="width" value="0.17143" units="cm"/>
      <inkml:brushProperty name="height" value="0.17143" units="cm"/>
      <inkml:brushProperty name="color" value="#5B2D90"/>
    </inkml:brush>
    <inkml:brush xml:id="br4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996 11597 6246,'-10'-2'127,"5"-4"-105,3-5 0,2 1 1,0-2-28,0-1 1,2 3 0,1-2-11,3-1 1,2-1 0,-4 0 0,4 3-10,1-3 1,-3 5 0,6-1 72,1 2 1,-3 0-1,2 4-7,1-1 1,3-1-1,1 6-31,1 0 1,-1 0 0,1 2 0,-1 2-10,1 1 0,-1 3 1,1-4-1,-3 4 7,-3 2 0,3-1 0,-5 5 0,2-3-42,-1 3 0,-5 2 0,4 1 30,-2 1 1,-3-1-1,-3 0 1,2 1-2,2-1 0,0-5 0,-6 0 1,2 1-9,4 3 0,-4 1 1,3 1 6,-3-1 0,0-5 12,4-1 0,-4-5 35,4 6-17,-4-8 0,-4 4-33,-4-8 1,4-8-74,-4-4 1,4-3 0,2-3 33,0 1 0,-5-1 0,-1 1 20,2-1 0,2 1 0,2-1 25,0 1 1,0 5 0,2 1 6,4-3 1,-2 0 0,5 1 0,1 1 5,0-1 1,-1 3 0,5 0-1,-2 1-9,1-1 1,3 4 0,1-4-2,1 3 0,-1-5 0,1 6 0,-1 2 0,0 2 1,1-4 0,-1 1 10,1 1 0,-1 2 0,1 2 0,-1 0 1,1 0 0,-1 0 0,1 0 0,-1 0-1,1 0 1,-1 0-1,0 0 1,1 0 8,-1 0 1,1 2-1,-1 2 1,1 1 19,-1-1 0,1 0 1,-1 0-1,1 2-2,-1-2 0,-5 4 0,-1-1-35,3 3 0,-4 0 1,-1 3-1,-1-1-9,-4 2 0,4 1 0,-2 3 12,-2-1 1,-3 0 0,-1 1-30,0-1 0,0 1 0,0-1 25,0 1 0,0-1 1,0 1 5,0-1 1,0-5 0,0-1-33,0 3 1,-5 2-39,-1 1 0,0-5 0,4-3-350,-4-1 411,4-2 0,-5 2 0,7 1 0</inkml:trace>
  <inkml:trace contextRef="#ctx0" brushRef="#br0" timeOffset="692">2725 11440 6151,'10'0'242,"3"-2"-69,-7-4-228,0 4 1,-6-8 0,-2 6 131,-4-1 0,2-1-75,-7 6 0,1-2 0,-4-2 56,3-2 1,-1 0-90,-5 6 0,-1 0 0,1 0 3,-1 0 1,1 2 0,-1 2-1,1 2 24,-1-2 0,7 4 0,-1-1 0,1 3 22,1 4 0,-4-5 1,6 3-1,-1 2-12,-5 1 1,6 3 0,1-1 0,1 1-18,0-1 1,-2 0 0,4 1 7,-1-1 1,-1 1 0,6-1 0,0 1 10,0-1 0,0 1 0,2-1 0,2 1 11,1-1 0,9 1 1,-2-1 8,3 0 0,-3-5 0,-1-2 0,1 0 18,-2-1 1,5-5 0,-3 2-1,3-4 1,3-2 0,-1 0 30,1 0 1,-7 0-115,1 0 1,0 0-1,5 0 18,1 0 0,-3-2 0,-1-2-599,-3-2 249,1 0 369,-2 6 0,-2 0 0,-8 0 0</inkml:trace>
  <inkml:trace contextRef="#ctx0" brushRef="#br0" timeOffset="1219">2865 12138 7569,'-18'0'-477,"9"0"302,1-7 1,10 3 0,4-6 178,5 2 1,5 2 0,1 6-8,1 0 1,-1 0-1,1 0 14,-1 0 1,1 0-1,-1 2 1,1 2 9,-1 2 1,0 8-32,1-3 0,-3 5 0,-3 1-20,-6 1 0,2-7 0,-3 1 47,-1 2 1,-9 1-13,-7 3 1,-4-3-1,-1-1 1,-1-5-8,1-1 1,0-2-1,-1-6 1,1 0-16,-1 0 1,-5 6-1,0 0-122,1-3 1,3-1-173,1-2 311,1-7 0,7-3 0,2-8 0</inkml:trace>
  <inkml:trace contextRef="#ctx0" brushRef="#br0" timeOffset="1627">3249 12051 7569,'0'-10'-1545,"0"1"1627,0 3 1,-2 4-71,-4-4 0,2 4 0,-5 4 10,1 4 1,-4-2 0,5 5 0,-1 1 12,0 0 0,-4-4 1,5 5-10,-3 3 0,4-1 1,-4 1-1,3-2 5,3 1 1,2-3-1,2 2 15,0 1 1,0-3-1,2 2 11,4 1 0,-3-3 0,9 0-27,2-3 1,1 1 0,3-4-1,-1 2-55,1-2 0,-1-2 1,0-2-1,1 0-137,-1 0 0,1 0 0,-1 0 162,1 0 0,-1 0 0,1 0 0</inkml:trace>
  <inkml:trace contextRef="#ctx0" brushRef="#br0" timeOffset="3989">4157 10811 5820,'8'-17'197,"-4"7"1,7 4-197,3 4 1,2-4 0,1 0 59,0 3 0,1 1 0,-1 2-15,1 0 0,-1 0 0,1 0-31,-1 0 1,1 5 0,-1 3 0,1 0-44,-1 0 0,-5 3 0,-1-3 5,3 2 0,-4 0 0,-1 3 0,-1-1 2,-4 1 1,-2-3 0,-2 2 7,0 1 0,0-3 1,-2 0 23,-4-3 1,-3 5-1,-9-6-7,1-2 1,-1-2-3,1-2 0,5 0-13,0 0 1,7-8-14,-7-4 1,8 3 0,-2-3 2,4-2 0,4-1-9,4-3 0,-4 7 0,6 1 0,-2 0 23,-1 1 1,7 3-1,-4-4 1,1 2-9,5 4 1,-4-3 0,1 1-1,1 0 15,-2-2 0,5 4 11,-3-7 0,2 5 1,-1-4 43,-1 3 1,-3-7-1,5 4 20,-2 1 1,-8-7-34,1 4 0,-3 3-46,-2-3 1,0 6 40,0-5-138,0 7 95,0-4 81,0 8-37,-7 8 1,5 1-15,-4 9 0,4-1 0,2 1 2,0-1 0,0 1 1,0-1 2,0 1 1,0-1-1,0 1 1,2-3 51,4-3 0,-3 3-28,9-3 1,0 3-24,5 3 1,-5-8 13,0-5-172,-1-3 0,7-2-150,-1 0 1,-5 0 277,-1 0 0,1 0 0,5 0 0</inkml:trace>
  <inkml:trace contextRef="#ctx0" brushRef="#br0" timeOffset="5322">5572 11440 7264,'0'-12'-508,"0"0"1,0 7 0,0-7 574,0-2 1,-2 1-1,-2-1 1,-4 5-9,-2 1 1,7-6 0,-5 4 0,2-1-38,0-1 1,-5 6-1,3-3-11,-2 1 1,-2-4-1,-5 5 39,0-3 0,5 6 0,0-2 0,-1 4-18,-3 2 1,-1 0-1,-1 0 1,1 0 6,-1 0 1,1 6-1,-1 2 1,1 0-40,-1-1 0,3 7 0,1-4 1,3 1-20,-3 1 1,6-1 0,3 7 18,3-1 0,2-5 0,0 0-17,0 1 0,2 3 0,3 1 6,7 1 1,-2-3 0,1-1 0,3-4 2,1-3 0,-3-1 1,0-4-1,1 2 6,3 2 0,1 0 0,1-6-4,-1 0 0,1-2 1,-1-2 6,1-2 0,-7-2 0,1 2-4,1-5 0,-3 1 1,0-2-1,-2-1 0,3 3 0,-5-2 15,-2-1 0,4 3 0,-2-1-5,-1 7-20,-5-4-5,0 8 0,0 13 20,0 5 0,0 3 0,0-3 0,0-1 0,0-5 0,0-1 0,0 3 6,0 2 0,-2 1 0,-1 1 0,-3-1 0,0 0 10,-2 1 1,4-1 0,-5 3 0,1 1-9,4 2 0,-4 3 0,2-5 1,2 4-2,3 2 1,-5-3 0,0 3 0,0 0-10,-2 0 1,6-4 0,-3 5 0,1-3 47,-2-4 1,4 1 0,-4-1 5,4 2 1,2 0-1,0-5-25,0-1 0,2-5 0,4-2-10,6-3 0,-3 5 1,3-6-16,1-2 1,3-2 0,1-2 1,1 0 1,-1 0-1,1-2 15,-1-4 0,-5 4 0,-2-6 0,-1 2-6,1 1 1,-4-7-1,4 4-27,-3-1 0,5 3 0,-6-6 0,-2-1-115,-2-3 1,3 4 0,1 1-571,-2-3 697,-2-1 0,-2-11 0,0-1 0</inkml:trace>
  <inkml:trace contextRef="#ctx0" brushRef="#br0" timeOffset="6335">5484 10776 7569,'-9'0'-357,"-1"6"390,4 0-995,4 0 946,-5-6 0,7-2 0,-2-2 49,-4-2 0,4-8-13,-4 3 1,4 1 0,2-2-13,0-1 1,0 3-1,0-2-107,0-1 1,8-3 92,3-1 1,-1 5 0,2 3 19,1 1 1,-3 2-1,2 6 24,1 0 1,3 0 0,1 0-1,1 0-16,-1 0 0,-1 2 0,-3 2 0,-1 4-6,2 1 1,1-3 0,3 6-5,-1 1 1,0 3 0,-1 1 0,-2 1 1,-3-1 0,-7-5 1,2-1-1,-2 3 23,2 2 0,-4-5 0,3 1-20,-3 1 1,-2 3-63,0 1 0,-2-5-71,-3 0 116,3-8 0,-8 3-14,4-7 0,4-2 8,-4-3 0,-1 1-20,1-8 1,0 0 0,6-5-66,0-1 1,2 1 53,4 0 1,-2-1 9,7 1 1,1-1 33,5 1 0,-7 5 0,-2 2 25,0 3 1,1-5-25,9 6 0,-1-2 1,1 4-7,-1-1 1,-5-1 0,-1 6 0,3 0 3,2 0 0,1 0 0,0 0 18,1 0 1,-1 8 9,1 3 1,-3-1 0,-3 2-12,-6 1 1,-4 3-18,-2 1 1,0 1 0,0-1-4,0 1 0,0-1-77,0 0 0,6 1 1,1-3-185,3-3 258,-6 4 0,11-14 0,-5 5 0</inkml:trace>
  <inkml:trace contextRef="#ctx0" brushRef="#br0" timeOffset="6759">6305 10759 6650,'12'0'18,"0"0"0,-7 0 0,7 0 0,2 0-11,1 0 0,-3 0 0,-1 0 0,3 0-119,2 0 1,1 0-1,2 0 1,3 0 111,1 0 0,8-8 0,-4-2 0</inkml:trace>
  <inkml:trace contextRef="#ctx0" brushRef="#br0" timeOffset="7787">6829 10671 7505,'-10'-7'51,"3"-3"0,7-2 0,2 3 1,2-1-140,1 0 1,9 6-1,-4-4-164,-1 1 1,7 5 201,-4-4 0,3 4 0,3 2 54,-1 0 0,0 0 0,1 0 0,-1 0-10,1 0 1,-3 2 0,-1 2-1,-2 4 15,1 1 1,1 3 0,-1 3-1,-3-1-22,-2-2 1,3-1 0,-5 7 0,0-1 1,2 1 0,-6-1 1,4 1-1,-4-1 6,-2 1 1,-2-7-1,-2 1 1,-4-1 2,-2-1 0,4 4 0,-3-6 0,-1-1-18,0 1 0,5-2 1,-7-4-3,-2 4 1,-1-4 0,-3 3 21,1-3 1,-1-2-1,3-2-7,3-3 0,3 3 1,5-6-3,-2 0 0,0-2 1,6-7-26,0-1 1,2 7-1,4-1-56,5-1 1,-1 3-1,2 0 45,1 2 0,3-3 0,1 5 58,1 2 1,-1 0 57,1-2-80,-1 4 1,1-7 0,-1 5 15,1-2 0,-1-2 0,0 2 6,1-5 1,-1 1 0,1 0 0,-3 1 3,-3-1 1,4-2 0,-7-5 24,1-1 1,4 7 0,-9-1-21,-1-1 0,-2-3-8,-2-1 0,0 5-35,0 0 0,0 6-18,0-5 0,-2 7-19,-4-2 61,4 4 0,-13 4 33,3 4 0,5-2 1,-1 7-9,0 3 0,6-4 0,-6 1-25,1 3 0,5 2 1,-4 1-1,4 0-4,2 1 1,0-6 0,0-1 38,0 3 1,0 1 0,0 3 15,0-1 0,6 1 0,0-1-32,-3 1 0,-1-1 0,-2 1-24,0-1 0,6-5 1,0-1-29,-2 3 1,0 1 18,2 3 0,-3-3 0,9-3 30,2-6 1,1 2 0,3-3 42,-1-1 0,1-2 0,-1-2 0,1 0-79,-1 0 1,-5 0 0,-1 0 0,3 0-211,1 0 227,3 0 0,-1-7 0,1-3 0</inkml:trace>
  <inkml:trace contextRef="#ctx0" brushRef="#br0" timeOffset="2435">3825 11317 6741,'0'12'-198,"0"0"223,0 1 0,6-3 1,0 2-38,-2 1 1,4 3 0,-3 1 0,-1 1 46,-2-1 0,-2 3 0,2 1 0,2 2 7,2-1 1,0-1-1,-6 0 1,0 3-36,0-3 1,0 4 0,0-2 0,0 1-15,0 1 1,2-6 0,2 5 0,1-5-65,-1-2 1,-2 1 0,-2-1 37,0 1 0,0-1-428,0 1 461,0-8 0,0-3 0,0-7 0</inkml:trace>
  <inkml:trace contextRef="#ctx0" brushRef="#br0" timeOffset="2966">3773 11300 6078,'12'-12'-79,"-1"1"0,1 7 142,5-2 0,-7 2 1,-2 0 61,0-2 1,-5 1-1,9 3-104,2-4 0,1 4 0,3-4 0,-1 4-28,1 2 1,-1 0 0,1 0 0,-1 0-6,0 0 1,1 0 0,-1 2-1,1 2-12,-1 2 1,-5 7 0,0-3 0,-1 2 18,-1-1 1,4-5-1,-7 6 6,3 1 0,0 3 1,3 1 0,-1 1 0,-8-1-2,2 1 1,-4-7 0,-2 1 8,0 2 1,-2-5 0,-4 1 0,-4 0-5,0-1 0,-5-3 0,3 4 0,-3-2 7,-3-4 0,1 3 0,-1-1 0,1-2 6,-1-2 1,-1-2-1,-2 0 1,-3 0-77,3 0 0,2 0 1,1-2-1,1-2-197,-1-2 255,1-7 0,-1 3 0,1-7 0</inkml:trace>
  <inkml:trace contextRef="#ctx0" brushRef="#br0" timeOffset="10980">1363 13256 5737,'0'-12'162,"0"1"1,6 5-167,0-6 1,5 6 0,-3-3 80,2 1 1,-5-6-61,7 3 0,0 3 0,5 0 0,1 2-4,-1 1 0,1-1 0,-1 6 0,1 0-17,-1 0 1,0 0 0,1 0 0,-1 0-11,1 0 1,-1 2-1,1 2-4,-1 1 1,-5 9 13,0-2 0,-7 3 0,5 3-19,-2-1 1,-2 1 0,-6-1 4,0 0 0,0 1 0,0-1 19,0 1 1,-6-1 0,-2-1-2,-2-4 0,1 3 0,-5-5-3,2-1 1,7-1 27,-7-8-20,8 0 0,-4-2-3,8-4 0,0-3-40,0-9 0,2 1 29,4-1 0,-2 1 0,8-1-10,1 1 1,-3-1-1,0 1 16,-3 0 0,5 5 0,-4 0 14,1-1 1,1 3-1,4-2-10,-3-1 1,-5 5-1,4 0 1,-2 0 1,-1 1 0,-3-7 11,2 2 0,0 7 71,-6-7 1,0 6 48,0-5-150,0 7-10,0-4 1,0 10 27,0 4 0,0-2 1,0 7 8,0 3 0,0-5 0,0 3 0,-2 2 14,-4 1 0,4 3 0,-4-1-16,4 1 1,2 5 0,2 0-8,4-1 0,-2-3 0,6-2 0,0 1-1,-1-1 0,1-5 0,4 0 0,-3-1-8,3-1 1,1 4 0,3-7-56,-1 3 0,1-6 1,-1 4-1,1-3-343,-1 1 405,1 0 0,-1-6 0,0 0 0</inkml:trace>
  <inkml:trace contextRef="#ctx0" brushRef="#br0" timeOffset="11439">2428 13186 6667,'18'0'-138,"-1"0"0,-5 0 0,-1 0 128,3 0 1,-4 0 0,1 0-24,3 0 1,1 0-1,3 0 28,-1 0 0,-5 0 5,0 0 0,-1-8 0,7-1 0</inkml:trace>
  <inkml:trace contextRef="#ctx0" brushRef="#br0" timeOffset="11684">2516 13396 7457,'17'0'-277,"-5"0"0,-1 0 0,3 0 93,1 0 1,3 0 0,-1 0 0,1 0 31,-1 0 152,1 0 0,-1 0 0,1 0 0</inkml:trace>
  <inkml:trace contextRef="#ctx0" brushRef="#br0" timeOffset="12322">3249 13081 7569,'-10'0'-563,"-3"-2"1,5-1 529,-2-3 1,6-2 27,-1 2 1,1 4 11,-2-4 0,2 4 0,-6 4-12,3 4 1,-5-2-1,4 8 2,-2 1 1,5-3 0,-5 2 0,2 1 1,4 3 0,0-5 1,0 1-1,-1 2 1,1 1 0,2 3 1,4-1-6,4 1 0,3-1 0,9 0 1,-1 1 1,-5-8 0,0-3 18,1 1 0,3-6 0,1 4 1,1-4 0,-1-2 0,0 0 0,1 0-14,-1 0 0,1-2 1,-1-2-1,1-2 1,-7-5-1,-1 3 1,0-2-5,0-3 0,-5 3 0,5-2 0,-2-1 3,-4-3 1,-2-1 0,0-1-1,1 1 0,3-1 0,-2 1 1,-8-1 0,-2 1 0,-7 1 1,1 3-39,-3 1 1,-9 8-1,1-2 1,2 4-24,1 2 0,-3 0 1,0 0-1,2 0-73,1 0 1,-3 0 131,0 0 0,-1 8 0,7 2 0</inkml:trace>
  <inkml:trace contextRef="#ctx0" brushRef="#br0" timeOffset="12680">3808 13483 7136,'2'12'-616,"2"-1"526,2 3 0,-1-4 0,-5 1 55,0 3 1,-5-4-1,-3 1-106,-2 3 141,-2 1 0,-5 3 0,-1-1 0</inkml:trace>
  <inkml:trace contextRef="#ctx0" brushRef="#br0" timeOffset="15351">6183 13169 7569,'12'0'-391,"-1"0"330,1 0 1,5 0 162,1 0 0,-1 0 1,1 0-553,-1 0 0,-5 0 303,0 0 0,-7 0 0,5 2-28,-2 3 175,-2-3 0,1 6 0,3-8 0</inkml:trace>
  <inkml:trace contextRef="#ctx0" brushRef="#br0" timeOffset="14610">5065 13029 5915,'-11'0'170,"-1"0"-25,-2 0 1,5 0-52,-3 0 0,6-6 17,-5 0-182,7-7 1,4 5-39,11-4 0,5 3 0,1 5 95,1-2 0,-1 0 1,1 6 18,-1 0 1,-5 6 0,0 2-12,1 1 0,-5-3 0,0 6 15,-1 1 0,-5 3 0,4 1 0,-2-1-19,2-4 0,-4 3 1,4-3 2,-4 3 1,-2-3-1,0 0 8,0 1 0,-2 3 17,-4 1 0,-4-1 0,-5-3 34,3-1 1,-4-6-6,5 5 1,-5-5-52,-1 6 0,-1-6-8,1 5 0,1-5-22,5 6 84,3-8 30,8 3-63,0-7 0,8 0 0,3 0-1,5 0 0,-5 0 0,1 0 0,2 0-3,1 0 0,3 0 1,-1 0-1,1 0-9,-1 0 1,1 0 0,-1 0 0,-1-2-16,-5-3 1,5 3-244,-5-4 55,5 4 0,-4 2 199,-1 0 0,-7 0 0,4 0 0</inkml:trace>
  <inkml:trace contextRef="#ctx0" brushRef="#br0" timeOffset="14877">5502 13378 7569,'10'8'-563,"-3"-4"1,-5 6 0,2-1 589,2 1 0,0 2 29,-6 5 0,-6 1 0,-2-3 0,1-1-60,-1-3 1,-6-5 0,3 6-37,-5 1 1,-1-5 0,1 0 0,2-2 39,3 0 0,-1-1 0,-5-5 0</inkml:trace>
  <inkml:trace contextRef="#ctx0" brushRef="#br0" timeOffset="15172">5729 13204 7569,'12'0'-157,"-1"0"0,-5 0-475,6 0 472,-1 0 0,7 0 153,-1 0-108,1 0 0,-7 0-9,1 0 1,-6 0 123,5 0 0,1 0 0,6 0 0</inkml:trace>
  <inkml:trace contextRef="#ctx0" brushRef="#br0" timeOffset="13653">4227 13081 7369,'0'-9'-1046,"0"-7"1134,0 14 0,6-7 57,0 3-106,7 4 1,-9-6-1,6 10-13,-2 4 0,-3-2 0,-3 5 1,2 1-37,2 0 1,0 1 0,-6 7 0,0-1 12,0 1 0,6-7 1,0 1-1,-3 2-6,-1 1 0,0 3 1,2-1-6,2 1 0,0-7 1,-6 1-20,0 1 0,2-5 0,2 0-133,1 0 0,3-6-251,-2 3 411,-4-3 0,14 6 0,-7 2 0</inkml:trace>
  <inkml:trace contextRef="#ctx0" brushRef="#br0" timeOffset="13884">4664 13326 7569,'0'10'-212,"0"-3"1,0-5-159,0 4 0,0-2 127,0 8 1,0-1 177,0 7 1,-2-7 42,-4 1 1,2-8 21,-8 2 0,8 3 0,-3 1 0</inkml:trace>
  <inkml:trace contextRef="#ctx0" brushRef="#br0" timeOffset="16772">6864 13134 7424,'-17'0'-684,"5"0"300,0 0 266,8 0 1,-5-6 178,3 0 1,2 0 3,-8 6 0,7 0 33,-7 0-109,8 0 1,-4-2 13,8-3 1,0 1 9,0-8 1,2 2 0,2-3 0,4 3 1,2 2 1,-5-3-1,7 3-11,2-2 0,1 4-28,3-5 0,-1 7 8,1-2 0,-1 4 5,1 2 0,-1 6 1,-1 2 7,-5 1 0,3-3 0,-7 4 0,1 0 9,0-1 1,0-3 0,-4 6 0,3-1-6,3-1 0,-4 6-15,6-5 0,-1 5 1,7 1 1,-7-7 0,-1-2-1,-2-1 58,-2-5-36,-6 14 1,-2-14-3,-4 4 1,2-6 2,-8-6 1,8 2 0,-1-8 2,3-1 1,2 3 0,0-2-1,0-1-1,0-3 1,0-1 0,0-1 0,0 1-12,0-1 0,6 1 0,1 0-9,3-1 0,0 1 0,3 1 1,-3 2-13,-2 3 0,5 7 0,-1-4 1,3 2-6,3 1 1,-1-1-1,1 6 1,-1 0 8,1 0 0,-1 0 0,1 0 23,-1 0 1,1 0 0,-1 0 0,1 0 31,-1 0 0,1 0 1,-1 0-20,0 0 1,1 0-1,-3 2 1,-1 2-15,-2 1 1,-7 7 0,5-4 0,0 0-3,0-1 0,-5 7 0,5-2-11,-2 3 1,-2-3 0,-6-1 64,0 3 1,0 1-16,0 3 0,0-6 1,0-1-19,0 3 0,0-5 0,0 3-23,0 2 0,0 1 14,0 3 1,0-1-2,0 1 0,0-7-42,0 1 1,0-6-103,0 5-23,0-7 0,-2 6-19,-4-4 0,4-2 171,-4 7 0,4-7 0,2 4 0</inkml:trace>
  <inkml:trace contextRef="#ctx0" brushRef="#br1" timeOffset="-61183">16784 8768 6021,'0'-18'0,"0"7"0,-2 1-31,-4 2 1,-4 2 33,-7 6 0,-1 0 0,1 0 15,-1 0 1,1 0-1,0 0 1,-1 0 4,1 0 0,-1 2 0,1 2 4,-1 2 0,1 6 1,-1-5-1,1 3-15,-1 4 1,3 1 0,1 3-1,3-1 2,-3 1 0,4-1 0,1 2 0,-1 3 6,0 1 0,6 0 1,-3-3-1,1 1-4,0 2 1,0 6-1,6-3 1,0-1-3,0 0 1,2 0 0,2-3 0,2 1-10,-2-2 0,5-1 0,1-3 0,2-1 6,-1-5 0,1 3 0,5-6 0,1 0-1,-1-1 0,7-1 0,-1-6 0,0 0-9,2 0 0,-5 0 0,3-2 1,-3-2-12,-3-2 0,1-7 1,-3 1 2,-3-3 0,-5 3 1,-5 0-1,2-1 2,2-3 1,0-1 0,-8-1 0,-2 1-1,-2-1 0,-7 7 0,3-1 0,-2 1-18,1 1 0,1 0 1,-4 6-1,3-2-2,-3 3 1,-1-5 0,-3 2 26,1 2 1,-1 2-1,1 4-2,-1 4 0,7-2 6,-1 7 0,8-5 0,-2 6 1,6-8 0,6 2 0,6-4-1,3-2 1,3 0-1,1 0 1,3 0-6,1 0 1,6-6 0,-6 0 0,-1 0-2,-3-2 0,0 4 0,3-5 15,1 1 1,0 2 0,-5 6-14,-1 0 1,1 0 0,-1 0-2,1 0 0,-1 0 0,-1 2-2,-5 4 1,-1-2 0,-6 7-27,2 3 1,5 2 0,-5 1-47,-2 0 1,0 5 0,0-3 0,2-3-23,-3-1 1,5 1 0,-2 1 94,-2 1 0,6-1 0,-1 1 0</inkml:trace>
  <inkml:trace contextRef="#ctx0" brushRef="#br1" timeOffset="-60586">17640 9134 7569,'0'-9'-473,"0"-7"220,0 5 0,0 1 154,0-2 1,-8 8 0,-4-3 91,-3-1 1,-3 6-1,1-4 1,-1 4 35,1 2 1,-1 0-1,1 0 1,-1 0 10,1 0 0,5 0 1,1 2-25,-3 4 1,4 4 0,-1 7-13,-3 1 1,6-1-1,3 0 10,3 1 0,2-1 1,0 1-19,0-1 1,0 1-1,2-3 1,3-1 7,7-2 0,-2-3 0,1 5 0,3-4-1,1-3 1,1 1 0,-2-4 0,-3 2-8,3-2 0,-5-2 0,3-2 1,2 0 0,-1-2 1,1-4-2,-2-6 1,-3-3 0,3-3 0,-4 1-22,-1-1 0,-3 1 0,6-1 0,-2 1-14,-4-1 0,3 1 1,-1-1 35,-2 1 1,0 5 8,2 1 0,-4 7 0,4-4 0,-10 10 50,-2 4 0,-2 4 0,4 7-30,-2 0 1,1-5 0,5 0-46,0 1 0,5 3 0,3 1-14,2 1 1,1-3 0,5-1 0,-2-4-60,-3-3 0,1-1 92,5-6 0,1 8 0,-1 2 0</inkml:trace>
  <inkml:trace contextRef="#ctx0" brushRef="#br1" timeOffset="-60129">17971 9047 7447,'0'-17'-327,"0"-1"0,-2 3 39,-3 3 1,3 2 167,-4 5 120,4 3 1,2-4-1,2 10 124,4 1 0,-4 9-102,3-2 1,-3 3 0,0 3 0,2-1 0,2 1 0,2-7 0,-4 1 1,1 1-11,-1 3 0,4 1 0,0-1 1,0-2-26,-1-3 1,5-5 0,-4 4 0,0-1-13,-1 1 0,1-6 17,-2 2 1,4-6 0,7-6 0,-5 2 0,-1-8 5,3-1 0,-4-1 1,-1 1-1,1 1 0,0-1 1,-4 3 0,3-2 18,-1-1 1,0 5 0,-4 0-38,2 0 0,1 6-13,-1-3 1,-4 10 24,4 7 0,-4-2 0,0 1-33,4 3 0,-3 0 0,7-1 0,0-1-28,0 1 0,1-3 0,7 0 1,-1-3 67,1-3 0,-1 6 0,1 0 0</inkml:trace>
  <inkml:trace contextRef="#ctx0" brushRef="#br1" timeOffset="-59690">18827 9047 7569,'0'-19'-397,"0"-5"0,0 5 0,0-4 264,0 3 1,-2 5 104,-4 3 0,-3 2 1,-9 7-2,1-3 1,-1 0 0,1 6 142,-1 0 1,1 0 0,-1 0-96,1 0 0,-1 6 1,3 2-1,1-1-23,3 1 0,7 6 1,-2-3-9,4 5 1,2-5 0,0 1 11,0 2 0,8 1 1,4 1 21,3-5 0,4 5-18,5-4 1,-5-5-1,4 1 1,-3-2-3,-3 0 0,1 1 0,-1-3 0,1 2 0,-1 2 0,1-4-1,-1 2 0,-5 5 1,-3-3-3,-1 2 1,-2-4-1,-8 3 2,-4-1 1,2 0-1,-7-4 1,-3 1 2,-1-1 1,-5-2 0,-1-2-1,-2 0-9,1 0 0,3 0 0,1 0 0,1 0-72,-1 0 1,1 0 0,-1 0-68,1 0 144,7 0 0,-5 0 0,5 0 0</inkml:trace>
  <inkml:trace contextRef="#ctx0" brushRef="#br1" timeOffset="-59145">19316 8960 7569,'10'-8'0,"-2"4"-585,-8-7 385,0 7 0,-2-10 25,-4 8 0,-4 0 186,-7 6 1,-1-5-1,1-1 64,-1 2 1,7 2-1,-1 2-38,-2 0 1,5 0 0,-3 0-39,-2 0 0,7 2 0,-1 2 0,2 4-12,0 1 0,0-3 0,6 6-8,0 1 0,0-3 1,2 2-1,4-1 7,6-1 0,-2 4 1,1-9-1,3 1-5,1 2 1,-3-4 0,0 6 11,1-3 1,-3 7 46,2-2 1,-9-3 1,3 3 1,-4-6-42,-2 5 0,0 1 5,0 5 0,0 1 6,0-1 1,-8-7 0,-3-2-66,-5 0 0,5-6 1,-3 3 54,-5-3 0,-5-2 0,-5 0 0,6 0 3,4 0 1,7 0 0,0 0-186,-1 0 156,5 0 0,-6-2-24,9-3 1,-3 3 0,4-6 47,-2 0 0,0 6 0,6-6 0</inkml:trace>
  <inkml:trace contextRef="#ctx0" brushRef="#br1" timeOffset="-58866">19561 9012 6977,'0'12'-395,"0"-1"344,0 3 0,0 2 1,-2-1-1,-2-1 59,-2-3 0,0 1-121,6 5 1,0 1 5,0-1 1,0-5 106,0 0 0,8-8 0,2 3 0</inkml:trace>
  <inkml:trace contextRef="#ctx0" brushRef="#br1" timeOffset="-58695">19508 8855 7387,'-9'-19'-181,"3"-5"0,4 5 0,2-4 84,0 3-235,0 3 73,0 7 0,6 4 259,-1 12 0,1 4 0,-6 7 0</inkml:trace>
  <inkml:trace contextRef="#ctx0" brushRef="#br1" timeOffset="-58141">20085 9065 7265,'0'-18'-232,"0"1"1,-2 1 308,-4 5 1,4 1-1,-6 6-135,0-2 0,4 0 1,-7 6 15,-3 0 1,5 0 0,-3 0 0,0 2 71,3 4 0,-7-2 0,4 6 4,-3-3 1,3 7 0,1-2-6,-3 3 0,4-3 1,1-1-31,1 3 0,2 2 0,6 1-26,0 0 1,8-5 0,3 0 13,5 1 1,1-5-1,1-2-67,-1-4 0,1-2 0,-1 0 32,1 0 1,-1-2-1,-1-4 26,-5-6 0,3 3 1,-8-3 52,-2-1 1,3-3 5,-1-1-81,0 7-25,-6 2 7,0 8 7,0 16 0,0-11 0,2 11 20,4-6 0,3 3 35,9-1 0,-1-4 0,1-1 0</inkml:trace>
  <inkml:trace contextRef="#ctx0" brushRef="#br1" timeOffset="-57508">20312 9065 7119,'-10'-18'-805,"2"6"1122,8 1-477,0 7 1,6-2 142,0 12 1,2-2 47,-3 7 1,-3 1 0,6 4-25,0-5 1,-6 5 0,6-5-7,-1 5 1,-5 1 0,6-1 6,0-4 1,-6 3-9,4-3-13,-5-4 12,-1-1-43,0-7 1,0-13-1,0-5 39,0-1 0,6-1 1,0 3 3,-2 0 1,6 5 0,-1 0 0,3 1 1,0 1 1,-1-4 0,7 8 0,-3 1 1,-3-3 1,3 6-1,-3-4 1,4 4 15,1 2 0,1 0 1,-1 0 7,0 0 0,1 6 0,-1 0 0,1 0 28,-1 1 1,-5-5 0,0 4 0,1-2 6,3 2 1,1-2 0,1 5-34,-1-1 1,-5 4-1,-1-4-19,3 1 0,-4 3 1,-1 5-12,-1 1 1,-2-1 0,-6 1-33,0-1 0,0 1 83,0-1 1,-2-1 18,-4-5 0,-3 3-17,-9-8 0,6 0-26,1-6 1,5 0-222,-6 0-272,8 0 7,-3 0 460,7 0 0,0 0 0</inkml:trace>
  <inkml:trace contextRef="#ctx0" brushRef="#br2" timeOffset="-144433">6026 1031 7229,'17'0'7,"-5"0"0,0 0 0,1 0 31,3 0 1,1 0 0,1 0 0,-1 0-26,1 0 1,-1 0-1,0 0 1,1 0 8,-1 0 0,1 0 1,-1 0-1,1 0-31,-1 0 0,1 6 0,-1 2 0,1 1-49,-1 5 1,1-4-1,-3 1 1,-1 3 6,-3 1 1,-5 1 0,4-3 0,-2-1-26,-4 2 1,-1 1-1,1 3 56,2-1 1,0-5 33,-6-1 1,-2-1 18,-4 2 0,-4 1-22,-7-7 0,0 0 33,-1-6 0,1-2 0,-1-4 0,8-3 0,5-9-20,3 1 1,2 5 0,0 0 26,0-1 1,2-3-1,3-1-16,7-1 0,4 1 1,1-1-1,1 1-32,-1-1 1,0 7-1,1-1-39,-1-1 0,1 3 0,-1-2-192,1-1 0,-1 5-3,1 2 0,-3 2 0,-1 0 231,-3-2 0,1 1 0,6 5 0</inkml:trace>
  <inkml:trace contextRef="#ctx0" brushRef="#br2" timeOffset="-142437">8733 1066 6149,'-18'-10'-398,"3"3"494,3-1 0,-3 6 0,3-4 0,-4 4 1,-1 2-41,0 0 0,-1 0 0,1 0-37,-1 0 1,1 0-1,-1 0 1,3 2 32,3 4 1,-2-2 0,7 5-9,-3-1 1,4 4 0,-4-4 51,3 1 0,1 3 1,6 5-38,0 1 0,0-7 1,0 1 10,0 2 1,8 1-42,3 3 1,5-3 0,1-3 0,1-6-109,-1-4 1,-5 3 0,0 1 0,1-2 61,3-2 1,1-2 0,1-2 0,-1-2 1,0-2 1,1-5 0,-1 3-1,-1-2 13,-4-3 0,3 3 0,-3-2 3,3-1 0,-3-3 1,0-1 120,1-1 45,-5 9-131,0-7 0,-8 16-4,0 0 0,0 8-68,0 9 0,2 1 1,1-1 30,3 1 1,6-7 0,-4 1-1,1 0-70,5-3 0,2 1 1,1-6-1,0 2-166,1-2 0,5 0 0,2-1 241,3 3 0,-7-8 0,4-7 0</inkml:trace>
  <inkml:trace contextRef="#ctx0" brushRef="#br2" timeOffset="-139999">10794 1241 7569,'17'0'0,"-7"0"0,5-8-913,-5 6 710,7-14 1,-5 13-1,0-9 193,1-2 0,-3 5 1,0-3 33,-3-2 1,5-1 5,-6-3 13,8-7 1,-11 6-40,9-5 1,-2-1 0,3 0-44,-1-2 48,-8-2 1,9-6 0,-5 0 0,0 0 10,0 0 0,-2-6 1,-6 1-1,0 1 28,0 2 1,0 2 0,0 0-2,0 0 0,0 0 17,0 0-39,0 8-2,-8-6-20,6 14 23,-14-14 14,14 13-12,-13-5 13,5 8-11,0-9 10,-5 15-94,5-13 24,1 15 0,-7-7 0,4 3 58,-3 1-39,5 8 25,-5-11-24,5 13 23,0-6 0,-5 2 27,3 0-30,-3 0 0,5 6-32,2 0 28,0 0 0,6 8 11,-3 4-21,3 3 1,2 9 0,0-1-1,0-2-1,0-1 1,0 3 0,0 0-7,0-1 28,0-3 0,0 4 0,0 2 0,0 1 4,0-1 0,2 4 1,1-6 51,3-1-66,0 5 1,-4-6-1,2 6 1,4 0 18,1 1 0,-5-1 1,4 4-1,-2-4 39,0-2 0,5 4 0,-3-3 1,2 1-34,3 4 1,-3-4-1,0 0 1,-1-2-49,1-3 0,0 3 0,3 0 0,-1 0 27,2 1 0,-1-3 0,3-6 0,-1 1-5,5-1 0,1-1 1,-4-3-1,1-3-22,-1-2 1,7 4 0,-1-7 0,0-1 16,2-2 0,-3 0 0,5 2 1,-2 2-23,-3-2 1,3-2-1,0-2 1,0 0 14,0 0 1,1-6 0,-5-2 0,2 0-92,-1 1 0,-3-5 0,-1 4 1,-1 0 69,0 1 1,1-7 0,-1 4 33,1 1 0,-6-5 0,-3 6 0,1 0-9,0 1 0,-5-5 0,5 4-11,-2-1 0,-2 3-44,-6-6 8,0 8 1,-8-3 23,-4 7 0,3 0 46,-3 0 1,8 1-1,-4 3 96,1 2 1,5 8-1,-4-3-47,4 5 1,2 1 0,2 1-36,4-1 0,-2-5 0,7 0-111,3 1 1,-1-3 0,1 0-132,-2-3 1,-1-1 0,7-6-103,-1 0 0,1 0 309,-1 0 0,1-15 0,-1-5 0</inkml:trace>
  <inkml:trace contextRef="#ctx0" brushRef="#br2" timeOffset="-139829">11807 804 7569,'-10'-8'-85,"2"-1"-27,0-1 0,6 0-442,-3 4 296,3 4 0,0-5 182,-4 7 76,4 0 0,-6 0 0,8 0 0</inkml:trace>
  <inkml:trace contextRef="#ctx0" brushRef="#br2" timeOffset="-139341">12138 18 7569,'0'-10'-938,"0"3"1025,0 7 1,0 13-44,0 5 1,-2 3 0,-1-3 0,-3-1-8,2 0 0,2 9 0,2 1 0,0 2-4,0 0 1,0 0-1,0 8 1,0 2-10,0 2 1,0-1 0,0-5 0,0 0 3,0 0 1,0 6 0,0 0 0,0-3-10,0-1 0,0 0 0,0 2 0,0 2-27,0-2 0,6-3 0,0-1 0,-3-2-39,-1-4 1,4 2 0,0-5 0,0-1-61,2 0 0,-5 4 1,7-5-1,0-3-20,0-2 0,-5-3 0,7-3-184,2-1 1,1-2 310,3 1 0,-1-3 0,1-8 0</inkml:trace>
  <inkml:trace contextRef="#ctx0" brushRef="#br2" timeOffset="-138724">12453 1101 7432,'9'-2'-929,"-3"-4"884,-4 4 201,-2-6 0,6 10-106,0 4 1,0-2-1,-4 6-20,3-2 0,-1 3 0,6-3 0,0 0-11,-1-1 0,3-1 0,5-4 0,1 2-23,-1 2 1,1 0 0,-1-6 0,1 0-17,-1 0 1,1 0-1,-1-2 1,1-2-35,-1-2 0,-5-7 0,-1 3 0,3-2 44,2 1 1,-5-1-1,1-6 37,1 1 1,-5 0 151,-2-1-124,-4 1 0,-4 7-87,-4 4 1,-4 6 15,-7 6 1,7-2 0,4 7 0,5 3 21,1 2 0,0 3 0,0 2 0,0 3 15,0-3 0,0 4 0,0 0 1,0 3-3,0 3 1,0-4 0,0 2-1,0 2-8,0 2 0,5-4 0,1 0 0,-2 2-16,-2 2 0,0-4 0,2-2 0,2-1 29,-3-5 0,-1 4 0,-2-2 1,0-1-6,0-3 0,0-1 0,-2-1-12,-3 1 0,-3-1 0,-6-1 0,3-3 23,-3-1 1,1-6 0,-1 3 0,2-1-12,-1-4 1,-3-2-1,-1-2 1,-1 0 7,1 0 0,-1 0 1,1 0-1,-1 0-88,1 0 1,-1-2-1,1-4 1,0-4 6,-1 1 1,1-7 0,-1 7-1,1-3-206,-1 0 0,7 1 1,-1-7-1,0 1 260,3-1 0,-5 1 0,8-1 0,-7-7 0,3-2 0</inkml:trace>
  <inkml:trace contextRef="#ctx0" brushRef="#br2" timeOffset="-138258">12086 629 7482,'0'-9'-481,"-2"1"0,-2 6 511,-2-4 224,0 4-45,6-6 0,2 3-126,4-1 1,-2 0-1,8 6 1,1 0-18,3 0 1,1-6-1,1 0 1,1 2-11,4 3 0,-3-5 0,5 0 0,-2 0-109,1-2 1,-1 6-1,-6-3 1,1 1-34,-1-2 0,1 4 1,-1-4-787,1 4 872,-1 2 0,1 0 0,-1 0 0</inkml:trace>
  <inkml:trace contextRef="#ctx0" brushRef="#br2" timeOffset="-141690">9396 490 7569,'0'-18'-125,"0"1"-176,0-1 1,6 7-1,0-1 355,-2-2-39,-2 7 215,-2-1 44,0 8-256,0 15 0,0-3 0,0 11 1,0-3-1,0-3 1,0 1-1,0 1 1,0 2-39,0 3 0,0-1 1,0-4-1,0 3 12,0 1 0,0 2 1,0-3-1,0 3 6,0 2 1,0-6 0,0 5 0,0-3 2,0 0 0,0 0 1,0-5-1,0-1-56,0 1 0,0-1 0,0 1 19,0-1 1,6-5 16,0-1 27,-1-7 0,-3 4 0,4-8 0,-4-2 0,6-4-3,0-5 1,-6 1 0,5 0 0,-1 1-1,0-1 0,8 0 1,-5-3-1,3 3 13,0 2 0,-3 0 0,5 5 0,-3-3-3,3 2 0,2 2 0,1 2 22,0 0 0,1 0 0,-1 0 0,-1 2-74,-4 4 1,3-2 0,-3 5 0,3 1-4,3 0 1,-7-5 0,1 7-1,0 2-32,-3 1 1,5 3 0,-8-1 99,-2 1 1,0-1 0,-1 1-1,3-1 32,-2 0 0,-2 1 1,-4-3-1,-2-1-39,-2-2 1,-7-1-1,1 7 1,-3-1 1,-3-5 0,1-2 0,-1-3-23,1-3 1,-3-2 0,-1-2 0,-2 0-47,1 0 0,3 0 0,0-2 0,-3-2 0,-1-1 0,2-9 0,7 2 1,2-1-33,-1 1 0,5-3 0,2 3 0,2-4-57,-1-1 0,3 5 135,-4 1 0,12-1 0,3-5 0</inkml:trace>
  <inkml:trace contextRef="#ctx0" brushRef="#br2" timeOffset="-141150">10078 1188 7569,'9'0'-118,"5"2"-234,-8 4 1,7-4 239,-1 4 0,3-6 1,3-4 111,-1-2 0,1-8 1,-1 5 12,1-1 1,-3-5 0,-1 5 0,-4-2-4,-3 1 1,5-1 0,-4-6 2,1 1 0,-5 5 0,2 1 31,-4-3 1,-2 4-8,0-1 0,0 5 14,0-6-44,-8 8 1,4-3 5,-7 7 1,5 0 0,-4 2 69,2 3 1,3 5 0,5 8 8,0-1 0,0 1 0,0-1-70,0 0 1,0 1 0,0-1 0,2-1-32,3-4 0,3 3 1,6-5-1,-5 1-79,-1 1 0,6-8 1,-3 4-137,5-1 149,1-5 0,1 6 1,-1-8 11,1 0 0,-1-2 63,1-4 0,-1-3 0,1-9 0</inkml:trace>
  <inkml:trace contextRef="#ctx0" brushRef="#br2" timeOffset="-140964">10427 769 7569,'-8'-17'-565,"6"7"315,-6 2 1,8 10 0,-2 2 249,-3 2 0,3 7 0,-6-3 0</inkml:trace>
  <inkml:trace contextRef="#ctx0" brushRef="#br2" timeOffset="-143937">7109 1049 6939,'-12'0'-130,"0"0"64,-1 0 0,-1 1 1,1 3 109,1 2 0,6 2 1,-6-2-25,-1 5 0,3 5 0,0 1-1,3 1 1,1-1-1,6 1 0,0-1 1,0-5-1,0 0 1,2-1-15,4-1 0,-2 3 1,7-5-1,3 0-3,1 0 1,-1-2-1,1-5 1,5 3-7,-1 2 0,1 0 0,-3-6 0,1 0-5,-1 0 1,0-2 0,3-2 0,1-4 4,3-1 1,-1 3 0,-6-6 87,1-1-66,-1 5 0,-5-8 1,-2 5 40,-3-5 0,-1-1 0,-6-1-54,0 1 0,0 5 1,-2 2-1,-4 3-37,-5 3 0,-5-4 1,-1 2-1,-1 2-142,1 2 1,-1 2 0,1 0-133,-1 0 0,7 6 306,-1 0 0,8 0 0,-4-6 0</inkml:trace>
  <inkml:trace contextRef="#ctx0" brushRef="#br2" timeOffset="-143136">7563 629 6999,'0'-17'-1140,"0"5"1394,0 1 0,0 5 273,0-6-522,0 8 125,0-3-89,0 7 0,6 7-38,-1 5 0,1 3 0,-4 3 0,2-1 12,2 1 1,0-1 0,-6 3-31,0 3 28,0-4 0,0 9 1,0-7-1,0 2-8,0-1 1,0 3 0,0-2 0,0-2-29,0-1 1,0 3 0,2 0 0,1-1-17,3-3 0,0-1 0,-6-1-31,0 1 0,0-7 25,0 1 0,0-6-130,0 5 113,8-7 86,-6 4 0,7-8 21,-3 0-56,-4 0 1,8-6-1,-6-2 18,2-1 0,7-3 1,-1-4 35,3 5 1,-3 1-1,0 6 1,1-4-27,3-1 1,1 5 0,1-4 0,-1 2-20,1 0 0,-1 1 0,1 3 0,-1-2-9,1-2 0,-1 0 0,0 6 40,1 0 1,-1 2 0,1 2-18,-1 2 1,1 7 0,-1-1-13,1 4 0,-9-5 0,-1 1 4,0 1 0,-6 3 0,4 1-1,-4 1 0,-2-1 1,0 1-19,0-1 1,-8-1 0,-4-3 13,-3-1 1,-3-6 0,1 4-1,-1-3 13,1-3 0,-1 0 0,1 0 1,-2 2 8,-5-2 0,5-2 0,-4-2-42,3 0 0,3 0 1,-1 0-122,1 0 1,5 0 0,2-2-8,3-4 1,1 2 0,6-8 148,0-1 0,0-3 0,0-1 0</inkml:trace>
  <inkml:trace contextRef="#ctx0" brushRef="#br2" timeOffset="-145599">5415 682 7569,'-10'0'-390,"2"0"0,6 0 390,-4 0 0,2 2 0,-7 4 0,7-5 0,-4 7 0,8-8-450,0 0 53,-8 0 425,7 0 20,-7 0 1,6-6 99,-4 1 0,4-3 104,-4 2-117,4 4 204,2-6 0,0 22-317,0 3 1,0 5 0,0-5 0,0 1-1,2-1-16,4 1 1,-4 1-1,4 2 20,-4 3 0,-2 1 0,0-4 0,0 2-8,0-1 1,2 3-1,2-2 1,1 1-16,-1 1 1,-2-6 0,-2 4 0,2-3 0,2-3-166,2 1 0,0-1 0,-6 1 2,0-1 1,0-5 0,2-2 38,3-3 121,-3-1 0,6 2 0,-8 2 0</inkml:trace>
  <inkml:trace contextRef="#ctx0" brushRef="#br2" timeOffset="-145073">5327 699 6398,'0'-11'-43,"0"-1"351,0 8 0,2-10-244,4 9 0,-2-1 1,8 6-72,1 0 1,3-2 0,1-2 0,1-2-32,-1 2 1,1 2 0,-1 2 47,0 0 0,1 0 1,-1 0-1,1 0 11,-1 0 1,1 0 0,-1 0-1,1 0 4,-1 0 0,1 0 0,-3 2 0,-1 2-19,-3 2 1,-5 6 0,4-5 0,0 3-10,-1 4 0,-5 1 0,2 3-6,-4-1 0,-2 1 1,0-1 5,0 1 1,0-7 0,0 1-1,-2-1-1,-4-1 0,2 4 1,-7-6-1,-3 1 3,-1 5 0,-5-4 0,-1-1 1,-2-1-32,1-4 0,3 4 1,1-1 7,1 3 0,-1-6-335,1 2 1,5 2-91,1-3 449,7 1 0,-4-14 0,8-1 0</inkml:trace>
  <inkml:trace contextRef="#ctx0" brushRef="#br2" timeOffset="-135996">15422 839 7340,'9'0'-1103,"-15"-2"1136,-11-4 0,-4 4 1,3-4-1,1 4 0,-1 2 1,1 0 0,-1 0 0,1 0 26,-1 0 1,1 0 0,1 2-39,5 4 1,-3-2 0,8 8-9,3 1 1,1 3-1,2 1-11,0 1 1,2-7 0,1 1 0,5 0-36,2-3 0,2 7 1,5-6 36,0-1 0,1 5 0,-3-6 1,-1 1-8,-2 5 0,-1-4 0,7-1 0,-1 1-25,1 0 1,-1-1 0,1 5-11,-1-2 1,-1-1 0,-5 7 6,-5-1 1,-4 1 99,-2-1 1,-2-1-56,-4-5 0,2 3 0,-7-8 0,-3-2 1,-1-2 1,-3-2 0,1 0-1,-1 0 1,1 0 1,-1 0 0,1 2-1,-1 1-84,1 3 0,-1 0-302,1-6 1,5 0 368,1 0 0,7-8 0,-4-1 0</inkml:trace>
  <inkml:trace contextRef="#ctx0" brushRef="#br2" timeOffset="-135632">15788 594 7569,'10'0'-424,"6"0"1,-9 2 0,5 4 455,-6 6 0,2 3 0,-3 3 0,-1-1-3,-2 1 0,4-1 1,0 3-1,-2 1-17,-2 2 1,-2 2 0,2-3 0,2 3 38,1 2 1,1-5-1,-4 3 1,2-2-44,2 0 0,0 6 0,-4-5 0,1-1-50,3 2 0,0-5 1,-4 3-1,2-4-2,2-1 1,0-1-1,-6 1-208,0-1 0,0 1 252,0-1 0,0 1 0,0-1 0</inkml:trace>
  <inkml:trace contextRef="#ctx0" brushRef="#br2" timeOffset="-135332">15684 996 7135,'17'0'-100,"1"0"1,-7 0-1,1 0 1,1 0 124,3 0 1,1 0 0,1 0-1,-1 0-105,1 0 1,-1 0 0,3-2 0,1-2-22,2-2 1,1 1 0,-7 3 0,0-2-12,1-2 0,-1-2 1,1 4 60,-1-1 51,1-1 0,-1-2 0,1-2 0</inkml:trace>
  <inkml:trace contextRef="#ctx0" brushRef="#br2" timeOffset="-134891">16225 874 7569,'12'0'-134,"-1"0"1,1 0 0,5 0 215,1 0 0,-1 0 1,1 0-189,-1 0 1,1 0 0,-3 2 0,-1 2 50,-3 2 0,-1 1 1,4-1 36,-3 6 0,-7-3 0,2 3 5,-4 2 0,-2 1 0,0 3 0,0-1 11,0 1 1,-2-1-1,-2 1 1,-2-1 0,-1-5 0,3-1 55,-2 3-3,-8-6 1,10-1-67,-7-7 1,7-7 0,-4-5-7,0-4 1,6-1 0,-3 0-1,3-1 11,2 1 1,2-3 0,2-1 0,3-2-23,3 1 1,2-3-1,5 2 1,1 1-44,-1 3 0,0 3 0,1 3-21,-1 1 1,7 2 0,-1-1-1,-2 5 28,-1 4 0,-3 2 68,1 0 0,-1-8 0,1-1 0</inkml:trace>
  <inkml:trace contextRef="#ctx0" brushRef="#br2" timeOffset="-134632">16836 821 7569,'12'0'-669,"0"0"0,-9 2 660,3 4 1,-4-2 100,-2 8 0,0-6 0,-2 3 0,-2 1 4,-1 0 0,-7 1 1,4 7-47,-2-1 1,7 1-1,-3-1-51,4 1 1,2-1 0,2-1 0,2-3-95,1-1 0,7-6 0,-4 3 0,2-1 11,3-4 1,-3 4 0,1-2 83,3-3 0,2-1 0,1-2 0</inkml:trace>
  <inkml:trace contextRef="#ctx0" brushRef="#br2" timeOffset="-134445">16889 629 7569,'0'-17'-908,"-2"5"574,-4 1-70,4 7 404,-6 4 0,8 9 0,0 9 0</inkml:trace>
  <inkml:trace contextRef="#ctx0" brushRef="#br2" timeOffset="-137386">14217 752 6289,'9'0'284,"7"0"0,-14 7 1,6 5-289,-1 4 0,-5 1 0,4 0 0,-4 1 3,-2-1 0,0 1 1,0-1-1,0 3-68,0 3 0,0-4 0,0 5 0,0-5-8,0-1 0,0-1 0,0 1 0,-2-1-241,-4 0 0,4-5 318,-4 0 0,-3-1 0,-1 7 0</inkml:trace>
  <inkml:trace contextRef="#ctx0" brushRef="#br2" timeOffset="-136936">14112 926 7569,'-12'-6'-10,"2"-1"0,3-3-44,3-4 0,2-1 1,2-3-157,0 1 0,2 1 0,4 3 1,5 3 151,5 2 0,1-3 0,1 5 0,-1 2 75,1 2 1,-1-4 0,3 0-1,1 3-11,2 1 1,0 2 0,-5 0-1,-1 0 52,1 0 0,-1 2 0,1 1 1,-1 5-35,1 2 0,-1-4 0,-1 5 0,-3 3-32,-1 1 1,0-3-1,3 0 1,-1 1 6,-3 3 0,-5 7 0,4 0 1,0-1-12,-1-3 1,-5-1 0,4-1-1,-2 1-13,0-1 0,-1 2 0,-5 3 21,0 1 1,0 0-1,0-5 1,-2-1 4,-3 1 1,1-3 0,-8-1 3,-2-2 1,-1-3 0,-3 5 0,1-5-3,0-1 1,-1-2-1,-1-6 1,-3 0-7,-1 0 0,-6 0 0,4 0 1,-1 0-12,1 0 1,-4-2-1,4-2 1,0-4-28,-1-1 0,3 3-31,6-6-373,-1 1 445,9-7 0,9 1 0,9-1 0</inkml:trace>
  <inkml:trace contextRef="#ctx0" brushRef="#br2" timeOffset="-136645">14793 979 7569,'17'0'-219,"1"0"1,-7 0-1,-1 2 218,-2 3 1,0-1 0,-4 8-9,1 2 0,1 1 0,-6 3 26,0-1 1,0-5 0,0-1-91,0 3 29,0 1 44,0 3 0,0-8 0,0-3 0</inkml:trace>
  <inkml:trace contextRef="#ctx0" brushRef="#br2" timeOffset="-136494">14828 734 7443,'-6'-17'-316,"0"-1"0,0 1-150,6-1 466,0 9 0,0 1 0,8 16 0,2 1 0</inkml:trace>
  <inkml:trace contextRef="#ctx0" brushRef="#br2" timeOffset="-133341">17308 455 7569,'-2'-12'-206,"-4"0"0,4 7 134,-4-7 0,4 6 182,2-5-207,0 7 124,0-4 1,8 8-23,4 0 1,-5 8-1,1 3 1,-2 5-37,0 1 0,0 3 1,-6 1-1,2 4 26,3 2 0,-3-3 0,4 5 0,-4 0-6,-2-2 0,0 6 0,0-6 0,0 2-4,0 0 0,0-7 0,0 3 0,0-2 10,0 1 0,0-7 0,0-5 1,0 1-20,0 3 1,0-5-105,0 1-15,0-8 108,0 4 1,0-22 24,0-3 1,0 1 0,2 5 13,4-3 0,-2 0 0,7 1 37,3 1 0,2 2 0,1-1-27,0 5 1,1 4 0,-1 2 0,1 0-10,-1 0 0,1 0 0,-1 0 2,1 0 1,-1 0 0,1 2 0,-1 2-23,1 2 0,-7 1 1,-1-1 6,-2 6 0,-3-2 0,-5 1 6,0 3 0,0 1 0,0 3 21,0-1 0,-7 1 0,-5-1-5,-3 1 0,-3-3 0,1-1 0,-1-5 17,1-1 0,-1 4 0,1-4 0,-1-1 3,1 1 0,-1-2 0,1-6-32,-1 0 1,1 0-17,0 0 1,5 0 0,2-2-1,2-4-45,5-5 1,1 1 0,2-2 0,0-1-237,0-3 1,0-1 294,0-1 0,7-7 0,3-2 0</inkml:trace>
  <inkml:trace contextRef="#ctx0" brushRef="#br2" timeOffset="-132662">17954 804 7569,'10'0'-833,"-3"0"724,-7 0 213,0 8 0,0-4 0,0 7-44,0 3 0,0-4 0,0 1-50,0 3 1,2-4 0,2 1 7,2 3 0,6 1 1,-5 1-41,3-5 0,-4-1 0,6-6 21,1 2 0,-3 0 0,2-6 0,1 0-14,3 0 1,1 0-1,1 0 0,-1 0 0,0-2 0,-1-4 0,-2-4-51,-3 0 1,-1-5-1,4 3 1,-5-3-5,-1-3 0,4 1 0,-7-1 0,-1 1 71,-2-1 0,4 7 0,0-1 134,-2-1 1,-2 3 46,-2-2-193,0 8 0,0-1 28,0 10 0,0 5 0,0 8-6,0-1 1,6 0 0,-1 1-55,-1-1 1,4 1 0,0-1-37,1 1 0,3-3 0,6-1 0,-1-4-38,1-3 1,-1 5 0,0-6 0,1-2 116,-1-2 0,1-2 0,-1 7 0,1 3 0</inkml:trace>
  <inkml:trace contextRef="#ctx0" brushRef="#br2" timeOffset="-132311">18880 298 6857,'-6'11'-388,"0"1"420,2 1 1,-4 3-1,2 1 1,3 3 0,1 3 0,2-4 0,0 7 1,0-1-19,0 4 0,0 2 0,0 0 0,-2-2-32,-4 2 1,4 0-1,-4 0 1,4-3-32,2-3 0,0 4 0,0-6 1,0-1-31,0-3 1,0-2 0,0 1 0,0-1-59,0 1 1,0-1 135,0 1 0,0-9 0,-8-1 0,-1-8 0</inkml:trace>
  <inkml:trace contextRef="#ctx0" brushRef="#br2" timeOffset="-131894">18670 699 6138,'2'-15'134,"4"3"1,-2 4-149,7 8 0,-5 0 0,6 0 41,1 0 0,3 0 0,1 0 1,1 0-10,-1 0 0,1-2 0,-1-2 0,1-1-23,-1 1 1,6 2-1,1 2 1,-3 0-22,-2 0 1,-1 0-1,-1 0 1,1 0-47,-1 0 1,1 0 0,-1 0 52,1 0 173,-1 0-80,-7 0 1,-2 2 0,-8 4-34,0 5 0,0-1 0,-2 2-20,-4 1 0,2 3 1,-6 1-1,2 1-8,5-1 0,1-5 0,2-1 0,0 3-12,0 1 0,0-3 1,0 0-1,2-1-9,3-1 1,-1 4 0,8-8-1,0-1-47,-3 3 0,7-6 1,-5 4-1,5-4-370,1-2 425,1 0 0,7 0 0,2 0 0</inkml:trace>
  <inkml:trace contextRef="#ctx0" brushRef="#br2" timeOffset="-131727">19194 420 7569,'-16'-2'-111,"5"-4"-882,-5 4 993,14 2 0,-13 10 0,5 7 0</inkml:trace>
  <inkml:trace contextRef="#ctx0" brushRef="#br2" timeOffset="-131246">19543 612 7446,'-17'-2'0,"-1"-2"-334,1-2 1,5 0-1,0 8 305,-1 4 0,5-2 1,0 8 25,1 1 1,5 3 0,-4 1 0,4 1 46,2-1 0,0 7 1,0-1-1,0-2-1,0-1 0,2-3 0,2 0 0,4-1-41,1-4 1,3 3 0,5-5-13,1 0 0,-1-1 1,1-5-1,-1 2 3,1-2 1,-1-4 0,1-4 0,-1-4-11,0-1 1,1-3 0,-3-6 0,-1 1 12,-2-1 0,-3-5 0,5-2 0,-2 0 4,1 0 0,-5-5 1,-2 5-1,-4 0 12,-2 0 0,0 1 0,0 7 3,0 0 1,-8 7 0,-4 4 0,-3 2-51,-3-2 1,-5 4 0,0-3 0,1 5-22,3 5 1,-4-3 0,-1 6 0,3-2-23,2 0 1,1 5 0,3-3 0,1 2 77,2 3 0,9 3 0,-5 1 0</inkml:trace>
  <inkml:trace contextRef="#ctx0" brushRef="#br2" timeOffset="-130591">19910 612 7341,'17'0'-984,"1"0"1150,-1 0 1,1 0-253,-1 0 1,1 2 81,-1 4 1,-5 3 0,-2 9 8,-3-1 1,-1 1 0,-4-1 0,2 1 1,2-1 1,0 1 0,-6-1 0,0 1 3,0-1 1,5 0 0,1 1-5,-2-1 0,-2 1 0,0-3 0,2-1 27,2-2-64,-1-9 12,-5 5 1,0-8 15,0-15 1,0 3 0,-1-11-9,-5 3 1,4 3-1,-4-1-11,4 1 1,8 5 0,2 1 0,-1-3 0,3 1 14,0 1 1,1-4-1,7 7 1,-3-3 21,-3 0 1,4 3-1,-5-5 1,5 4 11,1 3 1,1-1-1,1 4 1,2-2-17,3 2 1,-1 2 0,-6 0 0,1-1-11,-1-3 0,1 0 1,-1 6-1,1 0 6,-1 0 1,-5 2 0,0 2 79,1 2 0,3 7-96,1-1 0,-1 3 0,-3 3-61,-1-1 1,-8 1 0,2-1-88,-5 1 1,-1-1 102,0 1 0,-1-3 0,-3-1-135,-2-3 58,-8-7 130,12 12 0,-5-14 0,14-2 0,3-10 0</inkml:trace>
  <inkml:trace contextRef="#ctx0" brushRef="#br2" timeOffset="-130106">21115 507 7202,'0'-12'-337,"0"1"1,-8 7 229,-3-2 1,-5-2-1,-1 3 115,-1 1 0,1 2 1,-1 2-1,1 0 23,-1 0 0,1 0 1,-1 0-1,1 2 9,-1 3 1,7-3 0,1 6-8,2 0 0,-3 2-25,5 7 1,0 1 0,8-3 0,2-1 12,2-3 1,7-5 0,-1 6-1,3-1-18,3-1 1,5 4 0,0-7-1,1 3-32,1 4 1,-6-5 0,5 1 0,-5 0 59,-2 0 0,1 1-36,-1 7 0,-1-1 1,-4 1-1,-5-1-21,1 1 1,-6-7 19,4 1 0,-12-2-9,-6 1 1,-3 3 0,-3-8-39,1-3 0,-1-1 0,1-2 0,0 0-38,-1 0 0,1 0 0,-1 0 0,1 0 91,-1 0 0,1 0 0,-1 0 0,9-7 0,-7-3 0,6-8 0</inkml:trace>
  <inkml:trace contextRef="#ctx0" brushRef="#br2" timeOffset="-129639">20958 542 5904,'-6'12'41,"0"-1"1,-2-7 0,4 4-5,-1 0 0,-3-4 0,2 7 0,-6 3 40,-3 1 0,3-3 0,1 0 0,-1 1-11,2 3 1,-5 1-1,5 1 1,-2-1-22,1 1 0,-1 5 0,-3 0 0,1-1-38,2-3 0,7-2 0,-5 1 1,0-1 51,0 1 1,7-1 0,-5 1 27,0-1 1,6-5-1,-6-2 26,1-3 0,5 1-89,-4-2 1,2-4-1,0 6-414,-2-1-23,0-5 1,-1 6-125,-5-8 537,4 0 0,-7-8 0,5-1 0</inkml:trace>
  <inkml:trace contextRef="#ctx0" brushRef="#br2" timeOffset="-125499">5327 1904 6594,'0'-11'0,"0"-1"-90,0 8 1,-2-6-28,-3 5 0,1 3 0,-6-6 191,2 0 1,2 4-61,6-7 1,0 5-49,0-6 0,2 6 15,4-5 1,-4 5 95,4-6 0,-2 8 70,2-2-130,-4-3-12,5 7 0,1-6 0,4 8 0,5 0-95,6 0 101,-3-8 0,7 6 0,-6-3 0,5 3-5,1 2 0,-6-2 0,4-2 0,-1-2-8,-1 2 1,2 2-1,-2 2 113,7 0-108,-5 0 6,8 0-2,-14 0 0,14 0 1,-6 0-5,8 0 1,0 0-8,0 0 19,8 0-32,-6 0 1,11 0 32,-7 0-6,7 0-16,-11 0 1,8 0 28,-4 0 1,-4 0 0,3 0 1,-3 0-20,-2 0 34,0 0-33,0 0 1,2 0 10,4 0 29,-5 0-35,7 0 1,-2 0-41,0 0 45,7 0-5,-11 0 1,11 0-75,-7 0 0,6 0 52,-6 0 0,7 0-26,-1 0 40,-5 0-22,9 8 1,-12-6-16,7 4 14,1-4 11,-3 5-212,7-5 205,-14 6-4,5-8 85,1 8-75,-6-6 1,6 6 1,-8-8 154,7 0-144,-5 0-3,14 0 14,-7 7-12,1-5 20,5 6 3,-13-8 0,14 0 9,-5 0 1,-1 0-14,1 0 0,-5 0 10,6 0 8,-1 8-178,-1-6 153,5 5-1,-5-7-310,0 0 262,5 0 39,-13 0-5,13 0 0,-5 0-6,7 0 7,-7 0 109,5 8 1,-11-6-133,8 4 21,-1-4 2,-1-2-483,6 0 354,-7 0 110,1 8-195,5-6-12,-13 5 199,14 1 28,-7-6 0,-5 12 0,-4-8 0,-2-3 0,0-1 0,2-2 0</inkml:trace>
  <inkml:trace contextRef="#ctx0" brushRef="#br2" timeOffset="-124290">10217 1957 7569,'-11'0'-1761,"-1"0"1749,0 0 1,1 0 120,-1 0-102,8 0 0,-4 0 122,8 0-16,0-8-54,0 6 0,0-8-49,0 4 0,0 3 0,2-7 0,4 2 5,6 4 1,3-4 0,3 3 0,-1-1 3,1-2 1,1 6 0,2-6 191,3 1-188,-1 5 0,2-6 9,-5 0-3,5 6 10,0-6-15,-5 1 1,13 5-111,-4-4 125,-4 4-64,8-6 1,-6 6-34,8-4 74,0 4 11,0-5 1,0 5 17,0-4-40,0-4-3,0 8 1,-2-5-2,-4 7-16,4-8 194,-6 6-171,8-6 2,0 8 1,1 0-53,5 0 72,-4 0-16,6 0-76,-1 0 1,-5 0 0,6 0 32,0 0 0,-4 0-58,7 0 85,-7 0 61,11 0-70,-13 0-13,14 0 4,-14 0 118,5 0 1,-7 0-112,0 0 0,0 0 160,0 0 8,0 0-144,8 0 0,-7 0 7,5 0 4,-4 0 25,-2 0-222,0 0 199,8 8 6,-7-6 2,7 6-152,0-8 130,-6 0 8,5 0-29,1 0 20,-6 0-57,6 0 49,-8 0-33,7 0 25,-5 0-6,6 0 37,-8 0-29,0 0-1,0 0 28,0 0 0,-6 0 27,0 0-50,0 0 17,6 0-13,-8 0 3,6 0-1,-6 0 1,8 0 0,0 0 5,8 0-6,-6 7-136,5-5-1,1 6 124,-6-8-21,13 0 15,-13 0 5,6 0-14,0 0 141,-7 0-131,7 0-2,-8 0-7,0 0 192,0 0-78,0 0 0,0 0 53,0 0-8,0 0-97,0 0-16,-8 0-54,13 0 72,-18 8-1,26-6-70,-19 5 69,14-7 0,-8 0-41,8 0 0,-4 0-171,7 0 201,-7 8-24,4-6-117,-8 6 123,-1-8-30,1 0 124,0 0-110,-8 0 2,6 0 0,-13 0-5,3 0 2,4 0 7,-7 0 0,5 0 2,-8 0 27,1 0 3,-1 0 0,1 0 44,-1 0-47,1 0-11,-1 0 6,1 0-5,-1 0 4,1 0-788,-1 0 345,1 0 187,7 0 56,-6 0 176,14 0 0,2 0 0,10 0 0</inkml:trace>
  <inkml:trace contextRef="#ctx0" brushRef="#br2" timeOffset="-123082">15160 1904 7569,'-18'0'-384,"8"-2"-357,5-4 510,-5 5 33,8-7 142,-6 8 50,8-8 0,8 6 6,4-4 1,-3 2 0,3 1 0,2-3 33,1 2 1,-3 2-1,-1 2 1,5-2-5,5-4 1,-1 4-1,5-4 1,0 2 74,4-1-81,4 3-1,-6-6-33,6 8 1,-5 0 45,6 0-43,1-8 0,0 6-7,0-4 32,8 4 0,-14-5-6,12 5-3,-14-6 1,8 8-1,2 0 22,4 0-23,-5-8-13,7 6 1,-6-5-1,4 7 1,-2 0-1,9-2 1,4-2 4,5-2 9,-7 0-537,8 6 535,-11 0-2,13-8-1,-8 6 2,-7-5-12,6 7 40,-7 0 1,9-6 66,-1 0 0,0 0-109,1 6 29,-9 0-4,15 0 0,-19 0-154,13 0 159,-5 0-5,5 0-466,-1 0 341,0-8 116,-7 6 0,6-5-11,-7 7 5,1 0 261,-3 0-270,1 0 1,-6 0-9,4 0-12,3 0 111,-7 0 95,6 0-177,0 0 12,-6 0-8,13 0 11,-13 0-7,13 0 23,-13 0-83,14 0 72,-15 0-11,15 0-57,-14 0 54,5 0 1,-1 0 7,0 0-54,0 0 39,1 0 4,-5-8-1,6 6-7,0-6 5,-6 8-6,13 0 81,-13 0-72,13 0 1,-13 0-3,14 0 283,-7 0-276,1 0 5,5 0-45,-13 0 44,14 0-3,-14 0 6,13 0-54,-13-8 45,13 7 7,-5-7-7,0 8 0,3 0 3,-7 0 2,7 0-37,-11 0 29,14 0-5,-14 0 4,13 0-22,-5-8 22,-1 6-3,-1-6 39,0 8-35,-6 0-1,13 0 2,-13 0 48,6 0 145,-9 0-192,1 0 4,0 0-37,0 0 35,0 0 2,0 0-4,0 0 4,-8 0 294,6 0-296,-6 0-15,8 0 14,0 0-3,0 0-9,0 0 6,0 0 2,-8 0-8,6 0 33,-6 0-29,8 0 3,-8 0 1,6 0 76,-5 0-74,6 0 1,-6 0 62,5 0-60,-14 0 5,14 0-4,-14 0 9,14 0-4,-13 0 6,13 0-7,-14 0 10,14 0-8,-13 0 11,5 0-26,0 0 0,-6 0 0,7 0 25,-1 0-17,-6 0 1,7 0 0,-9 0 43,0 0-36,1 0-3,-1 0 0,1 0 2,-8 0 4,5 0-5,-13 0-68,14 0 74,-14 0-8,13 0-64,-13 0-76,6 0-216,0 0-359,-7 0 702,7 0 0,-8 8 0,0 2 0</inkml:trace>
  <inkml:trace contextRef="#ctx0" brushRef="#br2" timeOffset="-111932">9414 1869 7569,'17'0'-114,"1"0"-163,-1 0 1,-5 0 0,0 0-1,1 0 289,3 0 0,1 0 0,1 0 0,-1 0 14,1 0 1,-1 0 0,0 0-10,1 0 0,5-2 0,1-1 0,-1-3 0,0 2 3,0 2 0,3 0 0,-5-2 1,2-2-50,-1 2 1,-3 2 0,-2 2 0,1 0-33,-1 0 0,-5 0 0,0 0 61,1 0 0,3 0 0,1 0 0</inkml:trace>
  <inkml:trace contextRef="#ctx0" brushRef="#br2" timeOffset="-108560">11597 1765 6082,'0'9'56,"0"-1"85,0-8-122,-8 8 1,0-4-1,-5 5 1,3 1-10,2 0 0,-3-4 0,3 3 0,0 1 32,0 0 1,-5-4 0,1 5 0,-3 3 1,3 1 0,0 1 0,1-3-18,1-1 1,-5 0 0,3 7 0,-4 2-20,-1 3 0,-1-1 0,-1-4 1,-2 3-44,-3 1 0,1 2 1,4-3-1,-3 1 9,-1-2 0,-2 4 1,4 1-1,-3-1 22,3 0 0,-4 0 0,1-3 0,1 1 13,-2-2 0,5 5 1,-5-3-1,2 0 28,0 2 0,-3-5 0,5 5 0,-2-2-33,1 1 0,1 1 0,0-4 0,-3 2-29,3-1 1,-4 3 0,2-2 0,1-1 11,3-3 0,-1-2 0,-1 3 0,-2-1 2,1-1 0,1 9 1,0-10-1,-2 3 20,1-1 1,3-1 0,-1-1-1,-1 1 6,-2-1 1,-1 1 0,5 1 0,-2 2-7,-3 3 1,1-1 0,6-6-1,-3 1-7,-3-1 1,9 1-1,-3-1 1,1 1 0,1-1 1,-3 1 0,1-1 0,-1 0 0,1 1 0,0-1 0,1 1-1,4-1 0,-3-1 0,3-3 0,-1-1 1,1 2 0,-2 1 1,7 3-1,-3-1 9,-4 1 1,-1-7-1,-1 1 1,3 1 1,1 3 1,2 1 0,-3 1-13,1-1 1,2 1-1,-3-3 1,3-1-2,2-2 0,-3-7 1,5 7-1,0 0 23,-2-3 0,4 5 1,-5-6 79,1 1 0,0-3-70,2 6 0,4-6 1,-5 3 70,-1-1 0,4 0-64,-8-2 0,7-4-60,-7 4 1,8-3 0,-4 1-499,1 2 132,5 0 385,-14-6 0,14 8 0,-6 1 0</inkml:trace>
  <inkml:trace contextRef="#ctx0" brushRef="#br2" timeOffset="-107318">5589 3843 6259,'0'-12'743,"0"1"-772,0 7 17,0-4 1,0 10 44,0 4 1,0 3-1,0 9-45,0-1 0,6 1 0,0-1 0,-2 1-22,-2-1 0,-2 1 0,0-1 1,0 1-50,0-1 0,0 0 0,0 1-191,0-1 0,0 1 274,0-1 0,-2-7 0,-4-4 0,-4 4 0,-7-1 0</inkml:trace>
  <inkml:trace contextRef="#ctx0" brushRef="#br2" timeOffset="-106826">5467 3860 7569,'0'-17'-495,"0"-1"0,2 3 1,4 1 501,5 3 0,-1 5 1,2-4-1,1 2 19,3 4 1,3-3-1,3 1 1,1 2 22,-2 2 1,1-4-1,-1 0 1,2 2-6,-1 3 0,3 1 0,-2 0 0,0 0-17,3 0 1,-7 0 0,4 1 0,-3 5-44,-3 6 0,1-2 1,-1-1-1,1 1-2,-1 0 0,-5 1 1,-1 7 6,3-1 0,-6 1 0,-1-3 0,-1-1 3,0-2 1,0-1 0,-6 7 0,2-1 3,4 1 1,-4-7 0,3 1 0,-3 1-7,-2 3 1,-2-1-1,-2-1 1,-3-2 22,-3 1 1,4 3 0,-5 1 0,-3-1-1,-2-5 1,-3 5-1,-2-6 1,-3 1 14,3 1 1,-4-2 0,0 1 0,-1-3 14,1 0 1,2-6 0,3 4-1,-1-3-32,-2 3 1,0-4-1,5 4 1,1-4-20,-1-2 1,1 0-1,-3 0 1,-1 0 10,-2 0 0,-1 0 1,7 0-1,-1 0-62,1 0 1,0 0 0,-1 0 0,1 0 4,-1 0 0,8-2 0,3-2-521,-1-2 575,6 1 0,-6-3 0,8-2 0</inkml:trace>
  <inkml:trace contextRef="#ctx0" brushRef="#br2" timeOffset="-106426">6253 4017 7267,'10'12'-1340,"-3"-2"1357,1-2 0,-6-1 1,6-1 208,0 6 0,-6-3 0,5 3-182,1 2 0,-6 1 0,4 3-74,-4-1 0,-2-5 1,2-3-1,2 1-51,1 0 1,1-4-32,-6 5-74,0-7 186,0 4 0,0-8 0,0 0 0</inkml:trace>
  <inkml:trace contextRef="#ctx0" brushRef="#br2" timeOffset="-106276">6323 3825 7569,'0'-9'-1686,"0"-7"1544,0 4 142,0 5 0,0-9 0,0 6 0</inkml:trace>
  <inkml:trace contextRef="#ctx0" brushRef="#br2" timeOffset="-105605">6934 3860 7569,'12'0'-133,"-1"0"-272,3 0 0,-6-2 169,-3-4 235,-3 5 1,-4-7 78,-3 8 1,-5 0-31,-8 0 0,1 0 0,0 0-45,-1 0 0,6 0 0,1 2 0,-3 2-11,-1 1 0,-3 7 0,3-4 5,3 2 0,-3-5 0,5 7 0,-2 0 0,2-1 11,3 1 0,-5-6 0,6 5 7,2 3 1,2 2-28,2 1 1,2-2 0,2-1-4,2-2 1,8-8 0,-3 1 20,5-3 1,1 0-1,1 2 1,-1 2-3,1-2 0,1-2 0,2-2 1,3 0 15,-3 0 1,-2 2-1,-1 2-17,-1 1 1,1 1-1,-3-4-4,-3 4 0,4-4 0,-7 6 6,1 0 0,4 1 4,-9 9 1,1-7 7,-6 1 0,0 0-6,0 5 0,0-5 0,-2-3-4,-4-1 1,3 0 0,-9-4 2,-2 2 0,-1-1 0,-3-5 0,1 0-6,-1 0 0,-5 0 0,0 0 1,1 0 10,3 0 1,-4 0-1,-1 0-31,3 0 0,2 0-282,1 0 1,9-1-194,3-5 491,4-4 0,10-7 0,1-1 0</inkml:trace>
  <inkml:trace contextRef="#ctx0" brushRef="#br2" timeOffset="-105196">7633 3930 7377,'0'-12'-972,"0"1"1064,0 7-108,0-4 0,-8 8 0,-4 0 152,-3 0-92,5 0-1,-6 0 1,7 0 10,-1 0-10,-6 0-1,15 0-47,-15 8 0,8-4 44,-3 7-7,-5-7 1,6 12 36,-7-4-29,7-5-108,-5 9 0,7-6 57,-4 7 25,5 0 33,-1 1-30,6-1 0,-6 1 1,8-1 6,0 1 1,2-1-1,4-1-57,5-5 1,5 3-1,1-6 1,1-1-117,-1 1 1,1-2 0,1-6-19,5 0-39,-5 0-18,6 0 184,0 0 39,-5 0 0,13 0 0,-14 0 0,6 0 0</inkml:trace>
  <inkml:trace contextRef="#ctx0" brushRef="#br2" timeOffset="-104752">7964 3965 7569,'18'0'-1583,"-1"0"1753,1 0-116,-1 0 0,-5-6 72,0 0-48,-1 1-51,7 5 1,-1 0 0,1 0-72,-1 0 35,0 0 0,1 0 0,-1 2 1,1 1 56,-1 3-65,-7 0 46,6 2 0,-7-6-34,1 13 1,4-11-1,-9 8 41,-1 1-124,6-5 105,-8 8-4,6-7-32,-8 1 0,0 6-4,0-7-7,0 9 36,-8-1-13,-2-7 0,-1-2 24,-1-8 0,6 6 1,-6-1 57,-1-1 0,3-2-30,-1-2 1,7-2 0,-2-4-41,4-5 1,2 1-1,0-2 1,0-1-7,0-3 1,6-1-1,1-1 1,3 1-54,4-1 1,1 1-1,3 1 1,-1 3-103,1 1 0,-1 3 0,1-5 91,-1 2 0,1 8 65,-1-1 0,0-5 0,1 0 0</inkml:trace>
  <inkml:trace contextRef="#ctx0" brushRef="#br2" timeOffset="-104321">8768 3983 6663,'11'11'-269,"1"1"1,-6-8 0,5 1 616,3-3 0,-4-2-310,1 0 1,-5 0-101,6 0 0,0-7-42,5-5 0,-7 2 234,-4-1-100,-5-1 1,-2 2 0,-5 5-22,-6 3 0,2 2 0,-1 0 0,-3 0-22,-1 0 29,-3 0 6,8 7 92,-5-5-92,5 14-4,-7-14-8,7 13 42,-5-5 0,13 2-29,-4-1 8,4 1 0,2 0-6,0-1 1,0 1 0,0 5 9,0 1 0,2-7 0,4-1 0,3 0-70,1 0 0,5-7 0,-3 3 0,4-2-31,1 2 1,1-4 0,-1 4-89,1-4 1,-1-2 0,0 0 0,1 0-238,-1 0 391,1-8 0,-1-2 0,1-7 0</inkml:trace>
  <inkml:trace contextRef="#ctx0" brushRef="#br2" timeOffset="-103993">9257 3459 6788,'0'17'115,"0"1"1,2-1-78,3 0 1,-3 3-1,4 1 1,-2 2-1,2-1 0,-4-1 0,4 1 1,-2 3-37,1 2 0,-3-6 0,4 4 0,-2-1-49,2-1 1,-4 6-1,4-4 1,-4 1-58,-2-1 0,0 4 0,0-6 0,0-1-95,0-3 1,0 0 0,0 3-29,0 1 227,0 0 0,0-5 0,0-1 0</inkml:trace>
  <inkml:trace contextRef="#ctx0" brushRef="#br2" timeOffset="-103568">9693 4087 7474,'18'6'-175,"-1"0"0,1 0 0,-1-6 210,1 0 0,-7-6 1,1 0-255,2 2 1,1-4 142,3 3 1,-9-9 53,-3 2 1,-4 3-7,-2-3 1,-8 8 0,-3-2 13,-5 4 0,-1 2 1,-1 0 32,1 0 0,5 0 0,0 0 0,1 2 71,1 4 1,0-2 0,6 8-40,-1 1 0,-1 3 1,6 1 18,0 1 1,0-1 0,2 1-19,4-1 0,3 1-75,9-1 0,-1-5 1,1-3-71,-1-1 0,1-2 1,-1-6-98,1 0 1,-1 0-1,0 0 190,1 0 0,-1-2 0,1-4 0,-1-3 0,1-9 0</inkml:trace>
  <inkml:trace contextRef="#ctx0" brushRef="#br2" timeOffset="-103304">9554 3668 7464,'17'-8'-133,"-5"6"0,-1-3 0,3 3-13,1 2 0,3-6 0,-1 0 0,3 2 119,3 2 0,-2 2 27,9 0 0,-1-8 0,6-1 0</inkml:trace>
  <inkml:trace contextRef="#ctx0" brushRef="#br2" timeOffset="-102159">12068 1974 6693,'0'10'-285,"2"0"356,4-5 1,-2-3-1,8 6 1,1 0-51,3 3 1,3-1-1,3 2 1,3 1-17,2 3 0,8 1 0,6 1 1,-1 1-8,3 5 0,8-5 1,9 6-1,0-2-21,0 1 1,6 7-1,0-4 1,4 2 16,0 0 1,11 0 0,-7 6-1,7-2 27,7-4 1,-11 4-1,13-4 1,-1 4-17,2 2 1,2 0 0,-3 0 0,1 0-1,2 0 1,-41-17 0,1-1 0,-4 0-1,1 1 1,-2-1 0,1 1 2,-1-1 1,1 1-1,40 17 1,-42-17-1,1 1 1,-1-1-1,-1 0 26,47 17 1,-46-15 0,-1-1 0,42 10-1,-1 4-8,0 2 0,-7-2 0,-4-4 0,-5-4 0,-1 1 0,-6-7 0,-2 4 0,-3-3 23,-9-3 0,2 1 1,-7-1-1,0 1-19,-5-1 0,-5 1 0,-4-3 0,-3-1-35,-3-3 1,-2-1-1,-5 4-58,-1-3 1,-1 1-1,-3 3-169,-1-3 1,-8-2-72,2-4-304,-5-4 607,-1 5 0,-7-7 0,-3 0 0</inkml:trace>
  <inkml:trace contextRef="#ctx0" brushRef="#br2" timeOffset="-101548">15980 3249 7407,'0'10'-1047,"0"-3"1309,0-7-231,0 8 0,2 0 0,2 6-23,2-3 1,2-7 0,-4 4 0,4-2 13,1 0 0,-3 7 1,6-1-1,1 1-12,3-1 0,-5 2 0,-1-7 0,0 3-27,0 4 0,-5-5 0,5 3 13,-2 2 0,3-5 20,-5 3 1,0 0 7,-6 5 0,0-5-1,0-1 0,-6-5 0,-1 4 1,-1-1 6,0 1 0,-6-4 1,3 4-1,-5-1-3,-1 1 1,-3-4-1,-1 4 1,-2-3 20,1-3 0,1 4 0,0 0 0,-3 0-100,3-1 0,2 7 1,1-2-137,1 3 1,5 1 0,2-3 187,3-1 0,1 7 0,6 8 0</inkml:trace>
  <inkml:trace contextRef="#ctx0" brushRef="#br2" timeOffset="-100430">15247 4314 7569,'0'-9'-748,"0"-7"293,0 4 401,0 5 1,0-3 66,0 4 0,-2 4 21,-4-4 1,2 4-1,-7 2 3,-3 0 0,4 0 1,-1 0-15,-3 0 0,-1 0 0,-3 0 0,1 2-11,-1 4 1,1-2-1,-1 6 1,3 0 11,3-1 1,-3-3-1,3 6 0,-4 1 1,7 3-1,1 1 1,2 1 0,0-1 1,1 1 0,5-1 38,0 1 1,0-1 0,1 1-30,5-1 1,-2-2 0,6-1 0,0-4-6,-1-2 0,3 3 1,5-5-16,1-2 1,-1 4-1,1-3 1,-1-1-30,1-2 1,-1-2-1,1 0 1,-1 0-103,1 0 1,-1 0 0,1 0 0,-1 0-35,0 0 1,1 0-1,1 0 1,3 0 149,1 0 0,0 0 0,-5-2 0,-1-3 0,8 3 0,3-6 0</inkml:trace>
  <inkml:trace contextRef="#ctx0" brushRef="#br2" timeOffset="-100005">15788 4367 7111,'-11'0'-1145,"-1"0"1068,-2 0 1,5 0 0,-3 0 284,-1 0-54,5 0 1,-8 6-92,5-1 1,3 9-1,0-4 1,2 1-65,0 1 1,1-6-1,5 5 22,0 3 1,2 0 0,1-1 33,3-1 1,8-8 0,-2 1-5,3-3 1,3-2 0,-1 0-37,0 0 0,1 0 0,-1 0 0,1-2-22,-1-3 0,1-3 0,-1-6 0,1 3-12,-1-3 1,1 1 0,-3-1-1,-1 2 22,-3-1 0,-7-3 1,2-1-1,-4-1-5,-2 1 0,0 5 1,-2 2-2,-4 3 1,-3 1 0,-9 6 0,-1 0-37,-5 0 1,3 0-1,-6 0 1,0 0-39,0 0 0,5 6 1,-1 0-1,5-1-129,7 3 1,-5 2-30,5 7 235,3 1 0,8-9 0,10-1 0</inkml:trace>
  <inkml:trace contextRef="#ctx0" brushRef="#br2" timeOffset="-99429">16190 4244 7413,'12'2'-379,"-1"4"1,-7 4 0,4 5 387,0-3 1,-6 4 0,3-5 6,-3 5 1,4 1 0,0 1 0,0-3-25,2-3 0,-6 3 0,5-5-14,1 0 1,-6 0 65,4-5-35,-4-3 0,-4 6-32,-4-8 0,2 0 24,-7 0 1,5-6 0,-4-2-8,2-1 0,2-3 0,6-5-30,0-1 0,6 1 1,2-1 21,2 1 0,1-1 0,7 3 1,-1 1 6,1 3 0,-1 5 0,1-4 0,1 2 23,4 4 1,-3 2-1,3 2 1,-4 0-4,-1 0 0,-1 0 1,1 0-1,-1 0-9,1 0 1,-1 0 0,1 2 0,-1 2 60,1 2 0,-1 8-58,1-3 0,-7 3 0,-1 0 1,-2-3-1,-4 3 2,-2 1 0,3 3 0,1-1-62,-2 1 0,-2-1 0,-2 1-36,0-1 1,0-5-1,2-3 89,4-1 0,-4 6 0,5-5 0</inkml:trace>
  <inkml:trace contextRef="#ctx0" brushRef="#br2" timeOffset="-99088">17168 3930 7569,'10'0'-917,"-3"0"950,1 0 0,-6 8 0,4 4 0,-4 3-19,-2 3 1,0-1-1,0 0 1,0 1-14,0-1 1,0 3 0,-2 1 0,-2 2-27,-2-1 1,0 3 0,6-2 0,0-1-29,0-3 1,0-2 0,0 1-1,0-1-76,0 1 1,0-6 0,0-1 128,0 3 0,0 1 0,-7-5 0,-3-2 0</inkml:trace>
  <inkml:trace contextRef="#ctx0" brushRef="#br2" timeOffset="-98610">16871 4210 6112,'18'0'35,"-1"0"0,1 0 0,-1 0-27,0 0 0,1 0 0,1 0 0,3 0 0,1 0 25,-2 0 0,6 0 0,3 0 0,3 0-20,2 0 1,-6-6 0,0 0-1,2 2-6,2 2 0,0 2 0,-2 0 0,-2 0-30,2 0 1,-4 0 0,0 0 0,0 0-7,1 0 0,-7 0 1,2 0-1,-3 0-10,-3 0 0,-5 0 86,-1 0 111,-7 0-127,4 0 1,-16 6 0,-1 2 0,-3-1 27,0 1 1,1 6-33,-7-3 1,3 5-1,1 1 2,2 1 1,7-1 0,-5 1 56,2-1 1,2 1-70,6-1 1,2-1-1,4-3-34,6-1 0,-3-8 0,3 2 0,2-4-34,1-2 1,3 5 0,1 1 0,2-2-83,3-2 0,-1-2 1,-6-2-1,1-2 133,-1-2 0,1-7 0,-1 3 0,1-7 0</inkml:trace>
  <inkml:trace contextRef="#ctx0" brushRef="#br2" timeOffset="-98453">17797 3965 7569,'-10'-8'-594,"-5"-1"0,13-3 366,-4 0-16,-4 8 244,8-3 0,-13 7 0,5 0 0</inkml:trace>
  <inkml:trace contextRef="#ctx0" brushRef="#br2" timeOffset="-97861">17954 4122 7417,'0'12'-207,"0"0"0,0-7 0,2 5 130,4-2 1,-4 5-1,3-1 30,-3 4 0,-2-5 0,0 1 0,2 1 63,4 3 1,-4-4-1,4-1 66,-4 3-67,-2-6 0,0 7 1,2-5 23,4-1-112,-4 7 4,5-6 17,-7-1 1,0-9 33,0-11 0,2-5 1,2-1 4,2-1 1,8 1 0,-5-1 0,3 1 2,0-1 1,-7 1 0,7 0-1,0-1 7,-3 1 1,7 5 0,-4 2 28,3 3 0,2-5 0,1 6 1,-1 2 0,-5 2 1,0 2-1,-1 2-9,-1 4 0,6-2 0,-5 6 5,5-3 0,1 7 1,1-4-1,-3 1 4,-3 1 0,1-6 1,-5 5-1,0 3-20,0 1 1,3-3 0,-5 0 0,-2 1-26,-2 3 0,-2-4 0,0-1 0,0 3-77,0 1 1,-6 3-1,-2-3 1,-1-1-11,-5-3 0,4-5 1,-1 4 104,-3-2 0,6 5 0,1-3 0</inkml:trace>
  <inkml:trace contextRef="#ctx0" brushRef="#br2" timeOffset="-97280">18687 4122 7394,'-17'0'-1070,"7"2"1131,4 4 1,4-2 0,2 8-14,0 1 1,0 3 0,0 1 3,0 1 1,0-1-1,0 0-22,0 1 1,2-1-115,4 1 111,4-1 0,2-5 0,-1-2-6,3-3 0,-4-1 0,1-4-46,3 4 1,1-4 0,3 4 4,-1-4 1,1-8-1,-1-2 1,1 0-48,-1 1 1,1-5 0,-1 4-1,0-1-34,1-5 0,-1-2 0,1-1 55,-1-1 0,-5 3 0,-2 1 160,-3 3 53,7-1 0,-12 0-70,4 1 1,-4 9-49,-2 2 0,0 8 0,0 9-49,0 1 1,0-7 0,0 1 0,0 1-1,0 3 0,0 1 0,0 1 1,0-1-57,0 1 1,6-1 0,1 1-40,3-1 0,-4-1 0,5-3 0,1-1-28,-2 2 1,5-7-1,-3-1 123,3-4 0,3 6 0,-1 2 0</inkml:trace>
  <inkml:trace contextRef="#ctx0" brushRef="#br2" timeOffset="-96880">19630 4262 7569,'0'-18'-1160,"-5"7"1063,-1-1 1,-8 8 0,3-2 109,-5 5 0,-1 1 0,-1 0 0,1 0 33,-1 0 1,1 1 0,-1 3-1,1 2 0,-1 6 1,3-4-1,1 1-15,3 5 1,5 1 0,-4 3 0,2-1-21,4 1 0,3-1 0,1 1 1,1-1-16,5 1 0,-2-7 1,8 1-1,1 0-3,3-3 1,1-1 0,1-6 0,-1 2 2,1 2 1,-1 0 0,1-6 0,-1 0-1,1 0 0,-1-6 0,1-2 1,-1 0 2,0 0 0,1-5 0,-3 1 0,-1-3 0,-2-3 1,-6 7 0,3-1-25,-1-2 0,-2-1 0,-6-3 0,-2 3-15,-4 3 0,2-1 1,-7 5-31,-3-2 1,-7 6 0,-3-2-1,3 4 0,-4 2 0,1 0-18,3 0 0,4 2 88,5 4 0,-4-4 0,7 6 0</inkml:trace>
  <inkml:trace contextRef="#ctx0" brushRef="#br2" timeOffset="-96260">19980 4122 7409,'-6'12'-283,"0"0"0,0-1 1,6 7 325,0-1 0,0 1 0,0-1 17,0 0 0,0 1 1,0-1-36,0 1 1,2-3 0,2-1 0,4-4-37,2-3 0,-5 5 0,7-4 14,2 2 0,-5-7 1,3 3-15,2-4 1,1-2 0,3 0-3,-1 0 1,0-6 0,-1-1 0,-2-1-34,-3 0 0,1-6 0,5 5 0,-1-3 25,-4 1 0,3-1 45,-3-6 0,-3 3 0,1 1 239,-2 3-26,-2 7-260,-6-4 0,-6 16 0,0 3-6,2 5 0,2 1 0,2 1 19,0-1 0,0 1 1,0-1-71,0 1 0,8-1 0,4-1-106,3-5 0,3-1 0,-1-6 0,1 2 116,-1-2 1,6-2-1,1-2 1,-1 0 69,2 0 0,0-2 0,6-2 0,-2-4 0,3-2 0,-5 1 0,0-5 0,-2 2 0,-4-1 0,14-11 0,2-3 0</inkml:trace>
  <inkml:trace contextRef="#ctx0" brushRef="#br2" timeOffset="-95913">20836 4244 7569,'23'-17'-899,"0"0"694,-7-1 0,-3 6 0,-5 1 191,2-3 0,-6-1 0,1-3 27,-3 1 0,-2 5 0,0 0-14,0-1 0,-6 3 0,-1 0 30,-3 3 0,-2-1 1,-5 4-1,-1-2 24,1 2 0,0 2 0,-1 2 0,1 0-27,-1 0 0,1 6 0,-1 2 14,1 2 1,-1 1-1,1 7-73,-1-1 0,9 1 1,3-1 27,4 1 0,2-1 0,2 1 0,4-3 0,5-3 0,5 3 0,1-3 1,1 3 2,-1 3 0,6-1 0,1-1 0,-3-2-7,-1-3 1,-5 1-1,-1 5 1,-3 1 7,3-1 0,-4-1 0,-1-3 0,-1-1 3,-4 2 1,4 1-1,-3 3 1,1-1-4,-6 0 1,-2-5 0,-3-2 0,-7-2 1,-4-3 0,-1-3 0,-1 2-136,1 2 0,0 0 0,-1-6 135,1 0 0,-9 0 0,-1 0 0</inkml:trace>
  <inkml:trace contextRef="#ctx0" brushRef="#br2" timeOffset="-95562">20801 4157 7569,'-12'6'-341,"0"0"0,8 2 0,-3-5 353,-1 3 1,-2 8 0,-5-3 24,3 5 0,-2 1-139,9 1 126,-9-1 0,6 1 0,-5-1 0,3 1-13,2-1 0,0 1 0,5-1 0,-5 1-161,-2-1 0,6 1 0,-4-3 150,1-3 0,-3 3 0,-7-5 0</inkml:trace>
  <inkml:trace contextRef="#ctx0" brushRef="#br1" timeOffset="-84118">6969 4751 6124,'2'-10'16,"4"4"0,-4 3 18,3-3 1,-1 4 57,2-4-92,-4 4-33,6 2 29,-16 8 1,4-6 0,-6 5-6,3 1 1,-1-4-1,4 8 18,-2 1 0,-1-5 0,3 0 6,-2 0 0,-2-4 0,4 7-4,-2 3 1,-1-7-1,3 1-4,-2 0 0,-2 0 0,4 5-11,-2-1 0,-7 0 0,3 5 4,0 1 0,-5-3 0,5-1 0,-1-3-3,-1 3 1,0 1-1,-3 3 1,1-3 0,3-3 1,-1 4 0,-6-5 0,3 5 0,3 1 1,-3 1 0,3-1 0,-2 1 0,3-1 0,-5 1 0,5-1 0,-5 0-1,-1 1 0,-1-1 1,1 1-1,-1-1 1,1 1 0,-1-1 0,1 1 0,1-1 0,5 1 0,-5-1 0,5 1 0,-5-1 0,-1 1 0,-1 1 0,1 2 0,-1 3-7,1-3 1,-3 0 0,-1 1 0,-2 3-1,1 2 1,-3-6 0,0 5 0,0-3 4,-1 0 0,1 2 0,4-3 1,-2 1 1,1-2 0,-3 5 1,2-3-1,-1 0 1,-1 2 0,4-5 0,-6 5 0,1-2-1,5 1 1,-4 1-1,2-4 1,-1 2 0,-1-1 0,6-3 0,-5 1 1,5-1-2,2-2 0,1 11 0,1-11 0,-1 2 0,-3 1 0,-3-3 0,5 1 0,-1-1 0,1 1 0,-1-1 0,1 3 0,-1 1 0,1 2 0,-6 0 0,-1-5 0,3-1 0,2 1 0,1-1 0,1 1 0,1-1 0,5 1 0,-5-1 0,4 1 0,-3-1 0,-3 1 0,1-7 0,1 1 0,3 0 47,1-3 0,1 7 0,-7-7 7,1 1 1,5 4-3,0-8 0,7-1-1,-7-5-69,8 0 0,-6 2-196,4 4 36,5-4 0,-7 8 178,8-4 0,8-4 0,1 5 0</inkml:trace>
  <inkml:trace contextRef="#ctx0" brushRef="#br1" timeOffset="-82953">7231 4768 7340,'-12'0'-1403,"1"0"1445,7 0 22,-4 0 27,8 0-90,15 0 0,-3 2 1,11 2-14,-3 2 1,-1 6 0,3-5 0,1 1 8,-2 0 0,4 4 0,1-5 0,-1 3 7,0 4 1,6-5 0,-4 3 0,2 2-2,1 1 1,-1 1 0,6-3 0,-2-1-3,-4 1 0,4 3 0,-4 3 0,4 3-1,2 1 0,0 0 1,1-3-1,3 1 4,2 2 0,0 6 0,-4-3 0,3 1 1,7 4 0,-2-4 0,-1 2 1,1 2-6,-1 2 0,-3-4 0,6 0 1,-1 2-1,-1 2 0,5 0 0,-5-2 0,2-1 12,-1 1 0,1 0 0,5 0 0,1-4 14,-1-2 0,6 6 0,0-4 0,-1 2-20,-3 1 0,-2-3 0,1 4 0,1-2-6,4 2 1,-3 0 0,3 0 0,-4-2 6,-1 2 0,-1 2 0,-2 0 0,-1-2-17,-2-2 0,-3-2 0,3 4 0,-5-3 14,1-3 0,-6 4 1,6-4-1,-3 0 13,1 1 0,0 3 0,-6-4 0,0 0 1,0 0 1,-2 5 0,-2-7 0,-4-2-11,-2-1 1,4 3-1,-5 0 1,-3-1-7,-2-3 0,5-2 0,-1 1 0,-2-1-1,-1 1 1,-3-3 0,1-1 0,-1-2 9,0 1 0,-1-3 0,-2 0 4,-3-3 0,-1 1 0,4-4 87,-3 2-97,-7 0 0,4-8-79,-8-4 1,-2 4 73,-4-4 0,-4-4 0,-7 1 0</inkml:trace>
  <inkml:trace contextRef="#ctx0" brushRef="#br1" timeOffset="-80826">1083 7178 6594,'10'0'-161,"-2"0"1,-8 2 328,0 4-115,0-4 0,0 8 0,2-4-35,4 5 1,-4-1 0,3 2 0,-3 1-5,-2 3 1,2 1 0,2 3 0,2 1-23,-2 2 0,-2 1 0,-2-5 0,0 2-1,0 3 0,0-1 1,0-6-1,0 3-22,0 3 0,0-9 1,0 3-1,0-1-119,0-1 0,-2-3 0,-2-1-81,-2 3 231,0-6 0,-1 0 0,-3-8 0</inkml:trace>
  <inkml:trace contextRef="#ctx0" brushRef="#br1" timeOffset="-80151">1153 7161 7569,'12'0'-218,"0"-2"-107,1-4 1,9-2 0,3-3 0,0 5 353,0 4 0,10-4 0,-4 0 0,0 3-33,2 1 1,-2 2 0,-2 2 0,-5 1-9,-5 3 1,-1 2-1,-3-2 38,-3 5 1,-5-1 0,-7 2 9,0 1 1,0-3-1,0 2 1,-1 1-49,-5 3 0,-4-5 0,-7 1 1,-3 2-19,-3 1 0,3-3 0,-3-2 0,4-1 18,1 1 1,3-4 0,1 4-40,3-3 29,-1-1 0,4-6 12,8 0 1,8 0 0,9 0 0,3 0 7,3 0 0,-2 0 0,7 0 1,-3 0-6,-4 0 0,4 0 0,-1 0 0,-3 2 44,-2 4 1,3-2 0,-3 5 0,-3 1-21,-1 0 1,1 1-1,-1 7 8,-3-1 0,1 1 6,-7-1 1,0 1 0,-6-1 7,0 1 0,-6-7 0,-1-1 0,-3 0-11,-4-1 1,-1-5 0,-3 4 0,1-2-10,-1 0 0,1 5 0,-1-5 0,-1 0-27,-4 2 0,-4-6 0,-6 6 0,1-3 1,3 1 0,2 0 1,-4-6-1,2 0 5,-2 0 1,6 0 0,0 0 0,1 0 0,1 0 0,0 0 0,5-2-94,1-4 1,7 2-1,4-7-126,4-3 1,2 4 220,0-1 0,8-1 0,2-5 0</inkml:trace>
  <inkml:trace contextRef="#ctx0" brushRef="#br1" timeOffset="-79800">1992 7405 7569,'9'0'-706,"-1"0"649,-8 0 26,8 0 1,-6 2 0,4 4 70,-4 6 1,-2-2-1,1 1-134,5 3 1,-4 1 0,4 3-25,-4-1 0,-2-5-40,0 0 1,2-3 157,4 3 0,-4 3 0,5-5 0</inkml:trace>
  <inkml:trace contextRef="#ctx0" brushRef="#br1" timeOffset="-79621">1939 7091 6015,'0'-10'-18,"8"3"1,2 7-1</inkml:trace>
  <inkml:trace contextRef="#ctx0" brushRef="#br1" timeOffset="-79009">2341 7353 6179,'10'8'-48,"-1"-4"57,-3 7 0,-4 1 1,4 5 17,-4 1 0,0-6 0,2-1-15,1 3 1,1 1-1,-4 1 125,4-4 1,-4 3-98,4-3 1,-2-5 44,2-1-57,-5-4 1,9-4-51,-4-4 1,-4 3 0,4-9 0,-2-2 3,1-1 1,-1-3 0,6 1 0,0 1-20,-1 5 1,-3-5-1,4 5 1,0-5 21,-1-1 0,3 5 0,5 2 39,1 2 1,-1 1 0,1 3-1,-1-2-1,1 2 0,-1 2 0,1 2 1,-1 0-5,1 0 0,-1 0 1,1 0-1,-1 2 48,0 4 1,1-2-68,-1 7 0,-1 1 0,-4 6-39,-7-1 0,-3 0 0,-2 1-39,0-1 0,0 1 0,0-1 1,-2 1-47,-3-1 1,3-5 0,-4 0 123,4 1 0,2 3 0,0-7 0,0-1 0</inkml:trace>
  <inkml:trace contextRef="#ctx0" brushRef="#br1" timeOffset="-78563">3197 7388 6087,'-12'-10'-17,"0"5"74,8 3 1,-11 2 28,3 0 0,-1 2 0,-1 1-45,2 3 1,3 8-40,-3-3 1,4 5 0,8 1 0,0 1 1,0-1 0,2-1-3,4-4 1,-2 1 0,8-5 0,1 0-1,3-1 1,1 1 0,1-4 0,-1 2-3,1-2 0,1-2 0,2-2 0,3 0 7,-3 0 0,-2 0 0,-1-2 9,-1-4 0,-1 2 1,-3-8 13,-1-1 1,-8-3 0,2-1-51,-4-1 0,-2 1 1,-2-1-1,-4 1-27,-6-1 1,3 7 0,-3 1 0,-2 0-24,-1 1 0,-3 5 1,1-2-1,-1 4 23,1 2 0,-6 0 0,-1 0 0,5 2-7,5 4 1,-1 2 54,3 3 0,-3 5 0,-3-7 0</inkml:trace>
  <inkml:trace contextRef="#ctx0" brushRef="#br1" timeOffset="-77619">3668 7353 6571,'0'-10'-62,"2"3"-35,4 7 0,-2 5 120,7 1 0,-5 8-27,6-2 0,-8-3 1,2 3 72,-4 1 1,0 3-1,1 1-52,3 1 0,0-6 1,-6-1-33,0 3 1,0-5-34,0 3 1,0-6 25,0 6 19,0-9 1,0 3 0,2-12-16,4-5 0,-4 1 1,4-2-19,-5-1 0,1-3 1,2-1 8,2-1 1,0 1 0,-4-1 32,4 1 1,1 0 0,7 1 17,-2 4 0,-1-1 0,7 7 13,-1 2 1,-1 0 0,-3 0-33,-1-1 1,0-1-1,5 6 1,1 0 5,-1 0 0,1 0 0,-1 0 0,0 2 13,1 3 1,-1-1 0,-1 8 7,-4 2 0,-3-5 1,-5 3-33,2 2 1,6 1 0,-7 2-76,-1 1 0,-2-1 58,-2 1 1,0-1 16,0 1 1,0-7 10,0 1 28,-8-8-95,7 4 36,-15-8 1,14-2 0,-4-4 17,4-6 0,2-3 0,0-3 1,0 1 0,2 5 1,2 1 2,2-3 1,8-2 0,-3-1 1,5 2 0,1 3-4,1 6 0,-1-2 0,1 2-1,-1 3 1,0 1-1,1 2 1,-1 0 2,1 0 1,-1 0-1,1 0 1,-1 0 48,1 0 0,-1 0 0,1 0-14,-1 0 1,1 5 0,-3 3-68,-3 2 0,-4-4 0,-7 3 0,3 1 11,2 0 0,0 1 0,-6 7-72,0-1 0,-2-1 0,-2-2 20,-2-3 0,1 1 0,5 5-228,0 1 299,0-9 0,0 7 0,0-6 0</inkml:trace>
  <inkml:trace contextRef="#ctx0" brushRef="#br1" timeOffset="-77296">4716 7388 6376,'10'8'132,"-3"1"-139,-7 9 0,0-6 0,0-1-30,0 3 0,0-4 0,0 1 29,0 3 1,2-5-381,4 3 388,-4-8 0,6 4 0,-8-8 0</inkml:trace>
  <inkml:trace contextRef="#ctx0" brushRef="#br1" timeOffset="-76608">4559 7109 6294,'11'2'-320,"1"3"320,-8-3 0,12 6 0,-7-8 0</inkml:trace>
  <inkml:trace contextRef="#ctx0" brushRef="#br1" timeOffset="-75870">5153 7283 6087,'-12'0'-5,"0"0"1,7-2 92,-7-4 0,6-1 81,-6-5-147,9-3 1,-3 7 0,12-4-19,5 6 1,-1 4 0,2 2 6,1 0 1,3 0 0,1 0 0,1 0-10,-1 0 1,0 0 0,1 0 0,-1 2-14,1 4 1,-3-2 0,-1 6 0,-2-1 4,1 1 1,-3 0 0,0 3-1,-3-1-5,-3 2 1,0-1 0,0 1-1,2-3 8,-2 3 1,-2 2 0,-2 1-1,-2 0 5,-4 1 0,2-1 0,-8 1 0,-1-3 12,-3-3 1,-1 4 0,-1-5 0,1 3-9,-1-3 1,1-1-1,-1-6 1,1 2 16,0-2 0,-1-2 1,1-2-1,-1 0 10,1 0 0,-1-2 1,1-2-21,-1-2 0,7-8 0,1 3-27,2-5 0,2-1 0,6-1-47,0 1 1,2-1 0,4 3 0,4 1 46,0 3 0,5 5 0,-3-4 27,3 2 1,3 3 0,-1 5 0,1 0-8,-1 0 1,-1 2-1,-3 1 1,-1 5 16,1 2 1,3-4-1,-1 5 1,-1 1-36,-2-2 1,-1 5 0,7-5-64,-1 0 0,1 3 1,-1-5 35,1 2 1,-7-6 0,1 1 0,2-3-50,1-2 1,-3 0 87,-1 0 0,1 0 0,5 0 0</inkml:trace>
  <inkml:trace contextRef="#ctx0" brushRef="#br1" timeOffset="-75375">5607 6969 7569,'9'-8'-794,"-1"6"0,-6-11 1070,4 7-183,-4-8 1,8 10 59,-5-7-61,-3 7-76,6-4 1,-6 8-34,4 0 0,-4 2 0,6 4 17,-1 5 0,-5 5 1,6 1-1,-2 1 13,0-1 1,-1 1 0,-5 1 0,0 3 9,0 1 0,6 0 1,0-5-1,-2-1-1,-2 1 1,0 5-1,2 0 1,2-2-8,-3-1 1,1-3-1,0 1 1,2-1-3,-2 1 0,-2-1 0,0 1 0,2-1-24,2 1 0,-1-1 0,-5 0 0,0 1 14,0-1 1,0-5-1,0 0 1,0 1 7,0 3 0,0-5 0,0 1 57,0 2 0,0-5-15,0 3 1,6-6-203,0 5-152,0-7 1,-6 6 300,0-4 0,8-4 0,1 6 0</inkml:trace>
  <inkml:trace contextRef="#ctx0" brushRef="#br1" timeOffset="-74013">9152 7440 6670,'-10'-7'-124,"2"-3"-128,8 0 264,0 2 83,0 8 0,6 2 1,0 4-54,-2 6 1,-2-2 0,-2 3 0,0 5-27,0 3 1,0 8 0,0-4 0,0 2-37,0 5 1,0-5 0,0 2-1,0 2-22,0 2 1,0-4 0,0-2 0,0-2 9,0-3 1,0 3-1,0-2-64,0-1 0,0-3-141,0-2 237,0 1 0,8-8 0,1-3 0</inkml:trace>
  <inkml:trace contextRef="#ctx0" brushRef="#br1" timeOffset="-73592">9134 7388 7569,'2'-15'-303,"2"1"-89,2 2 0,8 6 0,-3-3 409,5 1 1,1 0-1,1 4 1,-1-1-4,1 1 1,1 2 0,2 2-1,3 0 24,-3 0 0,4 0 0,-1 0 0,-1 0-6,2 0 0,-4 0 0,7 0 0,-3 2-5,-4 3 0,4-1 0,-1 8 0,-3 0-26,-2-3 1,-3 7-1,-2-6 1,-5 1-7,-1 1 0,0-1 0,-4 7-2,2-1 1,-3-5 0,-6 0 0,-5-1 3,-2-1 0,-4 4 0,-7-7 0,-2 1 6,1 0 1,-3 4 0,0-7 0,-2 1 7,-4 2 0,4-6 0,-1 4 0,1-4-8,0-2 0,4 0 1,-4 0-1,1 0-37,5 0 1,2 0 0,1 0 0,1 0-28,-1 0-315,9 0 376,1 0 0,8-8 0,0-2 0</inkml:trace>
  <inkml:trace contextRef="#ctx0" brushRef="#br1" timeOffset="-73037">9990 7440 7569,'-17'-9'-419,"-1"1"1,7 8-1,-1 0 363,-2 0 0,5 2 0,-3 2 119,-1 2 0,3 5 1,0-3-34,2 2 0,3 1 1,3 7-18,-4-1 0,4 1 0,-4-1 0,4 1-23,2-1 0,8 1 1,2-1 4,-1 1 1,7-9 0,-5-3 0,5-4-2,1-2 0,1 6 1,-1 0-1,1-2 5,-1-3 0,1-1 0,-1-1 0,1-3 10,-1-2 1,-1-8 0,-3 5 0,-1-3 2,1 0 1,-3 1 0,0-7 0,-2 1-13,-5-1 1,-1 1 0,-2-1 0,0 1 25,0-1 1,0 1 0,-2-1 0,-1 1 1,-3-1 0,-8 9 0,3 1 0,-5 2-16,-1 0 0,-1-1 0,1 3-73,-1-2 0,1 0 1,-1 6-80,1 0 1,5 2-1,2 4-205,3 6 345,1-5 0,6 9 0,0-7 0</inkml:trace>
  <inkml:trace contextRef="#ctx0" brushRef="#br1" timeOffset="-72754">10427 7440 6658,'0'10'-883,"0"6"1011,0-5 0,0-1 1,0 2-53,0 1 0,0 3 0,0 1 0,0 1-46,0-1 0,0 1 0,0-1-242,0 1 1,0-7 142,0 1-57,0-8 126,0 3 0,0-7 0,0 0 0</inkml:trace>
  <inkml:trace contextRef="#ctx0" brushRef="#br1" timeOffset="-72600">10374 7178 7360,'-9'-17'-307,"1"7"1,16-5 0,1 5-1</inkml:trace>
  <inkml:trace contextRef="#ctx0" brushRef="#br1" timeOffset="-72078">10951 7283 6127,'-18'0'53,"7"0"1,-1 0-15,-2 0 1,-1 0-1,-3 0-27,1 0 0,5 6 0,1 0 12,-3-2 0,-1 5-37,-3 3 1,6 4-1,3 1 9,1 1 0,2-7 1,6 1 17,0 1 1,2-3-1,4 0-8,6-2 1,3 3-1,3-5 15,-1-2 0,1 4 0,-1-2-16,0-3 0,1 7 0,-1 0-3,1 0 1,-7-1 0,-1-3-20,-2 6 1,0-5 0,-4 1 14,1 0 0,1-4 0,-8 6 23,-4-3 1,-3-1-1,-9-6-8,1 0 1,-3 6 0,-1 0 0,-2-2-26,1-2 0,1-2 1,0 0-48,-3 0 1,1 0 0,8-2-293,3-4 351,4 4 0,16-14 0,2 7 0</inkml:trace>
  <inkml:trace contextRef="#ctx0" brushRef="#br1" timeOffset="-71566">11405 7371 7266,'6'-18'-402,"-1"1"0,1 5 0,-8 2 447,-3 3 0,1-1 0,-8 4-16,-2-2 0,5 0 1,-3 6-12,-1 0 0,-3 0 0,-1 0-14,-1 0 1,1 0-1,-1 0 8,1 0 0,5 2 34,0 4 1,8 4-20,-1 7 0,10-1 0,5-3-8,0-1 1,5-2 0,-3 3 3,4-1 0,1-6 0,1 3-5,-1-1 0,0 6-15,1-3 0,-3-1 1,-1 0-1,-4-1-18,-3 1 0,-1-4 0,-4 4-28,4-3 0,-4 7 48,4-2 0,-6 1 1,-4 1 18,-2-3 1,-7-7 0,1 4-14,-4 0 0,5-6 1,-1 4-1,-1-4-8,-3-2 1,4 5-1,1 1 1,-3-2-6,-1-2 0,3-2 0,0 0-21,-1 0 0,3 0-184,-2 0 1,8-2 149,-1-4 1,10-1-1,7-5 57,4 6 0,1-4 0,1 1 0</inkml:trace>
  <inkml:trace contextRef="#ctx0" brushRef="#br1" timeOffset="-71128">11824 7423 7569,'10'-2'-698,"-4"-4"1,-3 2 812,3-7 0,-4 5-138,4-6 1,-12 8 11,-5-1 1,1 3 0,-2 2 37,-1 0 0,-3 2 32,-1 3 0,-1 5-41,1 7 1,1 1 0,4-1 10,7 1 1,3-6 0,2-1-14,0 3 1,7 1-1,5 1-28,4-5 0,3-1 1,2-6-1,3 2 8,-3-2 1,4-2 0,-1-2-1,-3 0 3,-2 0 0,-1 0 0,-1 0 0,1 0 16,-1 0 0,-5-2 0,-3-4 0,1-4 31,0 1 1,-6-7 0,2 4-53,-4-3 1,-2-3 0,0 1 0,-2 1-60,-4 5 1,2-5 0,-8 5-39,-1-5 0,-3 1 0,-1 3 29,-1 6 0,7-2 0,-1 2-63,-2 3 0,-1 1 137,-3 2 0,9 0 0,1 0 0</inkml:trace>
  <inkml:trace contextRef="#ctx0" brushRef="#br1" timeOffset="-70487">12156 7318 7569,'9'0'-715,"-1"0"0,-6 0 806,4 0 0,-2 8-58,8 4 0,-9-3 0,5 1 0,-2 0-9,0-1 0,0-3 1,-6 6 2,0 1 1,5 3 6,1 1 0,0-5-11,-6 0 90,0-1-57,0-1-104,0-2 0,0-10 0,0-4-20,0-6 0,0 3 1,0-3 11,0-2 1,2 5 0,2-3-1,4-1 14,1-3 1,3 1 0,4 1-1,-3 2 8,-1-1 0,-1-3 1,7 1 21,-1 3 0,-5 2 0,0 6 0,1-1 119,3 1 0,1 2 0,1 2 0,-1 0-87,1 0 1,-1 0 0,1 0 0,-1 0 0,0 0 1,1 0-1,1 0-29,5 0 0,-5 2 0,4 2 0,-3 1 14,-3-1 0,-5 4 0,-1 0 55,3 2 0,0 1 1,-1 5-1,-3-3-34,-2-1 0,-1-2 0,-3 3 0,2-1-24,-2 1 0,0-3 0,0 2 28,2 1 1,-1 3-65,-5 1 1,-5-5 1,-1 0-310,-8-8 89,5 11 252,-9-13 0,8 14 0,3-7 0</inkml:trace>
  <inkml:trace contextRef="#ctx0" brushRef="#br1" timeOffset="-68158">17570 4891 6427,'11'0'-195,"1"0"0,-8-2 324,2-4 1,-2 4-13,1-4-92,-3 4-169,6 2 127,-8 8 0,-2 0 1,-2 5 40,-2-1 1,-1 0 0,3 5 0,-4 1 1,-2-1 0,5 2 0,-5 3 0,0 3-8,0 2 1,5 2 0,-5 4 0,0-2-7,0-2 1,5 6 0,-7 6-1,0-2-8,3-2 1,-5 3 0,6 1 0,-1 0 5,-5 2 1,-1-5 0,-3 9 0,1 0 6,-1-3 0,1 1 0,-1-4 0,3 3 31,3 1 0,-3 5 1,3-5-1,-4 2-28,-1-1 0,5-5 0,3 3 1,-1-1-19,0-4 1,4-2 0,-5-4-1,-1-2 15,2-2 0,1-8 0,5 5 1,-4-5 14,-2-4 0,4 5 1,-3-11-1,-1 3 216,0-2-226,6 3-169,-3-13 0,7 8 150,0-4-3,0-4 0,-8 5 0,-2-7 0</inkml:trace>
  <inkml:trace contextRef="#ctx0" brushRef="#br1" timeOffset="-67412">15928 7056 7439,'0'18'-1209,"0"-7"1212,0 1 0,0 0 0,0 5 39,0 1 0,6-1 1,0 0-38,-2 1 0,-2-1 0,-2 1-10,0-1 0,5 1 1,1-1-22,-2 1 1,-2-1 0,-2 1 19,0-1 0,0-5-160,0-1 1,-2-1 165,-4 2 0,4 3 0,-5-5 0</inkml:trace>
  <inkml:trace contextRef="#ctx0" brushRef="#br1" timeOffset="-66950">15946 7056 7569,'1'10'-139,"5"-4"0,-2-4 0,6 0 0,0 1 0,-1 3-25,5-2 1,1 4 0,3 0 0,-1-1 174,1 1 0,1 6 1,3-4-1,1 1-8,-2 1 1,4-1-1,-1 7 1,-3-1 46,-2 1 0,5-1 0,-1 1 1,-2-1-21,-1 1 1,-3-1 0,1 1-38,-1-1 23,8 1 1,-5-3-1,3-1 1,-4-5 0,-1-1 0,-6 4 0,-1-6-18,3-3 0,1-1 45,3-2 1,-9-2-1,-3-3 0,-4-7 0,-2-4 1,0-1-40,0 0 0,6-7 0,0 1 1,-2 2 12,-2 1 1,0-3 0,2 0 0,1-1-86,-1-1 1,4 6 0,0-5 0,0 5-44,-1 2 1,-1-1-1,-4 3-273,4 3 232,-4 4 151,6 8 0,-8 0 0,0 0 0</inkml:trace>
  <inkml:trace contextRef="#ctx0" brushRef="#br1" timeOffset="-65973">17116 7231 6027,'-8'10'-8,"4"3"0,-6-5 38,3 2 0,-5-5 0,6 7 21,2 2 0,-4-5 0,3 3 14,1 2 0,2 1 0,2 3-51,0-1 1,6-5 0,1-3-11,3-1 1,-4-2 0,6-4 1,1 4 0,3-4 0,1 3-15,1-3 0,-1-9-33,0-5 0,1-4 0,-3-1-4,-3 0 0,-4-1 0,-8 1 41,0-1 0,0 1 1,0-1-1,-2 1 3,-4-1 1,-2 1 0,-5-1 0,1 3 58,-1 3 0,-3-3 0,-1 5-34,-1 0 0,1-3 0,-1 7-14,1 2 1,-1 2-12,1 2 1,5 0-3,0 0-10,9 0 0,-3 0-17,12 0 0,3 0 0,9 0 12,-1 0 0,-5 0 1,0-2 11,1-4 0,-5-3 0,0-9 0,-3 1 3,1-1 1,0 7 0,-6-1-1,0-2 4,0-1 0,-8-3 0,-1 1 5,-1-1 0,-6 7 0,5 1-4,-5 2 0,-7 2 0,0 6-6,1 0 0,3 0 0,1 0-4,1 0 9,7 0 0,3 2 12,7 4 0,1 2 1,5 4-1,6-7 2,3-3 0,-3 4 1,0 0-1,1-2 5,3-2 1,1-2-1,1 0 1,-1 0-17,1 0 0,-1 0 0,1 0 0,-1 0-3,1 0 0,-1 0 0,0 0 0,1 0 24,-1 0 0,1 0 1,-1 0-1,1 0-2,-1 0 1,1 0 0,-1 0-20,1 0 0,-7 2 0,-1 4 17,-2 5 0,3-1 1,-3 2-13,2 1 1,-6 3 0,2 1-25,-4 1 1,-2-1 0,1 1 36,5-1 0,-4 1 0,4-1 0,-4 0-22,-2 1 0,0-6 0,0-1 1,2 1-27,4-2 0,-4 5 0,5-5 0,1 1-46,4 1 1,-2-6 0,1 4-1,3-3-122,1-3 195,11 6 0,-7-8 0,6 6 0</inkml:trace>
  <inkml:trace contextRef="#ctx0" brushRef="#br1" timeOffset="-65190">17762 7109 6054,'8'9'61,"-6"1"1,5-6-41,1 2 0,-6 1-2,4-1 0,-2 2 0,0 6-25,1-3 0,1 1 0,-4 3 0,2-1 17,2-2 1,0-7 0,-6 7-47,0 2 0,5-5 27,1 3 1,0-8 5,-6 4 5,0-8 1,0-14 2,0-3 0,0-5 0,2 7 0,2 1 4,2 3 1,7-1 0,-1-6-3,4 1 1,-1 5 0,-1 3-1,-3 1 3,3 4 1,1 2 0,3 2 6,-1 0 1,1 0 0,-1 0 11,1 0 0,-1 0 0,1 2 1,-1 2 7,1 2 0,-1 7-40,0-1 0,1 3 0,-3 3 11,-3-1 0,-4 1 0,-8-1 8,0 1 0,0-7 0,0 1-3,0 2 0,-8-7 0,-2 1 12,1 0 0,-1-6-26,4 4 0,2-6-24,-7-6 1,7 2 0,-2-8 0,4-1-23,2-3 1,0-1 0,0-1-5,0 1 1,8-1 0,1 1 0,3 1 33,0 5 1,5-5-1,7 7 1,-3-1 19,-2 4 0,5-2 0,1 2 1,0 3 46,0 1 1,0 2 0,-3 0 0,1 2 11,-2 3 1,-1-1-1,-3 8-96,1 1 1,-7 3 0,-1 1-21,-2 1 0,-2-1-7,-6 1 1,0-1-1,0 1-69,0-1 0,0-5 0,2-2 129,3-3 0,5 7 0,8-4 0</inkml:trace>
  <inkml:trace contextRef="#ctx0" brushRef="#br1" timeOffset="-64219">19054 7248 7569,'0'-17'-1121,"0"5"893,0 1 1,0 5 181,0-6 0,-8 8 128,-3-2 0,1-1 0,-2 1-22,-1 2 1,-3 2 0,-1 2-28,-1 0 1,7 0 0,-1 0-1,-1 0-22,-3 0 1,4 0-1,1 2-15,-3 4 1,1 3 31,1 9 1,-2-1-12,8 1 0,1-7 0,7-1 3,3-2 1,3 0-1,6-4 1,-3 1-22,3-1 0,-4-2 0,1-2 1,3 0-20,1 0 0,3 0 0,-1 0 0,1 0-27,-1 0 0,-5 0 0,0 0 0,-1-2 7,-1-4 0,4 3 34,-9-9 0,3 8 1,-4-4 14,2 1-7,0 5 6,-6-6 1,0 10-1,0 4 1,7 1-1,3 7 1,2-4 35,-1-3 1,1 1 0,5-4-1,1 4-42,-1 2 1,1-7 0,-1 3 0,1-2-23,-1 2 0,9-4 13,3 4 1,-4-4-1,-2-2 1,-3-2 0,-3-4 1,-5-2 0,-1-5 0,1 1-27,-2-2 0,3-1 1,-7-3-1,-2-1-1,-2-4 0,4-3 0,-1-5 0,-1 2 13,-2-2 0,-2-2 0,0-2 0,0 0 21,0 0 1,0-1 0,0-3 43,0-2 0,0 0 1,0 6-1,0 0 0,0 0-22,0 1 0,0 1 1,0 1-1,0 5-13,0 2 0,0 2 1,0 5-92,0 1 12,0-1 42,0 1 0,0 9 68,0 8 1,0 8-3,0 9 1,0 1 0,0-1 0,0 1-19,0-1 0,0 1 1,0-1-1,2 1 4,4-1 0,-4 1 0,4-1 0,-2 2-7,2 5 1,-5-5 0,7 4 0,-2-1 0,0 1 0,2-2 0,-4 7 0,3-1-1,3 0 1,-6-6 0,4 4 0,-3-1-1,1-1 0,8 2 0,-4-3 0,1 1-5,1-2 0,-1-1 1,7-1-1,-1 2 0,1 3 1,-1-1 0,1-6 0,-1 1 80,1-1 1,-1-5 0,1 0-47,-1 1 0,-7-3 0,-2 0 247,-1-3-86,-5-1-913,6-6 704,-8 8 0,-8 2 0,-1 7 0</inkml:trace>
  <inkml:trace contextRef="#ctx0" brushRef="#br1" timeOffset="-62962">17989 7982 7569,'-18'0'-257,"7"0"-242,-1 0 314,8 0 158,-11 0 0,11 0-16,-8 0 0,6 0-81,-5 0 0,-1 8 122,-5 3 1,5 3-1,2-1 80,2-1 1,3 0-49,5 5 1,0 1-3,0-1 0,7-1 0,5-5 0,6-3-40,5 0 1,-4-6 0,6 4-1,-1-3-24,-1 3 0,2-4 1,-3 4-1,1-4 49,-2-2 1,-7 0 0,-4-2-1,-1-2 78,1-2 1,-6-7-65,2 1 0,-4-3 1,-2-3-22,0 1 1,-6-1 0,-2 1 0,-2 1-57,-3 5 1,-3-3-1,-1 6 1,-1 0-26,1 1 1,-1-1 0,-1 4 0,-2-2-8,-3 2 1,1 2 0,6 2 81,-1 0 0,-7 0 0,-2 0 0</inkml:trace>
  <inkml:trace contextRef="#ctx0" brushRef="#br1" timeOffset="-62507">18303 7912 7265,'18'10'-647,"-1"-3"1,1-5 729,-1 4 0,1-4 0,-1 4-83,0-4 1,1 6-1,-1 1 28,1 1 1,-7 4 0,1-7 11,2 3 1,-1 2 0,1 3-18,-2-3 0,-9 3-11,3-3 0,-4 4-21,-2 1 1,-2-7 14,-4-4 1,3-4 17,-9-2 1,6 0 20,-6 0 1,7-2 0,-5-4-27,2-6 1,2 2-1,6-1-19,0-3 0,2 4 0,2-1 0,4-3-9,2-1 0,1 3 1,7 0-1,-3-1-8,-3-3 0,9-1 1,-3 1-1,1 3-55,0 1 0,-1 2 0,1-3 0,3 3 72,1 2 0,8-5 0,-4 3 0</inkml:trace>
  <inkml:trace contextRef="#ctx0" brushRef="#br0" timeOffset="-9509">3127 7929 5984,'9'2'126,"-1"2"28,0 2-92,-6 0 1,6-4-40,-8 4 0,0-2 0,2 5-9,3-1 1,-3 0 2,4-2 1,-4 3-1,-2 9 1,0-1-1,2-1 12,4-5 1,-4 5 3,4-4 0,-4 3-19,-2 3 0,5-1 0,1 0-10,-2 1 0,-2-6 0,0-3 0,2 1 1,2 0 1,0 1 0,-6 7-5,0-1 0,0-5 1,0 0 2,0 1 1,0 3 0,0 1 0,0 1 0,0-1 0,2-1 0,1-3 0,3-1 2,-2 1 0,-2 3 0,-2 1-3,0 1 1,0-1 0,0 1-8,0-1 1,0 1 0,0-1 20,0 1 1,6-7-1,0 1-1,-2 1 0,-3 3 1,1 1-12,4 1 0,-4-1-4,4 1 0,-2-1 10,2 1 0,-4-1 9,3 1 0,-3-7 0,-2 1-1,0 2 0,0-5-18,0 3-10,0 0-111,0 5 0,0-5-276,0-1 395,0-7 0,0 4 0,0-8 0</inkml:trace>
  <inkml:trace contextRef="#ctx0" brushRef="#br0" timeOffset="-8992">2987 8855 6372,'12'0'3,"-1"0"28,3 0 1,-4 0 0,1 0-11,3 0 0,-4 0 0,1 0 0,3 2-13,1 4 0,3-4 0,-1 5 0,1-1 5,-1 0 0,1 2 0,-1-4 0,1 4-35,-1 1 1,0-5-1,1 4 1,-1-2-72,1 0 1,-1 1 0,1-3-39,-1 2 1,1 6 0,-1-7 130,1-1 0,-1 6 0,1 0 0</inkml:trace>
  <inkml:trace contextRef="#ctx0" brushRef="#br0" timeOffset="-8534">3633 8680 7569,'0'10'-1471,"0"-2"1735,0-8-239,-8 8 0,5-1 0,-7 7 0,0-2-3,0 1 0,5-3 0,-7 2-22,-2 1 0,-1 3 0,-1 1 0,3 1-54,1-1 1,2 0-1,-3 1 1,3-1-120,2 1 173,-5-1 0,-5 9 0,-9 1 0</inkml:trace>
  <inkml:trace contextRef="#ctx0" brushRef="#br0" timeOffset="-5859">664 9763 7384,'0'-11'-996,"0"-1"1005,8 8 0,-6-6 260,4 4-196,-4 5-41,-2-7 0,6 10-38,-1 4 0,1-3 0,-6 9 0,0 2 21,0 1 1,0 3-1,0-1 1,0 1 4,0-1 0,0 6 0,0 1 1,0-1 0,0 2 1,0-5 0,2 5-1,2-2-13,2 0 1,2 6-1,-4-5 1,1-3-34,-1-2 1,4-1 0,-2-1 0,-2 1-74,-2-1 1,-2-5 0,0 0-137,0 1 0,0-3 234,0 2 0,0-9 0,0 5 0</inkml:trace>
  <inkml:trace contextRef="#ctx0" brushRef="#br0" timeOffset="-5414">682 9711 7342,'8'-18'-439,"-7"7"0,7 1 0,-2 0 578,0 1 0,7 5 0,-3-4 0,2 2-133,-1 0 0,1-5 1,8 5-1,1 2-10,2 2 0,6-4 1,-5 0-1,-1 2 17,2 3 1,-6 1 0,5 0 0,-5 0 16,-1 0 0,-1 0 1,1 1-29,-1 5 1,0 4 0,1 7-6,-1 1 1,-7-1 0,-4 1 0,-4-1-10,-2 1 0,6-1 1,-1 1-1,-1-1 13,-2 1 1,-8-1 0,-1 1 0,-1-1 7,0 0 0,-5-1 1,1-2-1,-4-5 3,-1-1 1,0 4 0,-1-5 0,1 1-38,-1 0 1,1-2 0,-1-6-210,1 0 1,-1 0-79,1 0 312,7 0 0,-5-8 0,5-2 0</inkml:trace>
  <inkml:trace contextRef="#ctx0" brushRef="#br0" timeOffset="-4959">1904 9536 6356,'-17'0'141,"-1"0"0,7 0 0,-1 0-252,-2 0 1,-1 2 0,-3 2-1,1 4 142,0 1 1,-1-3-1,1 6 1,-1 0 3,1-3 0,1 9 1,3-3-1,1 7-17,-2-1 1,-1 4 0,-1-2 0,3 1-12,1 1 0,8-4 0,-2 6 0,4-1-8,2-5 1,0 4 0,0-1 0,0-3-1,0-2 1,8-1 0,2-1-34,0 1 0,5-7 0,-3 1 0,3 0-40,3-3 1,-1 5 0,1-6 0,-1-1 73,1 1 0,7 6 0,2-5 0</inkml:trace>
  <inkml:trace contextRef="#ctx0" brushRef="#br0" timeOffset="-4512">2009 9850 7510,'16'-1'-92,"-3"-3"0,-1-2 0,1 2-19,3 2 0,1-4 0,1 0 0,-1 3 116,1 1 1,-1 2 0,1 0 0,-1 0 52,1 0 1,-1 0-1,1 0-52,-1 0 1,0 5 0,-1 3 0,-2 0-24,-3 0 1,-5 3 0,4-3 7,-2 2 0,-3 1 1,-5 7-3,0-1 0,-2 1-7,-3-1 1,-5 1-1,-8-3 1,1-1-28,-1-3 1,-5-7 0,0 4 0,2-2-100,1 0 0,-3 2 0,0-5 14,1 3 0,9 0 130,1-6 0,8 0 0,-4 0 0</inkml:trace>
  <inkml:trace contextRef="#ctx0" brushRef="#br0" timeOffset="-4146">2533 9746 7569,'-12'0'-104,"1"0"0,-1 0-97,-5 0 0,-1 2 0,1 3 1,-1 5 263,1 0 1,5 5-10,0-3 0,9 4 0,-3 1-38,4 0 0,2 1 0,0-1 0,2 1-17,4-1 1,-3-5 0,9-2-1,0-1-6,-3 1 1,7 0 0,-4 1-1,3-3-41,3 0 0,-1-6 0,2 4 1,3-2 29,1 1 0,2-3 18,-1 4 0,-5-12 0,6-3 0</inkml:trace>
  <inkml:trace contextRef="#ctx0" brushRef="#br0" timeOffset="-3741">2743 9449 7264,'17'6'-590,"0"-1"1,-5 1 589,0-6 1,-1 0 0,7 2 0,-1 2 101,1 2 1,1 6 0,3-5 0,1 3-118,-2 4 1,-1 1 0,-3 3 0,1-1 36,-1 1 0,-5-1 0,-1 0 1,1 3 17,-2 3 0,5-3 1,-5 5-1,1 0-35,1 4 0,-8-2 0,2 0 0,-4 1 4,-2-1 1,0-6 0,0 4 0,0-1-9,0-1 0,0 0 0,-2-5 1,-4-1-22,-6 1 1,-3-7 0,-3-1 0,3 0-47,3-1 1,-3-3-1,3 4 1,-3-2-370,-3-4 435,1 5 0,-1-7 0,1 6 0</inkml:trace>
  <inkml:trace contextRef="#ctx0" brushRef="#br0" timeOffset="-2525">3860 9746 5812,'12'0'176,"0"0"1,-1 0 0,7 0-160,-1 0 0,1 0 0,-1 0 0,1 0 20,-1 0 0,0 0 0,1 0 0,-1 0-26,1 0 1,-1 0-1,1 0 1,-1 0 19,1 0 0,-1 0 1,1 0-249,-1 0 0,1 0 217,-1 0 0,0 7 0,1 3 0</inkml:trace>
  <inkml:trace contextRef="#ctx0" brushRef="#br0" timeOffset="-2150">3895 9990 7569,'0'10'-263,"0"-2"1,2-8-1,4 0 1,6 0 229,3 0 0,-3 0 0,-1 0 0,3 0 73,2 0 1,1 0 0,0 0 0,1 0-5,-1 0 1,7 0-1,-1 0 1,-2 0-53,-1 0 1,3 0 0,2 0-1,0 0-278,1 0 294,-3 7 0,2-5 0,2 6 0</inkml:trace>
  <inkml:trace contextRef="#ctx0" brushRef="#br3" timeOffset="26312">193 9082 6349,'-18'0'-467,"9"-2"491,3-4-26,4 4 15,2-5 1,8 7-9,3 0 0,-1 0 0,2 2-3,1 3 0,-3-3 1,2 4-1,1-4 5,3-2 1,1 0 0,1 0 0,-1 0-12,1 0 0,-1 0 1,2 0-1,3 0 0,1 0 1,2 0 0,-1 0 0,3 0 15,0 0 0,4 0 0,-6-2 1,0-2-8,1-2 0,5 1 0,-4 5 0,2 0 1,0 0 0,-6 0 1,4 0-1,-1 0-10,-5 0 0,4 0 0,0 2 0,1 1 1,-1 3 0,-2 0 0,-5-6 0,-1 2 0,1 4 0,-1-4 0,1 4 1,1-3 0,4 3 0,-3-4 0,5 4 0,-2-2-8,0 2 1,8-4-1,-1 4 1,3-3-5,1 3 1,1-4 0,0 4 0,0-4-5,0-2 0,0 0 0,0 0 0,0 0 12,0 0 1,0 0 0,-2 0-1,-2 0 6,-2 0 1,-2 0-1,4 0 1,-2 0-4,2 0 0,-3 0 0,-1 0 0,0 0 11,0 0 1,0 0 0,4 0-1,-2 0-7,2 0 1,2 2 0,2 2 0,0 2 1,0-3 1,0-1 0,0-2 0,-2 0 21,-4 0 0,4 0 0,-4 0 0,2 0-4,-2 0 0,4 0 1,-4 0-1,3 0-5,-3 0 1,4 0-1,-4 0 1,2 0-13,-2 0 1,4 0 0,-4 0 0,4 0-8,2 0 1,0 0-1,-2 0 1,-2 0 3,-2 0 0,-2 0 1,4 0-1,-2 0-10,2 0 0,-4 0 0,3 0 0,-1 0 4,-2 0 1,4 0-1,-6 0 1,0 2 1,1 4 1,3-4 0,-4 4-1,0-4-4,0-2 0,6 0 0,-1 2 0,3 2 2,1 1 1,1 1 0,0-6 0,0 0 0,0 0 0,0 0 0,0 0 0,-2 0 4,-4 0 0,4 0 1,-6 0-1,2 0-2,0 0 1,-1 0 0,3 0 0,-4 0 2,-2 0 1,4 0 0,-4 0 0,1 0-2,-1 0 1,4 0 0,-4 0 0,0 0-1,1 0 1,5 0-1,-2 0 1,4 0-1,2 0 0,0 0 0,0 0 0,0 0 0,-1 0 0,1 6 0,0 0 1,0-2-8,0-2 1,0-2-1,2 0 1,2 2-7,2 4 1,-1-5-1,-5 5 1,0-4 5,0-2 1,0 0-1,-2 0 1,-2 0 12,-2 0 1,0 0 0,6 0 0,-2 0 4,-4 0 0,4 0 0,-4 0 1,2 0-11,-1 0 0,3 0 1,-6 0-1,2 0 0,0 0 1,-2-2 0,4-2 0,-4-1-2,-2 1 1,5 2 0,-5 2 0,2 0-5,4 0 1,-4 0 0,2 0 0,0 0 4,-1 0 0,5 0 0,-4-2 0,2-2 1,-2-2 1,4 0-1,-4 6 1,2 0-1,-2 0 1,2 0 0,-6 0 0,3 0-2,3 0 1,0 0 0,0 0 0,-2 0 1,2 0 1,2 0 0,2 0 0,0 0 3,0 0 0,0 0 1,-1 0-1,-1 0-5,-3 0 0,3 0 1,-4 0-1,4 0-1,2 0 0,-6 0 0,0 0 0,2-2-4,2-3 1,2 3 0,-2-4 0,-2 4 2,-2 2 0,0 0 0,6 0 0,-2 0-2,-4 0 0,4 0 0,-4 0 0,2 0 7,-2 0 0,4 0 0,-6 0 0,3 0 2,-1 0 0,0 0 0,4 0 0,-2 0 14,-2 0 0,0 0 0,6 0 0,0 0-4,0 0 0,0-2 1,0-2-1,-2-2-5,-4 2 1,4 2 0,-6 2 0,2 0-19,0 0 0,-6 0 0,5 0-176,-3 0 0,-2 0 182,-5 0 0,-9 8 0,-1 2 0</inkml:trace>
  <inkml:trace contextRef="#ctx0" brushRef="#br3" timeOffset="27673">1 9169 6082,'0'-9'-184,"0"1"226,0 8-49,0 15 0,2-9 0,2 12 14,1-3 1,1 1 0,-4 1 0,2 1 0,2-1 0,2 1 1,-5 1-1,5 2-6,2 3 1,-4 5 0,5-4 0,1 2-3,-2 4 0,5 2 0,-5 2 0,0 0 4,-5 0 0,3 0 0,-2 0 0,-2 0 11,-2 0 1,4 5 0,0 1 0,-1-2-10,3-2 0,-6 0 0,4 2 1,-4 1-8,-2-1 0,6 4 1,-1 0 5,-1 1 0,4-3 0,-2 4 0,0-1 0,0 1-1,-1 3 1,1 3 0,-4 1-1,2-1 5,2-5 1,0 5 0,-8-5 0,-2 5 9,-2 1 1,-8 0-1,3 3 1,-5 1-15,-1 2 1,5 6 0,1-6-1,-1-1-1,2-3 0,-3-2 0,7 3 0,2-1-6,2-1 1,2 1 0,0-13 0,0-1-4,0 3 1,0-6-1,0 6 1,0-3 20,0 1 1,0 0-1,0-6 1,0 0-12,0 0 0,0 2 0,0 1 1,0 3-2,0-2 1,0 0 0,0 0 0,0 1-6,0-1 1,2 4 0,2-2 0,2-3-2,-3-1 0,5 0 0,-2 2 0,-2 2-1,-2-3 0,4-1 0,0 0 0,-1 0-5,3-2 0,-6 10 0,4-12 0,-4 0 3,-2-2 0,0-4 0,2 4 0,2-2 5,1 2 0,1-4 1,-6 0-1,0 0 29,0 1 0,6-5 0,0 4 0,0-2-9,1-3 1,-5 3 0,6 0 0,-2 0-14,0 1 0,5 3 1,-3-4-1,0 2-13,0 4 0,0-4 1,-5 2-1,3 1 4,-2-3 1,0 4-1,0-6 1,2 0 0,-2 0 0,-2-1 0,-2-7 0,1 3 1,5 3 1,-4-4 0,4 5 0,-2-5-8,2-2 1,-4 1-1,5-1 1,1 1 1,0-1-1,6-1 1,-5-3 3,-1-1 1,0-6-1,-4 5 0,1 3 0,7-4 0,-4-1-13,2-1 1,1 6-65,7-3 1,-7-3-1,1 0 1,2-2-1,1 0-26,3-2 0,5 3 105,0-1 0,0 8 0,-5-5 0</inkml:trace>
  <inkml:trace contextRef="#ctx0" brushRef="#br3" timeOffset="28813">542 14094 7353,'12'-9'-646,"-1"3"0,3 2 630,1-2 1,5 4-1,1-4 1,4 4-11,3 2 0,-5 0 0,4 0 0,0 0 13,0 0 0,2-5 0,6-1 0,0 2 24,0 2 1,0 2 0,0 0 0,0 0-7,0 0 0,8-2 0,1-2 1,3-2 8,-1 2 0,1 2 0,5 2 0,1-1-8,-1-5 0,1 4 0,-1-4 0,-2 4 6,-3 2 0,9 0 0,-3 0 1,1-2-10,0-4 0,5 4 0,-1-4 0,-2 5-5,-2 1 0,5-6 1,-1 0-1,-4 2 1,-5 2 1,1 2 0,-3 0 0,1 0-3,-1 0 0,1 0 0,-5 0 0,0 0 2,-1 0 1,7 0-1,-3 2 1,3 2-1,-2 2 1,9 0 0,-6-6 0,1 0-17,-3 0 1,1 0 0,7 0 0,0 0 6,-5 0 0,3 0 1,-3 0-1,3 0 6,-4 0 1,3 0 0,-9 0 0,3 0 2,-1 0 0,-5 0 1,4 0-1,-2 0 13,-5 0 1,5 0 0,-2 0-1,-2 0-10,-3 0 0,5 0 0,0 0 0,0 0 1,1 0 1,-3 0-1,8 0 1,1 0-3,3 0 0,1 0 0,1 0 0,-1 0-2,0 0 0,1 0 1,-1 0-1,-1 0 0,-5 0 1,5 0-1,-5 0 1,3 0-1,-3 0 1,5 0 0,-3 0 0,5 0-7,-1 0 0,10 1 0,-10 3 0,3 2-17,-1-2 0,-1-2 1,-1-2-1,0 0 18,1 0 1,1 2 0,2 2 0,1 2 16,-7-2 1,6-3 0,-7-1 0,-3 0 15,-1 0 0,2 2 0,-5 2 1,1 2-18,0-2 1,-1 0-1,-1 0 1,4 2 4,-1-3 0,13 1 0,-7 0 0,1 2-42,-3-2 1,-1-2 0,5-2 0,-2 0 42,-3 0 0,3 0 0,-5 0 0,2 0 3,-1 0 1,-1 0 0,3 0 0,-3 0-18,-2 0 1,3 0-1,-3 0 1,0 0-38,-1 0 1,5 6 0,-6-1 0,-2-1-1,-3-2 1,1-2-1,2 0 1,2 0 22,-2 0 1,-8 0 0,-2 0 0,2 0 13,2 0 1,-4 0 0,0 0-1,0 0 13,-2 0 0,6 0 1,-6 0-1,1 0 1,-5 0 1,2-6 0,-2 1 0,-1 1-38,-3 2 0,-1 2 1,-1 0 20,1 0 0,-1-8 0,0-2 0</inkml:trace>
  <inkml:trace contextRef="#ctx0" brushRef="#br3" timeOffset="30723">7982 9239 6304,'-10'0'-130,"2"0"1,10 0 0,2 2 123,2 4 1,0-2 60,-6 8 0,0-7-21,0 7 0,0 0-20,0 5 1,0 1 0,0-1 0,0 0-16,0 1 0,6-1 0,1 1 0,1-1-10,0 1 0,0 5 0,-4 0 0,1 1 3,-1 1 1,4-6 0,-2 7 0,-2-3 4,-2 0 1,-2 6 0,0-4 0,0 1 2,0-1 0,2 6 1,2-2-1,1 4-1,-1 2 1,0 0 0,0 0 0,4 0-1,1 0 1,1 0-1,4 0 1,-5-1 0,-1 1 0,4 0 0,-4 0 0,-1 0 8,1 0 1,0 0 0,-4-2 0,2-2 4,-3-2 0,-1 2 0,0 8 0,2 2-9,2-2 0,0-3 1,-6 1-1,0 2-5,0 2 0,0 2 0,2-5 0,2 3-4,2-2 1,-1 0 0,-5 0 0,0 1 1,0-1 0,0-2 1,0-2 15,0 0 0,0 0 1,0 0-1,0 0 1,0 0-3,0-1 1,0 1-1,0 0 1,0 0-5,0 0 1,0 0 0,0 2 0,0 2-14,0 2 0,6-1 0,0-5 0,-2 0-5,-2 0 0,-2 6 0,0 0 0,0-3 7,0-1 0,-2-2 1,-2 0-1,-2 0 1,2 0 0,2 0 1,2 0-1,-2 0 4,-3 0 1,3 0 0,-4-2 0,4-2 0,2-2 0,0-2 0,0 4 0,0-2 1,0-2 0,0 4-1,0-4 5,0-1 0,0 5 1,0-4-1,0 0 0,0-2-1,0 1 1,2-5-1,2 8 1,3 0-5,3-2 0,-4 4 1,4-5-1,-3-1-9,-3 0 0,-2 4 1,-2-4-1,0 1 3,0-1 1,0 0 0,0-4 0,0 5 1,0 1 1,-6-6 0,1 4 0,1-1 0,2-1 1,2 2-1,0-4 1,0 5 1,0 1 0,0-6 0,0 2 0,0-1 1,0 1 0,2-3 1,2 3-1,1-4 4,-1-1 1,4-1 0,-2 1-1,-2-1-1,-2 1 1,4-7 0,-1 1-1,1 1-2,2 3 0,-6 1 0,4 1 1,-2-1-21,1 1 1,-1-1 0,6 1 7,-2-1 1,-2-5 0,-6-1 27,0 3 1,2-4 12,3 1 1,-3-5-14,4 6-13,-4-1 0,-2 7-16,0-1 0,0-5-10,0 0 1,0-6 0,0 5 0,0 3 11,0 1 0,-6-3 8,0 0 1,-1-9 5,1 3 1,4 4 0,-6-6-7,8 7 1,0-5-1,0 6 0,-8-8 0,1 6 0,-7-7 0,2 3 0,7 0 0,-7-6 0,6 0-42,-6 0 1,7 0 0,-7 0 11,-2 0 1,-7 0-1,-2 2 1,-1 2-39,-1 2 1,-2 1 67,-8-1 0,-15-4 0,-5 6 0</inkml:trace>
  <inkml:trace contextRef="#ctx0" brushRef="#br4" timeOffset="47207">10881 8122 7569,'0'-10'-1597,"0"2"1799,0 8 0,0 14 1,0 3-201,0 3 1,6-1 0,0-2-9,-3 1 1,-1-1-1,0 1 1,2-1 53,2 1 0,0 5 0,-6 0 2,0-1 0,0-3 0,0-2 0,0 1-26,0-1 0,0 1 0,0-1 1,0 1-22,0-1 0,2 1 0,2-1 7,1 1 1,7-1-1,-4 1 1,0-1-10,-1 1 1,5-1 0,-6 0-36,-2 1 1,4-1 0,-3 1 23,-1-1 1,-2-5-83,-2 0 1,0-7-61,0 7 0,0-6 27,0 6 0,0-7 1,-2 5 124,-4-2 0,4 5 0,-5-3 0</inkml:trace>
  <inkml:trace contextRef="#ctx0" brushRef="#br4" timeOffset="47562">10724 8855 6950,'17'0'-122,"-5"0"0,-1 0 0,3 2 112,2 4 1,1-4 0,1 5 0,-1-1-5,0 0 0,1 2 1,1-4-1,3 2-17,1-3 0,0 5 0,-5-2 1,-1-2-82,1-2 0,-1 4 33,1 0 0,-3 1 1,-1-3 78,-3 2 0,1 0 0,5-6 0</inkml:trace>
  <inkml:trace contextRef="#ctx0" brushRef="#br4" timeOffset="47821">11265 8715 6268,'-10'18'46,"3"-7"0,5-1 1,-2 0-40,-2 0 0,-6 1 1,5 7-1,-1-1-160,0 1 0,-5-1 153,1 0 0,-11 9 0,-5 1 0</inkml:trace>
  <inkml:trace contextRef="#ctx0" brushRef="#br4" timeOffset="49832">10008 9449 6524,'15'8'-35,"-3"3"0,1-1 0,-7 2 0,-2 1 106,-2 3 1,0 1-1,2 1 1,2-1-23,-2 1 0,-2-1 0,-2 0 0,1 1-40,5-1 0,-4 3 0,4 1 0,-4 2 35,-2-1 1,2-3 0,2-1-176,2-1 0,-1 1 1,-5-1-159,0 0-211,0-7 500,0-2 0,8-8 0,2 0 0</inkml:trace>
  <inkml:trace contextRef="#ctx0" brushRef="#br4" timeOffset="50171">9990 9571 7569,'0'-17'-845,"0"-1"633,8 1 1,-4 5-1,8 0 197,1-1 0,-3 5 0,1 0 0,3 2 4,2 1 1,1-3 0,0 4 70,1-2 0,-1 0 1,1 6-1,-1 0 3,1 0 1,-1 0 0,1 0 0,-1 0-17,1 0 0,-1 2 0,1 2-78,-1 2 0,-5 6 0,-1-5-26,3 3 1,-4 2 0,-1 5 38,-1 1 1,-2-1 50,-6 1 1,0-1-1,-2-1 1,-2-3 0,-4-3-34,-1-2 1,-3 3-1,-5-5 1,1 0 18,4 2 0,-9-6 0,4 3 0,-3-1-59,1 2 0,-5-4 1,-1 4-1,0-2-200,0 2 0,1-4 240,7 3 0,-8-3 0,-2-2 0</inkml:trace>
  <inkml:trace contextRef="#ctx0" brushRef="#br4" timeOffset="50583">11038 9361 7264,'-17'0'-256,"-1"0"1,1 8 0,-1 2 246,1 0 0,5 3 0,0-5 1,-1 2 23,-3 3 1,-1 1-1,1-1 1,3-3 68,1-2 0,2 6 0,-3-3-53,1 5 1,3 1 0,-3 1 0,6-1-50,4 1 0,2-7 1,0 1-1,0 1 11,0 3 0,8-1 0,4-1 0,5-2-28,6 1 0,-1-3 0,5 0 0,0-3 35,0-3 0,2 6 0,6 0 0</inkml:trace>
  <inkml:trace contextRef="#ctx0" brushRef="#br4" timeOffset="51232">11265 9449 7113,'8'10'-1026,"-4"-3"1023,7-7 0,1 0 0,6 0 1,-1 0 14,0 0 0,1 0 1,1 2-1,3 2-91,1 2 1,0 8-1,-5-5 51,-1 1 1,-7 5 43,-4-3 1,-4 4-1,-4 1 33,-4 1 1,2-7 0,-8-1-1,-1 0-9,-3-1 1,5-5-1,-1 2 1,-2-4-9,-1-2 0,-3 2 1,1 2 33,-1 2 1,9-3-45,3-8 0,4 1-17,2-8 1,0 6 0,2-3 0,4-1-10,5 0 1,-1 4-1,2-3 1,1-1-30,3 0 1,-1 4 0,-1-3 0,-2 1 24,1 4 1,-3-4 0,0 1 0,-1-1 1,1 0 1,-6 0-1,4 4 1,-3-3 8,1-3 1,6 4 0,-6-6 40,-2-1 1,3 3-8,-1-1-96,0-1-21,-6 2 60,0 2 1,-2 10 0,-2 4 92,-2 6 0,1-2 0,5 1-40,0 3 0,0 1 1,0 3 4,0-1 1,1-1 0,3-3 0,4-1-71,2 2 1,-4-5-1,3 3 1,1 0-63,0-3 1,1 5-1,7-8 1,-1-1-71,1 3 164,-1-6 0,1 6 0,-1-8 0</inkml:trace>
  <inkml:trace contextRef="#ctx0" brushRef="#br4" timeOffset="51590">11789 9152 7569,'10'8'-268,"5"-6"1,-11 5-64,8-7 285,-1 0 1,7 2 0,-1 2-1,1 4 65,-1 2 1,7-5 0,-1 7-1,-2 0-65,-1-3 0,-3 7 1,1-4-1,-1 1 91,0-1 0,-1 3 0,-4-3 0,-5 4 9,1 1 0,-4 2 1,6 3-1,-2 1-41,-5-2 0,5-1 0,-2-1 0,-2 3 0,-2 1 0,-2 2 0,0-4 0,0 3-81,0-3 1,-8 4-1,-2-1 1,-1-3-126,-1-2 1,-5 5 192,-7-1 0,-15 8 0,3-4 0</inkml:trace>
  <inkml:trace contextRef="#ctx0" brushRef="#br4" timeOffset="52759">9816 11300 6559,'17'0'-112,"1"0"-13,-1 0 0,-5 0 125,-1 0 0,1 8 0,5 1 0</inkml:trace>
  <inkml:trace contextRef="#ctx0" brushRef="#br4" timeOffset="53083">9833 11527 7569,'0'10'-316,"0"-2"1,8-8 0,3 0 176,5 0 1,1 0 0,1 0 52,-1 0 1,-5 0 0,0 0 85,1 0 0,-5 7 0,8-5 0,-7 6 0</inkml:trace>
  <inkml:trace contextRef="#ctx0" brushRef="#br4" timeOffset="54025">10881 11265 5909,'12'6'281,"-1"0"0,-5 0-227,6-6 0,-7 0 0,7 0-46,2 0 1,1 0 0,3 0 0,-1 0-63,1 0 1,-7 0-1,1 0-24,1 0 0,3-6 0,0-2 62,-5-2 1,-1 4-1,-6-5 33,2-3 1,-1 5 0,-5-3 0,0-2 1,0 5-31,0-3 1,-2 8-28,-3-2 1,1 4 24,-8 2 0,0 0-2,-5 0 0,0 0 0,-1 2 82,1 4 0,-1 4 1,3 7-47,3 1 1,-2-1-1,7 1-16,-3-1 7,6 1-18,-4-1 0,8 0-1,0 1 0,-6 1 0,1 3 22,1 1 1,2 6-1,2-6 37,0-1 0,2-5 0,2-3 0,3-5 21,3-1 0,0 0 1,3-4-1,-1 2-20,2-2 0,1-2 0,3-2 0,-1 0-60,1 0 1,5 0-1,0 0 1,-2 0-72,-1 0 0,-3-2 0,1-2 1,-1-2 0,-1-2 1,-3 4-165,-1-2 0,-6-5 242,5 5 0,1-8 0,6 5 0</inkml:trace>
  <inkml:trace contextRef="#ctx0" brushRef="#br4" timeOffset="54554">10776 10689 5788,'10'-2'443,"-4"-4"1,3 4-408,3-4 0,-2 4-39,1 2 1,1 0 0,5 0 0,1 0 29,-1 0 1,1 0 0,1 0 0,3 0-49,1 0 0,0 0 1,-5 0-1,1 0-59,4 0 0,-3 0 1,3 0-1,-4 0 80,-1 0 0,7 0 0,2 0 0</inkml:trace>
  <inkml:trace contextRef="#ctx0" brushRef="#br4" timeOffset="55099">11405 10182 7058,'17'6'-482,"1"2"451,-1 2 1,-5-5-1,0 7 1,1 0 46,3-3 1,-5 7 0,1-4 0,0 3 13,-3 3 1,7-1 0,-5 0-1,5 1-10,1-1 0,1 1 0,-3-1 0,1 3-44,1 3 1,-9-4-1,10 7 1,-3-3-48,1 0 0,1 1 0,1-7 0,-3 0 13,-3 1 0,1-6 0,-5-3 0,0 1-46,0 0 0,-3-5 104,-5 7 0,0-8 0,0 4 0</inkml:trace>
  <inkml:trace contextRef="#ctx0" brushRef="#br4" timeOffset="55442">11632 10532 7027,'-12'0'-100,"1"0"-22,7 7 1,-6-3 0,6 8 86,-2 1 1,-1-3 0,3 2 20,-2 1 0,-6-3 1,6 2-9,2 1 0,-3-3 1,-1 2-13,-2 1 0,4 1 1,-5-1-1,-3-3-36,-1-2 0,-3 5 0,1-1 70,-1 4 0,1-7 0,-1-1 0</inkml:trace>
  <inkml:trace contextRef="#ctx0" brushRef="#br4" timeOffset="56250">12330 10968 6135,'10'2'504,"-2"2"-618,0 2 1,-4 2 129,7-3 0,-5 3 1,6 6-1,-1-3 2,-1 3 0,6 0 1,-7-1-1,3-1 6,0 1 0,-1 3 0,7 1 0,-1-1-36,1-4 1,-1 3 0,0-3-1,-1 3-33,-4 3 0,3-1 0,-5 1 0,2-1-29,-1 1 1,-7-1-1,2 0-99,-4 1 0,-2-1 173,0 1 0,0-8 0,0 5 0,0-5 0</inkml:trace>
  <inkml:trace contextRef="#ctx0" brushRef="#br4" timeOffset="56623">12400 11160 6191,'-17'8'95,"5"-4"1,1 8-45,-3 1 0,4-3 0,1 2-57,1 1 0,-4 3 0,4 1 18,-1 1 1,5-1 0,-2 0-56,4 1 0,-4-1-420,0 1 463,1-1 0,5 1 0,0-1 0</inkml:trace>
  <inkml:trace contextRef="#ctx0" brushRef="#br4" timeOffset="57691">12540 10374 5971,'6'-11'0,"2"1"42,1 2 0,-3 1-16,6 1 0,-6 4 0,5-4 0,3 4 0,-1 0 28,-1-4 0,4 4 0,-5-4-11,5 5 0,1 1 1,1 0-27,-1 0 1,1 0 0,-1 2-26,1 3 0,-7-3 0,-1 6 0,0-2 15,-1 0 0,-5 7 0,2-1-23,-4 3 0,4-3 0,0 0 6,-3 1 1,-3 3 7,-5 1 0,1-1 0,-6-3 1,0-3 1,1-2 0,-3 3 0,-5-5 0,5 0-21,0-6-28,8 0 0,-3-2 5,7-4 0,0-3 0,0-9 26,0 1 0,2-1 2,3 1 0,3-1 0,6 3 0,-5 1 13,-1 3 1,4-1 0,-4-4-1,-1 3-5,1 1 1,4 1 0,-5-5 15,3 4 0,-6-3 0,4 5 56,0 0-27,-6-5 0,11 11-12,-7-8-31,8 9 1,-11-5-4,9 8 1,-8 2 59,2 4 1,-4-3-1,-4 7 1,-2 0-28,-2 0 0,0 1 1,6 7 67,0-1 1,0 1-1,0-1 1,0 0-64,0 1 1,0-1 0,0 1-1,2-3-19,4-3 1,-2 4-1,8-5-59,1 5 0,3-1 0,3-1 0,2-4-48,3-3 0,-1 7 0,-6-4 97,1-1 0,7 15 0,2-5 0</inkml:trace>
  <inkml:trace contextRef="#ctx0" brushRef="#br4" timeOffset="58670">10514 12121 6112,'12'-6'0,"-1"0"0,3 2 14,2 2 0,-5 2 1,1 0 13,1 0 1,3 0 0,1 0 22,1 0 0,-1 0 0,1-2-5,-1-3 0,7 3 0,1-4 1,0 4-31,0 2 1,6-6 0,-2 0 0,6 2-7,6 2 0,-4 1 0,6-3 0,-1-2-19,5 2 1,3 2 0,3 2 0,-1 0-2,1 0 1,-1 0-1,0 0 1,1 0 0,-1-2-1,0-2 7,1-2 0,-3 1 1,-1 5 2,-3 0 1,1 0-1,5 0 1,1 0-1,-1 0 0,-5 0 0,-1 0-8,3 0 0,-5 0 1,1 0-1,0 0 5,-1 0 0,-5 0 1,2 0-1,-4 0 45,-2 0 1,0 0 0,0 0 0,-2 0 25,-4 0 1,2 0 0,-8 0 0,0 0-39,2 0 1,-5-2 0,3-2 0,-3-2-50,-3 2 1,1 0 0,-1 0-1,2-2-90,5 3 0,-5-1 0,4 0 0,-3-2-199,-3 2 1,1 2 307,-1 2 0,-7-8 0,-2-1 0</inkml:trace>
  <inkml:trace contextRef="#ctx0" brushRef="#br4" timeOffset="59633">11283 12610 7444,'-12'-6'-417,"0"0"1,6-2 115,-5 3 198,7 3 1,-4-14 123,8 5 0,2 1 18,4-2 0,4 6 0,7-3 1,1 1 17,-1 4 0,-5 2 1,1 2-1,5 0-23,3 0 1,2 0 0,-5 0 0,-1 0-87,1 0 0,-1 6 1,-1 2-1,-3-1-89,-1 1 0,-6 4 0,4-4 67,-3 1 0,5 3 93,-6 5 1,0 1 6,-6-1 0,-6 1-13,0-1 1,-6-5-1,5-2-5,-3-3 0,-2-1 17,-5-6 0,-1 0 18,1 0 1,5 0-21,0 0 0,9-2-54,-3-4 1,6-1 0,4-7 24,1 2 0,7 7 0,-4-5-4,2 2 1,-1-5 0,5 3 0,-2-2 15,1 1 0,-3 5 1,1-6-21,3-1 1,0-3 0,-1 0 0,-1 3-18,1 1 1,-3 3-1,0-5 32,-2 2 205,5 1-140,-11-7 0,6 10-55,-8 8 0,-2 6-11,-4 6 0,4 3 1,-6-5 26,1 0 0,5 5 0,-4-3 15,4 4 1,2-5 0,0 1-1,0 1 3,0 3 0,0 1 0,0 1-50,0-1 1,8-5-1,1 0 1,3-1-42,0-1 1,-1 4 0,7-9 0,-1-1-69,1-2 1,-1 4 0,1 0 0,-1-2 113,1-2 0,7-10 0,2-2 0</inkml:trace>
  <inkml:trace contextRef="#ctx0" brushRef="#br4" timeOffset="59925">12051 12278 6475,'12'17'6,"-3"1"-52,-1-1 1,-2-5 0,-4 0 0,2 1-88,2 3 0,-1-5 0,-3 1 133,4 2 0,-4 1 0,6 3 0</inkml:trace>
  <inkml:trace contextRef="#ctx0" brushRef="#br4" timeOffset="60315">12121 12784 7569,'-10'0'-1284,"2"0"1245,8 0 215,-7 0 49,5 0-217,-6 0 0,16 8 1,1 2-1</inkml:trace>
  <inkml:trace contextRef="#ctx0" brushRef="#br4" timeOffset="63325">9746 13518 6372,'0'-17'37,"2"5"1,3 2-91,7 2 1,4 1 0,1 3 0,1-2 56,-1 2 1,1 2-1,-1 2 1,0 0 8,1 0 0,-1 0 0,1 0 1,-1 0-22,1 0 1,1 2 0,3 4-12,1 6 0,0-3 0,-5 3-10,-1 1 0,-7 3 1,-4 1 23,-5 1 0,-1-6 0,0-1-12,0 3 1,-7 1-1,-5 3-2,-3-1 0,-1-5 0,2-2 0,5-1-10,1 1 0,-6-6 37,3 2 8,3-4 0,0-4-7,8-4 0,2 2 0,4-8-25,6-1 1,3 3 0,3-2 8,-1-1 1,1-3 0,-1-1 0,0-1 3,1 1 0,-1-1 1,-1 1 22,-4 0 1,1 5-9,-7 0 1,0 6 42,-6-5 1,-2 7-50,-4-2 1,2 4 66,-7 2 21,-1 0 1,0 6-57,1 0 1,7 7 0,-2-1-18,4 4 0,2-5 0,0 1 1,0 1-21,0 3 0,0 1 1,0 1-21,0-1 1,6 1-1,2-3 1,-1-1-38,1-2 1,0-3 0,-2 5-75,5-3 0,5-5 1,1 4 129,1-2 0,-1 5 0,1-3 0</inkml:trace>
  <inkml:trace contextRef="#ctx0" brushRef="#br4" timeOffset="63625">10671 13466 6307,'12'0'-257,"0"0"212,1 0 0,3 0 0,-1-2 45,-3-4 0,3 4 0,-5-6 0</inkml:trace>
  <inkml:trace contextRef="#ctx0" brushRef="#br4" timeOffset="63838">10671 13623 7387,'2'9'-563,"4"-3"563,4 4 0,7-8 0,1 6 0</inkml:trace>
  <inkml:trace contextRef="#ctx0" brushRef="#br4" timeOffset="64379">11300 13483 7569,'0'-17'-1355,"0"7"1041,0-6 411,-8 14 0,-1-5-52,-9 7 0,6 0 0,1 0-43,-3 0 1,5 7-7,-3 5 0,8 4 0,-2 1 8,4 1 1,2-1-1,0 0 24,0 1 1,0-1-16,0 1 0,8-3 1,2-1-1,1-4-2,1-3 1,0-1 0,7-6 0,2 0-5,3 0 1,-1 0 0,-6 0 0,1 0 12,-1 0 1,1-2 0,-1-2-1,1-3 5,-1-3 1,1 4 0,-1-6-11,1-1 0,-7-3 1,-1-1-8,-2-1 1,-2 1 0,-6 0-10,0-1 1,0 1 0,0-1-8,0 1 0,-8 7 0,-4 2 0,-3 2-17,-3 1 0,1-1 0,-1 6 1,1 0-4,-1 0 0,1 0 0,-1 0 0,1 0-51,-1 0 1,1 2-1,0 2 1,1 3-272,4 3 350,-3-6 0,5 11 0,-7-5 0</inkml:trace>
  <inkml:trace contextRef="#ctx0" brushRef="#br4" timeOffset="64702">11824 13710 6492,'0'18'63,"-2"-7"1,-4 1-241,-5 1 0,1 1 0,-2 0-65,-1-3 242,-3-7 0,-1 12 0,-1-7 0</inkml:trace>
  <inkml:trace contextRef="#ctx0" brushRef="#br4" timeOffset="65121">12051 13343 6480,'0'-17'78,"0"7"1,2 2-94,4 8 1,-2 0 3,7 0 0,-7 2 32,2 4 0,-4-2 1,-2 8-1,0 1-18,0 3 1,0-5-1,0 1 1,-2 2-7,-4 1 0,4 3 1,-4-1-1,4 1-135,2-1 0,0 1 0,0-1-271,0 0 409,0 1 0,0-1 0,0 1 0</inkml:trace>
  <inkml:trace contextRef="#ctx0" brushRef="#br4" timeOffset="65359">12261 13588 7414,'15'2'-611,"-1"2"404,-3 1 1,-7 3 0,2-2 187,-4 6 0,-2 3 0,0 3-60,0-1 1,0-5 0,-2-2 78,-4-3 0,-3 7 0,-9-4 0</inkml:trace>
  <inkml:trace contextRef="#ctx0" brushRef="#br4" timeOffset="65959">12715 13396 7569,'-10'0'-646,"0"-6"532,4 0-2,4-7 0,-7 5 0,5-6 124,-2 3 1,0 5-74,6-6 1,2 6 11,4-5 1,-2 1 20,8-2 1,-7-1-1,7 7 42,2 2 0,1 2 0,3 2 37,-1 0 0,-5 0 1,-1 0-19,3 0 0,-4 8-31,1 3 0,-7 5 1,2 1-1,-4 1-11,-2-1 1,-2 1 0,-2-1 0,-4-1-16,-1-5 1,3 5 0,-6-4 0,-1 3 12,-3 3 0,1-7 1,1 1-1,2 0 10,-1-3 0,-3 5 0,-1-6 6,-1 1 1,7-5-1,1 4 5,2 0 1,-3-4-8,5 7 8,0 1 36,6 5 0,2-7 1,4-4 13,5-4 1,-1-2 0,2 0 0,-1-2 4,-1-4 1,5 4-1,-3-4-86,4 4 0,1 2 1,1 0-216,-1 0 0,1 0 239,-1 0 0,0 0 0,1 0 0</inkml:trace>
  <inkml:trace contextRef="#ctx0" brushRef="#br4" timeOffset="66200">13134 13518 7569,'17'0'-477,"-7"-8"263,-2 6-39,-1-5 0,-3 7 26,8 0-21,-8 0 248,4 0 0,-1 0 0,3 0 0</inkml:trace>
  <inkml:trace contextRef="#ctx0" brushRef="#br4" timeOffset="66393">13483 13483 7569,'10'-8'-101,"-4"-3"0,1 1 0,1 0 115,2 2 1,1-3 312,7 5-197,-1 0-1056,-7 6 575,-2 0 0,-6 0 202,4 0 1,-2 0 148,7 0 0,1 0 0,5 0 0</inkml:trace>
  <inkml:trace contextRef="#ctx0" brushRef="#br4" timeOffset="66557">13885 13448 7569,'9'0'-792,"-1"0"67,-8 0 725,8 0 0,-6 0 0,6 0 0</inkml:trace>
  <inkml:trace contextRef="#ctx0" brushRef="#br4" timeOffset="66709">14129 13483 6817,'18'0'0</inkml:trace>
  <inkml:trace contextRef="#ctx0" brushRef="#br4" timeOffset="71060">9327 9100 5844,'9'0'18,"1"0"-5,-4 0 0,-2 0-8,7 0 0,-5 0 1,6 0 22,1 0 1,-3 0 0,2 0-25,1 0 0,3 0 1,1 0-1,1 0-2,-1 0 0,1 0 1,-1 0 2,1 0 1,-1 0 0,1 0 0,-1 0-1,0 0 1,-5 0 0,0 0 7,1 0 0,3 0-15,1 0 0,1 0 1,-1 0 0,1 0 0,-1 0-22,1 0 0,-1 0 0,1 0 0,-1 0-50,1 0 0,-1 0 73,0 0 0,9 0 0,1 0 0</inkml:trace>
  <inkml:trace contextRef="#ctx0" brushRef="#br4" timeOffset="71416">9816 9117 7172,'0'-10'-581,"2"1"1,3 5 577,7-2 0,4 0 1,1 6-1,0 0 14,1 0 1,-1-2 0,1-2 0,1-2 0,5 3 0,3-5 0,8 2 0,0 2-19,-1 2 1,3 2 0,2 0-1,2 0 7,-2 0 0,5 0 0,1 0 0</inkml:trace>
  <inkml:trace contextRef="#ctx0" brushRef="#br4" timeOffset="73468">9117 9204 6089,'-10'8'-42,"3"-6"1,7 8 34,0-4 1,0-3 10,0 9 1,5-6 0,1 6 0,0-1 0,2-1 0,-6 5 0,4-3 0,-3 4-13,3 1 0,-2 0 1,6 3-1,-2 1 8,-5 3 0,5 1 0,0-4 0,0 4 1,0 2 1,-1-3 0,-3 3 0,2 0 12,-2 0 0,0-3 1,0 3-1,1 0 5,-1 0 1,-2-4-1,-2 5 1,0-1-3,0 0 1,0-4-1,0 4 1,0 0-12,0 1 1,0-5 0,0 6 0,0 0-8,0-2 0,0 6 0,2-6 0,2 3-9,2-1 0,0 0 1,-6 6-1,0 0 7,0 0 1,0-1-1,0 1 1,0 0-12,0 0 1,-2 0-1,-2 0 1,-2 0 6,2 0 1,-4 0 0,3 0 0,-1 0-3,-2 0 1,0 0 0,-3 0 0,3-2-2,0-4 1,6 4 0,-4-4 0,4 4 0,2 2 1,0-6 0,0-2 0,0 0 6,0 0 1,0-3 0,0 3 0,0 0 2,0 0 1,0-6 0,0 5 0,0-1 1,0 4 1,0-4 0,0 0 0,0-1-3,0-1 0,0 8 1,-2-2-1,-1 2-3,-3-2 0,0 2 0,6-5 1,-2-1 0,-4 0 1,4 4 0,-4-4 0,4 1 1,2-1 0,0 4 1,0-6-1,0-1 0,0-3 1,0 4 0,0 1 0,0-1-2,0 2 1,0-6-1,0 7 1,2-3 0,4 0 0,-4 2 0,4-3 0,-4 1-2,-2-2 1,0-1 0,0-1 0,0 3-1,0 1 0,0 0 0,2-3 1,2 1-1,2 2 1,-1 6 0,-5-3 0,0-1 0,0 0 0,2 4 0,2-4 0,2 2 0,-2 5 0,-2-5 0,-2 2 0,0 0 0,0-2 0,0 4 0,0-6 0,0 3 0,0 3 0,0 2 0,0 0 0,0-2-5,0-2 0,6 0 0,0 6 0,-3-2-8,-1-4 0,-2 4 0,0-4 0,0 2 6,0-2 0,0 2 0,0-6 1,0 3 0,0 3 1,0 2 0,0 1 0,0-1 3,0-3 1,0 8 0,0-5 0,0 0-4,0-2 1,0-1 0,0 4 0,0-1 1,0-3 0,2 1 0,2-8 0,2 0 6,-2 2 1,-2-5-1,-2 3 1,0-4-5,0-1 1,6 1 0,-1 3 0,-1 1 2,-2-2 1,0-1-1,2-3-2,2 1 0,2-1 0,-4 1-1,1-1 1,7 1 0,-6-1 0,2-5-1,-3-1 1,-1-1 0,8 2 0,-8-3 0,4-5-18,-1 2-46,-5 0 73,6-6 20,-8 0 0,6 2-20,0 4 0,1-4 3,-1 3 1,-2-1-19,8 2 0,-6-4 16,5 4 1,-5-4-1,6-2-4,1 0 1,3 0-1,1 0 1,1 0 2,-1 0 0,7 0 0,-1 0 0,-2 0-10,-1 0 0,-3 6 0,0-1 1,1-1-2,-1-2 0,1-2 0,1 0 1,3 0 4,1 0 1,2 0 0,-4 0 0,3 0-1,-3 0 1,6 0-1,0 0 1,3 0 1,-1 0 0,-6 0 1,6 0-1,0 0-5,-2 0 0,4 0 1,-5 0-1,-1 0-1,0 0 0,6 2 0,-4 2 1,0 2 0,-3-2 0,1-2 0,-2-2 0,1 0 11,1 0 0,-6 0 0,6 0 0,1 0 6,3 0 0,2 0 1,0 0-1,-2 0-13,2 0 1,2-2-1,2-2 1,0-2-7,0 2 0,-2 2 0,-2 2 0,-2 0 2,2 0 0,-4 0 0,0 0 0,-2 0-5,-3 0 1,3 0-1,-2 0 1,-1 0 8,-3 0 0,4 0 0,3 0 0,1 0-4,4 0 1,2 0 0,0 0-1,-2 0-11,-2 0 0,0 0 0,6 0 0,-2 0-8,-4 0 1,2 0-1,-6 0 1,3 0 15,3 0 1,-4 0 0,0-2-1,0-2 9,0-1 0,-3-1 1,3 6-1,-2-2-5,-4-4 0,1 4 0,-1-4 0,2 4 13,-1 2 1,-3 0 0,0 0 0,3 0-7,1 0 1,2 0 0,-3 0 0,3 0-3,2 0 1,-4 0 0,4 0 0,1 0-27,-1 0 1,-4 0 0,4 0-1,0-2 17,1-3 0,-5 3 0,4-4 1,0 4 0,0 2 0,-3 0 1,5 0-1,0 0-9,-2 0 1,6 0 0,-4 0 0,4 0-2,2 0 1,6 0-1,0 0 1,-3 0-21,-1 0 1,-2 0 0,0 0 0,0 0 22,0 0 1,0 0-1,0 0 1,0 0 15,0 0 1,-2 0 0,-2 0 0,-2 0-7,2 0 1,8 2-1,1 2 1,-1 1 3,-2-1 1,4-2 0,0-2 0,-1 0-18,3 0 0,-6 0 0,4 0 1,-5 0-10,-1 0 1,0 0 0,2 0 0,0 0 33,-2 0 0,4-6 0,-10 1 0,4 1 8,2 2 1,0 0 0,0-2 0,0-2-23,0 2 1,5 2 0,1 2-1,-2 0-8,-2 0 1,3-5-1,1-1 1,-2 2 0,-2 2 1,-2 2-1,2 0 1,2-2-67,1-4 74,1 4 0,-6-13 0,0 5 0</inkml:trace>
  <inkml:trace contextRef="#ctx0" brushRef="#br4" timeOffset="76200">11859 8733 7277,'17'0'-279,"-7"0"0,6 0 1,-5 0-1,5 0 1,1 0 263,1 0 0,-1 2 1,1 2 9,-1 1 5,1 1 1,1 0 0,2 2 0,3 0 6,-3-1 1,-2-1-1,-1-6 1,1 2 11,4 4 0,-1-4 0,7 4 0,0-4-12,-2-2 1,4 0 0,-6 0 0,3 0-6,3 0 1,2 0-1,2 0 1,-2 0-3,-4 0 1,4 0 0,-4 0 0,4 0-4,2 0 0,2 0 0,1 0 0,1 0-4,-6 0 0,6 0 1,-8 0-1,-2-2 6,-2-4 0,4 4 0,-3-4 12,-1 4-12,-2 2 1,-2 0-1,2 0 1,1-2 11,-1-4 0,0 4 1,-4-3-1,3 3 6,-3 2 0,4 0 1,1 0-1,-1 0-16,0 0 1,4 0 0,-6 0 0,-1 0-6,-3 0 1,4 0 0,1 0 0,-3 0 1,-2 0 0,-3 2-3,-4 3 1,3-1 3,-3 8 1,3 0 0,3 5 0,-9-5 0,-1-3 0,-2 1 0,0 0 0,2 1 0,-4 7 0,1-1 0,7 1 0,-6-1 0,-2 1 0,-2-1 0,3 1 0,1-1 4,-2 1 0,-2-1 0,0 1 0,2-1 15,2 1 1,0-1-1,-6 0 1,0 1-13,0-1 0,2 1 0,1-1 0,3 1-6,-2-1 0,-2 1 0,0 1 0,2 2-18,2 3 1,0-1 0,-5-6-1,3 1 15,2-1 1,0 1-1,-6-1 1,0 1-3,0-1 1,0 7-1,0-1 1,0-2 8,0-1 1,0 3 0,0 0 0,0 0 5,0 3 1,2-5 0,2 6 0,2-2-10,-3-3 0,-1 3 0,-2 0 1,0 0-4,0 1 0,0-1 1,0-4-1,0 3 2,0-3 1,0 4 0,-2-2 0,-1 1 6,-3 1 0,-2 0 0,4 4 0,-2-4 0,2 1 1,-3 1-1,-1 8 1,0-2-9,0-4 0,1 4 0,3-4 0,-2 4 2,2 2 1,0 0 0,0 0 0,-2-2-4,3-4 0,1 4 0,2-6 0,0 0-1,0-4 1,-2 3-1,-2-1 1,-2 0 4,2 0 0,2 1 1,2-5-1,0 4-1,0 2 0,0-3 1,0 5-1,0 0-2,0-2 0,0 6 0,0-6 0,0 2-1,0 0 1,0-5-1,0 3 1,2 0 0,4 0 0,-4-6 1,4 5-1,-4-3 22,-2 0 0,0 2 0,2-3-27,3 1 7,-3 0 1,8 1 0,-6-1 0,4-2-2,1-1 1,-3 3 0,4 0 0,0-1-16,-1-3 1,-3-1 0,4-1 0,0 0 2,-1 1 0,-5-1 0,4 1 18,0-1 1,-6 1-1,5-3 1,-1-1-5,0-2 1,2-1 0,-4 7 0,1-1-6,-1 1 1,4-7 0,-2 1 0,0 1-27,2 3 0,-5 1 1,7 1 28,-2-1 0,0-5 1,-4 0 5,1 1 0,3-3 0,-4 2 0,2 1 0,0-3 0,-4 1 0,3 3 1,3 2 0,6 1-34,-3 1 1,-5-1 0,4 0-9,-2 1 0,3-1 27,-5 1 0,2-1 10,-2 1 1,-4-1 0,3 1 0,-3-1 1,-2 1-5,0-1 1,0 1 0,2-1-15,4 0 0,-4 1 0,4-1 1,-4 1 1,4-6 0,0-1-3,-3 3 1,1-5-1,0 3 12,2 2 0,0 1 0,-4 3 6,4-1 0,-3-1 0,7-3 0,-2-1-16,-4 1 0,4 3 0,-3 1 2,-1 1 0,4-1 1,-2 1 10,-2-1 0,-2 1 0,-2-1 6,0 1 0,5-1 0,1 1 0,0-3 5,2-3 1,-6 3 0,6-3-1,-3 3-13,1 3 1,6-1 0,-4 1-1,-1-1-13,1 1 0,-2-1 0,-6 1 0,0-1 9,0 1 1,0-1 0,0 1 1,0-1 1,0 1-1,0-1 5,0 0 1,0 1 0,0-1-1,0 1 2,0-1 0,0 1 0,0-1-4,0 1 1,0-1-1,0 1 1,0-1 0,0 1 0,0-1 0,0 0 0,0-5 1,0 0 1,0 1 1,0-3 0,0 2-2,0 1 0,2 3 0,4 1 0,-2 1-2,7-1 1,-7 1-1,2-1 0,-4 1 1,-2-1 0,0-5 0,0-1 5,0 3 1,0-4 0,0 1-5,0 3 1,0 1-12,0 3 0,0-7 1,2 1 8,4 2 0,-4-5 0,3 3 6,-3 2 0,0-7 1,2 1 13,2 0 0,0-4-8,-6 7 1,0-5-18,0 6 0,2-6-5,4 5 1,-3 1-14,9 5 0,-8-5 21,2 0 1,-4-6 2,-2 5 0,0-5 4,0 6 10,8-8 1,-5 5 33,9-3-33,-8-4 1,10 8-13,-9-4 1,7-3-6,-6 9-1,7-8 1,-9 10 94,8-9-69,-8 1 1,4-4-17,-8 4 1,0-2-13,0 7 0,0-5 5,0 6 0,1-2 0,3 3 9,2-1 1,6-6 0,-4 3 22,1-1 1,-5 0 68,2-2 110,-4-4-121,-2 5-161,-8 1 1,-2-4 0,-7 6 0,0-1 70,-1 1 0,1 2 0,-1 5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46.18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 7569,'-2'10'17,"-4"-5"429,4-3-269,-6-2 0,8 2 0,0 4-147,0 6 1,2 5 0,2 5 0,2 1 57,-2-2 1,-2 4 0,-2 1-59,0 1-29,8 2 0,-7 0 0,5 0-75,-4 2 157,-2-6 4,0 8-400,0-13 1,0 5-69,0-8 0,0 7 0,-2-1-132,-4-2 1,5-7 512,-5-2 0,4-9 0,2 5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7624,'18'-6'1,"-1"0"1,-5-1 0,0 3 145,1-2 1,-3 0 0,2 6-133,1 0 0,-3 6 0,0 2 0,-1-1-5,1 1 1,-6 6 0,2-3 0,-2 3-79,1-2 0,-3 3 0,4-3-15,-4 3 0,-2 3 75,0-1-8,0 1 0,0-7 0,-2-1-73,-4-2 1,4-4 16,-3-10 1,3-4 0,2-7-13,0-1 0,7 1 1,5-1 50,4 1 0,1-1 0,0 3 0,-1 1 25,-4 3 1,3 5 0,-3-4 0,3 2 34,3 4 0,-1 3 0,1 1 28,-1 0 1,1 0 0,-1 0-7,1 0 0,-1 0 1,0 1 4,1 5 1,-1-2 31,1 8 0,-3-1-69,-3 7 0,-2-1 0,-6 1-187,1-1 1,1-5-181,-6 0 350,0-1 0,8-1 0,2-2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47.08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1 175 5808,'0'-11'342,"0"-1"1,0 6-142,0-5-107,0 7-39,0-12 0,2 12 27,4-7 1,3 1 0,9-3 64,-1 1-2,1 0-82,-1 3-34,1 1 1,1 2 28,4 0-3,-3-7-36,5 11 0,-6-6 17,5 8 41,-5 0-145,6 0 1,-7 0 144,-1 0-39,9 0 8,-15 0-15,12 0 11,-13 0-54,0 8 48,5-6-82,-13 13-12,14-5 0,-14 7-234,4 1 234,-4-1 1,-2 1 0,0-1 31,0 1-8,0-1-14,0 0 45,0 1-14,-8-1 1,4 1 69,-8-1-76,1 1 10,-7-1-8,1 1 85,-1-1-72,-7 1-3,6-1 44,-7 1-36,9-9-2,-1 7 10,1-14 6,-1 13-13,9-13 3,-7 6 1,14 0-1,-13-6-2,13 5 1,-6-7-1,8 0 1,0 0-2,0-7 0,2 5 0,4-6-7,6 0 1,3 6 6,2-4 94,1-3-92,-1 7 1,1-14 232,7 14-224,-5-5 0,5 7 1,-2 0 56,0 0-46,1 0 6,1 0-3,-6 0-57,6 0 57,1 0-25,-7 7 0,6 3 0,-7 8 0,-1-7-23,1 1 0,-7-1-52,1 7 95,-8-1-73,11 1 61,-13-1-14,6 1 8,-8-1-18,0 1 14,0 7-19,0-6 17,-8 7 39,6-9-39,-13 0-2,5 1 192,-7-1-182,-1 1-2,-7-1 8,6 1 186,-7-1-175,9 1-4,-1-1 140,-7-7-132,6 5 9,-6-13-6,7 14-21,-7-14 11,6 6 0,-7-8 0,9 0 0,-1 0 0,1 0 0,-1 0-36,1 0 1,-1-6 0,1-2 0,0-2 23,-1-3 1,8-3-1,3 1 1,1 1-537,0 2 351,0 1 0,6-1-359,0 1 0,0 9 540,0 2 0,8 0 0,2 7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47.48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6601,'17'0'-853,"-7"0"1746,-2 0-585,-8 0 0,0 8 0,0 4-107,0 3 0,0 3 1,0-1-128,0 1 1,0-1-30,0 0-298,0 1-122,0-1 122,7 1 0,3-3 57,7-3 1,-5-4-136,0-8 1,1 0 330,11 0 0,-13-8 0,20-2 0,-11-7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47.65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35 53 7569,'-10'-8'-104,"3"6"122,7-13-1,-8 13 166,6-14-373,-6 14 187,8-5-372,0 7 317,0 0 121,0 7-63,0-5 0,8 14 0,2-6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48.25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18 7569,'0'9'-1359,"0"-1"1132,0 0 1,0-6 226,0 6 784,0-8-360,0 0 0,7 0-397,5 0 70,-4-8-5,7 6-90,-5-6 71,0 8-126,5 0 1,-5 0 83,7 0 0,-5 0 16,0 0 13,-9 8-23,13-6 5,-14 13-185,13-13-12,-13 14 173,14-14-123,-14 13 107,6-13 5,-1 14-13,-5-7-96,6 1 95,0 6 4,-6-14-11,6 13 1,-8-11-3,0 8 8,0-8-47,0 11 41,0-13-10,0 13-18,0-13 28,0 6 1,0-6 5,0 4-17,0-4 2,0 6 145,0-8-1,0 0-99,0-8-23,0 6 4,0-14 1,0 7 12,0-9-10,0 1 11,7 7 0,1-5-22,4 3 15,3-4 10,-5-1-20,7-1 12,-7 1-1,6 7-16,-7-5 1,9 11 0,-1-6 0,1 2 0,-1 3 0,1-1 2,-1 0 7,1 0 1,-1 6-1,1 0-1,-9 0-22,7 0 1,-8 8 15,3 4 3,5-5-7,-14 9 4,13-6-140,-13 7 137,14 0 1,-14 1-272,5-1 128,-7 1-10,0-1 112,0 1 25,8-8-46,-6 5 35,6-5-258,-8 7 23,8-7 267,-7 5 0,23-13 0,-5 6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48.66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52 105 7569,'10'0'0,"6"-8"0,-7 6-911,1-6 456,6 8 228,-14-7 496,5 5 114,1-6-232,-6 0 1,4 0 6,-12-3 0,-4 3-106,-7 8 0,1 2 0,3 2 0,1 4 40,-1 1-243,5 3 194,-8-2 13,14 5-28,-5-5 0,1 7 0,0 1 0,2-1-155,2 1-20,2-1 172,0 1-7,0-9 1,0 7 3,8-14-22,-6 13 19,13-13-159,-5 6-2,7 0 125,1-6 15,-1 5-23,9-7 20,-7 0-45,6-7 43,0 5-45,-5-14 39,5 7-38,0-9 220,-5 1-184,-3-1 5,-1 1 0,-7-1-1,1 1 14,-2-1-12,-8 1 78,0-1 1,0 7 0,-2-1-1,-4 0 1,-6 3 36,-3 3-41,5-4-264,-13 8-1,11-13 207,-13 13 4,8-6-265,-1 8 118,1 0 6,-1 0-192,1 0 127,7 0 0,-5 8 90,13-6 105,-6 5 0,0 1 0,-2 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49.4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35 6670,'10'0'31,"-2"0"0,-8 8 0,2 3-6,4 5 1,-5-4 0,7-1 92,0 3-128,-6 1 60,6-5-10,-8 6-27,0-14 26,0 13 23,0-13-31,7 13-152,-5-13 131,6 14 17,-8-6 0,0-1-20,0-1-194,0-8 207,0 0 1,0-8 19,0-3 0,2-5 0,2-1-32,2-1 1,7 1-13,-1-1 1,-2 7 19,1-1-101,-7 8 86,12-11 0,-8 11-23,3-8 1,5 8 15,-5-2 1,-1-1 7,2 1 0,-1 0-8,7 6 3,-1 0-1,1 0-1,-1 0 1,1 0 8,-9 0-8,7 0 1,-6 0-4,7 0 5,1 0-2,-1 8 2,0-6 0,-7 13-1,6-5 0,-14 0 3,13 5-134,-13-5 121,6 0 4,-8 5-6,0-5 5,0 0-8,0 5 7,0-5-5,0-1 7,0-1-16,0 0 25,0-6 48,0 6-59,0-1-1,0-5 171,0 6-137,-8-8 0,6-2-16,-4-4 0,4-3 0,2-9-109,0 1 109,0 7 0,8-5-34,-6 5 30,14-8-7,-14 9 6,13-7-22,-5 6 18,-1-7-51,7 7 75,-6-5 3,7 5-35,-7 0 2,13-5 96,-19 13-90,19-6-1,-13 8 9,0 0 6,5 0-7,-13 0-2,14 0-5,-7 0 5,1 0 3,6 0-10,-7 8 0,3-4 0,-2 7 0,-3 3-36,-1-6 0,0 7 0,0-3 0,-2 3-196,-2 3 58,-2-1 159,8-7-24,-7 6-218,7-7 262,-8 9 0,0-1 0,8 1 0,2-1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49.66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18 7569,'7'-10'-1372,"-5"2"1143,6 8 511,0 0-190,-6 0-1,5 0 108,1 0-8,-6 0-159,6 0 1,-8 2 4,0 4 0,0-2 1,0 8-26,0 1 1,0 3-1,0 1-225,0 1-92,0-8 30,0 5 275,0-13 0,8 13 0,1-5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49.8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87 106 7569,'-9'-8'-1424,"-1"-2"1853,4-7-316,4-1 1,-11 1-137,7-1 165,0 9-356,6 1 138,0 8 1,0 0 153,-8 0-407,6 0 174,-6 0-1,8 0 156,0 0 0,-7 15 0,-3 5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0.40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402 35 6192,'-10'-7'-65,"-5"5"0,5-6 1,-7 8 243,-1 0 1,1-6-1,-1 0 71,1 2-181,-1 2 0,-7 2 42,6 0-63,-6 0 0,5 6 144,-3 0-119,3 0-14,-5 2 0,8-1 5,-1 5 10,1 4-25,7-7 1,-3 3-23,7 0 64,0-1-80,-2 7 1,6-7-157,-4 1 204,4 0-51,2-3 1,2 7-128,4-4 159,-4-5-183,14 9 155,-14-14 1,13 6-1,-3-8-12,3 0-22,3 0 29,-1 0 1,1 0-60,7 0 42,-6-8 10,7 6 0,-9-14 0,1 14 0,-7-13 0,1 3 0,-1 4 0,-1-7 0,0 11-48,-4-8 46,-4 1 0,5 1-1,-7 2 167,0 1-163,0 5 0,0-6 159,0 8-138,0 0-31,8 0 0,-6 8 0,6 1 0,-2 3 6,-1 0 1,9-1 23,-2 7-33,3-9 20,-5-1-76,13 0-132,-11-6-17,13 6 201,-7-8-351,7 0 164,-6 0-12,6 0 172,1 0-257,-7-8 253,6 6-82,-7-14 129,7 7 0,-6-17 0,7-1 0,-9-8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0.84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36 105 7569,'0'-18'-918,"0"9"459,-8-7 230,6 14 229,-6-13 208,8 13 12,0-14 0,0 12-243,0-7 91,0 7 0,0-4-186,0 8 175,-7 0-1,5 0 0,-6 0 1,8 0 70,0 0-215,0 8 84,0 2 1,0 7 0,0 0-1,0 1 72,0-1 1,0 1 0,0-1 0,0 3 13,0 3 1,0-2 0,0 7 0,0-1 134,0 0-160,0 2 1,0 6 13,0 0 7,0 0-51,0 0 37,0 0 4,8 0-3,-6-1-145,5 9 154,-7-6-38,0 6-70,0-8 78,0 0-37,0 0 1,0-1 0,0 1 0,0 0 0,0-2 0,0-2-7,0-2 0,0-5 1,0 3-1,0-2 13,0-4 1,0-1 0,0-3 0,0 1-69,0-1 1,0-5-1,0 0-688,0 1 742,0-5 0,8 0 0,2-8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5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 7672,'9'0'151,"-1"0"0,-8 7 0,0 5-111,0 4 1,2-1 0,2-1 0,4-3-53,2 3 1,1-4 0,5 1 0,-3 1-18,-1-2 1,0-1 0,5-5-1,0 2-81,1-2 1,-1 0 0,1 0 51,-1 1 0,1 1 0,-1-8-67,1-4 0,-1-1 0,1-7 110,-1 3 0,-1-1 1,-3-4-1,-3 3 55,-2 1 0,-1 2 0,-3-3 232,2 1-53,0 8-306,-6-3 79,0 7 0,0 7 1,0 5-2,0 3 0,0 9 0,0 1 22,0 2 1,6-6-1,0 3 1,-2-3 15,-3 2 1,-1-3-1,0 5 1,0-2 22,0 1 0,0-1 0,0-4 1,0 3-10,0 1 1,0 0-1,-1-5 1,-5-1-13,-6 1 1,2-1 0,-1 1 0,-3-3 46,-1-3 0,-3 1 0,1-7 0,-1 0 51,1 2 1,-7-6-1,-1 3 1,0-3-48,0-2 0,-4 0 1,5 0-1,1 0-35,-2 0 1,5 0-1,-3-2-211,4-3 1,3 1-1,3-6 1,3 0-351,2 1 1,2 3-1,6-6 514,0-1 0,-7-11 0,-3-3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1.55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367 53 7339,'-2'-12'-1261,"-3"2"1316,-7 3 1,2-1-1,-1 4 1,-3-2 43,-2 2 1,-1 2-1,-1 2 1,1 0-2,0 0 1,-3 0 0,-1 0-1,-4 0 52,-3 0 0,7 2 1,-2 2-1,3 4-49,3 2 1,1-5-1,3 7-91,1 2 0,8 1 1,-2 3 18,5-1 0,1 0 1,0 1-1,0-1 0,0 1 1,1-6 0,5-1-48,6 3 1,3-1-1,3-1 1,-1-6-20,1-4 1,5-2 0,2 0 0,1 0-1,-1 0 0,4-8 0,-4-4 0,2-5-283,4-6 0,2-5 0,2-7 320,0 1 0,0-9 0,0-2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1.94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193 210 7569,'-18'-17'-340,"3"-1"0,1 1 0,2 1 1,-1 3-1,-1 1 322,3-1 0,-3-3 1,6 1-1,-1 1 102,-5 2 0,6 7 1,1-5-1,1 0 30,0 0 1,-2 7 362,2-3-343,4 4-104,-5 2 1,7 2 0,0 4-4,0 5 0,0 5 0,0 1 0,0 1 2,0-1 0,0 3 0,0 1 0,0 4 13,0 2 1,0-5-1,0 3 1,0-2-14,0 0 0,5 8 1,1-1-1,-2 1 8,-2-2 1,4 4 0,0-4 0,-2 4-20,-2 2 1,3-6-1,1 0 1,0 0-40,2-2 0,-6 4 0,4-6 0,-5 1-6,-1-1 1,0 4-1,2-6 1,2-1-36,2-3 0,0-1 0,-6-1-114,0 0 0,0 1 1,0-1-105,0 1 1,2-8 279,4-5 0,3 5 0,9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2.13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7447,'12'5'-524,"-2"3"636,-3 2 0,-1 1 0,-6 7-86,0-1 0,0-5 0,0 0-235,0 1 1,0 3-462,0 1 670,0-7 0,0-2 0,0-8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2.27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71 106 7114,'9'-18'-202,"-1"1"1,-8-1 0,0 1-1,-2 1 304,-4 4 1,2 5 0,-7 7-291,-3 0 1,4 0 187,-1 0 0,-1 7 0,-5 3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2.7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297 36 7340,'18'0'-713,"-1"0"0,-7-8 768,-4-3 0,-6 3 0,-6 2 77,-6 4 0,-5 2 0,-5 0 0,-1 0-126,2 0 1,-4 0-1,1 0 1,3 2 52,2 4 0,1 3 0,1 7-16,-1-4 1,8 3 0,5-3-24,3 3 0,2 3 0,0-1-23,0 1 0,2-1 1,3-1 28,7-5 0,4 3 1,1-6-3,1 1 0,1-5 0,2 4 1,3-2-1,-3 2-4,-2 1 1,5-5 0,-1 4 0,-2-2-10,-1 0 1,-3 7-1,1-3-17,-1 0 0,-5 5 1,-3-3-15,-1 3 0,-2 3 18,-6-1 0,-2 1 72,-4-1 0,-3-1 1,-9-5-1,1-3 59,-1 0 0,1-6 0,-3 4 0,-1-4-103,-2-2 0,-6 0 0,5 0 0,1 0-11,-2 0 1,5 0-1,-3 0 1,4 0-71,1 0 0,1 1 1,-1 3-1040,1 2 1094,-1 0 0,1-6 0,-1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3.39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51 7569,'0'-11'-583,"0"-1"1,0 6 1151,0-6-591,0 9 0,-6-3 0,0 12 54,2 5 1,2 5-1,2 1 1,0 1 17,0-1 0,0 2 1,2 3-1,2 3-22,2 2 0,0 0 0,-6 4 0,2-1-25,3 1 0,-3 2 1,4 2-13,-4-1 0,-2-4 0,0-3 0,0 0 1,0-2-30,0 0 1,0 4 0,0-5 0,0-3-92,0-2 1,0 5-1,0-1-62,0-2 0,0-7 0,0-2-268,0 1 459,0-5 0,8 0 0,2-8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3.74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0 7569,'-10'0'-1372,"2"2"2100,8 4-556,0-4 0,2 6-160,4-8 0,4 0 1,7 0-1,1 0 31,-1 0 0,1 0 1,1 0-1,2 0-49,3 0 1,5 0-1,-4 0 1,0 0-81,0 0 0,5 0 1,-5 0-1,0 0-87,0 0 1,4 0-1,-5 0 1,-3 0-387,-2 0 559,-1 0 0,-1 0 0,1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4.15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1 122 7569,'10'0'-635,"-1"0"584,-3 0 1,-2-6 0,8 1 84,1 1 1,3 2 0,1 2 0,1 0 53,-1 0 0,1 0 0,-1 0-56,0 0 1,-5 2 0,0 2 0,-1 3-60,-1 3 0,6-4 1,-5 6-37,5 1 1,-5 1-1,-1-1 11,-2-1 1,4 0 0,-7 5 27,-1 1 0,-2-7 0,-4-1 83,-4-2 1,3-3 0,-9-5-23,-2 0 1,-1 0 0,-3 0-12,1 0 0,5-1 1,2-5-1,3-6-18,3-3 0,2 3 1,2 0-1,0-3-24,0-7 0,6 3 0,1-4 0,3 3-94,4 3 1,7-1 0,2 1 0,1 1-48,1 5 0,-4-3 0,6 8 1,1 2 156,-1 3 0,2-7 0,6-2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4.37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51 1 7468,'0'17'-221,"0"1"1,-6-7-1,-1-1 308,-3-2 1,6 6 0,-2-3-41,4 5 1,-3-5 0,-1 1-70,2 2 0,4-5 0,4 3-81,2 1 1,7-5 0,-1-2 0,3-4-7,3-2 1,-1 0 0,1 0 108,-1 0 0,1 0 0,-1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4.53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35 87 7569,'-11'-17'-449,"-1"-1"403,8 9 0,-4-7-461,8 5 601,0 3-94,0 0 0,0 8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6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7429,'0'-10'-3,"7"0"41,5 4 0,4 2 1,1-5-1,1 1 24,-1 4 1,0 2 0,-1 0 0,-2-2-10,-3-1 1,1-1-1,5 6-40,1 0 0,-3 2 0,-1 2 1,-4 3-62,-3 3 0,5-4 0,-4 5-8,1 3 1,-5 2-1,4 1-18,0 0 1,-6 1 0,4-1 6,-4 1 1,-2-6 0,0-1-89,0 3 89,0-7 85,0 9 0,-2-14 0,-2 2 5,-2-8 1,0-6 0,6-7-10,0-1 1,2 7 0,2-1 0,4-2-10,1-1 1,1-3 0,4 1-1,-3 0-7,3-1 0,1 6 0,3 3 0,-1-1 0,1 0 0,-7 6 0,1-3 0,2 1 6,1 0 1,-3 0 0,0 6 0,1 0 66,3 0 0,1 2 0,1 2-22,-1 2 1,0 2 0,1-3-70,-1 7 1,-1 4-1,-4 1-26,-7 1 1,3-7 0,-2 1 0,-2 1-169,-2 3 0,-2-4 0,0-1-604,0 3 817,0-6 0,8 7 0,1-5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5.22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16 7502,'17'-8'-488,"-5"6"457,-1-4 1,-7 6 0,4 6 53,0 6 1,-6 3 0,5 5-1,-1 1 11,0 2 0,0 6 0,-4-3 0,2 1-17,1 4 1,1 2 0,-6 2 0,2 0 3,4 0 1,-4 3 0,4 1 0,-4-2-33,-2 2 0,0-2 1,0-6-1,0-2-9,0 2 0,2-4 1,2 0-1,1-2-8,-1-3 1,-2-3-1,0-3 1,2-3-128,2-1 0,0-6 89,-6 5 65,7-7 0,1 2 1,4-12-1,-4-3-10,-1-1 0,1-6 0,6 5 0,-3-3 14,3 3 1,-4-3 0,1 6 0,3 0 26,1 1 1,3-5-1,-1 6 4,1 2 0,5 0 0,0 1 1,-1-3-29,-3 2 1,4 2 0,1 2-1,-3 0 5,-2 0 1,5 6 0,-1 0 0,-4-1-14,-5 3 1,2-4 0,-7 8-7,1 1 1,0 3 0,-6 1 0,1 1 4,-1-1 0,-4-1 0,-4-3 0,-3-1 33,-3 1 1,-2 3 0,-5 0 0,-1-3 24,1-1 1,-1-3 0,1 3 0,-3-4-19,-3 0 1,4-6-1,-6 3 1,1-3-2,1-2 0,0 0 1,3 0-1,-1 0-56,-2 0 1,-1 0 0,7-2-75,-1-3 1,7 1 0,1-8-158,2-2 0,3 5 0,5-3 26,0-1 0,1-3 225,5-1 0,4-1 0,7 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5.79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18 7569,'0'9'-464,"0"-1"0,0-6 608,0 4 1,0-2-83,0 7 0,0 1 1,0 5 7,0 1 0,0-1 1,2 1-73,3-1 1,-1-5 0,6 0-4,-2 1 1,3-3 0,-3 0-1,2-3-10,3-3 0,-3-2 0,2-2 0,1 0-59,3 0 1,1 0-1,1-2 1,-1-4-4,1-5 1,-1-5-1,1-1 1,-1-1 40,1 1 1,-1-6 0,-1-1 0,-3 3 48,-1 2 0,-8 7 1,1 0 250,-3-1-30,-2 5-229,0 0 0,0 10 0,0 4 1,0 6 4,0 3 0,0 3 1,0-1-34,0 0 1,0 1-1,0-1 1,2 1-90,4-1 1,-4 1 0,6-1 0,0-1-13,3-5 1,-1 3 0,2-6-1,1 0 124,3-1 0,9-1 0,2-6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6.1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0 6393,'0'18'152,"0"-1"0,0 3-85,0 3 0,0-2 0,0 8 0,0 0-35,0-1 0,0 5 0,0-2 0,0 6-28,0 3 0,0 1 0,0-6 1,0-2-83,0-4 1,0 4 0,0-6 0,0 2-67,0 0 0,0-7 1,-2 1-1,-2-4-133,-2-1 277,0-8 0,6 5 0,0-5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6.62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0 7569,'10'0'-1298,"-2"2"1298,-8 4 1,7-4 0,5 4 59,3-4 1,3 4 0,-1-1 0,1-1-1,-1-2 0,7-2 1,1 0-1,2 0-27,4 0 0,-4 0 1,2 0-1,0 0-29,-1 0 0,10-2 0,-3-2 0,0-1-15,-4 1 1,6 2 0,-6 0 0,0-2-2,2-2 1,0 0 0,2 6 0,-2 0-13,-4 0 1,-2 0-1,-5 0-17,1 0 1,0 0-38,-5 0 78,-9 0 0,-3 2 1,-12 2 31,-5 2 1,-5 8-1,-1-3 26,-1 5 1,3-5 0,1 1 0,5 2-18,1 1 1,-4 3 0,6-1-1,2 1-12,3-1 1,1 0-1,0 1 1,0-1 2,0 1 1,1-1 0,5-1 0,6-3-48,3-1 0,-1-2 1,2 1-1,3-3-84,0 0 1,1-6-1,-1 4 1,4-4-115,7-2 0,1-2 0,0-4 213,-2-6 0,0-3 0,6-3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6.79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140 53 7569,'-17'-8'0,"-1"-4"-387,1-3 337,0 5 1,5 2-144,0 8 0,6 0-53,-5 0 0,1 8-100,-2 4 346,5 3 0,7 10 0,0 3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7.26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280 53 7569,'-12'-2'-79,"1"-4"1,-1 4 36,-6-4 1,7 4-1,-1 2 1,-1 0-1,-3 0 16,-1 0 0,-1 0 0,1 0 0,-1 2-3,1 4 1,-1-2 0,3 8 0,1 1 53,3 3 0,5 1 1,-4 1-1,2-1-22,4 0 0,2 1 1,2-1-1,2-1-7,4-4 1,-2 3-1,8-5 1,1 0 1,3-5 0,3 3 1,3-2-1,3-2-21,2-2 1,-4-2 0,6 0-1,2-2 11,2-4 0,-4-4 0,-1-7 1,-1-1 15,0 1 0,-6-3 0,3-1 1,-5-2 40,-2 1 0,-5 3 1,-2 2-1,-2-1-11,-5 1 1,-1 5-1,-4 2 1,-3 3-88,-7 3 1,-9-4 0,-5 2-1,-1 2-54,-4 2 0,4 2 0,-2 0 0,0 0 13,2 0 1,1 2 0,9 2-111,0 2 204,7 8 0,2-5 0,8 9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5:57.81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88 6948,'2'-10'-13,"4"5"0,-4 5 1,6 4 65,-1 1 0,1 9 0,6-4 0,-5 1-4,-1 1 1,-2 0 0,-4 5-10,4 0 1,-4 1-1,4-1-135,-4 1 0,-2-1-64,0 1 127,0-8 25,0-3 0,0-9 0,1-3-23,5-7 1,-2-4 0,6-1 0,0-1-12,-1 1 0,1-1 0,4 1 1,-3 0 25,3-1 0,1 1 0,3-1 1,-1 1 15,1-1 1,-1 7 0,1 1 0,-1 0 7,1 0 0,-1 7 0,0-3 0,1 4 0,-1 2 0,1 0 31,-1 0 0,1 0 1,-1 0-1,1 0 48,-1 0 0,1 0-23,-1 0 1,-5 0-1,-1 0 1,3 2 52,2 4 1,-5-3 0,1 9-42,1 2 0,-3 1 0,0 3 0,-2-1-13,-5 1 1,-1-1-1,-2 2 1,0 3-59,0 1 0,0 0 0,-2-5 1,-1-1-103,-3 1 0,-8 3 1,4-1-1,-1-5-69,-1 1 0,6-3 1,-5 1-1,-3-3-613,-1 3 778,-3-6 0,1 7 0,-1-5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1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7519,'10'2'24,"-5"4"1,3 4-119,-2 7 1,0 1 0,-6-1-332,0 1 1,0-1 48,0 1 376,0-9 0,8 7 0,1-6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15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7365,'0'-11'-1063,"-2"1"1063,-4 2-511,5 3 511,-7 5 0,0 7 0,-2 3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19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71 6658,'10'-2'-616,"-4"-4"758,-4-6 1,-4 2 0,-4 1-97,-6 1 1,2 0 0,-1 4 15,-3-2 1,-1 1 0,-3 5 0,1 0-25,-1 0 1,1 0 0,-1 0 0,3 2-14,3 3 1,-3-1-1,3 6 2,-4-2 1,-1 5 0,1-1 35,5 4 1,3 1-57,8 0 1,2-1-1,4-4 8,5-7 0,-1 3 1,2-2-1,1-2 13,3-2 0,1 0 1,1 2-1,-1 1 9,1-1 1,-7 0-1,1 0 1,2 2 1,1-2 1,-3 4 0,-2-1-43,-3 3 1,5 2-6,-6 5 1,0 1 0,-6-1 24,0 1 0,-2-7 0,-2 1 40,-2 1-52,-8-5 1,10 6 0,-7-8 0,-1-1 17,2 3 0,-5-6 0,3 4 0,-3-4 30,-3-2 0,1 6 0,-1 0 0,1-3 30,-1-1 0,1-2 0,0 0-65,-1 0 1,6 0-1,3-2-94,1-3 0,2 1-151,6-8 0,0 0-642,0-5 869,0 7 0,8-5 0,2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0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7058,'18'0'1169,"-9"0"-1150,-1 0 1,-8 8-1,0 3 28,0 5 1,2-1-1,2-1 1,2-2-55,-3 1 0,-1 3 1,0 1-277,4 1 0,-2-1 153,8 1 0,-6-9 0,3-1 130,-1 0 0,6-6 0,-5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6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7997,'8'-10'-448,"-7"-5"457,7 13 0,-8-4 55,0 12 0,-2 1 1,-2 7-1,-1-2 22,1 1 1,2 3 0,2 1-62,0 1 0,0-1 0,0 1-59,0-1 1,6-5-1,1-3 1,3 1-59,4 0 0,1-6 1,3 1 2,-1-3 0,1-2 0,-1 0 0,0 0-1,1 0 0,-1-2 1,1-1-1,-1-5 34,1-2 0,-1-2 0,-1-5 84,-5 0 0,3-1 0,-8 1 49,-2-1 1,-2 1 421,-2-1-112,0 9-335,0 1 1,-6 10 0,0 4 24,2 5 1,2 5 0,2 1-207,0 1 1,0-1 0,2 1-139,4-1 0,-4-5 0,6-3 0,1 1-191,9 0 1,1-6 457,10 1 0,-15-3 0,1-2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18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333 484 6386,'-8'-10'0,"-4"2"27,-3 1 0,3 5 1,0-4 51,-1 4 0,-3 2 1,-1 0-1,-1 0 28,1 0 0,-1 0 63,1 0-123,0 0 1,-1 6 0,1 1-91,-1 3 85,1 2 1,1-1 0,3 1-68,1 2 0,8 1 1,-4 3-1,2-1 24,1 1 1,-1-1 0,8 1 0,4-1 1,3-1-1,9-3-1,-1-1 0,1-8 1,-1 1-29,1-3 1,5-2 0,0 0-1,-1-2-44,-3-3 0,-2 1 0,1-8 0,-3-1 20,-3-3 0,2 4 0,-7 1 0,1-3-19,0-1 0,-2-3 157,-6 1-122,7-1 1,-5 7 176,4-1-25,-4 0-8,-2 3 1,0 9-47,0 11 0,0 5 0,2 1-34,4 1 0,-2-1 0,7 1-135,3-1 1,-4-5 0,1-1-210,3 3 1,-4-6-105,1-2 421,1-5 0,5-1 0,1 0 0</inkml:trace>
  <inkml:trace contextRef="#ctx0" brushRef="#br0" timeOffset="340">455 30 7388,'-8'-10'-1380,"6"0"1874,-4 5-336,4 3 1,4 0-1,2 9-63,2 3 0,2 2 1,-4 5-1,2 1 7,-3-1 0,5 1 1,-2-1-1,-2 2-20,-2 5 0,4-3 0,-1 6 1,-1-1-35,-2-5 0,-2 4 1,2 0-1,2 1-73,2-1 1,0 4-1,-6-6 1,2-2-10,3-1 0,-3-3 0,4 1 0,-4-1-206,-2 1 0,6-1-214,0 1 1,0-1 453,-6 1 0,7-9 0,3-1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16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35 6756,'0'10'210,"0"5"1,-2-3 0,-2 4-106,-2 1 1,0 1-1,6 1 1,0 2-60,0 3 1,2 5 0,2-4 0,2 0-37,-2 0 0,-2 5 0,0-7 0,2 0-138,2 2 1,1-5-1,-3 3 1,2-4-76,-2-1 1,-2-6 0,0-3 0,2 1-595,1 0 797,1-7 0,-6 5 0,0-8 0</inkml:trace>
  <inkml:trace contextRef="#ctx0" brushRef="#br0" timeOffset="412">1 210 5896,'17'0'0,"1"0"330,-1 0 0,-5 6 1,-1 0-1,3-3-252,1-1 1,3-2 0,-1 0-1,1 0 11,-1 0 1,3 0 0,1 0 0,2 0-25,-1 0 1,3-5 0,0-1-1,0 2-42,1 2 0,3 2 0,-6-2 1,0-2-88,3-2 0,-7 0 0,4 6 0,-3 0-245,-3 0 0,-5 0 1,-1 0-212,3 0 1,0-2 519,-3-3 0,5 3 0,-7-6 0</inkml:trace>
  <inkml:trace contextRef="#ctx0" brushRef="#br0" timeOffset="936">664 175 6875,'18'0'87,"-1"0"0,1 0 1,-1 0 13,1 0 0,-1 8 0,1 1-62,-1 1 0,0 6-95,1-5 30,-1 5 1,-7 1 0,-4 1-106,-4-1 47,-2 1 1,0-1-5,0 1 79,0-1 1,-2-1 0,-4-3 0,-4-1 2,1 1 0,-7-5 0,5-2 0,-3-2 66,2 2 1,-3-4 43,3 3 0,-1-5-84,1-5 0,4-5 1,8-8-1,0 1-63,0 0 1,6-1 0,2 1 0,1-3 11,5-3 1,2 4 0,1-3 0,0 7 4,1 3 0,-1 2 0,1-3 1,-1 3-93,1 2 1,-3 0 0,-1 5-1,-2-3-155,1 2 1,-3 2 272,1 2 0,1 0 0,6 0 0</inkml:trace>
  <inkml:trace contextRef="#ctx0" brushRef="#br0" timeOffset="1176">1118 175 7506,'10'2'-41,"-4"4"1,-4 3-1,-2 9 23,0-1 0,0-5 0,0 0 0,0 1 23,0 3 1,0-5-1,0 1 1,2 2-41,4 1 1,-4-3 0,5-3-1,-1 1-249,0 0 1,0-4 0,-4 3 283,4-1 0,-5-2 0,7-6 0</inkml:trace>
  <inkml:trace contextRef="#ctx0" brushRef="#br0" timeOffset="1342">1136 35 7569,'0'-17'-1159,"0"7"671,0 2 488,0 8 0,0 0 0,0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15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297 577 7569,'10'0'-1377,"-2"-8"1148,-8 6 381,0-13 1,0 11-68,0-8 0,0 6 0,-2-3 36,-4 1 0,-4-4 1,-9 6 20,-4 3 0,-2 1 0,-5 2 26,7 0 0,4 0-43,1 0-20,1 0 1,-1 7-113,1-5 98,-1 14 0,1-6-52,7 7 1,-3-5-229,7-1 263,-8 1-179,12 5-14,-5 1 177,7-1-28,0 1 18,0-1-79,0-7-4,0 5 1,2-7-150,3 4 170,5 3 0,8-13 0,-1 4-69,0-4 73,1-2-33,-1 0 1,7 0-199,-1 0 211,0-8-170,2-1 161,-5-9 6,13 1-32,-14-1 60,6 1-45,-7-1 7,-8 1-20,5 7 162,-5-5-158,0 5 14,-3-8 0,1 9 0,-6 1 20,6 0 193,-8 6-71,0-5 0,-8 7 29,-4 0 0,3 0 0,-1 1-51,2 5-61,2-4 117,6 14-150,0-7 1,0 9 0,2-1 0,2 1-31,2-1 0,8-5 0,-3-2-41,5-3 0,1 5-247,1-6 145,-1 0-1,8-6 101,-5 0-268,5 0 360,-7 0 0,-1 0 0,8-8 0,2-2 0</inkml:trace>
  <inkml:trace contextRef="#ctx0" brushRef="#br0" timeOffset="397">647 1 7390,'0'9'-431,"0"1"0,0-4 497,0 5 1,2 5 0,2 1-3,1 1 0,1-6 1,-6-1-1,0 3 5,0 1 0,0 5 0,0 1 0,0 2-10,0-1 1,6 3 0,0-2-1,-2 1 16,-2 1 0,-2-6 0,0 6 40,0 1-2,7-7-85,-5 6 50,6 0-12,0-5-96,-6 5 89,6 0 17,-8-5-35,7 5-148,-5-8 159,6 1 0,-8-1-134,8 1 3,-6-1 105,6 1 1,-8-7 14,0 1-6,0 0-36,0-3-316,0 7 158,0-14-54,0 6 206,0-8 7,0 7 0,7-5 0,3 6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11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7764,'0'18'126,"5"-1"0,1 1 0,-2-1-93,-2 1 1,4-1 0,0 0 0,-1 1-150,3-1 0,-6 3 0,6 1 0,-2 2-145,0-1 1,-1-3 0,-5-1 30,0-1 0,0 1 1,2-3-1,2-1 230,2-3 0,0-7 0,-6 4 0,0-8 0</inkml:trace>
  <inkml:trace contextRef="#ctx0" brushRef="#br0" timeOffset="638">18 53 7569,'-10'-2'1,"4"-4"-34,4 4 0,10-7 0,4 5 0,3-2 107,2 2 1,1 0 0,1 0 0,3-1-20,1 1 0,6 2 0,-4 2 0,1 0-40,-1 0 1,-2 0 0,-5 2 0,-1 2 11,0 1 1,1 7-1,-1-6 1,-1 0-182,-4 1 1,-5-3-1,-7 8 89,0 2 0,0-5 0,0 3 1,-2 0-1,-3-1 19,-7 1 0,-4 0 0,-1 5 0,-1 0 9,1 1 0,0-6 0,-1-1 0,1 3-36,-1 1 0,1-3 0,1 0-3,5 1 1,-3-3 62,8 2 0,2-9 0,10 3 0,6-4 32,3-2 0,3 0 0,-1 0 1,3 0-1,1 0 71,2 0 1,0 0 0,-5 0-52,-1 0 0,7 2 0,-1 2 27,-2 2 1,-7 5 0,-4-3 0,-1 0-29,1 0 0,-6 5 0,2-1-150,-4 3 0,-2-3 0,0 0 1,-2-1 98,-4-1 1,2 4-1,-6-7 1,1 1 40,-1 0 1,-2 4 0,-5-5 0,-1 1 17,1 0 1,-1 4 0,1-7 0,-1 1-11,1 2 1,0-6 0,-1 6-1,1-3-32,-1 1 0,1 0 1,-1-6-36,1 0 1,5 0 0,0 0-72,-1 0 1,3-8 0,0-3 0,1-5 35,-1-1 1,6-1-1,-2 1 1,4-1-167,2 1 1,-5-1 0,-1 1 231,2-1 0,2 1 0,10 0 0,1-1 0</inkml:trace>
  <inkml:trace contextRef="#ctx0" brushRef="#br0" timeOffset="1097">611 350 8524,'0'18'206,"0"-1"-139,0 0 0,0-5 1,0 0-595,0 1 0,2 1 0,2 0 151,2-3 1,6-5 0,-5 4 375,3-3 0,2-1 0,5-6 0</inkml:trace>
  <inkml:trace contextRef="#ctx0" brushRef="#br0" timeOffset="1284">646 210 7435,'-9'-7'-290,"3"-5"1,4-4 0,2-1 191,0 0 1,0 5-57,0 0 51,0 8 103,0-3 0,0 7 0,0 0 0</inkml:trace>
  <inkml:trace contextRef="#ctx0" brushRef="#br0" timeOffset="1818">821 315 6169,'10'2'1345,"-5"4"-1340,5-4 0,-6 11 0,6-5-27,-3 2 1,-1 2-1,-6 5 38,0 0 0,0-5 1,0 0-77,0 1 0,0 3-169,0 1 133,0 1 49,0-9 1,0-3 0,2-12-1,2-5-2,2-5 0,6-1 0,-5-1 0,3 1 12,4-1 0,-5 1 0,3 0 223,2-1-113,-7 1 1,9 1 0,-6 3 0,1 3 13,1 2 0,-1-4 0,7 5-37,-1-3 0,1 6 0,-1-2-17,1 4 1,-1 2 0,1 0 0,-1 0 1,1 0 0,-1 2 1,1 4-56,-1 6 1,1 3 0,-3 3 11,-3-1 0,1 1 0,-7-1-235,-2 1 0,-2-1 1,-2 0 121,0 1 0,0-6-433,0-1 554,0-7 0,8 4 0,1-8 0</inkml:trace>
  <inkml:trace contextRef="#ctx0" brushRef="#br0" timeOffset="2193">1589 298 7577,'-17'0'-155,"5"2"0,1 2 0,-3 3 211,-2 3 0,1-4 0,3 5 0,5 3-39,-1 2 0,6-5 0,-4 1 5,4 1 0,2 3 0,2 1-30,4 1 0,4-6 0,7-3-34,0-1 1,7 0 0,-1-4 0,-2 1-14,-1-1 0,-3-2 0,1-4 31,-1-4 0,1 3 0,-3-9 0,-1-2 0,-3 1 6,3 1 0,-4-3 0,-1 3 25,-1-4 0,-2-1 0,-6 0 0,-2-1-8,-4 1 1,-3 7 0,-9 2 0,1 2-41,-1 1 0,1-1 0,-3 6 0,-1 0-95,-2 0 0,-1 0 0,7 2 8,-1 3 1,1 3 127,-1 4 0,9 3 0,1-5 0</inkml:trace>
  <inkml:trace contextRef="#ctx0" brushRef="#br0" timeOffset="2908">1921 333 7118,'10'0'98,"5"0"1,-13 7 37,4 5 1,-4 4-201,-2 1 0,2-5 0,2-1 0,2 3 48,-2 1 1,-2 3 0,-2-1-54,0 1 1,0-1-64,0 1-28,0-9 136,0-1 1,0-10-1,0-4-27,0-5 1,5-11 0,3-1 35,2 2 1,-6 1 0,3 3 0,-1-1-7,0 1 1,6 5-1,-4 3 40,1 1 1,3-4 0,5 6-2,1 3 1,-1-5 0,1 2 32,-1 2 0,-5 2 1,-1 2-1,1 2-18,-2 4 1,5-2 0,-3 7-14,4 3 1,-1-4 0,-1 1 0,-5 3-10,-1 1 1,0-3 0,-4 0-1,2 1-52,-3 3 0,1-4 0,0-1 22,2 3 1,0-5-1,-8 1 8,-4-2 1,2 4-2,-7-7 1,-1-1-5,-6-10 0,9 3 1,3-9-21,4-2 1,2-1-1,0-3 1,0 1 17,0-1 0,8 1 0,3 1 0,5 3 11,1 1 0,1 1 1,-1-7-1,1 3 71,-1 3 0,1 2 0,-1 6 0,1-1 32,-1 1 1,1 2 0,-1 2-29,0 0-40,1 0 1,-6 0 0,-1 2 31,3 3 0,-6-1 0,-1 6-196,1-2 94,-6 5 1,6-3-1,-8 8-118,0-1 1,-6 0 0,0 1 0,0-3-100,-1-3 0,5 4 259,-4-5 0,4 5 0,2 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45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6594,'12'0'-79,"-1"0"42,-7 0 72,12 0-26,-14 0 0,7 0 0,-5-2-7,2-4 0,2 4 1,-2-4 8,5 4 0,-1-3 0,2-1 43,1 2 0,3-4-4,1 2 0,-1-1 0,-3 3 0,-1-2-29,2 2 0,-5 2 1,3 2-36,2 0 0,1 0 62,3 0-76,-1 0 0,0 0 0,1 0 0,-1-2-16,1-4 1,-1 4 0,3-4 0,1 3 27,2-3 0,6 4 0,-5-6 0,-3 2 32,-2 0 0,5-5 0,-1 5 1,-2 2 15,-1 2 1,-3 0-1,1-2 1,-1-1-6,1 1 0,-1 2 0,1 2-47,-1 0 0,1 0 0,-1 0 0,0 0 7,1 0 1,-1 0-1,1 0 1,-1 0-13,1 0 0,-7 0 0,1 0 0,2 0 10,1 0 0,3 0 1,-1 0-1,1 0 80,-1 0-74,8 0 11,-5 0 1,5 0 7,-8 0-11,1 0 1,-1 0 1,1 6-2,-1-1 0,1 1 0,-1-6-10,1 0 9,-1 0 1,1 0-2,-1 0 2,0 0 0,1 0-1,-1 0 0,1 0 0,-1 0 0,1 0-7,-1 0-20,1 8 26,-1-6 1,1 6 3,-1-8-3,-7 0 0,7 0 11,1 0 0,-1 0 13,6 0-24,-3 0 4,-3 0 1,7 0 0,-1 0 0,0 0-11,2 0 10,3 0-1,-1 0 4,6 0-73,-14 0 0,12 0 65,-8 0 0,7 0-2,-7 0-7,8 0 34,-12 0 0,7-2-5,-9-4 1,2 4 23,5-4 1,-5 4 58,4 2-92,-3 0 1,-3 0 0,-5 0 6,0 0 11,-1 0-65,7 0 62,-1 0-12,8 0-79,-5 0 1,5 0-1,-6-2 81,5-4-69,-5 4 57,6-5-14,1 7 0,-5 0 8,8 0 1,-8 0 0,5 0 0,-3 0 3,0 0 1,6 0-1,-5 0 1,-3 0-1,-2 0 0,5 0 1,-1 0-1,-2 0-2,-1 0 1,-9 0 0,1 0 0,1 0 1,3 0 1,1 0 0,1 0 0,-1 0 4,1 0 0,-1 0 1,1 0-1,-3 2 10,-3 3 0,3-3 0,-3 4 0,4-4-8,1-2 1,-5 0-1,-1 0 1,3 0-16,1 0 1,3 0 0,-1 0 0,1 0 9,-1 0 1,1 0 0,1 0 0,3 0 6,1 0 1,0 0 0,-5 0 0,-1 0 1,1 0-1,-1 0 1,0 0 5,1 0 1,-1 0-1,1 0 1,-1 0 13,1 0 1,-1 0 0,1 0 0,1 0 18,4 0 1,-3 0 0,3 0 0,-4 0-1,-1 0 0,1 0 0,3 0 0,1 0-16,-2 0 1,5 0-1,-3 0 1,0 0-35,2 0 1,-5 0-1,5 0 1,-2 0-8,1 0 1,1 0 0,-4 0 0,2 0 13,-1 0 0,-1 0 0,0 0 0,3 0-3,-3 0 0,-2 0 1,-1 0-1,-1 0 13,1 0 1,-1 0-1,1 0 1,-1 0-14,1 0 1,-1 0-1,1 0 1,-1 0-1,1 0 0,-7 6 0,1 0 0,1-2 5,3-2 1,1-2 0,1 0 14,-1 0 0,-5 2 0,0 1-5,1 3 1,3 0 0,1-6 0,1 0 1,-1 0 1,1 0 0,-1 0-1,1 0-6,-1 0 1,2 0-1,3 0 1,1 0 3,-2 0 0,1 0 0,-1 0 0,2 0-7,-1 0 0,3 0 1,-2 0-1,1 0 3,1 0 0,-4 0 1,6 0-1,0 0 12,1 0 1,-5 0-1,4 0 1,0 0-3,0 0 0,-3 0 0,3 0 0,0 0 6,0 0 0,-4 0 0,5 0 0,-1 0-13,0 0 1,-4 0-1,4 0 1,1 0-20,-1 0 1,-4 0 0,4 0 0,0 0-5,1 0 0,-5 0 1,4 0-1,0 0-13,0 0 1,-3 0 0,5 0 19,2 0 0,-4 0 1,2 0-1,2 0 1,2 0 14,2 0 1,0 0 0,0 0 0,0 0-8,0 0 1,-2 0 0,-2 0 0,-2 0 0,2 0 1,-4 0 0,0 0 0,-2 0-7,-3 0 1,3 0 0,-2 0-1,-1 0 0,-3 0 0,4 0 0,3 0 0,-1 0-28,0 0 1,4 0 0,-4 0 0,1 0 18,-1 0 0,4 0 0,-4 0 1,0 0-6,1 0 1,-3 0 0,-6 0 0,1 0 26,-1 0 1,7 0 0,-1 0 6,-2 0 0,-1 0 1,-3 0-1,1 0 28,-1 0 0,0 0 0,3 0 0,1-2-32,2-4 0,3 4 1,-5-3-1,2 3-24,-1 2 1,3 0-1,0 0 1,0 0-10,1 0 0,-1-6 1,-4 0-1,2 2 24,-1 2 1,3 2 0,-2 0 0,-1 0 12,-3 0 1,-1 0 0,-1 0 0,0 0-16,1 0 0,-1 0 0,1 0-7,-1 0 1,-5 0-29,0 0-141,-1 0-57,7 0 1,-7 0-664,1 0-92,-8 0 980,4-8 0,-8-1 0,0-9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46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7782,'10'0'-1571,"-2"0"1571,-8 0 0,-8 8 0,-2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6:46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7418,'8'9'-452,"-4"-1"0,7-8 367,3 0 1,-4 0 118,1 0 1,-5 0 7,6 0-166,-8 0 124,3 0 0,-7 0 0,0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0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0 298 6510,'0'-10'-239,"0"2"462,0 8 389,0 0-591,0-8 0,8 6 0,3-3 30,5 3 0,-4 2 0,-1 0 0,3 0-24,1 0 1,3 0 0,-1 0 0,1 0-17,-1 0 1,1 0 0,-1 0 0,1 0-7,-1 0 1,2 0 0,3-2 0,1-2-22,-2-2 0,-1 0 0,-1 6 1,3 0 41,1 0 1,0 0 0,-5 0-3,-1 0 1,2 0 0,3 0-40,1 0 1,2 0 0,-3 0-42,1 0 1,0 0-1,-5 0-63,-1 0 0,-5-2 0,-1-2-52,3-1 1,-6-3-310,-2 2 349,-4 4 1,3-8 130,1 4 0,0 5 0,-6-7 0</inkml:trace>
  <inkml:trace contextRef="#ctx0" brushRef="#br0" timeOffset="476">576 1 7482,'0'9'-560,"2"-1"583,4-8 0,4 0 0,7 0 44,1 0 1,-7 6 0,-1 2-149,-2 1 0,5-3 71,-1 6 1,-2-6-1,1 3 19,3-1 0,-4 4 0,-1-4 33,-1 1 1,-2-3 64,-6 6 0,0-6-6,0 5 1,0 1 0,-2 3 4,-4-3 0,2 4 0,-7-7 1,-3 3-40,-1 0 1,-3-1-1,1 5-6,-1-5 0,1 5 1,-1-4-1,1 1 42,-1-1 0,1 3-44,-1-3 1,1 3-286,-1 3 1,7-6-71,-1-1 1,2 1 0,-3 5 295,1 1 0,1-1 0,-7 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2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70 227 6069,'-12'0'266,"1"0"0,1-2-178,-2-4 1,5 2-79,7-7 1,-6 5 0,0-6 1,2-1 1,2 3 0,4-2-35,4-1 0,-4-3 1,6 1-1,-3 1-4,1 3 0,8-1 29,-2-6 1,3 3 22,2 3 1,-5-1 0,0 7 32,1 2 1,3 2-48,1 2 0,1 0 0,-1 0-21,1 0 1,-1 0 0,-1 2 0,-3 2-4,-1 2 1,0 7 5,5-1 0,-1 3 0,-5 3 1,-5-1 1,2-5 0,-2 0-1,-2 1-29,-3 3 0,-1-5 0,0 1 13,0 2 1,0 1 16,0 3 1,0-1 9,0 1 0,-1-9-4,-5-3-30,4-4 0,-6-4 1,8-4-24,0-5 0,0-5 0,0-1 0,0-1 21,0 1 0,6-7 1,2 1-1,-1 2 29,1 1 1,6 3-1,-3-1-17,5 1 0,-5 5 1,1 3 130,2 1 0,-5 2 0,3 6-97,2 0 0,1 0 0,3 0-20,-1 0 1,1 0 0,-1 2-1,0 4 1,1-2 0,-1 7-5,1 3 1,-6-1 0,-3 1 5,-1-2 1,-2-1 0,-6 7 0,0-1-43,0 1 0,-2-3 0,-2-1 0,-2-3-92,2 3 136,-5 2 0,-1 1 0,-8 1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3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6347,'10'-8'719,"-3"6"-428,-7-6-224,0 8 0,0 2-34,0 4 1,0 4 0,0 7 14,0 1 0,0-1-31,0 1 1,2-1-1,4 1-30,6-1 0,1-5 1,1-3-1,-2-1-19,1-4 1,3-2-1,1-2 1,1 0-32,-1 0 0,0 0 0,1 0 1,-1-2-16,1-4 0,-1 2 1,1-7-1,-3-3 51,-3-1 1,4 3-1,-7 0 1,1-1-3,-4-3 0,-4 5 0,0 1 0,1 0 136,3 0 0,0 5-15,-6-7 1,-8 8-53,-3-2 1,1 4-70,-2 2 1,9 8-9,-3 4 1,4 3 0,2 3 0,2-3-38,4-3 1,-3 3-1,7-3 1,0 2-56,-1-3 1,-3 3 0,6-6 0,2-1-184,1 1 312,3-2 0,-1 2 0,0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7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7997,'0'-9'-224,"0"1"0,2 8 218,4 0 1,2 2 0,5 4 79,-1 5 1,-8 5 0,2 1-155,-5 1 1,-1-7 0,0 1 19,0 1 0,0 3 0,0 1-46,0 1 0,0-6-89,0-1 156,0-7 1,0 2 34,0-12 0,2-4 1,4-7 1,6-1 0,-2 7 1,1-1-1,3 1 11,1 1 0,1-6 0,-3 7 0,-1-3 0,2 0 1,1 8-1,3-3-14,-1-1 1,1 6 0,-1-4 29,1 4 0,-1 2 8,0 0 0,-7 2 0,-2 4 26,0 6 1,-6 3 0,3 3-30,-3-1 1,-2 1 0,0-1 0,0 0 1,0-5 62,0 0-328,0-1 201,0-1 1,0-4 28,0-12 0,0-4 1,0-7 2,0-1 0,2 1 1,4 0-1,6-1-10,3 1 1,3-1-1,-1 1-4,1-1 0,-3 7 1,-1 1-1,-3 2 41,3 4 0,-4 2 1,1 2 34,3 0 0,-4 2 0,-1 4-20,-1 6 0,4 3 0,-6 3-19,-3-1 0,5 1 0,-2-1 0,-2 1-165,-2-1 0,0 0 0,2 1-107,2-1-617,-1 1 867,-5-1 0,8-15 0,2-4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3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7314,'0'-10'-179,"8"2"1,-1 16-1,7 2 1,-4 1 221,-3 1 0,1-6 0,-4 5-49,2 3 1,0-4-1,-4-1-8,4-1 0,-5 6-26,5-3 1,-2-3 20,2-2-32,-4-4 1,8-2 42,-5 0 0,3-2 1,4-4-1,-4-3 36,-1-1 1,-3-4-1,8 6 1,0-1 5,-3-5 0,5 4 0,-6 1 0,1-1-14,5 0 0,-4 5 0,1-5 1,1 0 11,-2 0 0,5 7 1,-3-3-1,1 2-26,-1-2 0,3 4 0,-3-4-15,4 4 1,1 4 4,1 4 0,-1 4 1,-1 7 3,-5 1 1,3-7 0,-6 1-3,1 2 0,-5 1 0,2 3 0,-4-1-1,-2 1 1,6-7 0,0 1-1,-3 1-31,-1 3 1,-2 1-30,0 1-145,0-1 205,0-7 1,6-10 0,2-10-1,0-1 17,-1-1 1,5 0 0,-4-5 0,0-1-22,-1 1 0,7 0 0,-2-1 31,3 1 0,3-1 0,-1 3-14,1 3 0,-1-2 0,0 9-23,1 1 0,-1-4 0,1 2 0,-1 2 10,1 2 1,-7 2 0,1 2-50,2 4 1,1 4 0,1 7-63,-5 1 0,3-1 1,-8 1 58,-2-1 1,-2 1 0,-2-1 0,0 0 54,0 1 0,0-1 0,0 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4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7569,'0'-9'-882,"2"1"1095,4 8-80,-4 0-95,13 8 1,-13 1-1,6 9 1,0-1 0,-6 1 1,4-1-1,-2 1-44,1-1 1,-3 1 0,6 1 0,-2 2-20,0 3 1,0-1 0,-6-6 0,0 1-62,0-1 0,5 3 1,1 1 37,-2 2 1,-2 1-100,-2-7 129,0 1 0,2-9-8,4-3 1,-4-12 0,4-5-11,-5-5 0,1 1 1,2 1-1,2 2 0,0-1 16,2-3 0,-4 5 0,7-1 38,3-2 0,1 5 0,3-1-11,-1 2 1,1 2-1,-1 6 1,1 0 2,-1 0 0,1 0 0,-1 0 0,0 0 0,7 2 0,-1 2-8,-2 2 0,-1 8 0,-5-3-3,-3 5 1,-2-1-1,-6-1 1,1-2-19,-1 1 1,-2 3 0,-2 1 9,0 1 1,-8-7 0,-3-1-1,-3 0 9,3-1 1,-11-5 0,5 4 0,-3-2 58,1 0 0,-4-1 1,-3-3-1,1 2-46,0 2 0,2 0 0,5-6 0,1 0-79,-1 0 0,1 0-305,-1 0 370,1 0 0,7-8 0,2-2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4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7112,'17'0'-571,"-5"2"1,0 2 549,1 2 1,3 0 0,1-6 27,1 0 0,-7 0 0,1 0 17,2 0 1,1-6 0,2-2 26,1-2 0,-6 5 1,-3-7 40,-1-2 0,-2-1-1,-6-3 1,0 7-40,0-1 0,-6 6 0,-2-3-17,-1 1 1,-3 2-1,-6 6 1,1 0-24,0 0 0,1 2 1,2 2-1,3 4 33,-3 1 0,5-3 1,-1 6-22,2 1 0,-4-3 0,7 2 0,1 1 7,2 3 1,4 1 0,4 1-64,5-1 0,-1-5 0,2-2 0,1-1-47,3 1 1,1-6 0,1 4 0,-1-3-105,0 1 0,1 0 0,1-6 1,3 0 182,1 0 0,0 0 0,-5 0 0,-1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5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0 122 7569,'8'-9'0,"-4"1"0,8 6-51,1-4 0,-3 4 0,2-4-104,1 4 1,3 2-1,1 0 1,1 0 167,-1 0 0,1 0 0,-1 2 0,0 2 1,1 2 0,-3 2 0,-1-4 0,-4 3-10,-2 3 0,-1 0 1,-3 3-1,2-1-45,-2 2 0,-2-5 1,-2 3-1,0 2-5,0 1 1,0-3-1,0-1 23,0 3 0,-2-4 1,-4 1 84,-4-7 1,1 4 1,1-16 0,8-3 0,0-5-17,0-1 1,8-1 0,1 1 0,3-1 10,0 1 0,-1-7 0,7 1 1,-1 2-1,1 1 0,-7 3 0,1 1 0,2 3-44,1 1 0,3 6-156,-1-5 0,0 7 142,1-2 0,-1 4 0,1 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5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53 157 6269,'7'-9'7,"-5"1"1,12 6 236,-8-4 1,-2 4-136,-10-4 1,-4 4-46,-7 2 0,-1 0-51,1 0 1,7 2-12,4 4 1,4 4-36,2 7 0,8-5 0,4-2 1,3-3 5,3-3 0,-1 0 0,1 0 0,1 2 6,4-2 0,-3-2 0,3-2 1,-4 0-16,-1 0 0,-1-8 1,-1-4 54,-4-3 1,1 3 0,-7 1-1,-2-3-15,-2-2 1,-2-1 0,0-1-34,0 1 1,-8 0 0,-4 1 0,-3 4-11,-3 7 1,1-3 0,-1 2 0,1 2-62,-1 2 1,1 2 0,0 0-1,-1 0-57,1 0 157,-1 0 0,1 8 0,-1 2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6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53 7569,'-2'-15'-80,"-3"1"-87,-7 2 0,-4 8 0,-1-1 192,-1 3 1,7 2 0,1 2-1,0 2-34,1 1 1,-1 3 0,-4-2 0,5 6 33,1 3 0,-4 3 1,5-1-1,-1 2-3,0 5 1,-4-3 0,7 6 0,1 0-15,2 1 1,2-1 0,0 4 0,0-2 30,0 2 0,0 2 0,0 2-40,0 0 0,0 0 1,0 0-1,2-2 1,2-2 8,1-2 0,1 0 0,-4 6 0,2-2-24,2-4 0,0 4 0,-6-6 1,0 2 9,0 0 1,0-7 0,0 1 0,0-4-4,0-1 1,-6-1-1,-2 1 1,-2-1-9,-3 1 1,3-7 0,-2-1 0,-1-2-9,-3-4 1,-1 3 0,-1-1-1,1-2-90,0-2 0,-1-2 0,1-2 8,-1-4 1,1-3 0,1-9-1,3 1-17,1-1 0,6 1 1,-4-1-1,3 1 124,3-1 0,2 1 0,-6-8 0,-2-3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6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7485,'7'-10'-80,"3"-3"361,8 7 1,-1 0-394,1 6 1,-7 0 0,1 0 0,1 0 46,3 0 1,1 0-1,1 0 1,1 0-111,5 0 1,-3 0 174,8 0 0,0 8 0,6 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7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7569,'10'0'-1276,"-2"2"1238,-8 4 0,0-2 0,0 7 57,0 3 0,0 1 0,0 3 0,0-1 0,0 1 159,0-1 1,0 1 0,0 1 0,0 2-155,0 3 0,0 1 0,0-4 0,0 2-50,0-1 0,0 3 1,2 0-1,2 0-84,2 1 1,1-3 0,-3-6 0,2 1 72,-2-1 1,-2 1 0,0-3-1,2-1-199,1-2 0,1-7 236,-6 7 0,8 0 0,2 5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7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7455,'10'-8'88,"-1"6"-84,-3-4 0,4 4 0,7 2 0,1 0 0,1-2 71,5-4 1,-3 5 0,6-5 0,0 4-94,0 2 1,-3 0 0,3 0 0,-2 0-75,-3 0 0,-1 0 0,0 0 0,2 0-134,-1 0 0,-3 0 1,-1-2-1,-1-2-19,1-2 0,-1 0 245,1 6 0,-1-7 0,0-3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8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7408,'10'0'-477,"-2"0"1,-7 0 586,5 0-53,-4 0-49,6 0 60,0 8-26,1-6 26,1 5-27,6-7 1,-12 6 4,7 0 1,-5 6-225,6-7 229,-8 9-45,3-12 1,-5 12-2,4-9 36,-4 9-83,6-12-4,-8 13 31,0-5 0,0 8 9,0-1 2,-8-7 73,6 5-68,-13-13 4,13 14-4,-14-14 52,14 13-37,-6-13 119,1 6-3,5-8-99,-6 0 57,0 0 0,6-2-59,-4-4 0,4 2 0,2-7 0,0-3-20,0-2 0,0 5 0,0-1 0,0-1-259,0-3 271,8-1-255,-6-1 117,14 1 50,-7-1 1,9 7 0,-1 1-87,1 2 1,-1-4-109,1 7-5,-1-1 221,1 6-76,-1 0 119,-7 0 0,5 0 0,-5 0 0,7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7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 7924,'0'-17'-849,"2"7"959,4 4 0,-2 12 0,6 6 0,-2 3-18,-5 3 0,-1-1 1,-2 3-1,0 3-51,0 6 0,0-2 1,0 0-1,0 1-54,0-1 1,0-4 0,0 4-1,0-2-32,0-3 0,0 3 0,0-2 0,0-1-49,0-3 1,0-1 19,0-1 28,0 0 73,0-7 1,0-4-1,0-12-46,0-5 0,0-5 1,0-1-1,2-1-4,4 1 1,-2 1-1,8 3 15,1 1 1,3 2 0,1-3 0,1 3 18,-1 2 0,1 2 0,-1 6-9,1 0 1,-1 2 0,0 2 0,1 4 3,-1 2 1,-1-5 0,-2 5 0,-5 0 34,-1 0 0,0-5 0,-4 7-4,1 2 1,1 1 0,-6 3-17,0-1 1,-8-1 0,-3-3-1,-5-3-17,-1-2 0,-3-1 0,-1-3 0,-2 2-102,1-2 0,1-2 0,0-2-13,-2 0 0,-1 0-461,7 0 1,7-2 571,4-4 0,12-4 0,12-15 0,9-2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8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7569,'-9'0'-258,"1"0"0,6 0 198,-4 0 1,4 8 42,-4 3 1,5-1 0,1 2-63,0 1 1,1 3-74,5 1 1,-2-5-41,8-1 186,-8-7-6,11 12 12,-5-14 0,7 13 0,1-5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8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88 7569,'0'-17'-637,"0"-1"464,0 9 1,-5-7 171,-1 4 0,-2 5-566,2 1 567,4 4 0,-5 2 0,7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9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26 7569,'-18'-2'-151,"1"-4"1,-1 4-1,1-4 1,-1 4-1,1 2 1,-1 0 175,1 0 0,-1 0 0,1 0 0,1 2 53,5 4 1,-5-4-1,5 6 26,-5 0 0,1 1-138,3 9 49,-4-1 0,14-5 1,-3 0 0,3 1 0,2-3 0,0 1 0,2 1-25,3-2 0,5 3 0,8-7-46,-1-2 0,1-2 1,-1-2-1,1 0-18,-1 0 1,0 0-1,1-2 1,-1-4-7,1-5 0,-1-5 0,1-1 0,-1-1 41,1 1 0,-1-1 0,-1 1-8,-5-1 1,-3 7 130,-8-1 222,0 0 1,-6 5-280,0 7 1,-1 5 0,3 9 0,-2-2-5,2 1 0,2 3 0,4 1-54,4 1 1,-2-7-1,6 1 1,-1 0-69,1-3 1,0 7 0,3-6-1,-1-1-74,1-3 1,3-2-1,1 0 1,1 2 171,-1-2 0,1-3 0,-1-1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9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7569,'0'-17'-199,"0"-1"0,2 3 1,2 1-161,1 2 449,1 8 1,-4-3-44,4 7 0,-4 2 0,6 2 1,-3 3 13,1 3 0,2 2 0,-4 5 0,2 1-27,-2-1 1,3 1-1,-1 1 1,0 2 3,2 3 1,-6 5-1,4-4 1,-3 2-21,3 4 1,-4 2-1,4 2 1,-4 0-16,-2 0 1,0-6-1,0 0 1,0 0-55,0-2 0,0 4 1,2-7-1,2-3-121,2-2 0,-1 5 0,-3-1 78,4-2 1,-2-3 93,8-7 0,-1 5 0,7-6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49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53 7569,'6'-12'-529,"0"1"0,-2 5 546,-10-6 1,-4 8 0,-7-1-2,-1 3 1,1 2 0,0 0 16,-1 0 1,1 5 0,-1 1-2,1-2 1,-1 6 0,1 0-25,-1-1 0,9 1 0,1-6 0,2 4-19,0 1 1,0-3 22,6 6 0,2-3-11,4 3 0,4-2 0,7-6 0,1 1 15,-1-1 0,6-2 0,1-2 1,-3 2-6,-1 4 1,3-4 0,0 4 0,-2-4-16,-1-2 1,-3 6-6,1-1 1,-3 3-8,-3-2 1,-4-2 7,-8 8 1,0-1 66,0 7 1,-8-9-1,-4-3-15,-3-4 1,-3 4-1,1 0 1,-1-2 0,-1-2-7,-4-2 0,1 5 0,-5 1 0,0-2-5,0-2 1,5-2 0,-3 0 0,2 0-30,0 0 0,-1 0 1,7 0-227,-1 0 0,1 0-603,0 0 825,7 0 0,2-8 0,8-1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50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0 6490,'-11'6'24,"-1"0"1,2 2-1,-3-4 1,1 1 17,-2-1 0,-1 4 1,-3 0-1,1 2 43,-1 3 0,1 3 1,0 1-1,-1 1-27,1-1 0,-3 2 0,-1 3 0,-2 3-48,1 2 1,3-3 0,3 5 0,3 0-3,1-2 0,6 6 1,-3-4-1,1 2-44,4-2 0,2 2 0,2-8 0,2 1-59,4 1 1,1-6 0,7 7 0,-2-3-77,1 0 1,5-1-1,3-9 1,2-3 170,-1-2 0,5 5 0,0-3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51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6566,'7'-17'-372,"-3"5"408,8 0 0,-8 1 0,3-5 0,-1 3-20,0 1 0,6 6 0,-5-3 0,1-1 44,0 0 0,6 4-13,-3-5 1,5 7 0,1-2-4,1 4 0,-1 2 0,1 0-37,-1 0 1,1 0 0,-3 2-40,-3 4 0,1-2 0,-5 5 0,0 1 19,0 0 1,3 1 0,-3 7 7,2-1 1,-6-5-1,3-2 1,-1-1-1,0 1 1,0 2-37,-6 5 0,0-5 61,0 0 68,0-9-58,-8 5 0,0-10-3,-3-4 0,3-3-14,8-9 0,2 1 1,4-1-19,5 1 0,-1 1 0,2 3 0,1 3 1,3 2 1,1-3 0,1 3 0,-1 0 0,1 0 1,-1 1 0,1 3 0,-1-2 0,0 2 1,1 2-1,1 2 1,3-2 37,1-4 0,0 4 0,-5-3 0,-1 3 0,1 2 0,5 0 0,0 2 1,-1 1-30,-3 3 0,-2 6 0,-1-4 0,-2-1-7,-3 1 1,-5 6 0,4-3-7,-3 5 1,5 1-1,-6 1-56,-2-1 1,-2 1 0,-2-1-49,0 1 0,-2-3 0,-2-1-189,-2-3 0,0 1 299,6 6 0,0-9 0,0 7 0,0-7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7:52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6126,'16'-2'0,"-2"-2"4,-3-2 0,-5 0 0,6 6 107,1 0 0,3 0 0,1 0-2,1 0 1,-1 2 0,1 4-55,-1 6 0,1-3 0,-1 3 1,0 0-9,1-3 1,-1 7 0,1-4 0,-1 3-19,1 3 0,-1-1 0,-1 2 0,-3 3-29,-1 1 1,-6 0 0,4-5 0,-3 1-22,-3 5 0,-2-5 0,-2 4-5,0-3 0,-6 3 0,-1 0 0,-3-1 0,-4-3 2,-1-2 1,-3 1 0,1-1-1,-3 1-91,-3-1 0,4-5 115,-5 0 0,-3-1 0,0 7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04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541 262 7569,'10'-17'-52,"6"-1"1,-14 1 0,5-3-475,1-3 516,-6 3-29,6-5-81,-8 8 199,0-1 20,0 1 54,0-1 0,-2 7-61,-4-1 0,2 8 39,-7-2-11,7 4-48,-12 2 48,6 0-153,-7 0 34,0 0 0,-1 2 1,1 4 63,-1 6 25,1 3-8,-1 11-136,1-7 0,1 14 0,3-4 0,3 4 5,2 2 0,2 6 0,6 1 42,0 3 14,0-6 6,0 11-21,0-13 49,0 14-36,0-14 3,0 13 47,8-13-47,-6 13 7,6-5-4,0 0-18,-6-3 20,13-7 10,-13 0-140,6 8-1,0-6 127,-7-2-3,7-2-319,-8-14 137,0 14 9,0-14 111,0 7-278,0-9 124,0 1-1,0-9-62,0 7 273,0-14 0,-8 13 0,-1-5 0</inkml:trace>
  <inkml:trace contextRef="#ctx0" brushRef="#br0" timeOffset="632">0 838 6967,'18'0'349,"-1"-2"-265,0-3 1,1 3 0,-1-4-25,1 4 18,7-6 0,-5 6-33,13-6-107,-14 1 122,14 5 21,-6-6-38,8 0 36,0 6-49,0-13 29,8 13-134,-7-6 12,7 0 83,0 6 1,-6-11-106,3 7-22,-10 0 120,3-2-145,-6 6-21,8-13 167,-8 13-56,6-6 1,-14 2-177,4 0 203,-3 1-8,-3-3 1,1 6-13,-1-6 9,1 8 139,-9 0-6,-1-8-130,0 6 137,-6-5 130,6 7-87,-8 0-190,0 0 1,-8 0 15,-4 0 1,-3 7 28,-3 5 0,3 4 1,1-1-1,4-1 90,3-3-101,-7 1 145,12-2-130,-6 5 16,8-5-17,0 0 1,0 5 11,0-3 1,0-2-75,0 1 33,0 1 0,8 5 0,4-1 0,3-5-80,3-5 0,-1-4 0,1-2 34,-1 0-403,1 0 212,-1 0 67,1 0-187,-1 0 1,0-2 370,1-4 0,-1-11 0,1-10 0</inkml:trace>
  <inkml:trace contextRef="#ctx0" brushRef="#br0" timeOffset="785">1030 472 7569,'-9'-10'-258,"-1"-4"55,4 8 144,4 1 188,-5 5 0,7 0-613,0 0 0,0 7 484,0 5 0,-8 4 0,-2 1 0</inkml:trace>
  <inkml:trace contextRef="#ctx0" brushRef="#br0" timeOffset="1101">1258 611 7527,'17'0'174,"0"0"1,1 0-1,-3 2-39,-3 4 1,2-2 0,-7 8-118,3 1 164,2-5-37,5 7 1,1-5-221,-1 0-289,1 5 297,-1-5 1,1 6-496,-1-5 312,-7 5 120,5-7 1,-5 1 72,0 6 70,5-14-117,-13 13 98,14-13-747,-14 6 753,13-8 0,-5 8 0,7 1 0</inkml:trace>
  <inkml:trace contextRef="#ctx0" brushRef="#br0" timeOffset="1352">1642 664 7471,'-10'-2'-114,"2"-2"212,1-2 0,3 0 1,-8 6 6,-2 0 1,1 2 0,-1 2 0,3 4-79,-3 1-187,-2-5 126,-1 12 1,7-6 128,-13-1-300,19 7 154,-19-6-18,13 7 53,-7 0-351,-1 1 175,1-8-1,-1 5 121,9-5 64,-7 7-51,14-7 1,-11 6 58,7-5 0,0 5 0,6 1 0</inkml:trace>
  <inkml:trace contextRef="#ctx0" brushRef="#br0" timeOffset="1768">1851 751 7569,'18'0'0,"-1"0"-331,1 0 257,-1 0 129,1 0-1,-1 0-168,1-8 0,-1 6 108,0-4 0,1 5-46,-1 1-55,-7-8 123,6 6 0,-7-6-158,9 8 193,-1-8 1,1 6-150,-9-5 137,-1-1 10,0 6-1,-6-6-11,6 8 0,-8-8-47,0 6 10,0-5 1,-8 7-1,-4 0 1,-3 0 11,-3 0 1,1 0 0,-1 0 0,1 2 79,-1 3 1,1-3-1,-1 6-2,1 0-68,0-6-4,-1 13 3,1-5 159,-1 0 11,8 5-148,-5-5 0,13 2-57,-4-1 65,4 1-31,2-2 1,0 5-118,0-3 86,0-4 0,2 5 0,4-5 0,6 0-161,3-1 1,3 5 0,1-6 0,4-2-27,6-2 0,4-2 0,2 0 1,0 0 197,0 0 0,8 0 0,2 0 0</inkml:trace>
  <inkml:trace contextRef="#ctx0" brushRef="#br0" timeOffset="2460">2725 699 7569,'0'-12'-324,"0"0"0,0 6 0,-2-3 0,-4-1 507,-6 0 1,2 5 0,-1-5 0,-3 2-86,-1 4 1,-3 0 0,1 0-1,-3-1 7,-3 1 0,9 2 0,-3 2 0,1 2-99,1 4 1,-3-3 0,1 9-44,0 2 0,5 1 0,2 3 0,2-1-16,5 1 1,-5-1 0,2 1 1,2-1 0,4 0 0,4 1 0,4-3-3,1-3 1,5 2 21,9-9 1,3 7 0,3-6 0,-6-2-1,-4-2 0,-1-10 0,1-2 0,1-1 12,-3-1 1,4-2-1,-9-7 1,2-2 1,-3 1 1,3-3-1,-8 0 1,0-2-2,1-4 0,-5-2 0,4-2 0,-4 0-33,-2 0 0,0-6 0,0-1 1,0-1 31,0 0 0,6-3 0,0 5 0,-1 2 4,3 2 1,-6 8-1,4 2 278,-4 2 0,-2 1-162,0 7 0,0 5 137,0 1-97,0 7-140,0-4 0,0 10-16,0 4 0,-6 3 1,0 11-1,2 1 27,2 3 0,2 1 1,-1-4-1,-3 2 5,-2-1 1,0 5-1,6 0 1,0 2 43,0 0 1,0-5 0,0 3-1,0 0 20,0 0 0,0-4 1,0 4-1,0 1-25,0-1 0,0 0 1,0 4-1,0-4-12,0-2 1,2 1 0,2-5 0,2 2-11,-2-1 1,-3-3-1,1-1 1,2-1 9,2 0 0,0 1 0,-4-3 59,4-3 0,-2 2-29,7-9 0,-5 1-132,6-6-44,-8 0-331,3 0-482,-7 0 916,0 0 0,-7-7 0,-3-3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03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0 332 7505,'10'-17'-174,"-1"7"0,-5 2 67,2 1 86,0 5 205,-6-6-63,0 0 0,0 4-85,0-7 1,6 5 208,0-6-93,-1 8-187,-5-3-42,0 7 11,0 0 0,0 7 40,0 5 0,0-2 0,0 1-58,0 3 0,0 1 1,0 3-36,0-1 0,8 1 84,4-1 1,-2-7 0,-1-2 0,1-2 31,0-1-25,-7 1-21,5-6 53,0 0 1,-4-8 16,8-3 0,-9-5 0,3-1 0,-2-1-7,2 1 0,-4-1 1,6 1-4,-1 0 155,-5-1-159,14 8-3,-14-5 6,13 13 128,-5-14 6,0 14-127,5-13 19,-5 13-15,0-6 25,5 8-22,-5-8 111,7 6-102,1-5 62,-1 7-141,1 0-69,-1 0 152,1 0 2,-1 0-19,1 0-5,-1 0 0,1 0 0,-1 0-46,0 0 52,1 7-10,-8-5 2,5 14-3,-13-14 6,6 13-86,-8-13 0,2 14 83,4-4-153,-4 3 140,5 3 1,-7-7-9,0 1-138,0-1 134,0 7 0,-5-6-24,-1-1-39,-8 1 50,12-2 4,-13 5-192,5-13 185,0 14-8,-5-15 6,5 15-177,-7-14 169,-1 6-23,1-1-260,-1-5 98,8 6 16,-5-8 115,5 0 92,-7 0 0,-1 0 0,1 0 0</inkml:trace>
  <inkml:trace contextRef="#ctx0" brushRef="#br0" timeOffset="178">35 123 7569,'0'-18'-142,"0"1"0,2-1 54,4 1 128,-4 7 0,11-5 0,-5 5-87,2 0 141,-6 3 0,11 7-669,-5 0 300,-1 0 149,7 0 126,-14 0 0,13 7 0,-5 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8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0 176 6795,'18'0'193,"-1"0"1,1 0-242,-1 0 0,-5 0 1,-1-2 7,3-4 1,-4 4 0,-1-6 0,1 2 143,0 0 0,-6-1-61,1 1 1,-3 2-3,-2-8 1,-2 7-1,-3-5 35,-7 2 0,-4 2-66,-1 6 1,-1 2 0,3 4 4,3 6 0,-1-3 0,7 3 15,2 2 0,2 1-11,2 3 0,0-1 0,0 0-31,0 1 1,8-6-1,3-3 15,5-1 0,1-2 0,1-6 0,-1 0-27,1 0 1,1 0-1,3 0 1,1 0 15,-2 0 0,-1-2 0,-1-2 1,0-4 5,-1-1 0,3 3 0,-9-6-14,3-1 0,1-3 0,-4-1 1,-7-1-41,-3 1 0,-2-1 1,0 1 52,0-1 0,0 1 1,-2 1 69,-3 5 1,1-3 0,-8 6-54,-2-1 1,5 5 0,-3-2-16,-1 4-138,5 2 1,0 2 73,8 4 1,2-4-1,4 3 7,5-3 1,5-2 96,1 0-65,1 0 0,-1 0 0,1 0 0,-1 0-34,1 0 1,-1-2 304,1-3 1,-1 3 203,1-4-317,-9 4 0,5 4-56,-8 4 0,0-2 0,-6 7-61,0 3 0,0-5 0,0 3-241,0 2 0,0 1-445,0 3 1,0-7 670,0 1 0,7 0 0,3 5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11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1 262 6219,'0'-10'612,"0"3"-548,0 7 1,2 0-26,4 0 0,-3 0 52,9 0 1,0 0 0,5 0-22,1 0 1,-1 0-1,1 0 1,-1 0-23,1 0 1,5 0 0,0 0 0,0 0 3,3 0 1,-5 0-1,8 0 1,0 0-10,-2 0 0,6-2 0,-6-2 1,3-2-3,-1 2 1,0 2-1,6 2 1,0 0-78,0 0 0,-6 0 0,-2 0 0,-2 0-36,-4 0 1,5 0 0,-3 0-177,-2 0 1,-1 0-22,-3 0 0,-5 0-173,-1 0-22,-7 0 464,4-8 0,-8-1 0,0-9 0</inkml:trace>
  <inkml:trace contextRef="#ctx0" brushRef="#br0" timeOffset="525">822 18 6060,'0'-10'1642,"0"2"-1541,0 8 0,0 2-39,0 4 0,0-2-40,0 8 0,7-7 0,5 5-5,4-2 0,-5 3 1,1-3 2,1 2 1,1-4 0,0 3 0,-5 1-1,-1 0 0,6 1-191,-3 7 0,-1-3 0,0-1 135,-3-2 0,-1-6 0,-6 5 103,0 3 1,0-5-25,0 3 1,-6-6-1,-1 4 1,-1-1 28,0 1 1,-5-4-1,1 4 1,-4-1 37,-1 1 0,-1 2 0,1 5-102,0 1 0,-1-7 0,1 1-152,-1 1 0,7-3 1,1 2-1,0 1 17,0 3 127,7 1 0,-13 1 0,6-1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16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315 560 7569,'-18'-10'-196,"1"4"1,5-1-1,0 1 1,-1 2 283,-3 2 1,-1 2 0,-1 0 0,1 0 188,0 0-232,-1 0 82,1 0-50,-1 0 50,8 0-106,-5 8 78,5-6 0,-7 13-88,7-5 1,-4 1 0,7-1-1,-1 0 3,0 0 0,2 1-81,6 7 0,0-1-32,0 1 0,8-3 0,4-3 18,3-6 1,3-4 0,-1-2 31,1 0 0,-1 0 1,1-2-1,-1-2 8,1-2 1,-3-8 0,-1 5 0,-3-3 29,3 0 1,-4 1-1,1-7 38,3 1 1,-6 5 0,-3 0-6,-3-1 1,0 5 458,4 2-411,-4 4 1,6 4-61,-8 4 1,2 4 0,2 7 0,3-1-90,3-5 1,0 5-1,3-6 1,-1 1-19,2 1 1,1-2 0,3 1 0,-3-3-24,-3 0 1,9-6 0,-3 4 57,1-4 1,0-2 0,-1 0 0,-1-2 40,1-4 1,-7 2 0,-1-8 0,0-1 8,-1-3 0,-5-3 0,4-3 1,-2-3-20,0-2 0,0 0 1,-6-4-1,0 2-1,0-2 0,0-2 0,0-2 0,0 0 30,0 0 1,0 2 0,0 2 0,0 2 42,0-2 1,0 5 0,0 3 0,0 4 89,0 1 1,0 1 0,-2 1-46,-4 5 1,4-5-1,-4 4-9,4 5-51,2-1 0,0 10 0,0 4-4,0 5 0,0 5 0,0 1 0,0 3-1,0 3 0,0-2 0,0 7 0,0-3 7,0-4 0,0 4 0,0 1 0,0-1 23,0 0 1,0 4 0,0-4 0,0 1 8,0-1 0,2 4 0,2-6 1,2-1 17,-2-3 0,3-2 0,1 3-6,2 3 1,2 2 0,5 4-62,0-5 0,-7-11 1,-2-3-1,-2 0-207,0-1 0,1-5 1,-3 4-662,2 0 857,0-6 0,-6 13 0,0-5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18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18 7569,'-18'0'-691,"1"-6"650,0 1 1,-1-1 0,1 6-1,-1 0 132,1 0 1,-1 0-1,1 0-97,-1 0 1,1 6 0,1 1 0,3 1 25,1 0 0,8 5-67,-2-1 0,4 4 36,2 1 0,2-1 0,4-5 0,6-5 28,3-4 0,3-2 0,-1 2 0,1 2 25,-1 2 0,1-1 1,-1-5-1,1 0-5,-1 0 1,1 6-1,-1 0 1,-1 0-41,-5 2 0,3-4 0,-7 5-39,3-1 0,-6 6 1,4-3 55,0 5 0,-6-5-8,3 1 0,-9-6 0,-3 4 0,-3-3 13,-4-3 0,-1-2 0,-3-2 1,1 2-2,0 4 1,-3-4 0,-1 4 0,-3-4 2,3-2 1,2 0 0,1 0 0,1 0-176,-1 0 0,7 0 0,-1 0-295,-2 0-118,7 0 567,-1 0 0,16-8 0,1-2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21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7468,'10'0'-301,"-2"-2"406,-8-4 0,-2 4-71,-4-4 1,-4 4 48,-7 2 1,7 2-50,4 4 0,2 2 1,1 5-1,-3-1-27,2 1 1,2-3 0,2 2-24,0 1 1,0 3-1,0 1-59,0 1 0,2-1 49,4 1 0,3-3 1,9-3-54,-1-6 1,-5 2 0,0-3 26,1-1 0,3-2 0,1-2 0,1-2-12,-1-4 1,-5 3 0,-1-7 42,3 2 0,1-6 0,3 5-33,-1-1 0,1-5 115,-1 3 1,1-4-41,-1-1 1,1-1-9,-1 1 0,-5 7 51,-1 4 0,-5-1-42,6 1 1,-6 0-1,5 6-16,3 0 1,-4 6 0,1 2-12,3 1 1,1 3 0,1 5 0,-4 1 1,1-6 0,-5-3 0,0 1-4,-1 0 0,1-4 0,-4 5 3,2 3-10,0-7 0,-8 1-2,-4-8 0,2 0 0,-6-2-12,3-4 1,1-3 0,6-9 12,0 1 0,0-1 0,2 1 1,2-1 3,1 1 0,9 0 1,-2-1-1,3 3 15,3 3 1,-3-4 0,-1 7 0,-3-3 14,3 0 1,2 9-1,1-5 36,0 0 0,1 6 1,-1-4 46,1 4 0,-1 2 0,-1 2-61,-5 4 0,3-2 1,-6 6-1,0-1 54,-1 1 0,1 0 0,-4 3 1,2-1-193,-2 2 1,-2 1 0,-2 3-38,0-1 0,0 0 0,-2 1 0,-4-3-48,-6-3 1,3 4-1,-3-7 1,-2 1-376,-1-4 557,-3 4 0,-7-9 0,-2 7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22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7449,'-12'-10'-129,"2"3"0,3-1 178,3-4 0,0-1 0,0-1 24,-2 2 0,0 7-88,6-7-495,0 8 520,0-4-10,0 8 0,8 0 0,2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23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123 193 6425,'0'18'310,"0"-9"1,8 5-296,3-8 0,5-1 0,1-5 6,1 0 1,-7 0-38,1 0 1,-2-2-11,1-3 1,-1 3-1,-6-6-32,2 0 0,0-1 83,-6-9 1,-6 6-1,-2 3 1,-2 1-21,-3 4 0,-3 2 0,-1 2 0,-1 0 33,1 0 0,-1 0 0,1 0 0,-1 0 48,1 0 1,-1 0-1,3 2 1,1 2-56,3 2 0,5 5 1,-4-3-18,2 2 1,3 2 0,5 5 0,0 0 16,0 1 0,0-1 1,0 1-9,0-1 1,2 1 0,1-1-19,3 1 1,8-1 0,-3 1-15,5-1 0,1-5 1,1-3 2,-1-1 1,1-2 0,1-6-1,3 0-19,1 0 0,0 0 0,-3 0 0,1 0-41,2 0 0,0-2 1,-5-2-1,-1-4 7,1-1 0,-1-1 0,1-4 0,-1 3-17,1-3 1,-7-1-1,-1-3 20,-2 1 1,0-1-1,-5 1 23,3-1 1,0 1 0,-6-1 21,0 1 0,0 5 121,0 1 0,-2 7-52,-4-2 0,4 6 102,-3 6 0,1 2 0,0 5 1,-2-1-106,2 1 1,2-3-1,2 2 1,0 1-66,0 3 0,0 1 0,0 1-40,0-1 0,6-5 1,2-2-1,1-3-94,5-3 1,-4 4 0,1-2 6,3-2 0,2-2 0,1-2-406,0 0 543,1-8 0,-1-2 0,1-7 0</inkml:trace>
  <inkml:trace contextRef="#ctx0" brushRef="#br0" timeOffset="163">647 18 7306,'-16'-2'-297,"3"-1"1,1-3 348,-2 2 1,5 2 0,-1 4-86,2 4 1,-3-2 0,3 5-175,-2-1 1,6 6-1,-2-3 207,5 5 0,1-7 0,0 7 0,0-6 0</inkml:trace>
  <inkml:trace contextRef="#ctx0" brushRef="#br0" timeOffset="401">926 36 7508,'10'0'34,"-2"0"0,-8 8 1,0 3-1,2 5 14,3 1 1,-3 1 0,4-1 0,-4 1-174,-2-1 1,0 6 0,0 1-1,0-3-21,0-2 1,0-1 0,0-1-332,0 1 1,0-1 476,0 1 0,-8-1 0,-1 1 0</inkml:trace>
  <inkml:trace contextRef="#ctx0" brushRef="#br0" timeOffset="1844">821 211 7270,'18'0'-246,"-1"0"0,1 1 232,-1 5 1,1-4 0,1 4-1,2-4 7,3-2 1,-1 0-1,-4 0 1,3 0-13,1 0 0,2-6 0,-3 0 0,1 1-32,-2-3 0,5 4 0,-3-6 0,-2 0 26,-1 1 1,-3 3 0,0-4-1,1 1 25,-1-1 1,1 4 0,-3-6 0,-1 1 47,-2 1 1,-7-4 0,5 7 31,-2-3 38,-2 6-46,-6-4 0,0 10 0,0 4-26,0 6 0,0 3 1,0 3-46,0-1 1,0 1 0,0-1 0,0 3 25,0 3 1,0-4-1,2 4 1,2-3-46,1-3 1,1-5-1,-6 0 1,0 1 5,0 3 0,0-5 0,0 1-26,0 2 14,0-7 5,0 1 1,0-10-1,0-4-36,0-5 0,0 1 1,2-2-1,2-1 9,2-3 0,5-1 0,-3-1 0,2 3 39,4 3 0,1-1 0,2 5 0,1 0 35,-1 0 0,1 1 0,-1 3 0,1-2-27,-1 2 0,1 2 0,-1 2 0,1 0 44,-1 0 0,1 2 1,-1 2-1,1 2-33,-1-2 0,0-1 0,1 1-14,-1 2 0,1 6 1,-3-4 21,-3 1 1,-4-3 0,-8 6 10,0 1 0,0-3 0,-2 0 0,-2-1 24,-2 1 1,-2-4-1,5 6 14,-3 1 0,0-3 0,6 2-72,0 1 1,0-3-1,2-1 11,4-1 1,3-2 0,9-4-1,-1 2 1,1 2 0,-1 0 0,1-6 0,-1 0-36,1 0 1,5-6 0,2 0-1,0 0 12,1-2 0,5 4 1,-2-7-1,2-1 3,-2 2 1,-4-5 0,-7 5 0,-1-1 20,0-1 1,-1 0 0,-2-3 1,-3 3 1,-7-3-29,2 3 1,-4 2 0,-4 1-42,-4 1 1,-2 0-1,-5 4 1,1-2 29,-1 2 0,-3 3 0,-1 1 39,-1 0 1,1 0-1,-1 1 32,1 5 0,7-2 1,2 8-21,0 1 0,7 3 0,-5 1 0,4 1 5,2-1 0,2-1 0,2-3 0,3-1 16,3 2 0,2-5 0,5 1 1,1 0 4,-1-1 1,1-5 0,-1 2 0,0-2-28,1 2 0,1-4 1,3 4-1,1-4-19,-2-2 1,-1-6 0,-1 0 0,2 0 5,3-2 0,-1 1 0,-6-7 0,1 2-8,-1-1 1,1 3 0,-3-2-1,-1-1-38,-2-3 0,-7-1 0,5-1 8,-2 1 1,-2-1 0,-6 1 0,0 0 19,0-1 0,0 6 0,-2 3 0,-2-1 3,-2 0 1,-7 6-1,1-1 7,-4 3 1,-1 2 0,-1 0 11,1 0 1,-1 0-16,1 0 0,7 7-99,5 5 1,5-2 69,5 1 1,-1-7 0,8 2-1,1-4 33,3-2 0,7 0 0,1 0 0,-1 0 11,2 0 0,-4-2 0,7-2 1,-3-2 62,-4 3 0,-1-1 0,-3 0 39,0-2 1,1 0-69,-1 6 0,-5 0-57,0 0 1,-7 0-1,5 2 32,-2 4 0,-2-2 0,-4 7-8,4 3 0,-5-4 0,5 1 10,-4 3 0,-2 1 0,0 3 0,0-1-16,0 1 0,0-1 0,0 1 1,0-1 1,0 1 0,0-1 26,0 1 0,0-7 0,2-1 0,2 0 8,2-1 1,7-5 0,-1 2 21,4-4 1,1-2 0,1 0-1,-1 0-9,0 0 0,7 0 1,-1 0-1,-2 0-125,-1 0 0,-3-6 0,1 0-398,-1 2 0,-5 1 466,-1-3 0,1-4 0,6-7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19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1 570 7442,'0'-12'-40,"0"0"0,0 6 522,0-5-433,0 7 1,0-2-1,0 12-28,0 6 1,0 3-1,0 3-63,0-1 1,0 0 0,0 1 23,0-1 0,5 1 0,3-1 0,2-1 16,4-5 1,-5 5-1,3-6 1,1-1-46,3-3 1,1 2-1,1-2-95,-1-2 1,1-2 0,-1-2 67,1 0 0,-1-8 1,-1-4-1,-3-1 20,-1 1 1,0-4-1,3 3 1,-1-6 31,-3-5 0,-5 1 0,4 5 0,-2 1 66,-4 0 1,3 5 0,-1 0 462,-2-1-163,-2 5-341,-2 0 0,2 20 1,2 1 24,2 1 1,1-2 0,-3 1-1,2-1-185,-2 1 1,6-3 0,-1 2-1,3-1-49,0-1 1,-7 4 0,7-7-69,2 3 1,1-4 273,3 6 0,-1-9 0,1 5 0</inkml:trace>
  <inkml:trace contextRef="#ctx0" brushRef="#br0" timeOffset="399">647 98 7268,'0'-17'-275,"0"5"0,0 0 1,0-1 548,0-3 83,0 6-72,0 3-200,0 7 1,0 7 0,0 5 0,0 4-34,0 1 0,0 2 0,2 5 0,2 3-22,1 0 1,7 6 0,-4-4 0,0 2-32,-1-2 0,5 4 0,-6-4 0,0 4-9,1 2 0,-5 0 1,6-2-1,-2-2-21,0-2 1,2-1 0,-5 3 0,3-4 10,-2-2 1,0-2 0,0-5 0,2-1-242,-2 1 0,-2-1 0,-1-1-176,5-5 0,-2 3 437,8-8 0,-8 0 0,3-6 0</inkml:trace>
  <inkml:trace contextRef="#ctx0" brushRef="#br0" timeOffset="758">1031 46 7490,'0'-18'-149,"0"7"939,0-1-826,0 8 1,6 4-49,0 12 1,0 3-1,-6 3 1,0-1 131,0 1 0,0-1 0,0 0 1,0 3-22,0 3 1,0-1 0,0 7-1,0 0 21,0-2 1,5 6-1,1-4 1,-2 4-91,-2 2 0,0-6 0,2-2 1,2-2-58,-2-3 1,-3 3-1,-1-2 1,0-1-71,0-3 1,0-2 0,0 1 0,0-1-234,0 1 1,6-6 401,0-1 0,8 1 0,-5 5 0</inkml:trace>
  <inkml:trace contextRef="#ctx0" brushRef="#br0" timeOffset="1242">1276 622 7387,'9'-8'-1081,"1"4"1472,-4-7 1,-2 7-91,7-2-213,-7 4 1,4 4-53,-8 4 1,0-2 0,0 7 0,0 3-35,0 1 0,0-3 0,0 0 1,0 1-46,0 3 1,0-5-1,0 1 17,0 2 0,0-5 1,2 1 7,4-2 1,-2-2 23,7-6 0,1 0 0,5-2-2,1-4 1,-7 2 0,1-8 0,2 1-5,1 1 1,-3-6 0,-1 5-1,3-3 3,2 3 0,-1-5 0,-1 6 0,-3 1 43,3 3 0,1-2 0,3 2-26,-1 2 1,1-3 0,-1 1 0,1 2-16,-1 2 1,1 2 0,-1 0-1,1 0 6,-1 0 0,1 6 0,-1 2 0,0-1-27,1 1 1,-3 6 0,-1-5 0,-4 3-49,-2 0 1,-3-1 0,-5 7 0,0-1-2,0 1 0,0-1 0,-2 1-6,-3-1 1,-5 1 0,-8-3 0,1-1-42,-1-3 0,1-5 1,-2 4-1,-3-2-30,-1-5 0,0-1 1,3-2 141,-3 0 0,4 0 0,-7 0 0</inkml:trace>
  <inkml:trace contextRef="#ctx0" brushRef="#br0" timeOffset="1542">1345 377 7493,'-9'0'144,"1"0"0,10 0 0,4 0-160,5 0 0,5 0 0,3 0 0,3 0 144,1 0 0,2 0 0,-2-2 0,5-1 36,-1-3 1,6 0-1,-4 4 1,4-2-105,2-2 1,-6 1-1,-2 5 1,-2 0-148,-3 0 0,-3 0-908,-2 0 995,-7 0 0,-2 0 0,-8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17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7569,'18'0'-230,"-1"0"1,1 0 33,-1 0 0,1 0 0,-1 0 0,0 0 0,1 0 217,-1 0 0,7 6-31,-1 0 0,0 7 1,-7-1 36,-5 3 0,-1 1 0,-6-2-89,2-3 0,0 1 0,-8 3 99,-4-3 1,2 2-1,-6-7 45,3 3 0,-7-6 0,2 2-45,-3-4 0,3-2 0,1 0 4,-3 0 1,-2 0 0,1-2 38,3-4 1,-1 2 0,7-8-18,2-1 0,2-3 1,2-1-48,0-1 0,2 1 0,4 1-32,5 5 1,-1-5 0,2 5-1,3-3 1,5 0 9,3 3 1,2 5-1,-3-4 1,3 3-190,2 3 0,-4 2 0,4 0 195,-1-4 0,-3 4 0,-6-6 0</inkml:trace>
  <inkml:trace contextRef="#ctx0" brushRef="#br0" timeOffset="393">699 140 7108,'11'0'-111,"1"0"1,-6 0 0,6 0 87,1 0 0,-3-6 69,1 0 0,-5-5 1,4 3 16,-2-2 0,3-1-406,-5-7 0,0 6 559,-6 1 0,-2 7-70,-4-2 1,-3 4-1,-9 4 9,1 4 0,-1-2 0,1 7-88,-1 3 0,1 2 0,1 1 0,5 0 27,5 1 1,-2-1-1,2 1-221,2-1 0,4-1 0,4-3 0,4-1-141,2 2 1,1-5-1,9 1 1,1-2 267,2-4 0,8 5 0,-3 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14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315 105 7466,'-9'2'26,"3"4"1,4-2 0,2 7 0,0 3-1,0 1 16,0 3 1,2-1 0,2 1 0,1-1-57,-1 1 0,4-1 1,0 1-1,0-1-79,-1 0 0,5 1 0,-6-1 0,-2 1-189,-2-1 0,0 1 1,1-1-340,3 1 621,0-9 0,-6 7 0,0-6 0</inkml:trace>
  <inkml:trace contextRef="#ctx0" brushRef="#br0" timeOffset="362">18 262 7284,'-9'10'-177,"1"-2"332,8-8 513,0 0-556,8 0-48,-6 0 1,13 0-1,-3-2 1,5-2 18,7-2 0,-5 0 0,6 6 0,-2 0-56,1 0 1,5-6-1,-4 0-192,2 3 61,-5 1-29,11 2-307,-6 0 203,0 0 103,-2 0 1,-2 0 0,1-2-1,-3-2-199,-2-2 1,-1 0-1,-1 6 333,1 0 0,7-8 0,2-1 0</inkml:trace>
  <inkml:trace contextRef="#ctx0" brushRef="#br0" timeOffset="779">699 227 5870,'18'0'-113,"-1"0"1017,1 0-390,-8 0-194,5 0 31,-5 0-816,7 8 285,1-6 113,-1 6 0,1-8 87,-1 7 51,1-5-28,-1 6 28,1 0-144,-9 2 118,7-1-21,-14 7-161,13-14 162,-13 13-5,6-13 8,-8 14-203,0-7 187,0 1 6,0-2-9,0 0 7,0-6-12,0 5-10,-8-7 70,-2 8-62,1-6 1,-7 6 4,5-8 1,1 0 0,-2-2 13,-1-4 1,5 2 0,2-7-69,4-3 1,2-2 0,0-1-49,0-1 0,8 1 0,4 0 0,3 1-234,3 4 300,-1-3 1,0 13-159,1-4 1,-1 4 97,1 2 0,-1 0 89,1 0 0,7-8 0,2-1 0</inkml:trace>
  <inkml:trace contextRef="#ctx0" brushRef="#br0" timeOffset="990">1363 262 5976,'0'10'1131,"0"5"-805,0-3-192,0 3-223,0-5 208,0 6 28,0-14-453,0 13 190,0-5 0,0 7 191,0-7-467,0 6 217,0-15-13,0 15-257,8-14 445,-6 13 0,13-13 0,-5 6 0</inkml:trace>
  <inkml:trace contextRef="#ctx0" brushRef="#br0" timeOffset="1155">1381 0 6231,'-10'0'0,"2"8"0,8 2 0,0 7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12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105 296 7472,'10'0'-374,"0"0"618,-5 0-130,-3 0 1,8 0-66,-4 0 1,3 0 0,7 2 0,-2 2-113,-3 2 1,1-1 0,5-5-8,1 0 1,-1 0 35,1 0 0,-1-5 0,-1-3 0,-3 0 0,-3-2-18,-2 1 1,0 5-1,-5-4-56,3 0 0,-2 0 108,-10-3 0,2 1 0,-7 6 29,-3-2 1,-1 1 0,-3 5-10,1 0 0,-1 0 0,1 0 0,-1 0 30,1 0 1,-1 0 0,1 0-1,-1 0 44,1 0 0,0 0 1,-1 2-1,1 1-41,-1 3 1,7 8 0,-1-4 0,0 1-32,3 1 0,-1-1 0,6 7 19,-2-1 0,0 1 1,6-1-1,0 1-110,0-1 0,0 1 1,0-1 90,0 1 0,0-7 0,2 1 56,4 2 0,-2-7 1,8-1-75,1-4 0,3-2 1,1 0-1,1 0-85,-1 0 0,6 0 1,1 0-1,-3 0-112,-2 0 0,-1 0 0,1 0 0,3 0-629,1 0 822,0-8 0,-5-1 0,-1-9 0</inkml:trace>
  <inkml:trace contextRef="#ctx0" brushRef="#br0" timeOffset="586">804 313 7340,'-2'-11'-1009,"-4"1"1259,-6 2 0,-3 2 0,-3 6-82,1 0-162,-1 0 1,1 0 0,-1 0 0,1 2 98,-1 4 1,1-2 0,0 8-70,-1 1 1,3-3 0,1 0 0,4-1-45,3 1 1,-1 2-1,4 5 6,-2 1 1,2-1-1,8 1-9,2-1 1,6-5 0,-5-3 0,3-1 9,4-4 0,1 4 0,3-2 0,-1-2 1,0-2 0,1-2 0,-1 0-218,1 0 0,-1 0 0,-1-2 42,-4-4 1,3-2 0,-5-6 103,-1 3 1,5 5 0,-8-6 0,0 1-1,-1-1-88,1 0 915,0 1-387,-6-7-367,0 9 1,-6 3 0,0 12-86,3 5 0,1-1 0,2 2-85,0 1 1,2-3-1,3 1-247,7 3 416,-4-6 0,7 7 0,-5-5 0</inkml:trace>
  <inkml:trace contextRef="#ctx0" brushRef="#br0" timeOffset="942">1328 296 7500,'-10'-8'-231,"-6"6"376,5-4 0,-5 4 1,-1 2-95,-1 0 0,7 0 0,-1 0 1,-2 0 163,-1 0 0,-3 8-128,1 4 0,1 3 0,5 3-98,5-1 1,4-5 0,2 0-1,0 1 10,0 3 0,0-5 1,0 1-1,2 0-92,4-3 0,2 7 0,5-6 0,-1-1-21,1-3 1,3 2 0,1-2 0,1-2-109,-1-2 1,1-2-1,1 0 1,2 0 72,3 0 0,-1-2 149,-5-4 0,-1-4 0,0-7 0</inkml:trace>
  <inkml:trace contextRef="#ctx0" brushRef="#br0" timeOffset="1496">1537 34 5978,'-10'-12'1758,"5"1"-1799,3 7 0,2-2 0,0 12 66,0 5 0,0 5 0,0 1 0,0 1-38,0-1 0,6 1 0,-1-1 0,-1 1 12,-2-1 0,4 7 1,0-1-1,-2-2 19,-2-1 0,-2-3 0,0 0 0,0 1 0,0-1 0,0 1 0,0-1-5,0 1 1,0-7-33,0 1 4,0 0-229,0-3 189,0-1 0,0-10 0,0-4-3,0-5 1,2-5-1,1-1 38,3-1 1,8 7 0,-4-1-1,1-2-3,1-1 0,-1 3 0,7 3 0,-1-1-1,1 0 1,-1 6 0,1-3 0,-1 1 43,1 0 0,-1 0 0,1 6 64,-1 0 0,1 0 0,-1 0 47,1 0 1,-1 0-70,0 0 0,1 6 1,-3 2-1,-1-1 41,-2 1 0,-7 6 0,5-3 0,0 5-64,0 1 0,-7 1 0,5-1 0,-2 1-55,0-1 0,0 1 0,-6-1 0,0 1-134,0-1 1,0 1 0,-2-1-1,-2 1-587,-2-1 737,0 0 0,-2 1 0,-1-1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8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35 6815,'10'-8'325,"-4"-3"1,-6 3-473,-6 2 0,-4 4 190,-7 2 1,-1 2-1,1 2-27,-1 2 1,7 1 0,-1-1 33,-2 6 1,7 3-1,1 3-105,4-1 1,2-5 0,0 0 44,0 1 0,0-3 0,2 2 10,4 1 1,-3-3 0,9 0-26,2-3 0,1 5 0,3-4 29,-1 1 0,-5-5 0,-3 4 25,-1 0 0,4-4-25,-6 7 0,-1 1-43,-5 5 1,-1-7 0,-5-2 0,-6-2-70,-3 0 1,-3-1-1,1-3 1,-1 2-105,1 2 1,-1 0 0,1-6 211,-1 0 0,-7 8 0,-2 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28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7267,'2'10'-902,"4"-2"1213,5-1 0,5-5-382,1 4 1,1 2 40,-1-2 1,1 0 0,-1-6 68,1 0 1,-7-6 0,-1-2-115,-2-2 1,-2 4-1,-5-3 84,5 1 1,-4-6 0,2 5 12,-8-1 0,0 2 0,-7 8 82,-3 0 0,-1 0 1,-3 0-1,1 0 67,-1 0 0,7 0 1,-1 2-107,-2 4 0,1 4 0,1 7-109,6 1 1,4-7-1,2 1-71,0 2 0,0 1 1,2 1-1,2-3-40,2-1 0,8-6 0,-3 3 1,7 1-182,5 0 0,-4-6 336,5 1 0,3 5 0,0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647 332 7424,'9'-2'-692,"-3"-3"1,-12-5 716,-5-7 0,-3 5 1,1 2 132,1 2 1,0-3 0,-5 5 88,-1 2 0,7 2 1,-1 2-215,-2 0 1,5 6-1,-1 2 1,2 1 54,4 5 1,-3 7-1,-1 3 1,0-1-69,0 2 0,3 0 1,5 6-1,0-3-125,0-3 0,0 6 1,0-2-1,2 2 96,3-2 0,-3 4 1,4-6-1,-2 2-17,2 0 0,-4-5 0,4 3 0,-4-2-6,-2-4 0,0 5 1,0-3-1,0-2 8,0-1 1,0-3-1,-2 1-449,-4-1 0,-4 1 473,-7-1 0,-1-7 0,1-2 0</inkml:trace>
  <inkml:trace contextRef="#ctx0" brushRef="#br0" timeOffset="274">1 717 7412,'9'-8'-125,"1"6"0,-4-4 1,3 2 260,1-2 1,6 4-1,-5-5 1,5 1-139,1 0 0,1 0 0,1 4 0,3-2 62,1-1 0,8-1 0,-2 6 0,4 0-162,2 0 0,0-2 1,0-2-1,-2-2-88,-4 2 0,4 2 0,-4 2 0,2-2-365,-2-3 555,-4 3 0,1-14 0,1 6 0</inkml:trace>
  <inkml:trace contextRef="#ctx0" brushRef="#br0" timeOffset="989">1118 507 7266,'-9'-8'-273,"-7"6"1,6-11 0,-7 7 446,-1 2 0,1 2 1,-1 2-1,1 0-35,0 0 1,-1 0 0,1 0-144,-1 0 1,1 0-1,1 2 1,3 2 60,1 2 1,6 5-1,-4-3 1,3 2-181,3 3 1,2-3 0,2 2 61,0 1 1,0 3 0,2 1 34,4 1 1,1-7 0,7-1 0,-2-2 10,1-4 0,3-2 0,1-2 0,1 0-11,-1 0 1,1 0 0,-1 0 0,0-2-6,1-4 1,-3 2-1,-1-6 1,-2 1-26,1-1 0,3-2 0,-1-5 20,-3-1 0,2 7 1,-7-1 3,3-1 0,-6 3 589,2-2-490,-4 8 1,-10-3 64,-4 7-50,4 0 0,-5 7-52,7 5 1,0 4-1,6 1-18,0 0 1,2 1 0,2-1 0,4-1-32,2-4 1,-5 1-1,7-5 13,2 2 0,1-7 0,3 3 0,-1-4 0,0-2-10,1 0 1,1 0-51,5 0 0,-5-2 1,4-4-1,-3-5 20,-3-5 0,1 5 0,-1-1 0,-1-2 14,-5-1 1,3-3-1,-6 1 1,-1 0 32,1-1 1,-2 1 0,-6-1 59,0 1 0,0 5 386,0 0-386,0 9 0,-2-5 0,-2 10-27,-2 4 1,1 3 0,5 9 14,0-1 1,1 1-1,3-1-191,2 1 0,6-1 0,-4-1 0,-1-3-175,1-1 1,4-6 0,-5 3-377,3-1 693,-6-2 0,12-6 0,-7 0 0</inkml:trace>
  <inkml:trace contextRef="#ctx0" brushRef="#br0" timeOffset="1180">1502 228 7569,'-11'-10'-254,"1"2"207,2 0 1,-3 5-432,5-9 207,0 8 0,6-2 271,0 12 0,0-4 0,0 6 0</inkml:trace>
  <inkml:trace contextRef="#ctx0" brushRef="#br0" timeOffset="1501">1729 1 7569,'10'0'-249,"0"0"705,-4 0-408,-4 0 0,5 7 0,-7 5-23,0 4 0,0 7 0,0 2 0,0 0-18,0 1 0,0 3 1,0-4-1,0 2-60,0 4 0,0 0 0,0 0 0,0-4-3,0-1 1,2 3-1,2-4 1,2 0-85,-2 0 0,4-1 1,-1-7-1,1 1-360,0-1 0,6 0 500,-3 1 0,12-1 0,5 1 0</inkml:trace>
  <inkml:trace contextRef="#ctx0" brushRef="#br0" timeOffset="2379">2131 437 7569,'2'-9'-303,"4"3"116,-4-4-294,6 8 531,-8-6 1,-6 10 0,-2 4 37,-2 6 0,6-3 1,-1 3 31,3 2 1,2 1 0,0 3-1,0-1-89,0 1 1,0-1 0,2 0-45,3 1 0,-1-3 0,8-1 0,2-4-32,1-3 1,-1-1 0,1-6-1,5 0-13,-1 0 1,0 0-1,-1 0 1,-1 0 18,1 0 1,5-2 0,0-2 0,-1-3 19,-3-3 0,4-2 1,1-5-1,-3-1 4,-2 1 1,-1 0 0,-3-1-1,-1 3 93,-2 3 0,-8-4 0,3 7 0,-1-3 47,0 0 1,0 7-14,-6-7-118,0 8 0,-2 4-5,-4 12 1,4 3 0,-4 3-3,4-1 1,2 1 0,0-1 0,2 1 7,4-1 0,-2-1 0,6-3 0,-1-1 7,1 1 1,0-3-1,3 0 1,-1-3 1,2-3 0,1 4 0,3-2-22,-1-2 0,0-2 0,1-2 0,-1 0 0,1 0 7,-1 0 1,1-6-1,-1-2 1,1-2-4,-1-3 0,1-3 0,-1-1 1,1-1-18,-1 1 1,-7 0 0,-4-1 0,-4 1 11,-2-1 1,0 1 0,0-1-1,0 1 45,0-1 0,-6 7 1,-2 1-1,-2 2-29,-3 4 1,-3-3 0,-1 1 129,-1 2 1,7 2 0,-1 2-43,-2 0 0,7 8-254,1 3 0,4-1 114,2 2 1,8-8-1,3 1 20,5-3 0,7-2 1,0 0-1,-1 0 6,-3 0 0,-1 0 0,-1 0 1,2 0 18,5 0 0,-5 0 1,6-2-1,-1-2-3,-1-1 0,0-1 0,-5 6 0,-1 0 158,1 0 0,-7 0 1,1 0-75,1 0 1,-3 0 0,0 2-1,0 2-19,-1 1 1,-5 3 0,2-2-55,-4 6 0,-2-3 0,0 3 0,2 2-32,4 1 1,-4 3 0,3-1-145,-3 1 1,-2-1 0,0 0-84,0 1 0,6-1 0,2-1-200,2-4 461,1-5 0,7 1 0,-1 2 0</inkml:trace>
  <inkml:trace contextRef="#ctx0" brushRef="#br0" timeOffset="2927">3581 472 6961,'17'0'464,"1"0"-310,-1 0 1,1 0-1,-1-2 8,0-4 0,1 3-553,-1-9 1,-5 6 329,0-6 0,-8 7 62,1-7 0,-3 0-9,-2-5 0,-2 7 0,-3 2 2,-7 1 1,-4 5 0,-1-4 6,-1 4 0,-5 2 0,0 0 0,2 0 6,1 0 1,3 0-1,-1 0 1,1 0 4,-1 0 1,1 6-1,1 1 1,3 1 85,1 0 0,6 6 1,-3-3-74,1 5 0,2 1 1,6 1-1,0-1-14,0 1 1,0-7 0,0 1-1,0 1 13,0 3 1,2-4-1,4-1 21,5 3 0,-1-6 1,0-1-1,-1-1 49,1 0 1,2 0-1,5-6 49,1 0 0,-1 0 1,1 0-45,-1 0 1,1 0 0,-1 0 0,1 0-46,-1 0 0,0 0 0,1 0 0,-1 0 79,1 0 0,-1 0-156,1 0-1438,-1 0 404,-7 0 1057,-2 0 0,-8-8 0,0-2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29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227 140 6167,'-10'-8'342,"-3"5"0,5-7-64,-2 2 1,-1 2-210,-7 6 0,1 0 1,-1 0-20,1 0 1,-1 6 0,1 2 0,1 2-65,5 3 1,-5 3 0,7 1 12,-1 1 0,2-1 0,8 0-14,0 1 1,0-1 0,2 1 11,4-1 1,-2-5 0,7-2-1,3-3-15,1-3 1,3-2-1,-1-2 1,1 0-47,-1 0 1,1 0-1,-1 0 1,1 0 18,-1 0 1,1-7 0,-1-5 0,1-4 16,-1-1 1,-5-1-1,-3 1 1,1-1 8,0 1 0,-6 0 0,1-1 18,-3 1 0,-2 5 0,-2 2 0,-1 1-36,-3-1 1,-8 6 0,3-2 0,-5 4-39,-1 2 0,-1 0 0,1 0 0,-1 0-78,1 0 1,-3 0-1,1 2 1,-1 2 152,5 2 0,1 0 0,-3-6 0</inkml:trace>
  <inkml:trace contextRef="#ctx0" brushRef="#br0" timeOffset="383">437 88 7569,'17'0'-173,"1"-2"1,-1-2 89,1-2 1,-1 0 0,0 6 209,1 0 0,-1 0-54,1 0 1,-3 8-302,-3 4 0,2 3 223,-9 3 0,1-1 1,-6 1 4,0-1 0,0-5 0,0-1 45,0 3 1,-8-6-1,-1-1 65,-1 1 1,-5-6-58,3 4 1,2-4 0,0-4-29,3-4 1,1 2 0,6-7-17,0-3 10,0 6 1,8-7 0,3 3 0,5-5-3,1-7 1,-3 5-1,1-4 1,5 3-44,-1 3 1,1 1 0,-5 3-1,-1 3-108,-3 2 0,1 2 1,5 6-1,1 0 134,-1 0 0,9 0 0,1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28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35 7502,'-7'-9'-386,"-5"3"380,-4 4 1,-1 2 0,-1 0 0,1 0 80,0 0 0,-1 0 1,1 2 21,-1 4 0,1-3 0,-1 9-46,1 2 0,7-5 0,4 3-94,4 2 1,2-5 0,0 3 68,0 2 1,2-7 0,4 1-99,6 0 0,3-4 1,3 5-1,-1-1 42,1-4 1,-7 4 0,1 0 17,1 1 0,3 3-32,1 5 1,-7 1-16,-4-1 1,-4-5 58,-2 0 0,-2-8-7,-4 1 1,-4-3 0,-7-2 0,0 0-190,-1 0 1,1 0-1,-1 0 82,1 0 1,7-2 113,4-3 0,-4-5 0,1-8 0</inkml:trace>
  <inkml:trace contextRef="#ctx0" brushRef="#br0" timeOffset="469">594 18 7569,'18'0'-1586,"-1"-2"2143,0-4-20,-7 4-391,-2-6 0,-16 8 0,-3 0-196,-5 0 1,4 0-1,1 0 91,-3 0 0,-1 0 0,-1 2-43,4 4 0,-1-2 1,5 6-1,0-1-41,1 1 0,1-4 0,6 6 1,0 1 0,0-3 0,2 0 1,3-1 5,7 1 1,4-6 0,1 4 0,1-3 31,-1 1 1,1 2-1,-1-4 1,0 4 15,1 1 0,-1-3 0,1 4 0,-1 0-2,1-1 0,-1 3-12,1 5 1,-3 1 39,-3-1 75,-4 1 1,-10-3-22,-4-3 1,-4-2-1,-7-6 1,-1 1-31,1-1 0,-1-2 1,1-2-1,-1 0-2,1 0 0,-1 0 0,1 0 0,0 0-222,-1 0 1,1 0 0,-1 0-233,1 0 0,5 0 394,0 0 0,1 0 0,-7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26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333 105 7263,'17'0'-386,"-7"0"1,-2-2-1,-10-2 470,-4-1 0,2-1 1,-8 6 3,-1 0 0,3-2 0,-2-2-42,-1-2 0,-3 0 1,-1 6-1,-1 0 36,1 0 1,-1 0-1,1 0 1,-1 0-22,1 0 0,0 8 1,-1 2-73,1-1 0,7 7-33,4-4 0,4-3 1,2 3 10,0 2 1,8-7 0,4-1 23,3-4 0,4 4 0,3 0 1,1-2 2,-2-3 1,5 5 0,-3 0 0,-2 0 11,-1 2 1,3-6 0,0 5-33,-1 1 0,-3 0 0,-3 6 9,-5-3 0,3-5 1,-8 6-92,-3 1 0,-1-3 0,-4 0 106,-3-3 1,-3 1 0,-6-4 0,3 2-38,-3-2 0,-1 0 1,-5-1-1,-1 3-76,-2-2 0,-3-2 0,5 0 115,-2 4 0,-1-4 0,7 6 0</inkml:trace>
  <inkml:trace contextRef="#ctx0" brushRef="#br0" timeOffset="260">368 175 7115,'0'-12'-24,"0"1"0,-2 7 0,-4-2 92,-6 4 1,-3 2 0,-3 2 0,1 2-95,-1 2 1,1 5 0,-3-3 0,-1 2-25,-2 3 0,-2 3 0,3 1 1,-1 1-44,2-1 1,1-5-1,3 0 1,-1 1-75,1 3 0,1 1 0,5 1 167,5-1 0,4-7 0,2 5 0,0-5 0</inkml:trace>
  <inkml:trace contextRef="#ctx0" brushRef="#br0" timeOffset="721">717 140 7516,'-2'-10'90,"-4"5"0,2 3-12,-7 2 1,1 7-1,-4 3-73,3 0 0,7 5 0,-2-3 66,4 4 1,2 1 0,0 0-173,0 1 0,8-1 0,3-1 58,5-4 0,1 1 0,1-7 0,-1-2-79,1-2 1,5-2 0,0 0 0,-1 0 35,-3 0 1,-1-6-1,-1-2 1,0-2 29,1-3 0,-3 3 1,-1-1-1,-2-3 39,1-2 0,-3 1 0,0 1 0,-1 3 54,1-3 1,-4 4 414,6-1-379,-9 7 1,5-2-44,-8 12 1,0 4 0,2 7-126,4 1 0,-4-7 0,4 1-141,-4 1 0,3-3 0,3 0 236,2-2 0,2 5 0,5-3 0</inkml:trace>
  <inkml:trace contextRef="#ctx0" brushRef="#br0" timeOffset="1051">1590 105 7478,'-6'-11'-207,"0"-1"1,-5 6-1,3-4 293,-2 3 0,-1-5 72,-7 6 0,1 0-68,-1 6 0,1 2 1,-1 2-1,1 4-12,-1 2 1,7 1-1,-1 7 1,0-1-85,3 1 1,-5-1-1,8 1-30,2-1 1,3 0 0,1 1-17,0-1 0,0 1 0,1-3-64,5-3 0,-2 2 1,8-9-1,1-1-23,3-2 0,3-2 0,3 0 1,1 0-223,-2 0 1,5 0 360,-3 0 0,8-15 0,-4-5 0</inkml:trace>
  <inkml:trace contextRef="#ctx0" brushRef="#br0" timeOffset="1370">2044 35 7341,'0'-11'7,"0"-1"0,-2 8 110,-4-2 1,-3 4-1,-9 2 35,1 0 0,5 0 1,0 0-79,-1 0 0,-3 8 0,-1 2-81,-1 0 1,9 5 0,1-5 0,2 1 61,0 1 0,0 0 0,5 5-157,-5 1 0,4-1-13,-4 1 0,6-3 0,4-1 0,4-5-108,1-1 0,3 4 0,5-6 1,1-3-12,-1-1 1,3-2 0,1 0 233,2 0 0,8 0 0,-3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44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71 7309,'17'0'-553,"1"0"0,-1 0 652,0 0 0,1 0 0,-1 0-68,1 0 0,-1 0 0,1 0 1,-1-2-61,1-4 1,-1 2 0,1-6 22,-1 2 1,-5-5 77,-1 1 1,-9 4-59,-2 3 1,-2 3-1,-9 2 1,-3 0-7,-1 0 1,-5 0-1,-1 0 1,-2 0 21,1 0 1,1 0 0,0 0 23,-3 0 1,1 2-1,6 2 1,-1 3-43,1 3 0,1-4 0,4 5 1,5 1-4,-1-2 1,6 5 0,-4-3-11,4 3 1,2 3-1,0-1 1,0 1 18,0-1 0,0-5 1,0 0-5,0 1 1,6-3 0,2 0 95,2-3 1,1 5 0,7-6-8,-1-2 1,1-2-1,-1-2 1,0 0-32,1 0 1,1 0 0,3 0 0,1-2-9,-2-4 0,-1 2 0,-3-6-116,1 3 0,-1-5 0,-1 4-167,-5-2 0,-1 7-484,-4-3 703,-4 4 0,6-6 0,-8-2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50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7441,'9'-17'-246,"-1"7"0,-8 4 264,0 12 1,0 4 0,0 7 27,0 0 1,0 7-1,2-1 1,2-2-58,2-1 0,1 3 0,-3 2 0,2 1-76,-2-1 0,-2-2 0,0-4 0,2 3-28,2 1 0,-1 0 0,-5-5-90,0-1 1,0 1 204,0-1 0,0 1 0,0-9 0,0-1 0</inkml:trace>
  <inkml:trace contextRef="#ctx0" brushRef="#br0" timeOffset="358">35 208 6206,'12'-6'113,"0"0"0,-6 0 1,5 6-89,3 0 0,1 0 1,3 0 20,-1 0 0,7-6 1,-1 1-1,-2 1 9,-1 2 1,-1 2-1,2 0 1,5 0-8,1 0 1,-4 0-1,6-2 1,0-2 5,-2-2 0,6 0 1,-5 6-1,1 0-28,0 0 1,-8 0 0,2 0 0,-3 0 27,-3 0 0,-5 0 0,0-2-114,1-3-34,-5 3 1,2-6-279,-5 8 1,-3 2 172,4 4 1,-10-3 0,-3 7 198,-3-2 0,-2 6 0,-5-5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47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1 542 6078,'9'-7'156,"1"5"-76,-4-4-25,-4 4 1,13-4 0,-3 0 9,4 2 0,-5 0 1,1 1-152,1-3 0,-3-2 1,2 4 68,1-2 0,-5-7 2,-2 1 0,-6 4 64,-6 2 0,-4 5 1,-7 1-1,0 0 1,-1 1 0,1 3 0,1 4-5,4 2 0,-3 0 0,5 3 0,0-1-41,5 1 1,3 3 0,2 1 5,0 1 1,0-7-1,2 1 1,3 2 12,7 1 1,4 1 0,1-3 0,1-3-34,-1-2 1,2 0 0,3-5 0,3 3-65,2-2 1,0-2-1,4-2 1,-1 0-14,1 0 0,-4-2 0,0-4 0,-2-3 49,-4-1 1,-1-6 0,-3 5 23,1-5 0,-8-1 0,-5-1 0,-3 1 4,-2-1 1,0 1 0,0-1 66,0 1 0,0-1 241,0 1-169,-7 7-76,5 3 1,-6 8-1,8 5 10,0 6 0,0 3 1,0 5-1,0 1-16,0 2 0,0 3 1,0-5-1,0 4-32,0 2 0,0 1 0,0 3 0,2-2-15,4 2 1,-4-4-1,3 2 1,-3 0-72,-2-2 1,0 4 0,0-5 0,0-1 41,0 0 0,0-2 0,0-3 0,0 1-174,0 2 1,0-5 0,0-6-45,0 1 0,-6-3 247,1 1 0,-1-7 0,-2-4 0,-2-9 0</inkml:trace>
  <inkml:trace contextRef="#ctx0" brushRef="#br0" timeOffset="288">472 507 7424,'16'-11'0,"-3"1"0,-1 0-283,2 1 0,-5 5 0,3-4 0,2 2 294,1 0 1,3 1 0,-1 5 0,0 0 50,1 0 0,1 0 0,3 0 0,3 0 9,2 0 1,-6 5 0,3 3 0,-5 2-27,-1 3 1,-3 3 0,-3 1-65,-6 1 0,-5-1 0,-1 1 0,0-1-43,0 1 0,-1-3 0,-5-1 0,-8-3 45,-7 3 0,1-4 1,-5-1-163,0-1 167,6 6 0,-13-12 1,7 5-1,0-1-15,0 0 1,-6 0 26,2-6 0,-4 8 0,-2 1 0</inkml:trace>
  <inkml:trace contextRef="#ctx0" brushRef="#br0" timeOffset="1075">1118 595 7569,'10'0'-245,"0"0"0,-4 0 0,5 0 110,5 0 0,-5-2 0,1-2 60,2-2 1,1-2-1,3 4 107,-1-1 0,-5-7 0,-3 4-2,-1-2 1,0 5-1,-4-7-5,2-2 0,0 5 0,-8-3 26,-4-1 1,2 3 32,-8-2 1,1 2 0,-7-1-34,1 5 1,-1 4-1,1 2 1,-1 0-6,1 0 1,-1 0-1,3 2 1,1 2-7,3 2 0,5 5 0,-4-3 0,0 2-60,1 3 0,5-3 1,-2 2-51,4 1 89,2 3 0,0-5 0,2 1-22,4 2 1,2 1 0,5 1 0,-1-5-132,1-5 1,3 2 0,1-2 0,1-2-65,-1-2 0,7-2 1,-1 0 197,-2 0 0,-1 0 0,-3 0 0</inkml:trace>
  <inkml:trace contextRef="#ctx0" brushRef="#br0" timeOffset="1529">1503 472 5999,'2'-9'818,"3"3"-588,-3 4-199,14 2 0,-8 8 1,5 1-34,-1 1 1,-8 6-1,2-5-35,-4 5 0,-2 1 0,0 1-35,0-1-57,0 1 112,0-1 1,-2-7-21,-4-4 1,4-12 0,-4-6-32,4-3 1,2-3-1,0 1 49,0-1 1,6 1 0,2-1-1,1 1 14,5-1 0,-4 1 0,1 0 1,3 1 24,1 4 1,-3-1 0,0 7-1,1 2 0,3 2 0,1 2 1,1 0-1,-1 0 37,1 0 1,-1 0-1,1 2-26,-1 4 1,-1-2 0,-3 5 0,-3 1 10,-2 0 1,3 2 0,-3 5-81,2 0 0,-6 1-229,1-1 0,-3 1 45,-2-1 0,-2-7 222,-3-4 0,3 4 0,-6-1 0</inkml:trace>
  <inkml:trace contextRef="#ctx0" brushRef="#br0" timeOffset="2079">2271 455 7569,'12'-12'-128,"-3"1"-2,-1-3 1,-2 4-1,-4 1 1,2-1 5,2 0 0,-1 4 0,-6-3 80,-5 1 0,-6 2 0,-9 6 61,-3 0 1,1 0-1,4 0 1,-3 0 32,-1 0 0,0 2 0,5 4 1,1 4-35,-1-1 1,7 7 0,1-4 0,2 3-8,4 3 0,-3-1-56,1 0 66,0 1 0,6-1 0,2 1-12,4-1 0,4-1 0,7-5 0,0-3-32,1 0 1,-1-6 0,1 4-1,-1-4-6,1-2 1,5 0 0,0-2 0,-1-2-56,-3-2 1,-1-8 0,-1 3 0,0-5 37,1-1 0,-1-6 0,1-3 1,-3 1-1,-3 0 0,2-6 1,-9 2-1,1-4 48,2-2 0,-6 0 0,4 0 0,-4 2-1,-2 4 0,0-2 1,-2 8-1,-2 1 29,-2 3 0,0 1 0,4 3 0,-2 1 362,-1 3-317,-1 7 1,-2-4-32,-4 8 1,5 8-1,1 3 1,4 5-24,2 1 1,0 1 0,0 1 0,0 3 1,0 1 0,0 8 0,0-4 0,0 2-15,0 0 0,0-2 0,0 4 0,0-3-5,0-3 0,0 4 0,0-4 0,2 0-88,4 1 1,-4-3 0,5-8 0,-1-1-196,0-2 0,2-3 282,-2 3 0,3 4 0,9-7 0</inkml:trace>
  <inkml:trace contextRef="#ctx0" brushRef="#br0" timeOffset="2428">2603 490 7569,'10'0'-899,"5"0"872,-3 0 0,-3 0 1,3 0 46,2 0 0,-5-2 0,3-2-42,2-2 1,1-1-1,3 1 26,-1-6 0,-5 2 0,-1-1 16,3-3 1,-6 4 21,-2-1 1,-6 1-25,-6-2 0,2 5 0,-8 7 43,-1 0 1,-3 0-39,-1 0 1,1 2 0,3 3-31,1 7 0,8 4 1,-4 1 2,0 1 1,7-1 0,-5 0 0,4 1-35,2-1 1,2-1 0,2-3-1,1-1-91,-1 2 1,4-5 0,0 1-1,2 0-63,3 0 0,3-7 192,1 3 0,8-4 0,2-2 0</inkml:trace>
  <inkml:trace contextRef="#ctx0" brushRef="#br0" timeOffset="2878">2952 525 7569,'18'-18'-746,"-9"7"1,-1 1 765,0 2 0,-4-3 159,7 5 0,-5 0-30,6 6 0,-6 0-62,5 0 0,-5 0-63,6 0 0,-8 2 0,3 4-23,1 5 1,-6-1 0,4 2-16,-4 1 0,0-3 1,2 2 1,2 1 0,-1-3-55,-5 2 84,0-9 1,0 3-59,0-12 0,0-3 0,2-9 0,2 1 28,2-1 0,0 5 0,-4-3 0,2-3-80,1-1 1,7 1 0,-4 0 0,2-3 58,3-1 0,3 2 0,1 7 0,-1 2 61,-5-1 0,5 3 0,-5 0 1,5 3 46,1 3 1,1 2-1,-1 2 2,1 0 1,-1 2 0,1 4-28,-1 5 1,-5-1 0,-2 2 0,-1 1-15,1 3 0,0 1 0,3 1 1,-3-1-33,-2 1 1,-2-1-1,-4-1 1,1-3-39,3-1 0,0-1 0,-6 7-110,0-1 0,0 1 1,-2-3-105,-4-3 249,4 4 0,-5-15 0,7 7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45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53 515 6572,'-7'-10'198,"5"3"0,-8 7-80,4 0 0,2 2-21,-7 3 0,7 5-110,-2 8 1,4-1 10,2 1 1,2-1-43,4 0 1,3-1-1,9-4-128,-1-7 0,1-1 1,-1 0 32,1 2 0,-1 0 0,1-6 1,-1-2-119,1-4 257,-1 4 0,0-21 0,1 3 0</inkml:trace>
  <inkml:trace contextRef="#ctx0" brushRef="#br0" timeOffset="199">88 201 7406,'-17'-10'-1059,"7"0"1020,4 5 0,2 5 35,-1 0-115,3 0 1,-6 9 45,8-3 73,0 4 0,0 1 0,0 1 0,8 0 0,-6-3 0,13 15 0,-5-5 0</inkml:trace>
  <inkml:trace contextRef="#ctx0" brushRef="#br0" timeOffset="649">403 445 7385,'17'0'-711,"-5"0"822,-1 0 0,-5 0-69,6 0 0,-6 2 1,3 4-23,-1 6 1,4-3 0,-5 1-53,3-2 0,-6 5 9,2-1 0,-4-2-8,-2 1 1,0-5-42,0 6 53,0-8 0,-2 2 2,-4-12 0,4 2 0,-4-8-73,4-1 0,4-3 0,4-1 58,6-1 0,1 1 1,3-1-1,-1 1 20,5-1 0,1 1 1,-1 1-1,1 3 33,2 1 1,2 8 0,-3-2-1,1 5 46,-2 1 1,5 0 0,-3 0 0,-2 0-48,-1 0 0,-3 7 0,1 5 0,-1 2 9,1-3 0,-7 5 0,-1-5 0,-2 5-155,-4 1 0,-3 1 0,-1-1 40,0 1 0,0-1 86,0 1 0,0-1 0,0 1 0</inkml:trace>
  <inkml:trace contextRef="#ctx0" brushRef="#br0" timeOffset="1213">1381 428 7295,'-8'-16'-282,"-4"5"1,2-3 0,-1 6 0,-3 1 376,-1-1 1,-3 0-1,1 4 1,-1-2 21,1 2 0,-1 3 1,1 1-70,-1 0 0,7 5 0,1 3 0,0 2-95,1 3 1,5-3 0,-4 2 16,0 1 1,6 3 0,-3 1 9,3 1 0,4-1 0,3 1 3,7-1 0,4-5 0,1-2 0,0-3-8,1-3 0,1 0 0,3 0 1,1 2-32,-2-2 0,5-4 1,-3-4-1,-2-4 13,-1-2 0,-3-1 0,1-7 0,-1 1 3,0-1 1,-1-1-1,-2-3 1,-5-3-7,-1-2 0,4 0 1,-7-4-1,-1 2 16,-2-2 0,-2-2 1,0 0-1,0 2 64,0 2 0,-2 5 0,-2-3 154,-1 2 1,-7 2-78,6 5-1,-7 1 1,9 9-48,-8 8 0,8 8 1,-2 9-19,4 1 1,1-1-1,-3 3 1,-2 1 1,2 2 1,2 8-1,2-4 1,2 2-3,4 1 0,-4-3 0,4 4 1,-3-2-30,3 2 0,-4-4 0,6 0 0,-2-2-81,0-3 1,1 1-1,-3-3 1,2-5-234,-2 1 1,4-1 0,-1 1 297,3-5 0,-6 5 0,4-7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43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88 7415,'-6'-12'-817,"-1"2"860,-3 2 1,-2 3 0,-3 3-9,3-4 1,-4 4 0,5-4 0,-5 4 12,-1 2 1,-1 0-1,1 0 1,-1 0 4,1 0 0,-4 2 0,1 2 0,5 4-58,-1 1 0,3-3 0,-1 6 11,2 2 1,8 1-1,-1 2-21,3 1 0,2-1 0,0 1 0,0-1 23,0 1 0,6-7 0,1 1 0,3 0-18,4-3 0,-5 5 0,3-8 1,2 0-13,1 1 0,-3-5 0,-1 4 1,3-4-71,1-2 1,-3 0 0,0 0 0,1-2 27,3-4 1,-5-1 0,1-7 0,0 2 6,-3-1 1,5-3 0,-6-1 0,0-1 51,-1 1 1,5 5 0,-6 1 72,-2-3 1,0 0 0,-1 1 220,3 1-224,0 8 1,-8-3-3,-4 7 0,4 2 0,-3 3 0,3 7-37,2 3 0,0-3 0,0 0-77,0 1 0,0 3-79,0 1 0,2-1 1,3-3-118,7-1 1,4-8-1,-1 4 247,-3 0 0,3-7 0,-5 7 0,7-8 0</inkml:trace>
  <inkml:trace contextRef="#ctx0" brushRef="#br0" timeOffset="369">542 122 7569,'12'-5'-153,"-1"-1"0,-5 0 0,6 6 0,1 0 39,3 0 1,1 0 0,1 0 148,-1 0 0,1 0 0,-1 2 22,1 4 0,-1-2 1,1 7-74,-1 3 0,-5-1 1,-2 1-1,-3-2-34,-3 1 1,-2-3-1,-2 2-17,0 1 224,0 3 18,0 1 0,-2-7-97,-4-4 1,-1-12 0,-7-4-18,2 1 1,8-7 0,-1 4-56,3-3 1,2-3-1,0 1 1,2-1-55,3 1 0,-1-1 0,8 1 0,0 0-49,-3-1 0,7 3 1,-5 1-174,5 2 0,1 3 0,1-3 270,-1 6 0,1 4 0,-1 2 0,1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49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0 6795,'-18'8'40,"7"-4"1,-1 5 18,-2-1 0,5 6 1,-3-4-1,-2 1 1,-1 1-9,-3 1 1,-1 1-1,-2 0 1,-3-3-531,3 3 0,0-4 479,-3 1 0,-3 1 0,-8 5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42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260 507 7569,'10'0'0,"-3"0"0,-7 0 0,0-2 0,0-4 0,0 4 0,0-13 0,-7 13 0,-3-6 0,-2 2 0,1 0 0,-3 2 0,-1 2 0,-3 2-912,1 0 684,-1 0 0,1 0 0,-1 0 114,1 0 0,-1 2 114,1 4 0,-1 4 0,3 7 0,3 1 0,-1-1 0,7 1 0,2-1 0,4 1 0,6-1 0,4-1 0,7-5 252,0-5 1,1-4-1,-1-2 1,1 0-133,-1 0 1,1-2-1,-1-4-178,1-5 0,-1-3 1,-1 1-1,-3 3 47,-1 2 1,-8-5 85,2 1 250,-4 4-319,-2 0 1,2 10 0,1 4-34,3 6 1,2-3 0,-2 3 24,5 2 1,-1-7-1,2 1-134,1 0 1,3 0 0,1 3-273,1-5 0,-1-4 408,1-2 0,-1 0 0,1 0 0</inkml:trace>
  <inkml:trace contextRef="#ctx0" brushRef="#br0" timeOffset="349">522 88 7569,'0'-18'0,"0"1"-494,0-1-45,0 1 682,0 7 69,0 2-103,0 8 1,0 2 0,0 4-40,0 6 0,6 3 0,0 5 0,-1 1-38,3 2 1,-6 3-1,4-5 1,-2 4-13,2 2 0,-4 1 1,5 1-1,-1-4-19,0 0 1,2-4 0,-4 7 0,3-3-10,3-4 1,-6 4-1,2-1 1,-2-3-34,2-2 1,-5-1-1,5-1 1,-4 1-47,-2-1 1,6 1-1,0-1-118,-2 1 1,-2-7-1,0-1-138,3-2 0,-1 3 343,8-5 0,0 0 0,5-6 0</inkml:trace>
  <inkml:trace contextRef="#ctx0" brushRef="#br0" timeOffset="819">1081 402 7569,'17'-8'-833,"-7"4"729,-4-7 0,-4 5 206,-2-6 0,-2 8-92,-4-1 1,2 3 0,-8 2 26,-1 0 0,-3 6 1,-1-1-6,-1-1 0,1 4 1,1 0-1,3 0-44,1-1 1,6 5 0,-3-4-12,1 1 1,2 3 1,6 5 0,2-1 0,2-2 0,4-5 12,1-1 0,3 4 0,6-5 3,-1 3 0,0-6 1,1 4-1,-1-2 3,1-1 1,-1 1 0,1-4 18,-1 4 0,1-2 1,-1 6 0,1-3 0,-7 5 0,-1-4-23,-2 1 1,3 3 0,-5 6 1,0-1 58,-6 1 1,-8-7-1,-3-1 38,-5-2 0,-1 3 0,-3-5 1,-1-2-17,-2-2 0,-1-2 0,7 0 0,-1 0-32,1 0 1,5 0 0,1 0-96,-3 0 1,4 0 0,-1 0-263,-3 0 0,4-6 313,-1 0 0,7-7 0,-4 3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40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 6732,'0'11'118,"0"1"8,0 2 1,0-5-30,0 3-73,0 0 1,0 5-1,0 2 1,2 3-1,2 3 1,2 0 58,-2 0 0,3 5 0,-1-5 0,0 0-113,2 0 1,-6 4-1,3-3 1,-1-1-163,2 0 1,-4-2-1,4-5 1,-4-1-10,-2 1 1,0-1-1,0 1 201,0-1 0,0-7 0,0-2 0,0-8 0</inkml:trace>
  <inkml:trace contextRef="#ctx0" brushRef="#br0" timeOffset="477">18 315 6039,'-10'0'431,"2"0"-502,8 0 294,0 0 1,8 2 0,4 2-113,3 2 1,-3 0 0,-1-6 0,3 0 140,1 0-312,11 0 130,-7 0 11,6 0-7,1 0-208,-7 0 11,6 0 169,0 0-147,-5 0-11,5 0 158,-8 0-30,9 0-382,-7 0 183,6 0 0,-7 0 113,-1 0-260,1 0 139,-1 0-83,1 0 274,-1 0 0,1 0 0,-1 0 0,0 0 0</inkml:trace>
  <inkml:trace contextRef="#ctx0" brushRef="#br0" timeOffset="907">646 350 6658,'12'0'-739,"0"0"568,1 0 171,-5 0 704,7 0-336,-13 0-68,14-8-324,-14 6-40,13-5 156,-5 7 22,8 0-209,-1 0 1,0 7 164,1-5 0,-1 6-138,1 0 13,-1-6 96,-7 13-213,6-13 196,-7 14 1,1-7 15,-4 9-190,3-8 161,-7 5 1,6-5-20,-8 7 1,0-5 0,0 0 24,0 1 0,-2 1 67,-4-3 0,-3-3-16,-9-8 1,3-2-21,3-4 1,-2 2 0,9-7-25,1-3 1,4-1 0,6-3 0,3 1 39,1-1-395,6 1 169,-7-1-2,9 1-129,-1-1 125,8 1 0,-5 7 97,5-5-182,-8 13 253,1-6 0,-1 8 0,9-8 0,1-1 0</inkml:trace>
  <inkml:trace contextRef="#ctx0" brushRef="#br0" timeOffset="1131">1362 333 7569,'0'9'-220,"0"-1"546,0 0-143,0-6-534,0 13 275,0-13 1,0 14-37,0-5-9,0-3 201,0 8-1,0-14-189,0 13 195,0-13-17,0 14 34,8-14-63,-6 13 1,8-7 56,-4 3-96,-5-3 0,7-8 0,-8 0 0</inkml:trace>
  <inkml:trace contextRef="#ctx0" brushRef="#br0" timeOffset="1292">1362 140 7569,'0'-9'0,"0"1"0,8 0 0,-6 6 0,6-5 0,-8 7 0,0 0 0,0 7 0,0-5 0,0 14 0,0-7 0,0 9 0,0-1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39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1 245 7569,'17'0'-156,"1"0"1,-7-2 0,1-2 176,2-2 0,-5 0 1,3 6-1,2 0 0,1 0 41,3 0 0,-1 0 0,3 0 0,1 0-16,2 0 1,2-5 0,-3-1 0,1 2-42,-2 2 0,5 2 0,-1 0 0,0 0-24,0 0 1,4 0 0,-3 0-14,1 0 1,0 0-1,4 0 1,-2 0-1,0 0-13,-2 0 0,4 0 1,-5 0-1,-1 0-148,0 0 1,-2 0 0,-5 0-5,-1 0 1,-5 0-1,-2-2 197,-3-4 0,-1 4 0,2-13 0,2 5 0</inkml:trace>
  <inkml:trace contextRef="#ctx0" brushRef="#br0" timeOffset="337">787 53 7569,'-10'-12'-57,"4"0"0,2 9 0,1-5-549,-3 0 865,0 6-111,6-6-97,0 8 1,2 0-1,4 0 2,5 0 0,5 0 0,1 2 0,1 2-40,-1 2 0,6 8 0,1-5 0,-3 3-14,-1 0 0,-3-1 0,-1 7 0,-3-1-50,-1 1 0,-6-1 0,3 0 45,-1 1 0,-2-1 0,-6 1 0,0-1 28,0 1 1,0-7-1,-2 1 1,-4 2 15,-6 1 0,-9 3 0,-4-1 0,0 1-132,-1-1 1,-5 1-1,4-1 1,-2 0-469,0 1 0,2-1 562,-2 1 0,-4-1 0,6 1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54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18 228 7569,'0'17'0,"0"3"0,0 1 52,0 2 0,0 3-112,0-3 0,0 2 1,0 6-1,2-4 0,2 0 1,2-1-42,-2-1 0,-3 6 0,-1-4 0,0 0 34,0-3 0,0 1 1,0 0-128,0 2 149,0-5 0,0 3 0,0-8 1,-1-1-35,-5-5 0,4 5 79,-4-4 0,-4-5 0,1 1 0</inkml:trace>
  <inkml:trace contextRef="#ctx0" brushRef="#br0" timeOffset="429">70 333 7569,'8'-18'-78,"-6"1"1,14 1 0,-5 3-125,5 1 0,1 2 1,1-3-1,-1 3 0,1 0 191,-1 1 1,-5 5 0,-1-2 0,3 4 57,1 2 1,3 0 0,-1 0-14,1 0 0,-1 0 0,1 0 1,-3 2-57,-3 4 0,4-4 0,-7 5 1,3-1 212,-1 0 1,-5 8 0,6-3-299,2 5 0,-7-5 1,-1 1 132,-4 2 0,4 1 86,0 3 1,0-7-1,-8-1-44,-4-2 0,-4 3 0,-7-3 0,-1 0 1,1 0 1,-1-1 0,1-3 0,-3 2-55,-3-2 1,2 0-1,-6 0 1,1 2-37,5-3 0,-4-1 0,1-2 0,1 0 6,-2 0 1,6 0-1,-5 0-385,5 0 0,1 0-23,1 0 0,7-7 423,4-5 0,12-4 0,4-1 0</inkml:trace>
  <inkml:trace contextRef="#ctx0" brushRef="#br0" timeOffset="829">559 298 7569,'18'0'-62,"-1"0"1,-5 0 0,0 0 0,1 0-169,3 0 0,1 0 1,1 0 233,-1 0 0,1 0 1,-1 2 15,0 3 0,1-1 1,-1 8-1,1 0-6,-1-3 1,-5 7-1,-2-4 1,-1 1-17,1-1 1,-4 3-1,4-3-6,-3 3 1,1-5 110,-2-4-80,-4 4 0,4-8 1,-12 1 70,-6-6 1,5-1 0,-1-6 0,2 0-54,0 1 0,0-3 0,4-6 0,-2 1-52,-1 0 1,-1-1-1,6 1 1,2 1-108,4 4 0,-3-3 0,7 3 1,0-1-11,0 1 1,1 2 0,7 6 0,-1-1-59,1 1 1,5 2 185,0 2 0,0 0 0,-5 0 0</inkml:trace>
  <inkml:trace contextRef="#ctx0" brushRef="#br0" timeOffset="1218">1450 280 7116,'-17'0'46,"-1"0"0,1 0 0,-1 2 77,1 4 0,-1-4 0,1 4-28,-1-4 1,7 5-72,-1 5 1,8 4 0,-2 1-50,4 1 1,2-1 0,0 0-1,0 1 20,0-1 0,6-5 0,2 0 1,2 1-96,3 3 0,3-6 0,1-3 1,1-1 75,-1 0 1,1 0 0,1-6 0,2 0 13,3 0 1,-1-2 0,-6-2 0,1-4 13,-1-2 1,1-1-1,-3-7 1,-1 1 7,-2-1 0,-9 1 0,3-1 0,-4 1-8,-2 0 0,0-7 0,0 1 0,0 2-42,0 1 0,-8 5 0,-3 1 1,-5 4-15,-1 3 0,-1 1 0,1 6 1,-1 0-34,1 0 0,0 0 0,-1 2-252,1 4 1,1 3 336,4 9 0,-3-1 0,5 1 0</inkml:trace>
  <inkml:trace contextRef="#ctx0" brushRef="#br0" timeOffset="1846">1852 18 7569,'9'-7'-852,"1"5"718,-4-4 156,-4 4 1,6 10-1,-8 3 1,0 5-23,0 1 1,2 1 0,1 1-1,3 2 36,-2 3 0,4-1 0,-2-6 0,-2 1-34,-2-1 0,0 1 0,1-1 1,3 1 3,-2-1 0,-2 1 1,-2-1-1,0 1-14,0-1 0,0 1 0,0-1 13,0 0 0,0-5 0,0 0 93,0 1 68,0-5-145,0 0 0,0-10 0,0-4-50,0-6 1,0 3 0,2-3-59,4-1 1,4-3 49,7-1 0,0 5 1,1 2-1,-1 1 1,1 1 24,-1 0 0,1 2 0,-1 4 54,1-4 0,-1 4 0,1-3 0,-1 3 14,1 2 0,-1 2 1,0 2 12,1 1 1,-1 3 0,1-4-37,-1 2 0,-5 7-17,0-1 0,-8 4-39,1 1 1,-3 0 68,-2 1 1,-7-3 0,-5-1 36,-4-2 1,-1-8-1,-3 1 1,-1-1-46,-2 2 0,-2-4 0,3 4 0,-3-4-11,-2-2 1,6 0 0,-3 0 0,5 0-215,1 0 0,1 0-708,-1 0 895,9 0 0,-7-16 0,7-3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53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0 279 6669,'12'0'189,"-1"0"0,-5 0-176,6 0 0,0 0 0,5 0 13,0 0 0,1 0 0,-1 0 0,1 0 5,-1 0 1,1-5 0,-1-1 0,1 2-1,-1 2 1,1 2-1,1 0 1,2-2-23,3-4 0,1 4 1,-4-3-1,3 3-3,-3 2 1,4-6 0,-2 0 0,-1 2-18,-3 2 0,-1 2 1,-1-2-1,1-2-7,-1-2 1,-5 1 0,-1 5-80,3 0 1,1 0 44,3 0 1,-6 0 0,-1 0-184,3 0 1,-5 0-365,3 0 599,-8 0 0,12 0 0,-7 0 0</inkml:trace>
  <inkml:trace contextRef="#ctx0" brushRef="#br0" timeOffset="369">734 0 5986,'-10'0'1398,"2"0"-1423,8 0 0,0 2 0,2 2 55,4 2 0,4 5 1,5-3-1,-1 0-21,-3 0 0,1 5 1,6-3-1,-3 2-20,-3-1 0,3-1 1,-3 3-1,1-1-28,-1 2 1,4-5-1,-5 3-6,5 2 1,-7-5 0,-1 3 75,0 2 0,-6-5 0,4 3-16,-4 2 0,-2-5 1,-2 3 154,-4 1 0,2-3 1,-8 2-103,-1 1 1,-3 3 0,-1 1 0,-1-1-105,1-4 1,-1 3-1,1-3 1,1 3-473,5 3 0,-5-1 508,5 1 0,-5-1 0,-1 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04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6315,'12'6'82,"-1"0"0,1-1-33,6-5 0,-1 0 0,1-2-57,-1-3 0,-7 1 0,-3-8 45,1-2 1,-6 5 0,4-3 62,-4-1 1,-2-3-11,0-1 1,-8 7 0,-4 4-13,-3 4 0,-2 2 0,-1 0 0,1 2-34,-1 4 1,1-2 0,-1 7 0,3 3-46,3 1 0,-2-3 0,9 0 0,1 1-44,2 3 1,2-4-1,0-1-68,0 3 0,2-1 0,4 1 0,5-4-56,5-3 0,1-1 1,3-6-1,1 2 169,2 4 0,8-4 0,-4 6 0,8-8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04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71 7569,'10'-8'-267,"-4"6"111,-12-4 1,-4-2 0,-7 3 179,-1 1 0,1 2 0,-1 2 19,1 0 1,-1 0 0,1 0 0,-1 0-30,1 0 1,5 2-1,1 2 1,-1 3-7,2 3 0,-3-4 0,7 6-65,2 1 0,2 3 14,2 1 0,2-1 0,4-5 0,6-3 29,3 0 1,4-6 0,3 4 0,1-4 40,-2-2 0,-1 5 0,-1 1 0,1 0-23,-3 2 0,4-4 0,-9 5 35,4-1 1,-5 6-50,1-3 0,-10 3 59,-2-2 0,-8 1 0,-9-7-18,-1-2 1,-5-2-1,0-2 1,1 0-27,3 0 1,1 0 0,1 0 0,-1 0-178,1 0 1,5 0-157,1 0 1,7-2 327,-2-4 0,12-4 0,4-7 0</inkml:trace>
  <inkml:trace contextRef="#ctx0" brushRef="#br0" timeOffset="442">594 53 7569,'8'-9'-565,"-4"-1"1,5 4 644,-1-6 0,-4 5 0,-10 1-31,-6 4 0,-3 2 0,-3 0 0,1 0 72,0 0 1,-1 0-79,1 0 0,-1 2 0,1 4 3,-1 5 0,8-1 0,5 2-71,3 1 1,2-3 0,0 2 0,2-1 6,3-1 1,-1 4 0,8-9 0,2 1 14,1 2 0,3-4 1,-1 6-1,1-3 17,-1-3 0,0 4 0,1 0 0,-1-1-4,1 1 0,-3 0 0,-1-4 1,-4 4-36,-3 1 0,1-5 0,-4 4 5,2 0 1,0 1 32,-6 9 0,0-6 1,-2-3-1,-2 1 13,-2 0 0,-6-5 0,5 5 0,-3 0 9,-4 0 1,5-7-1,-3 5 1,-2-2 17,-1 0 1,-1 2 0,3-5 0,1 3-88,-1-2 1,-3-2-1,-1-2-162,-1 0 0,6 6 0,1 0 196,-3-2 0,-1-2 0,-3-2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03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36 140 7569,'0'-9'-879,"0"1"976,0 8 0,-2 0 3,-4 0 0,2 8 1,-6 3-45,3 5 1,1-5-1,6 1 1,0 2-28,0 1 1,0 3-1,0-1-22,0 0 1,0-5-1,2-2 1,2 0-20,1-1 0,9-5 0,-2 2-42,3-4 1,8-2 0,1 0 0,-3 0 34,-2 0 0,-1-2 1,-1-4-1,1-4-25,-1 1 0,1-7 1,-1 5 43,1-5 0,-7 4 0,1 1 50,2-3 1,-7 4-79,-1-1-72,4 7 1,-8-2 41,4 12 0,-4 4 0,-2 7-40,0 1 1,0-1 0,1-1 0,3-3-160,2-1 1,8-6 256,-3 5 0,5-7 0,1 4 0</inkml:trace>
  <inkml:trace contextRef="#ctx0" brushRef="#br0" timeOffset="343">856 35 7569,'0'-9'-597,"0"-1"380,0 4 313,-7 4 0,-3-6 0,-7 8-14,-1 0 0,1 0 1,-1 2-1,1 2-51,-1 2 0,3 8 0,1-5 0,2 3 13,-1 0 0,3-1 1,0 7-13,3-1 0,-5 1 1,6-1 22,2 1 1,2-1 0,2 1-8,0-1 0,8 1 0,4-3-63,3-3 0,-3 1 0,0-5 0,1 0-76,3 0 0,1-3 1,1-5-1,-1 2-109,1 4 0,-1-4 1,1 4-1,-1-4-249,0-2 0,7-2 449,-1-4 0,0-4 0,-5-7 0</inkml:trace>
  <inkml:trace contextRef="#ctx0" brushRef="#br0" timeOffset="691">1380 53 7274,'10'-18'-194,"-2"9"1,-10-5 244,-4 8 1,-4 0 0,-7 6 0,-1 0 25,1 0 1,0 0 0,-1 0-1,1 0 0,-1 6 1,1 2-1,-1 2-25,1 3 0,1-3 0,3 2 1,3 1 2,2 3 1,-3-5 0,5 1 0,2 2-131,2 1 0,2 3-38,0-1 1,2 1 0,4-3-30,5-3 0,5-3 1,1-5-1,1 2-45,-1-2 1,6-2-1,3-2 1,-1 0 186,0 0 0,-2 0 0,3-8 0,1-1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02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0 7186,'-17'0'0,"-1"0"0,1 0-220,0 0 1,-7 0-1,1 0 342,2 0 1,1 6-1,3 2 1,1 2-107,5 3 1,1-3 0,6 2-60,-2 1 1,0 3 0,8 1 57,4 1 0,-2-3 0,8-1 0,1-5 6,3-1 1,1 4 0,1-4 0,-1 1-14,1 5 1,-1-4 0,1 1 0,-1 1-29,0-2 0,-5 3 1,0-5-1,-1 2-3,-1 3 0,4-3 0,-8 2-3,-3 1 0,-1-3 11,-2 2 1,0-7 0,-2 5 0,-3-2-9,-7-4 1,-4 0 0,-1-1-60,-1 3 1,1 0-1,0-6 1,-1 0-176,1 0 1,-1 0 256,1 0 0,-1-8 0,1-1 0</inkml:trace>
  <inkml:trace contextRef="#ctx0" brushRef="#br0" timeOffset="257">419 175 6219,'-7'-10'49,"-5"5"1,-4 3 10,-1 2 1,0 0 0,-1 0 0,1 0-1,-1 0 7,1 0 1,-1 5 0,-1 3-1,-3 2-39,-1 3 0,0 3 0,5 1 0,-1 1-39,-4-1 1,3 3-1,-3-1-90,4-1 1,3 3-1,3-9 1,3 3-117,2 3 1,2-1-40,6 1 256,0-1 0,8-7 0,2-3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01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175 297 5990,'-11'-1'522,"-1"-3"-385,-1-2 0,3 0 1,-2 6-1,-1 0-61,-3 0 0,4 6 0,1 2-103,-3 1 1,1 3 0,-1 3-1,4-1 21,3-2 0,1-1 0,6 7 24,0-1 1,0-5 0,2-2 0,4-1-9,5 1 1,-1-4-1,2 4 1,1-3-22,3-3 1,-5 0 0,1 0-1,1 2-1,3-2 0,1-4 0,1-4 0,-1-4 5,1-2 0,-1 1 0,1-5 1,-3 2-3,-3-1 1,2-3 0,-7-1 0,1-1-31,0 1 1,-2-1 0,-6 1-24,0-1 0,-2 1 0,-4 1-18,-6 5 1,-3-3 0,-3 8-6,1 3 0,-1 1 0,1 4 0,-1 1 0,1 3-274,-1-2 359,1 6 0,0 0 0,-1 7 0</inkml:trace>
  <inkml:trace contextRef="#ctx0" brushRef="#br0" timeOffset="454">734 18 7337,'-9'-8'-859,"1"6"933,0-5 1,-2 7-1,-5 2-29,3 3 1,-1 5 0,7 7 0,0 1 4,-2-1 0,6 3 1,-4 1-1,4 4-29,2 3 0,0-1 1,0 4-1,0-2 16,0 2 1,0 2 0,0 0 0,0-2-24,0-2 0,0-2 1,0 4-1,0-4-27,0-1 0,6 5 1,0-4-1,-2 0 13,-2-4 1,-2 3 0,0-3 0,0-2-18,0-1 0,0-3 0,0 1 0,-2-1 4,-4 0 1,-4 1 8,-7-1 1,0-5-1,-1-2 1,1-3 1,-1-1 0,1-6-60,-1 0 1,1 0 0,1-2-1,3-3-95,1-7 1,6 2 0,-4-1-1,3-3-2,3-2 0,2-1 0,2 0 159,0-1 0,-8-7 0,-2-2 0</inkml:trace>
  <inkml:trace contextRef="#ctx0" brushRef="#br0" timeOffset="657">542 437 7273,'12'0'-777,"-1"0"835,3 0 0,2-6 0,1 1 104,0 1 0,3 2 0,1 2 0,3 0-231,-3 0 0,4 0 0,0 0 0,1 0 69,-1 0 0,6 0 0,-4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2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280 105 7719,'10'-1'-406,"-4"-5"1,-4 2 451,-2-8 1,0 6 0,0-5 63,0-3 0,2 1 1,2-1 111,1 2 1,-1 8-142,-10-1 1,3 3 0,-9 2-1,-2 0-62,-1 0 0,-3 0 0,1 0 1,-1 2-6,1 3 0,-1-1 0,-1 8 1,-2 0 8,-3-3 0,1 7 0,6-5 1,1 5-20,5 1 1,-3-5 0,6 0 0,0 1-10,1 3 0,1-4 0,6-1 5,0 3 1,0 1 0,2 3 10,4-1 1,3-1-1,9-3-56,-1-1 1,1-8-1,-1 2 1,1-4-27,-1-2 1,1 0 0,-1 0 20,0 0 0,1-2 0,-1-2 0,1-4 24,-1-2 1,-5 1-1,0-5 1,-1 2 17,-1-1 0,4-3 0,-9-1 5,-1-1 1,0 7 0,0-1 28,2-2 0,0 5 0,-6-3 32,0-1 49,0 5-28,0-8-73,0 14 0,0-4 80,0 12 0,0 4 0,0 7-1,0 1 1,0-1-1,0 1-24,0-1 1,2-5 0,3-2 0,5-1-135,0 1 0,5 0 0,-3 3 1,4-3-105,1-2 1,0 3-1,1-5 1,-1-2 176,1-2 0,7 6 0,2 2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8:57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280 577 7569,'-10'-2'-624,"2"-2"460,1-1 1,-1-3-1,-6 4 200,3-2 1,-1 0-1,-5 6 7,-1 0 0,1 0 0,-1 0 0,1 0 16,-1 0 0,1 0 1,-1 2-6,1 4 1,5-2 0,3 8-65,1 1 1,-4-3 0,6 1 0,2 3 2,2 2 1,2-5 0,0 1 0,0 1 5,0 3 0,0 1 0,0 1-22,0-1 0,8-5 0,4-2 2,3-3 0,3-1 0,-1-6 1,1 0-47,-1 0 1,1 0-1,-1-2 1,1-2 37,-1-1 1,1-9 0,-3 2 0,-1-3-32,-3-3 0,-1 7 0,4-1 10,-3-1 1,-7-3 199,2-1 1,-4 5 37,-2 0 0,-2 8-127,-4-1 1,4 5-36,-4 5 0,4-1 0,2 8 71,0 2 0,0 1-91,0 2 1,8-1 0,2-2 0,2-5 5,-1-1 0,1 4 1,5-6-255,1-3 0,-1 5 1,1-2 117,-1-2 1,1-2 0,-1-4 0,1-2 64,-1-2 0,-1-7 1,-3 1-1,-1-4 59,1-1 0,-5-1 0,8-7 0,-7-2 0</inkml:trace>
  <inkml:trace contextRef="#ctx0" brushRef="#br0" timeOffset="850">612 123 6603,'0'-10'251,"0"3"1,2 9-229,3 3 1,-3 5 0,6 8-1,-2-1 7,0 0 0,0 1 0,-4 1 0,1 3 0,3 1 1,0 2-1,-4-3 1,2 1-90,2-2 1,0-1-1,-6-3 1,0 1-63,0-1 1,5 0 70,1 1 0,0-6 0,-4-3-19,4-1 66,-4-2 1,7-6-1,-5-2-38,2-4 1,8-2-1,-3-5 21,5 1 0,1 0 1,3-3-1,1 1 10,2 3 1,1 7-1,-7-2 1,1 2 23,-1-2 1,6 4-1,1-3 1,-3 3 64,-2 2 0,-1 5 0,-1 3-63,1 2 0,-3 2 0,-1 5-22,-2 0 1,-9-5-1,3 0 1,-4 1 0,-2 3 0,0-5 1,-2 1-1,-2 2 28,-1 1 1,-9-3 0,4 0-1,-1-1 24,-1-1 0,0 0 0,-5-7 0,-3 3-18,-3-2 1,4 0 0,-5 0 0,5 2-15,2-2 1,-3-2-1,-1-2-46,-2 0 0,-1-2 0,9-4-196,3-6 0,4 2 1,8-1-1,0-3 227,0-1 0,0-3 0,8-7 0,2-2 0</inkml:trace>
  <inkml:trace contextRef="#ctx0" brushRef="#br0" timeOffset="1292">1258 542 7448,'6'12'-148,"0"0"1,1-9-1,-3 5 1,2 0 128,-2 4 1,6-3 63,1 3 1,5-8 0,1 2-12,1-4 1,1-2 0,2 0 0,3 0-45,-3 0 1,4-6 0,-1-2 0,-3-2-11,-2-3 1,5 3-1,-1-2-6,-2-1 0,-7 3 0,-3-2 24,3-1 1,-6-3-50,-2-1 104,-4-1 1,-10 3 37,-4 3 1,2 4 0,-1 8-61,-3 0 0,6 2 1,3 4-16,3 6 1,-4 3-1,0 3 1,2-1-27,2 1 1,2-1-1,2 1 1,2-1 8,2 1 0,7-7 0,-3 1 0,2 2-94,-1 1 0,1-3 1,6-3-1,-1 1 47,1 0 1,-1-6-1,0 1-193,1-3 0,-1-2 241,1 0 0,-1-7 0,1-3 0</inkml:trace>
  <inkml:trace contextRef="#ctx0" brushRef="#br0" timeOffset="1488">1799 298 7116,'-17'-10'-1187,"5"0"1306,1 5 0,1-5 370,-2-8 1,3 9-426,3 3 0,4 6-308,-4 6 0,4-2 0,2 7-92,0 3 336,0 1 0,8 3 0,1-1 0</inkml:trace>
  <inkml:trace contextRef="#ctx0" brushRef="#br0" timeOffset="2076">2061 53 7569,'10'0'-1246,"-2"0"1316,-8 0 0,-2 6 0,-2 2 0,-4 0-8,-2-1 1,7 7 0,-5-2-42,0 3 0,6 3 0,-4-1 0,4 2 2,2 5 1,0-3-1,0 6 1,0-2-4,0-3 0,2 3 0,2 0 0,4 0-9,2 1 0,-5 3 0,5-6 0,0-2-7,0-1 1,-1-3 0,5 1 0,-3-1-16,3 1 1,0-1 0,-1-1 0,-1-3 3,1-1 1,3-8 0,1 4 43,1-1-33,-1-5 0,1 6 0,-1-8 0,1 0-2,-1 0 0,-3 0 1,1-2-1,5-2-34,-1-2 0,1-7 0,-3 1-25,0-3 1,-1-3-1,-2 3 1,-5 1 29,-1 2 1,4 1 0,-6-7 71,-3 1 0,-1 5-19,-2 1-18,0 7 0,0-2 0,-2 12 46,-3 5 0,3-1 0,-4 2-2,4 1 1,2 3 0,0 1-37,0 1 1,8-1 0,3 1-35,5-1 1,-5-1 0,1-3 0,2-1-20,1 1 1,-3-5 0,-1 0 0,3-2-144,2 0 0,-5-1 180,1-5 0,0 0 0,5 0 0</inkml:trace>
  <inkml:trace contextRef="#ctx0" brushRef="#br0" timeOffset="2251">2690 315 7569,'-10'-8'-1645,"1"5"1662,3-9 0,4 6 0,-6-4 386,0 3-526,6 1 0,-5 8-5,7 4 128,7-4 0,3 13 0,8-5 0</inkml:trace>
  <inkml:trace contextRef="#ctx0" brushRef="#br0" timeOffset="2593">2917 18 7114,'12'-9'-1204,"-1"3"2464,-7 4-1147,4 2 1,-8 8-1,0 3 1,0 5-112,0 1 0,-2 3 1,-2 1-1,-2 4 58,2 2 0,2-3 0,2 5 0,0 0-7,0-2 0,0 6 0,0-4 0,0 2-60,0-2 0,2 2 0,2-5 1,2-1-105,-2 0 0,4-2 0,-2-3 0,-1 1-100,3 2 0,-4-1 0,6-9 0,-1-1-162,1 2 0,-4-7 373,6-1 0,-1 4 0,7-1 0</inkml:trace>
  <inkml:trace contextRef="#ctx0" brushRef="#br0" timeOffset="3097">3231 525 7029,'8'9'345,"-6"7"-336,4-4 0,4 3-17,1 3 1,5-3-1,1-1 1,1-5 5,-1-1 0,1-2 1,-1-4-1,1 2-86,-1 2 1,0-1-1,1-5 1,-1 0 28,1 0 1,-1-5-1,1-3 1,-1-2 55,1-3 1,-7 3-1,-1-2 1,0 1 61,-1 1 0,-5 0 0,2 4 252,-4-5-219,-2 3 0,-8 0-71,-3 8 1,1 0 0,0 2 0,3 4-11,3 6 1,-4 3 0,2 3-1,2-1-12,2 1 0,2-1 0,0 0 0,0 1-19,0-1 1,0 7 0,0-1 0,0-2 17,0-1 1,0 3-1,0 0 1,0-1-9,0-3 1,0-1 0,0-1-1,0 0 6,0 1 1,0-1 0,-2-1 0,-2-3 41,-1-1 0,-3-2 0,2 3 0,-6-3 18,-3-2 1,-3 4-1,1-7 1,-1-1-60,1-2 1,0-2 0,-3 0 0,-1 0-89,-2 0 1,-1 0 0,7 0 0,-1 0 3,1 0 0,-1 0 0,3-2 0,1-4-257,3-5 0,5-5 0,-4-1 344,2-1 0,-5 1 0,3-1 0</inkml:trace>
  <inkml:trace contextRef="#ctx0" brushRef="#br0" timeOffset="3430">2969 263 7266,'12'0'-198,"0"0"0,-6 0 1,5 0 326,3 0 0,1 0 0,3 0-44,-1 0 1,1 0 0,1 0 0,4 0 0,5-2 28,-1-4 1,4 4 0,-6-4 0,0 4-62,0 2 1,5-5 0,-7-1 0,-2 2-114,-1 2 0,-3 2 0,0 0 0,1 0-279,-1 0 0,-5 0 0,0 0 339,1 0 0,-5 0 0,0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08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699 193 6867,'0'-12'-572,"0"1"623,0 7 1,0-12-16,0 5 1,-2 1 0,-4 0 33,-5 2 0,-5 3 1,-1 5-19,-1 0 1,1 2 0,-1 3 0,1 7-12,0 4 0,-1 3 1,1 2-1,1 5 5,4 1 0,-1 2 0,5 6 0,0-2-45,1-4 0,-1 10 1,4-4-1,-2-1-11,2-2 0,2 1 1,2-4-1,0 4 28,0 2 0,0-2 0,0-2 0,0-4-46,0-2 1,0 4 0,0-4-38,0 2 0,0-5 1,0 1-1,-2-4 0,-2-1-92,-1-1 1,-1-5 0,4-2-330,-4-2 486,-4-3 0,-15 3 0,-2 2 0</inkml:trace>
  <inkml:trace contextRef="#ctx0" brushRef="#br0" timeOffset="230">1 734 7238,'2'-11'-223,"3"-1"1,5 8 0,8-2 228,-1 4 0,2 0 1,5-1-1,5-3-48,4 2 1,2 0 0,0 0 0,2-2 18,3 2 1,-1 1 0,6-1-1,-3-2-294,-3 2 317,6-6 0,-8 1 0,5-9 0</inkml:trace>
  <inkml:trace contextRef="#ctx0" brushRef="#br0" timeOffset="938">926 577 7385,'0'-17'-376,"-6"5"0,-1 2 369,-3 3 0,-2 1 1,-5 6 31,-1 0 1,1 0-1,-1 0 1,1 0 17,0 0 0,-1 2 1,1 4-1,-1 3-21,1 1 1,5 5 0,2-3 0,1 2-16,-1-3 0,6 5 1,-2-5-1,4 5 6,2 1 1,0-5 0,0 0-1,0 1 13,0 3 0,2-5 0,4 1-10,6 2 0,-3-7 0,1 1 0,0-2-1,0 0 1,1 0 0,7-6-21,-1 0 0,4-2 0,-1-2 0,-5-4-44,1-2 1,-1 1 0,3-5-1,-1 2 10,1-1 1,-1-3 0,1-1 30,-1-1 1,-7 7 0,-4-1 132,-4-1 0,3 3-96,1-2 1,0 6-1,-8-3 0,-4 1-12,4 2 1,-11 14-26,7 4 1,-6-3 0,7 3 0,1 1 48,2 3 0,2-4 0,0-1 1,0 3-34,0 1 0,0 3 0,2-1-6,4 1 0,3-1 0,9-1 11,-1-5 0,1-3 0,-1-6 0,2 2-33,5 2 1,-5 0 0,6-6 0,-1 0-7,-1 0 1,0-8 0,-5-2 2,-1 0 1,1-5 0,-3 3 0,-1-3 0,-3-3-70,3 1 1,-6-1 0,-2 1 0,-3-1 35,3 1 1,-4 0 0,4-1 81,-4 1 1,-2-1 58,0 1 1,-2 7-88,-4 4 1,2 4-1,-5 4-4,1 4 0,2 4 0,6 7-21,0 1 0,0-1 0,0 1 0,0-1-32,0 0 1,0-5 0,0 0-90,0 1 0,8 3 23,3 1 1,3-5 0,0-2 124,-3-3 0,1-1 0,5-6 0</inkml:trace>
  <inkml:trace contextRef="#ctx0" brushRef="#br0" timeOffset="1113">1258 298 7569,'-12'-18'-131,"3"1"-299,1-1 1,-6 9-9,3 3 32,3 4 406,0 2 0,8 8 0,0 1 0</inkml:trace>
  <inkml:trace contextRef="#ctx0" brushRef="#br0" timeOffset="1448">1607 1 7569,'10'0'-824,"6"0"858,-14 0 1,5 2-1,-7 4 51,0 5 0,0 7 1,0 3-32,0 2 1,-6 3-1,1-3 1,-1 4-5,-2 0 1,6 4 0,-6-6-1,3 3 1,-1 3 1,0 0 0,6 0 0,0-4-39,0-2 1,0 0 0,0-3 0,0 1-39,0-2 1,0-1-1,0-3 1,0 1-101,0-1 1,6 1 0,0-1 0,-1 1-132,3-1 1,-4-5-1,8-3-252,1-1 508,-5-2 0,8 2 0,-7 1 0</inkml:trace>
  <inkml:trace contextRef="#ctx0" brushRef="#br0" timeOffset="2285">1939 507 7422,'-2'-9'-265,"-4"3"1,3 4 411,-9 2 1,8 2-77,-2 4 1,4 3 0,2 9-60,0-1 1,0 1 0,0-1 0,0 1-55,0-1 0,0-5 1,2-1 27,4 3 0,-2 0 1,6-1-1,-1-3 16,1-2 0,-4-3 0,5-5 0,3 0-19,2 0 1,1 0 0,1 0-1,-1 0-33,0 0 0,1-2 0,-1-3 1,1-5 8,-1 0 0,1-5 0,-1 3 0,1-2 34,-1 3 1,-7-5 0,-2 7 76,-1-1 0,-5-6 54,4 5 6,-4 3-109,-2 0-29,0 24 0,0-5 0,0 13 0,2-7 10,4-5 1,-2 3 0,5-3 0,1 2-30,0-3 1,-4 3 0,5-6 4,3 1 0,1-5 0,3 4-7,-1 0 1,1-6 0,-1 3-1,1-5 25,-1-5 1,-5 1 0,-1-8-1,3-2 1,2-1 1,-1-3 0,-1 1 0,-5-2 18,-1-5 1,-2 5-1,-6-6 1,0 1 31,0 1 1,-2 0-1,-2 5 5,-2 1 1,-7 5 0,1 3-1,-3 1 0,-3 2 0,1 6 24,-1 0-302,9 0 137,1 0 1,10 0 0,4 0 48,5 0 0,12 0 0,5 0 21,-1 0 1,-2 0-1,-8 0 1,1 0 17,-1 0 1,7-2 0,-1-2 0,-2-2 26,-1 2 1,-3 2 0,1 2 52,-1 0 0,1 0 1,-1 0-56,0 0 1,-5 0-1,-2 2 36,-2 4 1,3 4-1,-5 7-37,-2 1 1,-2-1 0,-2 1 0,0-1-52,0 1 1,0-1 0,0 1-73,0-1 0,-6 1 0,0-1-104,2 1 1,2-7 0,2 1-107,0 1 0,2-5 309,4-2 0,-4-4 0,6-2 0</inkml:trace>
  <inkml:trace contextRef="#ctx0" brushRef="#br0" timeOffset="2802">3039 525 6624,'12'0'89,"0"0"1,1 0-37,3 0 0,1 0 0,1 0-62,-1 0 1,1 0-1,-1-2-23,1-4 0,-1-2 1,-1-5 77,-5 1 0,-3 6 44,-8-5-78,0-1 1,-2-4-8,-4 5 0,2 3 0,-7 8 0,-3-2 28,-1-4 0,-3 4 0,1-4 21,-1 4 0,7 4 1,-1 2-22,-2 2 1,1 8-1,-1-3-6,3 5 0,7 1 0,-2 1 0,4-1 12,2 1 1,0-7 0,0 1 0,2 0 5,4-3 1,-2 5 0,5-6 0,1-1-33,0 1 0,1 4 0,7-6-9,-1-2 1,1-2-1,-1-2-4,1 0 0,-1 0 1,1 0-76,-1 0 0,0 0 1,1 0-125,-1 0 1,-7-2-1,-2-2-109,0-2 0,-4-6 1,5 4 307,-1-1 0,-2 3 0,-6-6 0,0-1 0,0-3 0,0-1 0,0-1 0,0 1 0</inkml:trace>
  <inkml:trace contextRef="#ctx0" brushRef="#br0" timeOffset="3218">3371 18 7342,'18'0'0,"-1"0"-377,1 0 1,-7 0-1,1 0 494,2 0 1,1 0 0,3 0-60,-1 0 1,0 0-1,-1 2 1,-2 2 2,-3 2 1,1 8-1,3-3 1,-1 5 1,-2 1 0,-7 1 0,5-1 0,-2 2-27,-4 5 0,4-3 1,-3 8-1,-1 0-43,-2-2 0,-2 6 0,0-3 0,0 3 24,0 1 1,0-1-1,0-1 1,-2-3-5,-4 2 1,3 2-1,-9 2 1,-2-2 10,-1-4 0,-3 2 0,1-6 0,-3 0 26,-3 0 1,2 5 0,-6-7-1,1-2-17,5-1 1,-4-3 0,0 0 0,-1-1-62,1-4 0,-4 3 0,6-5 0,-1 2-113,-1-1 0,4-5 0,-8 4 1,0-3-616,2-3 756,-6-2 0,5 6 0,-7 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06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70 6240,'8'-10'369,"-6"-5"-416,6 5 0,-8-1 0,-2 1 48,-4 2 1,2 2-1,-7 6 25,-3 0 1,-2 0 0,-1 0 0,-2 2 0,-3 4 16,-1 6 0,-6 3 0,4 3 0,-1-1-19,1 1 1,-4 5-1,4 2 1,0 0-7,-1 1 1,3 5 0,6-2-1,-1 4 30,1 2 1,5-6 0,2 0 0,3 2-7,3 2 0,-4-4 0,2 0 0,2 0-20,2-2 1,2 1-1,0-7 1,2 2-25,4-1 1,2 3-1,5-2 1,-1-4-92,2-5 0,1 2 0,3-7 0,-1 3-95,1 0 0,5-9 0,0 5 1,0-2 187,3 0 0,1 0 0,8-6 0</inkml:trace>
  <inkml:trace contextRef="#ctx0" brushRef="#br0" timeOffset="405">577 402 6774,'-12'0'-675,"0"0"715,-1 0 0,3 2 0,0 4 186,3 5 1,-5-1 0,6 2-167,2 1 1,2 3-1,2 1-54,0 1 0,2-3 1,2-1-1,4-4 24,2-3 0,1 1 0,7-4 0,-1 2-22,1-2 0,-1-2 1,1-2-1,-1 0-19,0 0 1,1 0 0,-1 0-1,1-2 20,-1-4 0,-5-2 1,-2-5-1,-3 1 25,-3-2 1,-2-1-1,-2-3-17,0 1 0,0-1 0,-2 1-55,-4-1 0,3 7 1,-9-1-86,-2-1 0,-1 5 0,-3 2-130,1 4 0,-1 2 0,1 0 253,0 0 0,7 0 0,2 0 0,8 0 0</inkml:trace>
  <inkml:trace contextRef="#ctx0" brushRef="#br0" timeOffset="722">873 419 7569,'18'0'0,"-1"0"0,3 0-92,3 0 0,-3 0-61,3 0 0,-4 0 119,-1 0 1,-1 6 0,1 2-16,-1 2 1,-5-6-1,-3 3 58,-1 1 1,-2 2 33,-6 7 0,0-5 0,0 0 0,-2-1 21,-4-1 0,2 0 231,-7-5 263,-1-3-495,-5 6 1,7-16 0,4-3-81,4-5 1,8-1 0,2-1 0,1 1-50,5-1 0,-4 1 0,1-1 0,5 1-165,5 0 1,-1-1-1,3 3 1,-4 3-697,-1 6 927,7-4 0,2 8 0,8-5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18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7468,'12'-10'-137,"-1"4"1,-1 6 110,2 6 0,1-2 0,-5 7 38,2 3 1,-5 2 3,7 1 0,-8 0 1,2 1-1,-2-3-69,2-3 0,-5 4 1,5-5 17,-4 5 0,-2-5-38,0 1 1,0-6 112,0 6-26,0-9 0,0 3 1,0-12-9,0-5 0,2 1 0,2-2 0,4 1-9,2 1 0,-5-5 0,7 5 0,0-2 0,-3 1 0,7 1 0,-4-4 0,3 3 0,2 7 1,1-2-1,-1 4 4,1 2 0,-1 0 1,1 0 5,-1 0 0,1 0 1,-1 0-1,1 0 1,-3 2-1,-1 2-6,-3 2 1,-1 7-1,2-1-27,-6 3 1,-4-3-1,-2 0-22,0 1 1,0-3 185,0 2-15,-8-9-79,6 5 0,-6-10 0,8-4-23,0-5 1,8 1-1,2-2 1,1-1-41,1-3 1,5-1 0,7-1 0,-1 1 0,0 0 0,2 1 0,1 2-115,-1 3 131,-2 7 0,0-4 0,1 8 0,-3 0 2,-2 0 0,-7 0 1,0 2-1,-1 4 3,-1 6 0,4 3 0,-7 3-76,3-1 0,-6 0 1,2 1-29,-4-1 1,0-5 0,2 0 0,1 1 10,-1 3 1,0-7-1,0-1 90,2 0 0,7-6 0,-3 6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19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210 278 7569,'-2'-10'-242,"-4"4"1,2 4 0,-7 2 0,-3 0 302,-1 0 1,3 0 0,0 2-30,-1 4 0,-3 2 0,1 5 0,1-3-6,3-2 1,5 5 0,-4-1 0,0 1 20,1-1 1,3 4-1,-4-5-3,2 5 1,3 1-29,5 1 1,1-3 0,5-1-8,6-3 1,3-7 0,3 2-14,-1-4 0,3-2 0,1 0 0,2 0-40,-1 0 0,-3 0 0,-1-2 1,-1-2 7,1-2 0,-1-5 0,1 3 0,-1-2 8,0-3 1,-1 3 0,-2-2 25,-3-1 1,1-3 35,5-1 0,-7-1 69,-4 1-102,-4 7-64,-2 2 1,0 10 53,0 4 0,0-2 0,0 8 44,0 1 0,0 3 27,0 1 0,0 1 0,0-1-32,0 1 1,6-7 0,1-1 0,3 0-20,4-1 0,1-5 1,3 2-1,-1-2-23,1 2 0,-1-4 1,0 4-1,1-4 1,-1-2 0,1-2 0,-1-2-8,1-2 1,-3-8 0,-1 3 0,-2-5-20,1-1 0,3-1 0,-1 1 0,-1-1 19,-3 1 1,-1-1 0,4 1 0,-3-1 1,-7 1 252,2 0-126,-4 7-132,-2 2 37,-8 24 0,6-5 0,-4 13-31,5-5 1,1-7-1,1-1 1,3 3-29,2 1 1,8 1 0,-5-3-1,3-3-201,0-2 1,-1-2-1,7-6-280,-1 0 526,-7 0 0,13 0 0,-3 0 0</inkml:trace>
  <inkml:trace contextRef="#ctx0" brushRef="#br0" timeOffset="171">926 33 7569,'-6'-12'-248,"1"1"1,-9 7 53,2-2 0,5 6 0,-1 4-299,0 2 493,6 7 0,-6-3 0,8 7 0</inkml:trace>
  <inkml:trace contextRef="#ctx0" brushRef="#br0" timeOffset="610">1118 225 7517,'12'0'-126,"0"0"1,-1 0 0,5 2 174,-5 4 1,-1-2-81,-4 7 0,2 1 0,3 6 34,-5-1 0,-4 0 0,-2 1-28,0-1 1,0-5 31,0 0 1,0-7 170,0 7-126,0-8 1,0-4 0,0-12-67,0-3 0,8-3 0,2 1 0,1-1-39,1 1 0,1 0 0,9-1 0,1 1 6,-2-1 0,-1 1 0,-3-1 0,1 3 39,-1 3 1,1 4-1,-1 8 13,1 0 1,-7 0 0,-1 2 0,0 4-17,-1 6 0,-3-3 0,4 3 1,-2 2-13,-5 1 0,-1 3 0,0-3 1,2-1-285,2-3 0,0 1-74,-6 5 381,0 1 0,8-1 0,1 1 0</inkml:trace>
  <inkml:trace contextRef="#ctx0" brushRef="#br0" timeOffset="1088">2009 155 7569,'0'-17'-191,"-8"5"-9,-3 1 1,1 7-1,-2-4 1,-1 2 176,-3 0 0,4 0 0,1 6 0,-3 0 52,-1 0 1,3 0-1,2 2 29,3 4 1,-5-2 0,6 8-61,2 1 0,2 3 1,4-1 4,4-3 1,4 4 0,7-5 1,1-1 0,-1 0 0,1-3 0,-1-3 10,1-2 0,-1 4 1,0 0-1,1 0 9,-1 1 0,1-3 1,-1 6-10,1-2 0,-1 3 1,-1-3-29,-5 2 0,-1 0 0,-6 3-3,2-1 1,0-1 8,-6 7 0,-6-7 0,-2-1 40,-2-2 1,5 4 0,-7-7-20,-2-1 0,-1-2 0,-3-2 80,1 0 0,-1 0 0,1 0-71,-1 0 1,1 0 0,0 0-30,-1 0 0,1 0-36,-1 0 1,7 0-264,-1 0 1,8-2-233,-2-4 537,4 5 0,2-15 0,0 6 0</inkml:trace>
  <inkml:trace contextRef="#ctx0" brushRef="#br0" timeOffset="1313">1991 225 7465,'-11'0'-13,"-1"0"0,-1 2-17,-3 4 0,-1 4 0,-1 7 1,1-1 107,-1-5 1,1 5 0,-1-5 0,1 5-57,-1 1 0,7 1 0,-1-1 0,-1-1-22,-3-5 0,-1 13 0,-1-5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17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1 193 6574,'17'-8'-31,"-5"6"0,-1-4 82,3 4 1,-4 2-1,1 0 1,3-2 24,1-4 0,3 4 0,-1-3 0,1 3-5,-1 2 1,6 0-1,1 0 1,-3 0-59,-1 0 0,-3 0 1,-1 2-1,-3 1-29,-1 3 1,-1 8-1,7-3-32,-1 5 1,-7-4-1,-2-3 1,-2 1-4,-1 0 1,1 1 48,-6 7 0,0-1 0,-2-1 23,-4-5 0,3-3 1,-7-6-1,0 2-2,0 2 1,5 0 0,-7-6 211,-2 0 1,5-2-175,-3-4 0,8-4 0,-4-7 1,3-1-49,-1 1 0,0-1 1,8-1-1,2-2-101,2-3 1,7-5 0,-1 4 0,3 0-89,3 0 1,-1 1-1,1 7 1,-1-1-26,1 1 1,5 7 0,0 4-1,-1 4 205,-3 2 0,-2 0 0,1 0 0,-1 0 0</inkml:trace>
  <inkml:trace contextRef="#ctx0" brushRef="#br0" timeOffset="447">804 210 7424,'17'0'-275,"-5"0"1,-2 2-1,-1 2 191,1 2 0,-4-1 113,6-5 1,-3-1 26,3-5 0,2-4-16,-9-7 0,1 5 0,-6 0 22,0-1 1,-2 5-42,-4 2-2,-3-4 0,-3 8 0,0-3 0,-1 3 22,-3 2 1,-1 0-1,-1 0 1,1 2 75,-1 3 0,7-1 1,-1 8-99,-1 2 0,5 1 0,2 3-39,4-1 1,2 0-1,0 1 1,0-1-26,0 1 0,6-7 0,2 1 1,1 0-38,5-3 0,1 7 1,3-6-1,1-1-183,5-3 0,-3-4 1,6-2 264,-2 0 0,6 8 0,-3 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 6252,'-18'0'268,"1"0"1,5 0-65,0 0 1,1 0-120,-7 0 0,1 0 1,-1 0-16,1 0 0,-1 0 1,1 0-1,0 0-59,-1 0 1,1 2 0,-1 2-1,3 3-5,3 3 0,-4 0 0,7 3 1,-1-1-49,4 2 1,2-5-1,0 3 71,-1 2 0,-1 1 0,8 3-11,4-1 0,-3-1 0,9-3 0,2-3-35,1-2 1,3 3 0,-1-5-1,1 0-79,-1 2 0,6-6 0,3 3 0,-1-3-171,0-2 1,0 0-1,-3 0 1,3 0 266,2 0 0,-6 0 0,12-7 0,-5-3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53 6667,'-18'0'346,"1"0"1,5 0-299,1 0 0,-1 2 0,-6 4 24,1 6 0,7 3 0,4 3 0,5-1-136,1 1 0,0-7 0,0 1 0,1 0 36,5-3 0,-2 1 0,8-6 1,1 2 11,3-2 0,1-3 0,1-1 0,-1 0-16,1 0 0,-1 0 1,1 0-1,-1-1 20,1-5 1,-1-2 0,-1-6 0,-3 3 3,-1-3 1,-6-1 0,3-3-2,-1 1 0,-2-1 0,-6 1-23,0-1 1,-8 3 0,-3 1-10,-5 3 1,-1 7 0,-1-2 0,1 4-111,-1 2 0,1 0 0,-1 0 0,1 0 31,-1 0 0,7 6 120,-1 0 0,0 7 0,-5-3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2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7307,'12'0'-706,"0"0"769,1 0 0,-3 0 3,2 0 1,-6 0 0,3 2-53,-1 4 0,-2-2 0,-4 6 0,2-1 17,1 1 1,1-4 0,-6 6-57,0 1 0,0-3 13,0 1 0,-2-7 1,-2 4 51,-1 0-69,-1-6 1,6 4-28,0-12 1,0 2 0,2-8-7,4-1 0,3-3 0,7-1 0,-3 1 43,-1 5 0,0-3 0,5 8 0,-1 0 13,-5-1 1,5 5 0,-5-4 19,5 4 1,-4 8 0,-3 1 0,1 3-13,0 4 0,-1 1 0,5 1 0,-4-3-17,-3-1 1,1 0-1,-4 5-110,2 1 1,6-7 124,-7 1 0,9 0 0,-4 5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2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88 7569,'0'-12'-88,"-2"3"0,-2-1-173,-1 0 0,-3 4 1,2-3-1,-6-1 294,-3 0 1,-3 6-1,1-1 39,-1 3 0,1 2 0,-1 0-11,1 0 0,0 5 0,1 3-21,4 2 0,-1 2 0,7 5-18,2 0 0,2 1 0,4-3 10,4-3 0,-2 2 0,7-7-19,3 3 0,2-4 1,1 4-1,0-3-17,1-3 1,-1-2 0,1 0 21,-1 4 1,1-2 0,-1 6-20,1-3 1,-7 5-1,-1-4-24,-2 1 1,0 3 10,-3 6 0,-3-1 27,4 1 0,-6-9-14,-6-3 1,-3-4-1,-9-2 1,1 0 17,-1 0 0,1 0 1,-1 0-1,1 0-31,-1 0 0,-1 0 0,-2 0 1,-3 0-286,3 0 1,2 0 0,1 0-157,1 0 455,-1 0 0,8 0 0,3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3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52 6722,'10'-2'241,"-4"-3"1,-4 1-226,-2-8 1,-2 6 103,-4-5 0,-4 7 1,-7-2 65,-1 4 1,1 2-1,-1 0 1,-1 0-91,-4 0 0,1 0 0,-5 2 1,2 4-45,4 5 1,-5-1-1,3 2 1,4 1 3,5 3 0,1-4 0,7-1 0,2 3-312,2 1 1,2 3 157,0-1 0,8 1 0,3-3 46,5-3 0,1 1 0,1-7 0,-1-2-32,1-2 1,-1-2 0,1 0-1,-1 0 42,1 0 1,-1-6 0,0-2 0,-1-1 17,-4-5 0,3 1 0,-5-1 1,0 2 18,-5-1 0,3-3 81,-2-1 1,0-1 458,-6 1-334,0 7 1,0 2-160,0 24 1,0-4-1,0 11-325,0-4 1,0-1-1,2-3 1,2-1-69,1-3 1,7-5-1,-4 4 351,2-2 0,1 5 0,7-3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3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7569,'10'0'-728,"-1"0"850,-3 0 0,2 8 1,3 4-1,-5 3-44,-4 3 1,-2-1-1,2 3 1,2 1-78,2 2 0,0 2 1,-6-3-1,0 1-247,0-2 0,6-1 1,-1-3 20,-1 1 0,-2-1 0,-2 1-225,0-1 450,0-7 0,-8 5 0,-1-5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3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35 7434,'-10'-11'-547,"6"1"454,8 2 0,6 2 0,9 6 35,5 0 1,-5 0 0,6 0 0,-1 0-147,-1 0 1,8 0 203,-2 0 0,4 0 0,2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3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52 7457,'-1'-11'-71,"-5"1"1,-4 0 0,-2 3 145,1-1 1,-1 2 0,-5 6 0,-1 0-35,1 0 0,-7 0 0,1 0 0,2 0-6,1 0 1,5 2 0,1 2-1,5 4 66,1 1 0,-4 3 1,6 5-48,2 1 0,3-1 0,1 1-218,0-1 0,1 1-72,5-1 0,4-5 0,7-2 0,1-3 109,-1-3 0,1-2 0,-1-2 60,1 0 0,-1-2 0,1-2 0,-1-3 44,1-3 0,-3-2 1,-1-3 9,-3 3 0,-5-3 228,6 3-42,-8-4 257,3 7-426,-7 1 1,0 10 0,0 4-81,0 5 1,0-1 0,0 2-86,0 1 0,6 3 0,2 1-307,2 1 468,-6-9 0,11 7 0,-5-6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4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7019,'12'0'-74,"-1"0"0,1 0 128,5 0 1,-5 8-30,0 3 1,-7 5-1,5 1-36,-2 1 0,-2-6 1,-6-1-1,0 3 58,0 1 1,2-3-127,3 0 1,-3-7-154,4 7 238,-4-8 1,-2 2-1,2-10 1,2-4-55,2-2 1,2 1 0,-3-5-1,5 2-5,0-1 1,5-3 0,-3-1 0,3-1 32,3 1 1,5 1 0,1 3 0,-3 3 33,-2 2 0,-1-3 1,-1 5-1,1 2 66,-1 2 1,1 4 0,-1 2-41,1 2 0,-7 7 1,1-1 21,1 3 1,-3 3-1,0-1 1,-1-1-62,1-4 0,-4 3 0,4-3-110,-3 3 0,-1 3 1,-6-1-65,0 1 1,0-7 0,0 1 172,0 2 0,0-7 0,0 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4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6446,'0'-8'424,"0"8"-284,0 10 1,0 8-103,0 5 1,0 2 0,0 4 0,0-4-62,0 1 0,6-7 0,0 6 0,-2-1-104,-2-1 0,-2 0 1,0-5-1,0-1-126,0 1 1,0-1 252,0 1 0,0-1 0,0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4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7569,'17'0'-103,"1"0"0,-1-6-66,1 1 1,-1-1 210,1 6 1,-1 0 0,2 0 0,3-2 2,1-4 0,0 4 1,-5-4-1,1 4-142,4 2 0,-3 0-239,3 0 0,-3 0 336,-3 0 0,-7 8 0,-3 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332 280 7400,'10'-18'-333,"0"3"1,-6 1 0,1 3 263,-1-3 0,-2-1 127,-2-3 1,0 1 0,0-1 40,0 1 1,0-1 0,0 1 51,0-1 0,0 1-113,0-1 1,-6 7 0,-1 1 2,-3 2 0,-2 2 0,-5 6-54,-1 0 1,1 8-1,-1 4 1,-1 3-19,-4 3 0,9 1 0,-3 5 0,1 3 8,1 0 0,-1 6 0,3-4 1,3 2 8,2-2 0,-4 4 0,5-4 1,-1 2-95,0-2 0,-3 2 1,5-5-1,0 1 53,-2 4 0,6-6 0,-4-2 0,2-1-28,-1 1 1,3-4 0,-4 5 82,4-5 0,-6-1 0,-1-1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6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6907,'9'0'-251,"7"0"324,-4 0 1,3 0 0,3 0-17,-1 0 0,2 0 0,3 0 0,1 0-40,-2 0 1,7 0 0,1 0 0,2 0-4,-2 0 1,2 0-1,-6 0 1,2 0-16,4 0 0,-3 0 0,-1 0 0,0 0 0,0 0 0,-4 0 1,6-2-1,1-2 0,-3-2 0,0 0 0,-6 6 0,3 0 11,-3 0 0,4 0 1,-2 0 1,-1 0 1,-3 0 0,-1 0-12,-1 0 0,-1 2 0,-3 2 0,-3 4-20,-2 1 1,3-3 0,-5 6 0,0-1-33,2-1 1,-6 6 0,3-5 9,-3 5 0,-2 1 31,0 1 0,-2-1 33,-3 1 1,1-9 0,-8-3 123,-2-4 1,5-2-127,-3 0 1,2-2-1,-1-4-4,5-5 0,4-5 1,2-1-1,0-1-62,0 1 1,2-1 0,4 1 0,5-1-74,5 1 0,-2 0 0,1-1 1,4 1-68,1-1 1,5 3 0,-2 1 0,-1 4 184,-3 3 0,6 1 0,3-2 0,6-2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6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0 7432,'7'0'-49,"-7"2"1,-9 2 0,-7 2 123,-1-2 1,-1-2-1,3 0 1,1 2-102,2 1 1,3 3 0,-5-2 26,3 6 1,7-3 0,-2 3-14,4 2 0,4-1 0,2 1 1,3-5-13,3-1 1,2 0 0,5-4 0,1 2 26,-1-3 1,1-1 0,-1-2 0,1 0-13,-1 0 0,6 0 1,1-2-16,-3-3 1,-2-5 0,-3-8 1,-4 1 0,1 5 0,-7 1 9,-2-3 0,-10 1 0,-6 1-107,-3 6 1,-3-2 0,1 3 0,-1 1-55,1 2 0,-6 2 0,-1 0-236,3 0 410,2 7 0,1 3 0,1 8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7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7569,'17'0'-1195,"1"0"1286,-1 0 0,1 0 87,-1 0-161,-7 0 1,-2 2-3,-8 3 1,0 5-13,0 8 1,0-7 0,-2-1 1,-4-2 0,2-3 77,-8-5-81,9 0 0,-5-7 0,8-5-22,0-3 0,8 3 1,1 0-1,3 1 9,0 1 1,-1-4 0,5 7 0,-3-1-4,-1 0 0,0-4 1,5 7-1,1 1 14,-1 2 0,0-4 0,1 0 16,-1 2 0,1 2 1,-1 2-1,-1 2 2,-4 4 0,1-2 0,-5 6 0,0-1-2,-1 1 0,5 2 0,-4 3 16,1-3 0,-5 3 0,2-3-14,-4 4-87,-2-7 56,0 7 0,0-14 0,0-2-33,0-12 1,2-1 0,2-1 0,4 4-20,1 2 1,3-5-1,6 3 1,-1-1 65,0-1 1,1 8 0,-1-2 0,1 4-21,-1 2 1,1 0 0,-1 0 0,1 0 113,-1 0 0,1 0 0,-1 0 1,1 0 69,-1 0 1,2 8-1,3 4 1,1 1-116,-2-1 1,-1 3 0,-5-3-1,-1 4-94,-2 1 1,-9 0-1,3 1 1,-4-1-131,-2 1 1,0-1 0,0 1 0,-2-1-220,-4 1 394,-3-1 0,-9 1 0,1-1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3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0 122 8052,'18'-7'-70,"-1"-5"0,-5 4 28,0 2 0,-1 4 140,7 2 0,-7 2 19,1 4 0,-6 4-101,5 7 0,-7 1 1,2-1-166,-4 1 1,-2-7 165,0 1 1,-2-2-359,-4 1 281,4-3 0,-5-10 22,7-4 0,0-3 0,0-9 14,0 1 0,5-1 0,3 1 0,2-1 26,3 1 1,3-1 0,1 1 59,1 0 1,5 1 0,0 4 0,-1 7 1,-3 1-1,-1 0 1,-1-2 91,1 2 0,-1 2 0,1 4-84,-1 4 1,0-2 0,1 7-44,-1 3 1,-5 2 0,-2 1 36,-3 0 0,-1-5 0,-6 0-329,0 1 0,0 3 0,0 1 264,0 1 0,8-9 0,2-1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7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16 6806,'-2'-9'-98,"-4"3"0,4 6 173,-3 6 1,3 3 0,2 9 0,0-1-20,0 1 1,0-1-1,0 1 1,0-1-67,0 1 1,0-1 0,0 2-44,0 5 0,0-11 0,2 7 0,1-1-15,3 2 0,0 3 0,-6-7 1,0 1-77,0-1 1,-2 1 0,-2-1-25,-2 0 0,-1-5 168,1 0 0,-4-8 0,-7 3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8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7055,'10'0'42,"-3"0"1,1 0 21,4 0 0,3 0 1,3 0-1,-1 0-2,1 0 1,-1 0 0,3 0 0,1 0-18,2 0 0,6-2 0,-4-2 0,1-2-53,-1 2 0,6 1 1,-4-1-1,2-2 16,0 2 0,-7 2 1,1 2-1,-4 0-299,-1 0 0,-1 0 1,1 0-113,-1 0 1,-5 0 402,0 0 0,-1 0 0,7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8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7569,'18'-8'-44,"-1"6"1,1-3-112,-1 3 1,-5 2 0,0 0 174,1 0 1,3 0-1,1 0-7,1 0 0,-1 2 1,1 3-20,-1 7 0,-7-2 1,-3-1-1,-1 1-12,0 0 0,0 1 1,-6 7-27,0-1 1,0-5 0,-2-2 0,-2-1 30,-2 1 1,-1-6-1,1 4 61,-6 0 0,2-7-26,-1 5 0,7-6 25,-2-6 0,4 3 0,2-9-64,0-2 0,6-1 1,2-3-1,1 1-33,5-1 0,1 1 0,1 0 0,-2-1-45,-3 1 1,1 5 0,5 2-18,1 2 0,-1 3 1,1 5-52,-1 0 1,1 0 162,-1 0 0,1 0 0,-1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8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7224,'0'11'125,"0"1"0,2-2 0,2 3 0,2-1-125,-2 1 1,-2-3-252,-2 2 0,0-1-197,0 7 1,0-6 447,0-1 0,0-7 0,-8 4 0,-2-8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9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7569,'9'-10'-587,"-1"2"164,-8 8 0,0 2 423,0 4 0,0-4 0,0 21 0,0-3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29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297 525 7569,'-10'-12'-82,"4"1"1,-1 5 0,-1-4 0,-2 0 0,-3 3 87,-3-1 0,-1 0 0,-1 4 0,1-2 12,-1 3 1,1 1-1,-1 2 1,1 0 15,-1 0 0,1 0 0,1 2 1,3 1-38,1 3 1,6 6 0,-3-4 0,1 1-19,4 5 0,2-4 0,2 1-44,0 3 0,0-4 45,0 1 0,8-7 0,3 2-57,5-4 1,1-2 0,1 0 50,-1 0 1,1-6-1,-1-2 71,1-1 1,-7 5 64,1-2 1,0 4-90,5 2 0,-5 0 0,-1 0-16,3 0 1,-4 6 0,1 0-12,3-3 1,-4 5-1,1-2-68,3-2 1,-4-2 11,1-2 1,1 0-1,5 0 1,1 0 38,-1 0 0,-5-6 1,0-2-1,-1-1 1,-1-5 1,5-2-1,-5-1 1,2-2-14,-1-5 0,-1 3 0,4-6 0,-5 0 12,-1-1 0,4 5 0,-6-6 0,-3 0 15,-1 2 1,-2-4-1,0 6 1,0-1 9,0 1 0,0 2 0,-2 5 22,-3 1 1,3 5 0,-6 3 52,0 1 1,-2-4-55,-7 6 1,5-5-16,1 5 0,5 0-5,-6 6 1,6 0 0,-3 2 14,1 4 1,-4-2 0,7 7 0,1 3 44,2 1 1,2 3-1,0-1 1,0 1 1,0-1 0,0 3 1,0 1-1,0 2 19,0-1 1,2-1-1,2 0 1,1 3-36,-1-3 0,4-2 1,0-1-1,0-1-113,-1 1 0,5-1 0,-4 1 0,-1-1-100,1 1 1,0-3 0,-4-1 0,4-3-192,1 3 1,3-4 354,5 1 0,1-7 0,-1 4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30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6821,'5'18'71,"1"-1"0,0 1 1,-6 1-1,0 2 9,0 3 1,0-1-1,0-4 1,0 3-155,0 1 0,0 6 0,0-6 0,0-1 3,0-3 0,0-1 1,0-1-1,0 1-113,0-1 1,0 1 51,0-1 1,-2-1 131,-4-5 0,4-3 0,-5-8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30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6247,'17'-7'204,"1"5"0,-1-4-199,1 4 0,-1 2 1,1 0-1,-1 0 5,1 0 1,7 0 0,2 0 0,2 0-7,0 0 0,-5-2 1,5-2-1,2-2-5,2 2 1,2 2 0,-2 2 0,-2 0-16,-2 0 1,-2-5-1,2-1 1,-4 2 5,1 2 0,-7 2 51,4 0 0,-9 0 58,-3 0-22,-7 0 0,-4 0 62,-11 0 1,1 0-102,-2 0 1,6 6 0,-3 1-8,1 3 0,2 2 0,6 5-42,0 1 1,0-1 0,2-1 3,4-5 1,-2 3 0,7-8 0,3 0 28,2 1 0,1-5 1,1 4-1,-1-4 40,0-2 1,7-2 0,-1-4 0,-2-3 31,-1-1 1,-1-6 0,3 5 0,1-5-15,-2-1 1,-7-1 0,-5 1 0,-1-1-40,-4 1 0,-2 5 1,-2 1-1,-2-1-118,-4 2 1,-3-3 0,-11 7 0,-3 2-159,-6 2 0,-4 4 0,-4 4 0,-2 5 235,-2 5 0,-7 9 0,3 2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31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419 245 7225,'-2'-12'430,"-4"1"-649,5-1 0,-9-3 158,4 3 0,4 2 333,-4 4-272,4 5 0,2-5 0,0 12 17,0 5 0,2 5 0,2 3 1,2 2 1,-2 3 0,-2-1 0,-2-6 0,0 3-81,0 3 1,6-3 0,-1 3 0,-1-4-136,-2-1 1,-2-1 0,0 1-1,0-1 88,0 1 1,0-1 0,0 1 108,0-1 0,-8 0 0,-1 1 0</inkml:trace>
  <inkml:trace contextRef="#ctx0" brushRef="#br0" timeOffset="356">0 350 7377,'12'-10'-237,"-1"4"0,1 4 351,5 2 1,-5 0 0,0 0 1,1 0 1,3 0 0,1 0-52,1 0 1,1 0-1,3 0 1,1 0-47,-2 0 0,4 0 0,1 0 0,-1 0-142,0 0 0,4 0 0,-4 0 0,3 0-45,3 0 1,-4 0 0,0-2 0,-2-1-47,-3-3 0,-3 0 0,-2 6 214,1 0 0,-1 0 0,-7-8 0,-2-2 0</inkml:trace>
  <inkml:trace contextRef="#ctx0" brushRef="#br0" timeOffset="749">716 297 7569,'10'0'-571,"0"0"656,-5 0 1,3-1 0,6-3-1,-3-2-11,3 2 0,-4 2 1,1 2-1,3 0-42,1 0 1,-3 6-1,0 0 1,-1-1-53,-1 3 1,6-4 0,-7 8-31,1 1 1,3 3 0,-7 1-62,-2 1 0,4-1 20,-2 1 0,0-1 0,-8-1 105,-4-5 0,2-3 16,-8-8 0,1 0-11,-7 0 1,9-2 52,3-4 0,4 2 0,2-7 0,0-3-108,0-1 0,6 3 0,1 0 0,3-1-93,4-3 0,-1 5 0,1-1 1,-3 0 3,3 3 0,2-1 0,1 6 0,0-2-7,1 2 0,-1 2 0,1 2 132,-1 0 0,1-7 0,-1-3 0</inkml:trace>
  <inkml:trace contextRef="#ctx0" brushRef="#br0" timeOffset="950">1380 280 6969,'0'12'123,"0"-1"0,2 1-78,4-2 1,-5 5-1,5-3-157,-4 3 0,4 3 0,0-1-237,-2 1 0,-2-7 349,-2 1 0,0 0 0,0 5 0</inkml:trace>
  <inkml:trace contextRef="#ctx0" brushRef="#br0" timeOffset="1122">1310 140 7408,'0'-17'-428,"0"5"396,0 1-235,0-1-69,8 2 1,-4 10 335,7 12 0,-7 3 0,12 3 0,-7-1 0</inkml:trace>
  <inkml:trace contextRef="#ctx0" brushRef="#br0" timeOffset="1584">1642 228 7569,'17'-10'-34,"-5"2"1,-1 6-7,3-4 1,-4 4 0,1-3-1,3 3 87,1 2 0,3 6 0,-3 1-7,-3 3 1,4 2 0,-5 5-83,5 1 0,-5-1 0,-1 0 1,-2 1-71,-4-1 1,-2 1 0,-2-1 61,0 1 1,-6-1 0,-2-1 0,-2-5 23,-3-5 0,-3 2 0,-1-2 37,-1-2 0,1-2 0,-1-2 0,1 0 7,0 0 1,5-6 0,2-2 0,2-2 4,5-3 0,-5 3 0,2-2 0,2-1-9,2-3 0,4 5 1,4-1-1,6-2 1,3 7 0,4 1-1,3 4 47,1 2 1,0 0 0,-5 0-1,1 0-69,5 0 1,-5 8-1,4 3 1,-3 3-23,-3-2 1,1 3 0,-1-5 0,-1 1-102,-5 1 0,5-2 0,-7 3-211,1-1 0,4-6 342,-8 5 0,7-7 0,-3 4 0</inkml:trace>
  <inkml:trace contextRef="#ctx0" brushRef="#br0" timeOffset="2017">2183 53 7421,'12'-16'-452,"-3"3"324,-1 1 190,-2 8 13,-6-3 1,0 9-1,0 3-13,0 7 1,0 4 0,0 1 0,0 0-22,0 1 1,0 5 0,0 0 0,0-1-4,0-3 1,2 1-1,2 1 1,4 2-14,1-1 0,-3-3 0,4-2 0,0 1-15,-1-1 1,-5 1 0,2-1 0,-2 1-41,2-1 1,-4 1 0,3-1 0,-3 1-83,-2-1 0,0 1 0,0-1-52,0 1 1,0-1 0,0 0 82,0 1 0,0-6-63,0-1 1,0-5-236,0 6 379,0-8 0,0-4 0,0-10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55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36 192 6119,'-10'-7'176,"2"5"-157,8-6 0,0 6 84,0-4-65,-7 4 1,5-13 10,-4 3 0,4-4-24,2-1 14,8 0 2,-6-1-127,13 8 115,-13-5 0,14 5-3,-7 0 9,1-5-36,6 13 32,-7-6 29,9 8-39,-9 0-10,7 0 13,-6 0-26,-1 0 0,7 0 30,-4 0-46,3 0 0,-3 2 0,-1 4 53,3 6-155,1-5 129,-5 9 1,6-6-47,-14 7 43,13 1-7,-13-1 0,12 0-13,-9 1 13,9-1-5,-12 1 0,6-1 0,-6 1 13,4-1-11,-5 1-152,7-1 148,-8-7-1,0 5 2,0-5-159,0 0 131,0 5 35,-8-13 0,-1 6-38,-9-8 66,9 0-54,1-8 0,8-1 18,0-9-8,0 1 23,0-1-113,0 1 98,8-1-2,-6-7 19,13 6-28,-5-7 5,-1 9 57,7-1 0,-6 1-18,7 0 1,-5 5 0,-1 0 82,3-1 1,2 3-103,1-2-1,0 8 14,9-11 19,-7 13-23,6-6-32,-7 8 1,-1 0 29,1 0 0,-1 0 0,1 2-2,-1 4 1,1-2-1,-1 6 1,-1-1-9,-5 1 1,5 2-1,-7 5 1,3 1 4,0-1 0,-8 0 10,3-7-11,-7 6-285,0-7 135,0 9-12,0-8-47,0 5 202,0-5 0,0 0 0,0 5 0,0-5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4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70 8011,'15'-17'-19,"-3"0"1,-4 5 33,-8 0 0,-8 8 0,-4-1 1,-3 3-11,-3 2 1,1 0 0,-1 0 0,1 0 28,0 0 0,-7 2 1,1 1-1,2 5-37,1 2 1,3 0 0,-1 3 0,3-1 30,3 1 1,-1 3 0,7 1-130,2 1 0,4-1 61,6 1 1,3-3-1,9-1 1,-1-4-146,1-3 1,5-1-1,0-6 1,-1 0-49,-3 0 0,6 0 0,2 0 0,1-2 233,-5-4 0,-4-3 0,14-9 0,4 1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55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7569,'10'0'0,"-2"-8"-581,-8 6 375,7-5 139,-5 7-10,14 0 1,-12 0 0,5 1-1,1 5 66,0 6 1,-6 3-1,2 3 1,-5-1-10,-1 1 1,0-1 0,0 1-1,0-1-130,0 1 150,-7-1 0,-11 8 0,-9 3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55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6570,'2'17'0,"3"1"0,7-1 0,4 1 0,1-1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00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6608,'11'8'-41,"1"3"0,-6-1 0,3 2 0,-1 1-40,-4 3 1,-2 1 0,-2 1 0,0-1-175,0 1 255,0-1 0,-8 8 0,-1 2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01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7267,'12'11'-425,"0"1"1,3 1 424,7 3 0,5 1 0,8 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04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7438,'8'-10'-503,"-6"2"0,3 8 558,-10 0 1,3 2 11,-4 4 1,4-2 0,2 7 0,0 3 63,0 2 1,0 1-1,0 0-134,0 1 1,0-1 0,2-1 0,2-2-25,2-3 1,7-7 0,-1 2-1,3-4 8,3-2 1,-1 0 0,3 0-1,1 0-20,2 0 1,2-2-1,-3-2 1,1-4 12,-2-1 0,5-3 0,-1-6 0,0 1 16,0-1 0,-7 1 1,-7 0-1,1-1 54,-2 1 1,3 5 356,-7 0-486,0 8 1,-6-1 49,0 10 1,0-1-1,0 8 1,0 2-1,0 1 1,0 3 0,0-1-121,0 0 0,8 1-34,3-1 1,5-1 0,1-4 188,1-7 0,7 5 0,2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05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222 350 7569,'19'-8'-559,"2"4"0,-15-8 575,-2-1 1,-2 3-27,-2-1 1,-8 7 75,-3-2 0,-5-2 1,-1 2-34,-1 2 1,7 2-1,-1 2 1,-2 0-25,-1 0 1,-3 6 0,1 2 5,-1 2 1,1 1 0,1 7 0,5-1-75,5 1 0,2-5 0,0 3 0,-2 3 45,3 1 0,3-1 0,3-1 0,5-1 15,2 0 0,2 1 0,3-1 0,-1-1 1,-3-4 0,1 3 1,5-3-1,1 3 2,-1 3 0,-5-1 0,-2 1 0,-3-1 1,1-5-28,-2-1 1,-6-1 0,0 4 20,-10-3 0,-5-7 0,-5 2 0,-1-4-4,-2-2 1,-1 0-1,7 0 19,0 0-16,-1 0-124,1 0 1,5 0-1,2-2 127,3-4 0,8-4 0,9-7 0</inkml:trace>
  <inkml:trace contextRef="#ctx0" brushRef="#br0" timeOffset="350">711 227 7504,'15'-17'-144,"-3"0"0,1-1 0,-5 3 0,0 1-103,0 2 0,-2 1 193,-6-7 0,-8 9 0,-4 3 82,-3 4 1,3 2 0,2 2 0,3 4-14,3 5 1,-4 5 0,0 3-1,0 2 12,1 3 1,1 7-1,4-2 1,-2 4 1,-2 2 0,0 6 1,6 1-15,0 3 0,0-4 1,0 3-1,0 1 0,0-2 4,0-1 0,0-1 0,0-6 0,0 0-24,0 0 1,0-2 0,0-4-34,0-6 0,0-3 0,0-3 0,-2 1 1,-1-1-153,-3 0 1,-2-5 189,2 0 0,-4-8 0,-7 3 0</inkml:trace>
  <inkml:trace contextRef="#ctx0" brushRef="#br0" timeOffset="925">484 682 7398,'2'-12'-270,"3"2"1,7 2-1,4 5 1,1 1 110,1 2 0,-1 0 1,2 0 219,5 0 1,-5 0-1,4 0 1,-1 0-1,-1 0-26,2 0 0,6-6 0,-5 0 0,-1 2 58,2 2 0,-5 2 0,3 0 1,-4 0-96,-1 0 1,-1-6 0,1 1-88,-1 1 1,1-4-1,-1 2 50,1 2 1,-9 0 0,-1 0 68,0-1 78,-6-1 0,6 8 9,-8 4 1,-6-3 0,0 9-48,2 2 1,0 1 0,0 3-1,-2-1-22,3 1 0,1-1 1,4 0-62,3 1 1,-1-6 0,8-3 0,1-1-5,3-4 1,1-2 0,1-2-1,1 0-42,5 0 0,-5 0 0,6 0 0,-1-2-8,-1-4 1,2-2 0,-4-7 0,3 1 13,-3 1 0,-2-13 1,-1 9-1,-1-2-6,1-1 0,-1 5 1,1 1 167,-1 2-90,-7 9 1,-2-3 0,-8 12-13,0 5 1,0 5-1,-2-1 1,-2-1 78,-2-3 0,0 1 0,6 6-95,0-1 0,2-5 0,4-1-98,6 3 0,3-6 1,3-3-1,1-3-171,4-2 278,-3 0 0,13 0 0,-6 0 0</inkml:trace>
  <inkml:trace contextRef="#ctx0" brushRef="#br0" timeOffset="1326">1811 0 6387,'-10'8'114,"1"-4"1,5 8-64,-2 1 0,0 3 0,4 1 0,-2 1-74,-2-1 1,1 1-1,5 1 1,0 2 47,0 3 0,-6-1 0,0-4 1,2 3-2,2 1 1,2 6 0,0-4 0,0 1-8,0-1 1,0 4 0,0-4 0,0 0 12,0 1 0,2 3 1,2-6-1,2-2 47,-2-1 1,3-3-1,-1 1 1,0-1 18,2 1 0,-4-7 0,5 1-49,-1 1 0,-2-3 0,-4 0 12,4-2-771,-4 5 712,5-11 0,-7 6 0,0-8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05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88 123 7384,'12'0'-156,"-1"0"0,1 0 1,5 0 45,1 0 1,-1 0 0,1 0 99,-1 0 0,-7-2 1,-2-2 87,-1-2-79,-5-7 0,6 9 2,-8-8 0,-8 8 0,-3-2 0,-7 4 46,-5 2 0,4 6 0,-7 2 0,3 2 27,0 3 0,-1-3 0,7 2 1,1 1-61,5 3 0,-3 1 0,8 1 5,3-1 1,1 1 0,2-1-51,0 1 0,7-3 0,7-3 0,5-5-50,5 1 1,7-6 0,-2 4-1,4-4-70,2-2 1,0 0 0,0 0-1,-1 0-37,1 0 188,0 0 0,0-8 0,0-2 0</inkml:trace>
  <inkml:trace contextRef="#ctx0" brushRef="#br0" timeOffset="363">839 88 7569,'17'-8'-147,"-7"-2"0,-2-7 0,-8 0 183,0-1 0,-2 8 0,-4 5-86,-6 3 1,-3 2-1,-3 0 1,1 0 1,-1 0 1,1 0 0,0 0 94,-1 0 0,1 0-44,-1 0-1,8 0 0,3 7 1,7 5-7,0 4 0,0 1 0,0 0-3,0 1 1,7-1 0,3 1 0,2-3-3,-1-3 1,1 4 0,7-5 0,3 3 3,1-3 0,0 5 0,-5-6 0,-3 1-44,-3 1 1,2-6 0,-9 5-20,-1 3 0,-4-4 63,-5 1 0,-5-7 1,-10 2-1,-1-4-27,-2-2 1,-6 0 0,3 0 46,-1 0 0,4 0 0,-4 0 0,0 0 0,1-2-141,1-4 1,2 4 0,5-6-33,1 1 1,7 3 157,4-8 0,5 1 0,1-7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04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227 106 7569,'0'-18'-551,"6"7"201,0-1 0,-2 8 283,-10-2 1,-4 4-1,-7 2 83,-1 0 0,1 0 1,0 2 278,-1 4-275,1-4 0,-1 8 0,1-6 0,1 3 21,4 3 1,-3-4-1,5 6 1,-1 1-32,-1 3 1,8 1 0,-2 1-15,4-1 0,2 1 1,0-1 9,0 0 0,8 1 0,4-3-64,3-3 0,3-2 0,-1-6 0,3 2-101,3-3 0,-4-1 0,7-2 159,-1 0 0,2 0 0,8 0 0</inkml:trace>
  <inkml:trace contextRef="#ctx0" brushRef="#br0" timeOffset="321">804 36 7569,'9'-8'-1047,"-1"-2"901,-8 1 143,0 1 1,-8 8 0,-3 0-5,-5 0 1,-1 0 0,-1 0 0,1 2 25,-1 4 0,1-4 1,-1 4-1,1-3 52,0 3 0,-7-2 1,1 8-1,2-1-42,1-1 1,3 6 0,-1-5 0,1 5-18,-1 1 0,3 1 0,1-1 0,5 1-33,1-1 1,2 1-11,6-1 1,2-1-1,4-5 1,5-5 8,5-4 0,1 4 0,3 0 1,1-3-126,2-1 1,8-2 0,-1 0 146,3 0 0,1 0 0,1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03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350 105 7569,'9'-11'-482,"-3"-1"1,2 0 432,-2-5 0,0-1 158,-6 1 1,-2 7-119,-4 4 0,-4 4 0,-7 2 1,-1 0-12,1 0 1,-7 0 0,1 0-1,2 0 42,1 0 0,3 2 0,-1 2 0,1 2-4,0-2 0,5 6 0,2 1-3,2 5 1,3-5-1,5 1 1,0 2 1,0 1 1,2-3-1,1-1 1,5 1 3,2-2 0,2 3 1,5-5-1,0 0-15,1 0 1,-1 3 0,1-3 0,1 0-17,5 0 0,-7-1 0,2-3 0,-5 4-5,0 2 1,1-4-82,3 5 1,-9-5 3,-3 6 0,-4-1 69,-2 7 0,-8-9 0,-3-3 1,-5-2-54,-1 2 0,-1-4 1,1 4-1,-1-4-51,1-2 0,-7 5 0,1 1 127,2-2 0,1-2 0,3-2 0</inkml:trace>
  <inkml:trace contextRef="#ctx0" brushRef="#br0" timeOffset="237">297 158 7438,'10'-8'-515,"-2"6"358,-16-6 1,-2 10 171,-7 4 0,1 4 0,3 5 0,1-1-54,-2-3 1,5 1 0,-3 3 0,-1-1 13,-3-2 1,-1-1-1,-1 5 1,1-3-28,-1-1 0,1-2 0,-1 3 0,1-3-40,-1-2 1,7 3 0,1-3 91,2 2 0,2-6 0,6 4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02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192 245 7212,'10'0'-302,"-2"0"0,-10 0 1,-2-2 412,-2-3 0,-8 3 0,3-4-53,-5 4 0,-1 2 1,-1 0 17,1 0 0,-1 0 0,1 0-76,-1 0 1,7 6 0,1 1-1,0 3-26,1 4 0,5-5 1,-2 3-1,4 2 1,2 1 20,0 3 0,0-7 0,2-1 0,4-2 8,5-4 1,-1-2-1,2-2 1,1 0-3,3 0 1,1 0 0,1 0-1,-1 0 3,1 0 0,-1-2 0,1-2-142,-1-2 1,-5-2 113,-1 2 1,-5-1 0,4-7 112,-2 2 90,-2 8-252,-6-3 36,0 7 1,0 2 45,0 3 0,0-1 0,2 8 11,3 2 1,-1 1-1,8 1-8,1-5 0,-3 3 0,2-8 0,-1 0-20,-1 1 1,6-5 0,-5 4-61,5-4 69,1-2 0,1 0 0,-1 0 0,1-2-4,-1-4 0,1 2 0,-1-7 1,1-3 6,-1-1 1,-1-3 0,-3 1 0,-1-1-17,1 1 1,-5-3-1,-2-1 1,-4-2-10,-2 1 0,0-3 0,0 2 0,0 0 44,0-3 0,-2 7 0,-4-4-4,-6 3 0,3 5 1,-3 3-1,0 4 10,3 1 1,-7 5 0,5-4-15,-5 4 1,-1 2 0,-1 0 11,1 0 1,7 2 12,4 4 0,4-3-19,2 9 1,6-6 0,2 4 0,1-3-13,5-3 1,7-2-1,3-2 1,-3 0-6,-2 0 1,5 0 0,-1 0-1,0 0 6,3 0 0,-5 0 1,6 0-1,-2 0-1,-3 0 1,3 0 0,-2 0 0,-2 0 2,-1 0 0,-3 0 0,1 0 0,-1 0 33,1 0 0,-7 0 1,-1 2-45,-2 4 1,3 4 0,-5 7 0,-2 1-5,-2-1 1,-2 1 0,0-1 0,0 0 0,0 1 1,0-1 0,-2 1 0,-2-1-22,-2 1 0,1-7 0,5 1 0,0 2-91,0 1 0,0 3 0,2-3 0,3-1-20,7-3 1,-2-5 0,1 4-1,5-2-1,5-4 0,-1-2 1,5-2 134,0 0 0,-5 0 0,5 0 0</inkml:trace>
  <inkml:trace contextRef="#ctx0" brushRef="#br0" timeOffset="429">1310 210 6056,'17'0'219,"1"0"-168,-1 0 0,-5 0 1,0 0-40,1 0 1,-3 0-1,0-2 14,-3-3 1,1 3-54,-2-4 1,-4 2 14,4-2 1,-4 2 0,-4-5-6,-4 1 0,-4 2 1,-7 6 4,-1 0 0,1 0 1,-1 0-1,1 0 2,-1 0 0,1 2 0,-1 2 0,1 4 21,-1 1 0,1 3 1,0 3-1,1-1 43,4-2 1,-1-1 0,7 7 0,2-1 48,2 1 0,2-1 132,0 1-213,8-1 1,-4 1-1,7-3 1,3-1 35,2-3 0,-5-1 0,1 4 0,1-5 36,3-1 0,1-2 1,1-4-1,-1 2-43,1 2 1,5-1-1,0-5 1,1 0-177,1 0 0,-6 0 0,5 0 1,-5 0-241,-2 0 1,7 0 364,-1 0 0,8-7 0,-4-3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0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7961,'-9'-17'-129,"3"-1"0,4 1 92,2-1 0,0 7-479,0-1-92,0 8 608,8-4 0,-6 16 0,5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4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 7915,'-10'-2'-273,"4"-4"380,4 4 1,2 2 0,0 12-24,0 3 0,0 3 0,0-1 1,0 1-45,0-1 1,6 2 0,0 3-30,-2 1 0,0 2 0,-1-1 0,3 3 0,-2 0 4,-2-4 0,-2 2 0,0 1 0,0-1-245,0 0 0,0-2 0,0-5 0,0-1-178,0 1 0,6-1 408,0 1 0,7-1 0,-3 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00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7138,'0'-12'-61,"0"1"1,8 5 0,3-6-1,5 0-55,1 3 1,1 1-1,-1 8 1,1-2 156,-1-4 0,0 4 0,1-4 0,-1 4 3,1 2 0,1 0 0,3 0 0,1 0-14,-2 0 1,4 0 0,-1 0 0,-3 2 2,-2 4 0,-1-4 1,-1 6-1,1 0-90,-1 3 0,-5-1 0,-2 2 38,-3 1 1,5 3-1,-6 1 1,-2 1 0,-4-1 0,-4 1 0,-4-3-4,-2-3 1,-1 3-1,-7-5 1,1 2-14,-1-1 1,1-5-1,-1 4 1,-1-2-68,-4-4 0,9-1 0,-3 1 0,1 2 102,1-2 0,5-2 0,-6-10 0,7-2 0</inkml:trace>
  <inkml:trace contextRef="#ctx0" brushRef="#br0" timeOffset="275">629 17 7569,'10'-7'-1298,"-4"5"1278,-12-4 0,-4 4 1,-7 2 69,0 0 0,-1 2 1,1 2-1,-1 4 18,1 1 1,-1-3 0,3 6 82,3 1-135,-3 3 0,11-4 0,-6-1 1,2 3 4,4 1 1,2 3-1,4-1 1,2 1-55,2-1 0,8-5 0,-1-1 0,7 1-42,3-2 1,0 3 0,-3-7 0,1-2-48,2-2 1,6-2-1,-3 0 1,1 0 121,4 0 0,2-16 0,2-3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53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1554 176 7569,'0'9'-659,"0"-1"605,0-8 0,2 2 0,2 4 89,2 5 0,0 5 0,-6 1 0,0 1 34,0-1 0,0 7 0,0-1-74,0-2 56,8 6 0,-6 1-80,5-1 0,-7 4 2,0-8 1,0 2 0,0-3 0,2 1-130,4-2 111,-4-1 0,6-3-244,-8 1 273,0-1 1,2 1 0,2-1-94,1 0-150,1-7 0,-6 6 259,0-14 0,0 13 0,0-5 0</inkml:trace>
  <inkml:trace contextRef="#ctx0" brushRef="#br0" timeOffset="262">1450 595 7569,'9'0'-389,"1"0"125,-4 0 210,-4 0 1,13 0 0,-3 0 0,3 0-90,3 0 106,-1 0 1,7 0 0,1-2 0,0-2-8,0-2 0,1 0 0,-3 4 0,4-2-183,0-1 139,6-1 88,-6-2 0,8 6 0,0-6 0</inkml:trace>
  <inkml:trace contextRef="#ctx0" brushRef="#br0" timeOffset="716">2253 507 7483,'10'0'-338,"-3"0"1,-9 0 0,-3 0 350,-7 0 0,2 0 1,-1 0 108,-3 0-78,-1 0 105,-3 0-101,1 0-1,-1 0 1,8 0 20,-5 0-39,5 0 1,-7 8-52,-1 4 0,1-3 95,-1 3-10,1 0-138,-1 5 1,3 3 126,3 3-170,-3-4 63,13 7 0,-6-9 54,8 0 0,0-5 0,2 0 0,4-1-51,5-1 0,5 4 1,1-8-1,1-3 18,-1-1 17,9-2-12,-7 0 17,6 0-12,-7-7 17,-1-3 1,1-8-6,-1 1-3,1-1 5,-1 1 1,0 0-9,1-1 11,-1 1 6,-7 7 1,0-6 5,-4 5-21,-4 3 54,5-8-8,1 15 2,-6-7 1,6 10-13,-8 4 1,0-3 0,0 9-6,0 2 0,0 1 0,2 3 0,4-1-24,5 1 1,5-7 0,-1 1-168,-3 1-17,11-5 179,-11 0-239,13 0 126,-8-6 0,1 5 127,-1-7 0,9 0 0,1 0 0</inkml:trace>
  <inkml:trace contextRef="#ctx0" brushRef="#br0" timeOffset="1076">2724 1 7569,'-9'0'-151,"-7"8"0,12-1-236,-7 5 348,7 4 0,-4-7 1,8 9-1,-2-1 1,-2 1-1,-2-1 183,3 1-91,1 7 0,2-6-8,0 14 1,5-11 0,1 7 0,0 0 0,0 0 16,0 0 0,5 0 1,-5 6-1,0-2 3,2-4 1,-6 4 0,5-6-26,1 0 0,-6 1 46,4-5-205,-4-4 151,-2 7 28,8-9-197,-6 0 0,5 1 158,-7-1-1,0-7 7,0 6-1,0-14-34,0 13-463,0-13 471,0 6 0,8 0 0,2 1 0</inkml:trace>
  <inkml:trace contextRef="#ctx0" brushRef="#br0" timeOffset="-1396">472 490 7415,'0'-12'-1367,"0"1"1452,0 7 0,0-6 112,0 4-125,0 4 23,0-5-19,0-1 152,0 6-176,0-6 0,-2 8 34,-4 0 44,4 0-36,-6 0 1,8 2-38,0 4 1,0 4-1,0 7 1,0 0-36,0 1 1,0-1 0,0 1 0,0 1-26,0 5 1,2-5-1,2 4 1,2-1-36,-2 1 0,-2-4 1,-2 5-1,0-3-54,0 2 1,0-3 0,0 3 22,0-4 1,0-1 0,0-1-714,0 1 782,0-9 0,-8-1 0,-2-8 0</inkml:trace>
  <inkml:trace contextRef="#ctx0" brushRef="#br0" timeOffset="-857">52 420 7569,'-17'0'-287,"5"0"-277,1 0 417,7 0 120,-4 0 67,8 0 161,0 0-104,8 0 1,1 0 0,9 0-34,-1 0 1,1 0 0,-1 0-1,1 0-1,-1 0 1,3 0 0,3 0-58,6 0 63,-4 0-29,8 0-213,-6 0 203,8 0 1,0-6-32,0 0 1,-2 1-36,-4 5 55,4-8-154,-6 6-18,8-6 163,0 8-32,-7 0-205,5 0 86,-14 0 6,6-8 78,-7 6-265,-1-5 106,1 7 28,-1 0 188,-7 0 0,5 7 0,-5 3 0</inkml:trace>
  <inkml:trace contextRef="#ctx0" brushRef="#br0" timeOffset="-349">1118 490 7265,'-12'0'-161,"0"0"0,1 0 0,-7 0 0,1 0 129,-1 0 0,-1 8 0,-2 3 97,-3 5-116,1 1 89,6 1-18,-1-9 0,7 7 15,-1-4 5,0 3 1,3 3 1,-5-7 29,8 1-50,0 0 0,6-1 8,0 1 0,2-1 10,4 7 0,-2-3 0,8-1 0,1-4 0,3-1 4,1 1 0,1-6 0,-1 2 0,1-2-30,-1 2 0,0-4 0,1 3 1,1-3-20,5-2 1,-5-7 0,4-3 0,-3-2-8,-3 1 1,1-1 0,-1-6-1,1 1 30,-1-1 1,-5 1 0,-3 0 0,-1-1-9,-4 1 0,-2-1 1,-2 1-1,0-1-47,0 1 0,-2-1 1,-4 3-1,-5 1-35,-5 3 0,4 7 0,1-4 0,-5 2-49,-5 0 0,2 0 0,-5 6 1,5 0-50,1 0 1,7 2 0,-1 2 170,-2 2 0,7 8 0,-1-5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0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36 7569,'0'-12'0,"2"2"-649,3 3 297,-3 1 222,6 6 170,-8 0 29,0 0-19,0 8 1,-8 1 0,-3 9 0,3-1-21,2 1 0,2-7 0,0 1-3,-2 2 1,1 1 0,5 3-39,0-1 47,7 1-151,-5-9 137,14-1 10,-6 0-47,7-6 0,-5 5-17,-1-7 47,1 0-194,5 0 186,9 0-9,-15 0 1,13 0-15,-13 0 14,5-7-18,1 5-74,-7-14 80,-2 7 2,-1-1-9,-5-6 59,6 14-73,0-13 94,-6 5 57,6-7-96,-8 7-6,0 2 1,0 10 0,0 4 28,0 6 0,0 3 0,2 1 27,3-5 0,-1 5 0,8-6 0,1-1 42,3-3-120,-6 4 44,5-8-5,-5 5 26,7-7-172,1 0 150,-1 0-3,9 0-73,-7 0 70,6 0-2,-7 0 1,-1 0-34,-7-7 1,5 3 0,-5-8 0,2 1 37,-1 1 0,-7-6 0,2 5 0,-4-5-28,-2-1 1,0 5 0,0 0-88,0-1 0,-8 3 0,-3 0 1,-5 3-16,-1 3 1,-1 2-1,1 2 1,-1 2-94,1 4 1,-1-4 0,3 5-1,3 1 191,6 4 0,4-5 0,-5 9 0,-3-6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0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7569,'0'-10'-311,"0"4"0,0 12 249,0 6 1,2-3 0,2 3-92,2 2 0,6-5 0,-4 3-253,1 1 406,-5-5 0,12 8 0,-7-7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0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7386,'0'-9'-477,"0"1"0,0 10 1,0 4 476,0 5 0,8 5 0,-6 1 0,6 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0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7569,'17'0'8,"-5"0"-41,-1 0 1,-1 2-1,4 1 1,-5 5-1,1 2 17,0 3 1,0 3-1,3 1-164,-1 1 255,-8-1-172,3 9 22,1-7 118,-6 6-94,6-7 0,-8 5 1,0 0-1,0-1-140,0-3 182,0-2 0,0 1-117,0-1 1,-2-5-1,-2 0 126,-2 1 0,-7-5 0,3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1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7569,'11'0'-65,"1"0"0,-6 0 0,6 0 0,1 0 0,3 0-70,1 0 1,1 6 0,1-1 0,2-1 41,3-2 1,5-2 0,-4 0 0,0 0 88,0 0 1,5 0 0,-5 0 0,0-2-33,0-4 1,-1 3 0,-7-7 0,0 0 26,1 0 1,-1 5 0,-1-7 0,-3 0 15,-1 3 1,-8-7 0,2 4 43,-4-3 0,-2-3 0,0 1 58,0 0 0,0 5 79,0 0 1,-2 3-9,-4-3-148,4 4 1,-6 10 0,8 4-10,0 6 1,2 3 0,2 4-1,2 3-97,-2 1 0,-2 0 0,-2-5 0,0-1 47,0 1 16,0-1 0,0 1 4,0-1 8,0 1 1,0-1 5,0 1-7,0-1 0,2-7 0,4-4 0,3-5 0,9-8 0,-1 5 0,1-14 0,-1 7-6,1-9 6,-1 1 0,2-1 6,5 1 0,-3-1 0,8 1 0,0-1 0,0 3 58,0 3 0,-5-1 0,5 7 0,0 2 11,-2 2 1,0 2 0,-5 0 0,1 2-53,-2 4 0,-1 3 1,-3 9-1,1-1-66,-1 1-167,1-1 137,-1 1 0,-7-1-8,-4 1 1,-3-1 0,1 1-55,2-1 0,0 2 135,-6 5 0,-8-5 0,-2 6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1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69 7569,'0'-18'0,"0"7"0,-2 1-172,-4 2 60,4-5 239,-5 11 0,7-4-94,0 12 1,0 3 0,0 9 0,2-1-7,3 1 1,-1 5 0,6 2 0,-2 2-52,-4 4 0,3-3 0,-1 1 0,-2 0-49,-2-2 1,-2 4 0,0-6 0,0 1-26,0-1 0,0 4 0,0-6 0,0-1-197,0-3 0,-2-4 0,-2-1 295,-2-2 0,-7-1 0,3-1 0,-7-2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2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7569,'2'-18'-419,"3"1"0,-1-1 352,8 1 1,-6 1 0,5 3 0,3 3-1,1 0 100,3 1 0,-1 5 0,1-2 0,1 4 0,3 2 29,1 0 1,2 0-1,-4 0 1,3 0-45,-3 0 0,4 2 0,-1 4-13,-3 5 0,-2 5 0,-1 0 1,-3-3-18,-3-1 1,2-1 0,-7 7 0,1-1 10,0 1 0,-2-1 0,-6 1 0,0-1 6,0 1 0,0-7 0,-2 1 1,-4 0-8,-6-3 0,-3 5 0,-3-6 0,1-1-7,-1 1 0,-5 0 1,0-4-1,-1 2-29,-1-3 1,4-1-1,-6-2 1,2 0-144,3 0 0,3 0 134,1 0 1,3-2 46,3-3 0,4-5 0,8-8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2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7504,'18'-2'-88,"-1"-4"0,-5 4 0,0-4 0,1 4 1,3 2 44,1 0 0,1 0 1,-1 0-1,1 0 36,-1 0 1,0 6 0,1 2-1,-1 0-40,1-1 0,-1 1 0,1-2 64,-1 6 0,-5-3 0,-2 3-27,-3 2 1,-1-5 0,-6 3 11,0 2 1,-2-7 0,-4-1 40,-5-4 0,1-2 0,-2 0-3,-1 0 1,-3 0-57,-1 0 0,7-8 0,4-3-23,4-5 0,2-1 1,0-1-1,2 3-59,4 3 0,4-3 0,7 3 0,1-4-49,-1-1 0,3 7 0,1 2 147,2 1 0,1 5 0,-7-6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4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8090,'10'-2'167,"-4"-4"1,-2 4-193,2-3 0,-5 5 60,5 5 1,2 5-1,-2 8 1,-2-1 45,-2 1 0,0 5 0,2 0 0,1-2-182,-1-1 0,0 3 1,0 0-1,2-1 112,-2-3 0,-2-1 0,0-1 0,1 1-71,3-1 0,0 0-177,-6 1 146,0-1 1,6-5 67,0 0 1,0-10-3,-6-2 0,5-8 1,3-8-1,0 3 8,0 1 0,5 0 1,-1-5 17,3 0 0,3-1 0,-1 3 0,3 3 34,3 6 0,-4-2 0,5 3 0,-3 1 8,2 2 1,-3 2-1,3 0 1,-4 0 10,-1 0 1,-1 0 0,1 0 0,-1 0-16,1 0 1,-1 6 0,1 1 0,-1 3-37,1 4 1,-7-5 0,-1 3 0,-2 1-13,-4 3 1,3 1 0,-1 1-27,-2-1 1,-2 1-1,-2-1 1,-2-1 27,-4-5 1,2 5-1,-7-6 1,-3 1 5,-1 1 0,-3-6 0,1 4 0,-3-3 127,-3-3 0,4-2 0,-5-2 0,5 0-26,1 0 1,-5 0 0,0 0 0,2 0-52,1 0 1,8 0 0,1-2 0,-3-2-9,-1-2 0,3-5 0,2 3-152,3-2 1,1-1-693,6-7 0,2 1 803,4-1 0,3 1 0,9-1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2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53 7414,'-11'9'-69,"-1"-1"1,-2 0 0,-1 2 106,-3-1 1,7 5 0,1-6-75,2 1 1,3-3 16,5 6 1,0-6 0,2 3 0,3-1 20,7-4 1,3-2 0,3-2 0,-1 0-46,1 0 1,1 0 0,3 0-1,1 0 20,-2 0 1,-1-8 0,-3-1 0,-1-3 34,-5 0 0,3 1 0,-8-7 6,-2 1 1,-2-1 0,-2 1-13,0-1 0,-2 9 0,-4 3 0,-6 2 0,-3-2 0,-9 4 1,-1-4-55,-2 4 0,4 2 0,-5 0 0,1 2 0,2 2-158,0 2 1,4 2 0,7-4 205,2 1 0,8 9 0,4-4 0,10 7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3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7569,'10'0'-1229,"-3"0"1288,-7 0 0,0 2 0,0 4 7,0 5 1,0 5 0,0 1 0,0 1-11,0-1 1,0 7 0,0-1 0,0 0-55,0 2 1,0-5 0,0 3 0,0-3 3,0-3 1,0 0 0,0 1-1,0-1-35,0 1 0,6-7-21,0 1 1,0-6 1,-6 6 0,2-9 23,4 3 1,-2-12 0,7-3 0,1-3-24,-2 0 0,5 1 1,-3-5-1,3 3 43,3 1 1,-1 2 0,1-1 0,-1 5 22,1 4 1,-1-4-1,0 0 1,1 2 34,-1 3 0,1 2 0,-1 3-49,1 2 0,-7 6 1,-1-4-1,-2 1 0,-4 5 4,-2 1 1,4 3-1,-1-1 1,-1 1-13,-2-1 1,-8 1 0,-1-1 0,-3 1 16,-4-1 1,-1 1-1,-3-3 1,1-1 44,-1-3 1,1-5 0,-1 4-5,1-2 0,-6-3 0,-1-5-108,3 0 1,2 0-126,1 0 0,7-2 0,1-3 179,2-7 0,2-11 0,6-4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7459,'9'0'-1422,"-1"0"1422,-8-8 0,8-1 0,2-9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0:19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0 192 7040,'0'-9'-153,"2"-1"284,4 4 0,-2 4 95,8-4 0,-7 4-130,7 2 0,-8 2-72,2 4 0,-2-2 0,0 8 0,1 1 16,-1 3 0,-2 1 1,-2 1-1,0-1-138,0 1 1,0 5 0,0 0 0,0 1-14,0 1 0,0-6 0,0 4 0,0-3-116,0-3 0,0 1 1,0-1-24,0 1 1,0-1 249,0 1 0,0-9 0,0-1 0</inkml:trace>
  <inkml:trace contextRef="#ctx0" brushRef="#br0" timeOffset="417">53 105 7569,'15'-8'-164,"-3"-3"0,-2 1 25,-5-2 0,-1 6 0,8-5 0,2-1 0,1 2 264,3 5 0,-1-3 1,0 2-1,1 2-88,-1 2 1,1 2 0,-1 0 19,1 0 1,-1 0-1,1 0-5,-1 0 1,-7 2 0,-2 2-58,-1 2 1,3 7-53,8-1 0,-9 4 1,-3 1 52,-4 1 1,-2-1 0,-2 1-71,-4-1 0,-3 0 0,-9 1 63,1-1 1,-1-1 0,1-3-1,-1-3-5,1-2 1,-1 4 0,1-7 0,-1 1-79,1 2 0,-1-6 0,1 6 0,0-2 94,-1-1 0,-7 9 0,-2-4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4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7607,'0'-9'-1557,"0"1"1557,0 8 0,0 0 0,0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5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35 157 7569,'10'0'-224,"-2"0"245,-8 0 1,0 2 9,0 4 0,0-2 98,0 8 1,0-1-1,0 7-61,0-1 1,0 1 0,0-1-1,0 1-177,0-1 1,0 1 0,0-1-1,0 0 75,0 1 0,0-1 0,0 1 1,0-1-86,0 1 1,0-1-327,0 1 119,0-1-177,0 1 503,0-9 0,0-3 0,0-12 0,0-5 0,-2-5 0,-2-3 0,-2-3 0,2-1 0,0 0 0,1 5 0,-3 1 0,2-1 0,-4 1 0,2-2-79,2-5 61,2 13 44,2-20-32,0 27 71,0-20-6,0 15 0,0-9 0,2 1 0,4-1 75,6 1 0,1-1 1,3 1-66,1 0 1,-3 5-14,9 0-18,-3 1 0,-3-1 51,1 0-42,-1 8 14,1-11 0,-1 13-186,1-6 169,7 8 26,-14 0-212,20 0 171,-11 0 4,-1 0-144,5 0 131,-15 8 1,3-4-5,0 7 0,-9 1-29,13 6 6,-14-1 1,6-5-2,-8-1 0,0 1 0,0 5-22,0 1 32,0-8 1,0 5-50,0-5 46,-8 0 0,6 5 5,-14-5-6,7-1-2,-1 7 11,-6-14 0,7 12 0,-9-9-1,1-1-5,-1 6 1,1-8-1,-1 4 2,1-4 4,0 5-5,-1-5 0,1 6 0,5-8-146,0 0 0,1 0-507,-7 0 651,9 0 0,-7 0 0,6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5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5953,'0'0'0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7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18 245 7341,'0'18'48,"2"-5"0,2 3 0,1 3-32,-1 1 1,-2-1 0,-2 0-1,0 3-22,0 1 0,6 0 0,0-3 0,-2 1 30,-2 2 1,-2 1 0,0-7 0,0 1-141,0-1 0,0 1-17,0-1 110,0-7 6,0 5 74,0-13 0,0 4-66,0-12 1,0-3-1,-2-9 1,-2 1-17,-2-1 1,-2-7 0,4-4 0,-1-2-2,1 2 1,0-4 0,0 2 0,-2-6-50,2-4 63,2 0-17,2 6 13,0 8-42,8-6 37,-6 6-31,13 0 159,-5 2-121,8 7-5,-1 1 24,8-1 1,-5 3 0,5 3 0,-2 4 0,2 2-1,1 1-9,-1 1 0,-2 2 1,-5 4-1,-1 2 11,1 1 0,-1 9 0,-1-2 3,-5 3 1,-3 3 0,-8-1 0,0 1-3,0-1 1,-2 1-1,-4-1-6,-5 0 0,-5 1 1,-3-3-1,-3-1-24,-1-2 25,-8-1-1,12-1-224,-14 6-11,13-15 223,-5 7-19,0 0 15,5-6-30,3 6 44,1-8 0,7 7 0,-9 3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7.4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6472,'12'-10'31,"-1"4"0,3 5-72,1 1 1,3 0-1,-1 0-219,1 0 1,-1 0 259,1 0 0,-1 0 0,1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7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7569,'12'0'-332,"0"0"134,-1 0 0,7 0 0,-1 0 231,1 0 0,-7 0 0,1 2-303,1 3 0,3-3 270,1 4 0,9-4 0,1-2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6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6856,'11'-5'0,"-1"-3"0,0 0-373,-1 0 1,-3 0 452,6 3 0,-6 1-26,5-8 0,-5 2 56,6-1 0,-8 1 0,1 4 328,-3-5-7,6 3-406,-6 0 0,4 8 0,-12 0 61,-6 0 0,3 6 0,-1 2 1,0 1-57,1 5 0,3-4 1,-4 1-1,2 3-38,4 1 1,3-3-1,1 0-17,0 1 1,1 1-1,3-1 1,4-3 35,2-2 1,1 4 0,7-7-34,-1-1 1,1-2 0,-1-2-90,1 0 0,-1 0 1,1 0-1,-1-2 26,1-4 0,-1 3 1,-1-9 28,-5-2 1,5 5 0,-5-3 0,3-2 22,-2-1 1,1 3 0,-5 1 164,2-3 1,-6 4 224,1-1-235,-3 7 0,-4-4-50,-3 8 1,3 8 0,-4 3-13,4 5 0,2 1 1,0 1-120,0-1 0,0 1 0,2-1 20,4 1 0,3-1 0,9 1 9,-1-1 0,1-7 0,-1-4 0,1-4 9,-1-2 0,1 0 1,1 0-1,2 0 9,3 0 0,-1-2 0,-6-2 1,1-4 8,-1-2 0,1-1 1,-1-7-1,-1 1 39,-5-1 0,3 1 0,-8-1-1,-2 1 0,-2-1 0,-2 1-26,0-1 1,0 7-1,-2 1 1,-4 0 3,-6 1 1,3 5-1,-3-2 1,-2 4-65,-1 2 0,3 0 0,0 0-425,-1 0 1,3 0-1,0 2 476,3 4 0,1 4 0,6 7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7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7474,'17'0'-534,"-5"0"640,-1 0 1,-5 0-539,6 0 432,0 8 0,5-7 0,0 7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3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647 594 6184,'6'-11'203,"0"-1"152,-1 8-269,-5-4 0,0 6 374,0-3-298,0 3 1,0-4-108,0 12 0,2-2 1,2 7-1,2 3 83,-2 1-274,-2 3 189,-2-1-10,0 1-2,0-1 6,0 1 13,0-1-40,0 8-127,0-5-8,0 5 136,0 0 1,0-5-72,0 3 0,0 2 0,0-2 0,0 1-33,0 1 1,0-6-1,0 5 1,0-5 19,0-2 1,0 1-1,0-1-311,0 1 0,0-7-72,0 1 446,0-8 0,0-4 0,0-10 0</inkml:trace>
  <inkml:trace contextRef="#ctx0" brushRef="#br0" timeOffset="463">664 594 7480,'0'-17'-162,"0"5"0,2 2 1,4 1 99,6-1 0,1 4 0,1-3 0,-2 1 99,1 4 0,-3-4 1,2 2-1,-1 1 10,-1-3 0,5 6 0,-3-4 0,4 2 18,1-2-28,-7 4-1,5-5 0,-5 7 0,7 0 67,1 0-105,-1 0 1,-5 0-38,0 0 0,-7 0 0,5 2 64,-2 3 0,4-1 0,-7 8 1,-1 1 0,-2 3 0,4 1 1,0 1-23,-2-1 0,-2 1 1,-2-1-11,0 1 0,0-7 1,0 1 31,0 2 1,-8-5 0,-4 1 3,-3-2 1,-3-2-1,1-6 1,-1 0-15,1 0 1,-1 0 0,1 0 0,0 0-31,-1 0 0,-5 0 0,-1 0-218,3 0 0,2 0-124,1 0-86,9 0 157,1 0 1,10 0 284,4 0 0,3 7 0,9 3 0</inkml:trace>
  <inkml:trace contextRef="#ctx0" brushRef="#br0" timeOffset="9359">455 70 5956,'17'0'54,"1"-7"0,-3 3 1,-1-8 226,-2-2-175,-9 7 1,3-7-110,-12 8 0,3 1 0,-9 5 22,-2 0 0,-1 0 0,-3 0 8,1 0 1,1 1-1,3 3 1,1 2-1,0 0 34,3 2 0,-5-4 0,6 5 1,-1 1-15,-5 0 1,4-1 0,-1 5-1,-1-2-17,2 1 0,-5 3 1,5 1-1,-1 1-2,-1-1 0,2 6 1,-3 3-1,1-1-19,-2 0 1,-1 4-1,-3-4 1,1 1 6,-1-1 0,7 6 0,-1-4 0,-1 2 35,-3 0 1,-1-2 0,1 5 0,3-5 15,1-2 0,8 6 0,-4-2-20,0 4 0,7-4 0,-5 0 1,4 2-1,4 0-4,4-2 0,-3 4 0,9-5 1,2 1-32,1 0 0,3-6 1,-1 4-1,3-1-6,3-5 0,-2 4 0,6-2 0,0-3-38,1-7 1,-5 3 0,4-4 0,-2 1-25,-3-1 1,3 3 0,0-5-1,0 2-126,1-1 1,-1-7 0,-4 4 0,4-2 181,3 0 0,1-1 0,6-5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1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228 385 7569,'0'-10'-226,"0"-6"0,0 12 0,-2-5 200,-4 1 1,-3-4 0,-9 7 83,1 1 0,-1 2 1,1 2-1,-1 2-67,1 3 190,-1-3 5,9 6-172,-7 0 9,6-6 44,1 13-41,1-13 1,0 14 5,6-6 1,-6 1 0,8 1-72,0 1 1,8 1-1,4 0 1,5-5 0,7-1 1,-3-2 0,6-4 0,-2 2-1,-3 2 42,5-1-143,-8-5 171,6 8-53,-7-6 8,-1 14 54,-7-14-50,6 5-7,-7 1 4,1-6 15,-2 14 1,-8-13-1,0 9 1,0 2-30,0 1 0,-8-3 0,-4-3 0,-3-1-48,-3-4 0,1-2 0,-1-2-122,1 0 86,0 0 1,-1 0 0,1 0-1,-1 0-15,1 0 1,-1 0 124,1 0 0,7-8 0,2-1 0</inkml:trace>
  <inkml:trace contextRef="#ctx0" brushRef="#br0" timeOffset="179">211 420 6975,'-10'7'102,"-6"-3"0,7 8 0,-3 1-132,0 3 0,6 1 0,-5 1 18,-3-1 29,-1 1-4,5-1 1,-6 1-229,7-1 140,-1 1 1,-5-3 0,5-1 0,-2-5 74,1-1 0,7 6 0,-4-5 0</inkml:trace>
  <inkml:trace contextRef="#ctx0" brushRef="#br0" timeOffset="651">577 0 7569,'18'0'-142,"-1"0"0,-5 0 1,-1 2 210,3 4 0,2-2 0,1 6 0,1-3-74,-1-3 1,0 4 0,1 0 0,-1 2 113,1 3 0,-3-3 0,-1 2 0,-2 1-17,1 3 0,1 3 0,-1 2-32,-1 3 0,-6 5 1,3-4-1,1 0 0,-2 2 12,0 1 1,-2 1-1,-6 4 1,0-2-42,0-2 1,0 0-1,0 6 1,-2 0-56,-4 0 1,-4 2-1,-7 1 1,-1 1-114,1-6 0,-1 6 1,1-8-1,-3 0-70,-3 2 1,-2 0 0,-6 0-1,0-2-69,-6-2 276,2-7 0,-16 11 0,7-6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9.1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0 7569,'10'0'71,"-2"0"-166,-8 0 0,2 0 0,2 2 226,1 4 1,7 4 0,-6 7 0,-2 1-38,-2-1 1,4 3-1,-1 1-671,-1 2 515,-2 1 1,-2-1 0,0 0 0,0-1-56,0-3 1,0 0 0,0 3 1,0 1 1,0 0 0,-2-5 0,-2-1-57,-1 1 1,-1-7 0,4-1 170,-4-2 0,-4 5 0,-7-3 0</inkml:trace>
  <inkml:trace contextRef="#ctx0" brushRef="#br0" timeOffset="422">35 297 7569,'-9'0'-812,"-7"0"791,14-7 78,-6 5 1,10-6-49,4 8 1,4 0 0,7 0-1,3 0-16,3 0 1,-4 0 0,7 0 50,-1 0 0,-4-2 173,8-4-201,-7 4 0,11-6 18,-6 8-21,0 0 16,6 0-62,-6 0 1,2 0 57,0 0 1,-1 0 10,1 0 10,4 0-129,-14 0 1,6 0-81,-7 0 153,-1 0-69,1 0 61,-1 0 1,-5 0 41,-1 0-46,-7 8 12,4-6 61,-8 6 1,-2-8-1,-4 0 118,4 8-1,-13-6-147,5 13-12,0-13 100,-5 14 1,5-13 104,-7 9-149,-1 0-22,9-3 57,1 7 34,8-6-93,0 7-80,0-7 13,0 5 1,2-7 0,4 6-13,5-3 1,5-7 0,1 2-1,1-4-170,-1-2 1,1 0-1,-1 0 1,2 0-689,5 0 896,-5 0 0,14-16 0,-6-3 0</inkml:trace>
  <inkml:trace contextRef="#ctx0" brushRef="#br0" timeOffset="574">769 105 7569,'-10'0'-585,"2"0"585,8 0 0,0 8 0,0 2 0</inkml:trace>
  <inkml:trace contextRef="#ctx0" brushRef="#br0" timeOffset="1232">909 280 7569,'9'0'-593,"-1"8"238,-8-6 154,8 5 219,-6 1-3,5-6 0,-7 8 198,0-4 1,6-3-140,0 9 0,0 0 0,-6 5-60,0 1 36,0-9-67,0 7 33,0-6 1,0 7 77,0 1-55,0-9-204,0-1 99,0-8 75,0 0 0,0-8-53,0-3-141,8-5 180,-6-1 2,13-1-6,-13 1-47,14-1 39,-7 1 6,9-1 0,-1-3 18,1 3-28,-1-3 4,1 11 81,-1-7-82,1 7-1,-1-5 1,0 13 202,-7-6 1,6 8-164,-7 0 34,1 0-27,6 0 11,-7 0-14,1 8 1,4-4 30,-9 7-135,9 1 63,-12 5 1,8-5-1,-6 0 1,1 1-1,-1 3 21,-2 1 6,-2 1-70,8-1 63,-6 1-17,6-9 11,-8 7 0,0-6 1,0 7 1,-2-5 0,-4-1 1,4-5-1,-4 6 92,-4-8 0,7 9-64,-9-7 1,6 0-19,-6-6 1,7-8 0,-5-3-7,2-5 0,2-1 0,6-1 0,2 1-7,4-1 1,-2 1 0,8-1-272,1 1 103,10-1 158,-3 1 143,5 7-143,0-5-17,-5 5 10,5 0 162,-8-5-156,9 13 1,-13-6 197,5 8-179,-5 0 0,5 0 1,-1 2-137,1 4 146,-9 3 0,5 3-71,-8 0 1,5-1-1,-3 7-128,2-1 1,-6 1-1,2-1-72,-4 1 1,-2-1 255,0 1 0,0-1 0,0 1 0</inkml:trace>
  <inkml:trace contextRef="#ctx0" brushRef="#br0" timeOffset="1605">1677 350 7569,'10'0'-533,"5"0"450,-13 0 0,14 6 0,-5-1 124,5-1 0,-5-2 0,1-2-6,2 0 0,1 0 92,3 0-81,-1 0-121,-7 0 1,0-2 49,-5-4 0,-3 3-49,4-9 74,-4 8 0,-2-11 88,0 3 1,-2 4 87,-4 2 0,-3 4 0,-9 2-56,1 0-64,-1 8-11,8 2 0,-3 7 55,7 1 22,-8-1-61,13-7-164,-7 5 37,8-5 0,0 8 0,0-1-112,0 1 0,0-7 1,2-1-1,4 0-20,5-1 1,-1-5 0,2 2 0,3-4 197,6-2 0,-1 0 0,5 0 0,-7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8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0 157 6806,'0'-17'162,"2"5"-107,4 0 1,-2 7-1,8-5 1,-1 0-2,-1 1 0,6 5 1,-5-4-1,5 2-6,1 0 1,1 0-1,-1 6 1,2 0-23,5 0 0,-5 0 1,4 0-1,-3 0 29,-3 0 0,1 0 0,-1 2-101,1 4 1,-3 4-1,-3 7 16,-6 1 1,-4-1 0,-2 1-1,0-1 24,0 1 0,-8-7 0,-4 1 1,-3 2-2,-3 1 8,1 3-126,-1-9 0,-1 7 27,-4-5 0,1-3 0,-5 0 0,2-2 33,4 0 1,-5-1 0,3-5-98,2 0 1,1 0 16,3 0 0,7-2 1,4-3 144,4-7 0,18-11 0,3-4 0</inkml:trace>
  <inkml:trace contextRef="#ctx0" brushRef="#br0" timeOffset="295">542 0 7569,'9'0'-333,"7"0"-16,-14 0 307,6 0 0,-10 0 0,-4 0 256,-6 0-281,-3 0 115,-3 0 1,7 0 41,-1 0-29,0 0 16,-5 0-15,7 8-12,-5-6 1,5 13 0,-6-3 162,5 3-152,-5 3 1,14-1-32,-5 1 0,1-1 1,0 1-1,2-1-139,2 1 161,2-1 1,0 1-130,0-1 1,2-1 139,4-5-24,4 5-282,7-7 130,1 1-20,-1 6-63,0-14-28,9 5 195,-7-7 0,14 0-454,-4 0 215,4 0 268,-6 0 0,6-7 0,-6-3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16.2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0 295 7115,'8'-10'-1134,"-6"3"1058,6-1 0,-6 6 1,2-6 150,1 0 1,3 1 0,-4-7-13,2 2 0,0 7-26,-6-7-15,0 8 13,8-11-1,-7 13 96,7-6 387,-8 8-175,0-8-260,0 6 53,0-6-34,0 8 1,0 2 0,0 4-4,0 6 1,0 3 0,0 3 0,0 1-79,0 5 0,0 1 0,0 6 0,0-2-265,0 2 157,0 2 12,0-6 76,0 6-133,0-14-29,0 7 176,0-9-77,0 8 1,0-11-1,0 3-24,0-1 17,0 0 1,0-5-83,0 1 110,0-8 42,0 3-30,0-14 0,-6-3 1,1-7-1,1-3-69,2-3 62,-6 3-6,6-13 11,-6 14 46,8-14 1,-6 8-1,1-6 1,1 4-30,2 1 1,-4-3 0,0 4 0,2 0 36,2 0 0,2-1 0,0 5-35,0-2 68,0-1-63,0 7 1,8 0 55,2-1-49,7 1 1,1 1-1,-1 2-1,1 3 2,-1 7-1,8-12 86,-5 14 1,5-5-62,-8 7 0,7-6 0,-1 0 2,-2 2 1,-1 4 0,-3 4-1,-1 4 46,-5 2-113,5-7 65,-14 13-10,6-6-18,-8 7 0,0-5 0,0-1 0,0 3-7,0 2 1,-8 1 0,-4 0 9,-3 1 0,-5-6 1,-1-3-1,-2 1 69,1 0-64,3-6-5,-6 3-5,5 1 9,-5-6 1,2 6 0,-1-6-1,3 2 19,2 1-15,9 1-193,-5-6 1,11 0-382,-8 0 567,8 0 0,4 0 0,10 0 0</inkml:trace>
  <inkml:trace contextRef="#ctx0" brushRef="#br0" timeOffset="175">472 435 7768,'0'-10'-399,"0"2"0,0 8 1,0 0-1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5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6949,'0'-9'-315,"0"1"214,0 8-289,0 0 390,7 0 0,-5 0 0,6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7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245 123 7405,'6'-12'-444,"0"0"1,-1 1-1,-7-5 657,-3 5 0,1-3 1,-6 6-121,2-1 0,1 5 0,1-2-15,-6 4 0,-3-4 0,-3 0-46,1 2 0,5 2 1,0 2-1,-1 0-1,-3 0 1,-1 8 0,-1 2 31,1 0-207,7 5 144,-5-5 0,11 1 0,-6 1 1,2 2-1,4 1-28,2 3 0,2-7 1,0 1-7,0 2 1,8-7 0,4-1 6,3-4 0,3-2 1,-1 0-1,1 0 19,-1 0 1,7 0 0,-1 0 0,-4-2 16,-5-4 0,1-1 0,-5-7 0,2 4 3,-1 2 0,-5-3 0,4 3 41,-2-2 0,-1 6 1,-3-3 143,2-1-158,0 6-47,-6-6 1,-2 8 0,-2 2 27,-2 4 1,-5 4-1,3 7 1,0 1-1,-2-1 1,1 1-18,-3 7 0,0-6 1,3 6-1,-1-1 0,2 1 1,-1 0-1,1 2 9,0 1 0,2-5 1,6 4-1,0-2-7,0-3 0,0-3 0,0-2 0,0 1 11,0-1 0,0 1 5,0-1-1,0 1-8,8-1 73,2-7 0,7-2-92,1-8 29,-1 0-6,1 0 1,-1-8-205,0 6-1,1-14 195,-1 14 4,1-13-471,-8 5 197,5 1 7,-5-7 65,7 6 1,-1-1-81,-5-1 272,5 0 0,1-5 0,11-1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7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6827,'10'0'-47,"-1"0"-58,-3 0 1,4 0-1,7 0-374,1 0 479,-8 0 0,13-7 0,-4-3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7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7569,'2'10'-136,"4"-4"1,-3-4 0,9-2 119,2 0 0,1 0 1,3 0-171,-1 0 0,1 0 0,-1 0 1,0 0 185,1 0 0,-1 0 0,1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6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35 7712,'0'-12'-317,"0"1"448,0 7 1,-2-4 0,-4 8-22,-5 0 0,1 2 0,0 4-31,3 6 1,-5 3 0,4 3-54,-2-1 1,7 0 0,-3 1-101,4-1 0,2 1 1,2-1-160,4 1 1,-3-7 0,9-1 16,2-2 0,1 4 1,3-7-31,-1-1 1,1-2 0,-1-2 245,1 0 0,-1-15 0,0-5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7.7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7569,'11'9'-227,"1"-3"137,1-4 1,3-2 0,1 0 17,1 0 1,-7 0 71,1 0 0,0 8 0,5 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8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35 123 6144,'-10'0'417,"3"-2"-403,7-4 1,-2 2 0,-2-8-35,-2-1 1,0 3 1,6-1 1,8-1 191,4-6-167,-5 9 0,9 1 0,-5 6 19,5-4 0,1 4 0,1-4 21,-1 4 0,1 2 1,-1 2-1,1 2-28,-1 2 0,1 8-12,-1-3 0,-1 5 1,-5 1-1,-3-1-10,0-5 1,-6 5 0,4-4 0,-4 3 2,-2 3 0,0-7 0,0 1 0,-2 2-4,-4 1 1,4-3 0,-6-3 0,2 1 0,0 0 0,-1-6 1,3 3 18,-2 1 33,0-6-60,-2 6 0,6-10 1,-3-4-21,3-6 1,2-3 0,0-2-1,0-1 2,0 1 0,5-1 1,1 1-1,0-1 13,2 1 0,-4-1 0,7 3-11,3 3 1,-4-3 143,1 3-62,1 4 0,5-5 1,1 7-16,-1 2 0,1 2-21,-1 2 1,7 0 0,-1 0-29,-2 0 1,-1 0 0,-3 2-6,1 4 1,-1 1-1,0 7 14,1-2 1,-6-6 0,-3 5 9,-1 3 0,4 1 1,-6 3-24,-3-1 0,-1 1 1,-2-1-154,0 1 0,0-7 0,0 1-292,0 1 458,0 3 0,-7 1 0,-3 1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30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53 7569,'12'-10'0,"-3"3"0,1 1 132,0 0-739,-6 0 557,4 6 1,-8 2-1,0 4 142,0 5 0,0 5 0,0 1-30,0 1 1,0-1-1,0 3 1,0 1-103,0 2 1,-6 1 0,0-7 0,2 3-44,2 3 0,2-4 1,0 5-88,0-5 0,0-2 0,0 1-111,0-1 0,0-5 281,0 0 0,0-9 0,0 5 0</inkml:trace>
  <inkml:trace contextRef="#ctx0" brushRef="#br0" timeOffset="402">18 228 7502,'-7'-10'-267,"5"0"-144,-4 4 446,4 4 0,4-5 34,4 7 1,-3 2-1,9 2-67,2 1 1,7 1-1,2-6 1,-1 0-33,-3 0 1,-1 0 0,1 0-1,2 0-46,3 0 1,5 0 0,-6 0 0,0-2 31,2-4 0,-3 4 1,5-5-1,-2 1 39,-3 0 1,-9 0-1,-1 6 142,1 0 25,-5 0-61,0 0 1,-8 2-1,0 4 34,0 6 1,-6-3 0,-2 3-48,-1 2 0,5 1 0,-4 3-51,0-1 0,6 0 0,-4 1-3,4-1 1,2 1-730,0-1 1,8-1 694,4-5 0,11-3 0,4-8 0</inkml:trace>
  <inkml:trace contextRef="#ctx0" brushRef="#br0" timeOffset="539">577 53 7380,'-8'-17'-1637,"6"7"1637,-5 2 0,7 0 0,0-1 0</inkml:trace>
  <inkml:trace contextRef="#ctx0" brushRef="#br0" timeOffset="1231">699 175 7493,'12'6'-354,"0"0"1,-7 7 359,7-1 1,-8-2 0,2 1 9,-4 3 1,-2 2 8,0 1 1,0-5 115,0-1-114,0-7 35,0 4-153,0-8 0,0-8-4,0-3 0,2-5 1,4-1 41,5-1 0,-1 3 1,2 1 56,1 2 1,3 3-18,1-3 0,1 4 39,-1 8 1,-5 0 0,-1 0 11,3 0 1,-4 2-36,1 4 0,-1-2 0,4 8 1,-3 1 0,3 3 1,-5-1-1,1-1 1,-2-3 7,-4 3 0,0 0 0,0-1 0,1-1 66,-1 1 1,-2 3-1,-4-1-40,-4-3 1,3 2 0,-7-7-56,2 3 12,-5-6 1,11 2-14,-4-12 0,4 2 0,4-8-27,4-1 1,3-3 0,9-1 0,-1-1 20,1 1 1,-1 1-1,1 3 1,-1 1 36,1-1 1,-3 3 0,-1 0 0,-3 2 11,3 5 0,-4 1 0,1 2-13,3 0 1,-5 0 0,1 2-25,-2 3 0,4 5 0,-7 8-82,-1-1 0,-2 0-111,-2 1 1,0-1 204,0 1 0,2-8 0,4-5 0,4 5 0,7 0 0</inkml:trace>
  <inkml:trace contextRef="#ctx0" brushRef="#br0" timeOffset="1969">1468 315 6660,'8'-12'-303,"3"1"0,-1 7 0,0-4 557,-3 0 0,5 4 209,-6-7-231,0 7-159,-6-4-48,0 0 0,-8 6-11,-4-3 0,3 3 0,-3 2 19,-2 0 1,7 2 0,-1 1 0,2 5-16,0 2 1,-5 2 0,5 5-28,2 0 0,2-5 0,2 0-3,0 1 24,0 3 1,0-4-17,0-1 1,0-5 0,2 4 0,4-3 0,3-1-21,1 2 0,6-6 0,-5 4-90,5-4 0,-5-2 70,1 0 0,0 0 20,5 0 1,1-2 0,-1-2 0,2-4 0,3-2-10,1-3 9,0-3 0,-5-1 1,-1-1-1,1 1 8,-1-1 1,1 1 8,-1 0 1,-1-1 0,-3 1 0,-3-1 0,-2 1 66,-4-1-69,-2 1-11,-2-1 108,0 1 0,0-1-42,0 1 348,0-1-358,0 1 1,0 9-42,0 8 0,0 8 23,0 9 1,1 1 0,5-1-8,6 1 1,-2-7 0,-1 1 0,1 0 34,0-3 0,-1 7 0,5-6 0,-4 1-12,-2 1 0,3 0 0,-3 5-13,2 1 1,-6-1 0,3 0-27,1 1 1,-6-6 0,4-1-98,-4 3 0,-4-4 1,-4-1 3,-6-1 0,3 0 0,-3-4-35,-2 1 1,5 1 0,-3-6 0,-2 0-125,-1 0 0,3 0 257,1 0 0,-1-8 0,-4-3 0,5-5 0,-5-9 0,7-2 0</inkml:trace>
  <inkml:trace contextRef="#ctx0" brushRef="#br0" timeOffset="2203">1904 88 7342,'18'0'-355,"-1"0"1,1 0 583,-1 0 0,-1 2 1,-3 2-1,-1 3-189,2 3 0,-5-4 0,1 6 0,-2 1-9,-4 3 1,3 1 0,-1 1 0,-2 1-14,-2 4 0,-4-1 1,-2 7-1,-5 0-138,-7-2 0,0 6 0,-13-4 0,-2 2-133,-2-2 0,-4 4 0,-3-5 0,-9 1 253,-7 0 0,-6-8 0,-8 12 0,0-6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9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1 192 7569,'8'10'25,"-6"-2"218,5-8-286,-7 0 0,2 0 12,4 0 0,4 0 0,7-2 0,1-2-70,-1-2 1,3 0-1,1 6 1,2 0-74,-1 0 0,-1-6 174,2 1 0,-3-9 0,5 4 0</inkml:trace>
  <inkml:trace contextRef="#ctx0" brushRef="#br0" timeOffset="601">350 87 7403,'2'-17'-100,"4"0"0,-2 7 0,6 2 1,-1 2 121,1 0 0,2 1 0,5 5-83,1 0 1,-1 2-1,0 1 132,1 3 0,-6 0 0,-3-4-62,-1 4 13,6 4 1,-7 1 0,7 1 0,-2 1 10,1 3 0,-3 1 0,0 1-101,-3-1 1,-1 1-1,-6-1 45,0 1 1,-2-3 0,-2-1 0,-3-4 6,-3-3 1,4 5 0,-4-4 0,1-1 18,-1 1 1,4-2 0,-6-6-8,-1 0 1,3 0 79,-1 0 0,7-8-117,-2-3 1,4-5 0,4 1-1,4 1-24,5 2 1,-1 3 0,2-5 0,1 2 23,3-1 1,1-1 0,1 1 0,-1 1 36,1-2 0,1 5 1,0-3-1,1 0-1,-5 3 1,-3-1 0,2 4 52,-3-5 1,-1 1-1,4 0 36,-3 2 1,-7 1 95,2 1-135,-4 4 1,-4-6-1,-4 8 48,-6 0 1,3 6 0,-1 2-28,2 1 1,-3 3-1,3 6 1,0-1-23,0 0 0,2 1 1,5-1-1,-3 1-60,-2-1 0,0 1 0,6-1 1,0 1-45,0-1 1,2-1 0,2-3-1,4-1-53,1 2 0,-3-5 1,6 1-1,1-2-261,3-4 0,3 3 374,5-1 0,3 0 0,8-6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210 157 7569,'6'-17'-126,"0"-1"77,0 9 0,-6-7-126,0 4 1,0-3 124,0-3 0,0 7 92,0-1 0,0 6 0,-2-3 20,-4 1 1,2 2-1,-8 6-42,-1 0 0,3 0 0,-2 0 1,-1 0 27,-3 0 0,-1 0 0,-1 2 35,1 4-30,-1 3-15,1 1-4,7 6 4,-5-7-67,13 1-89,-14 6 150,14-14-11,-5 13 10,7-5-3,0 7-61,0-7 1,0 5-77,0-3 111,7-4-1,-5 0 1,14-3-3,-5 1-40,-3 0-57,8-6 0,-7 0 1,9 0-1,-1 0 16,1 0 88,-1-8 0,-1 4 1,-3-5-15,-1 1 1,-6-4 51,6 7 1,-9-9 118,3 2-101,-4 5-22,-2-1 0,-2 10-18,-4 4 0,4 3 1,-5 9-1,1-1-18,0 1 1,-6 5-1,7 0-42,1-1 44,-6-3 1,8 0 0,-6 3-1,3 1 19,-1-2 0,-6 1 1,6-1-1,0 2-5,-1-1 0,5-3 0,-4 0 1,4 3-14,2 1 0,0 0 0,0-5 10,0-1 0,2-1 0,4-5 0,3-3 72,1 0 0,6-6 1,-5 6-59,5-1 0,1-5 0,1 4-29,-1-4 0,1-10 0,-1-1 1,1-3 16,-1 0 0,1 3 1,-3-5-1,-1 3-151,-3-3 1,-5 0 0,4 1-35,-2 1 0,3 0-144,-5-5 1,0 5-310,-6 1 333,0 7 286,0-4 0,0 0 0,0-1 0</inkml:trace>
  <inkml:trace contextRef="#ctx0" brushRef="#br0" timeOffset="321">559 314 7473,'10'0'-1352,"6"0"1143,-14 0 209,13 0 0,-5-7 0,7-3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24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403 53 6011,'0'-10'250,"0"2"0,0 6-158,0-4-7,0 5-34,0-7-17,0 8 0,0-2 0,-2-2 67,-4-2 1,2 0-50,-8 6 1,7 0-1,-7 0-6,-2 0 1,-1 2 0,-3 4 31,1 6-25,-1-5-15,1 9 69,-1-6-62,1 15 1,-8-6-1,5 7 15,-5-1-26,8 2 26,-1 0 170,1 6-176,-1-6-7,1 8 0,1 0 18,5 0-6,-5 0 8,14 0-6,-6 0-128,1 0 14,5 0 13,-6-8 0,10 6-190,4-4 118,3-4 116,9 0-314,-1-7 135,1-1 1,-1 1-9,8-1 0,3-1 9,7-5 0,-6 3-330,0-8 504,0 0 0,6-6 0,0 0 0</inkml:trace>
  <inkml:trace contextRef="#ctx0" brushRef="#br0" timeOffset="831">822 350 7185,'0'-10'-221,"0"2"91,0 8 0,-6-2-6,0-4 159,0 4-1,6-5 2,-7 7 0,3 0 19,-8 0-23,8 0 120,-11 0-110,13-8 27,-14 6 1,12-6 64,-7 8-94,-1 0 2,-5 0 165,-1 0-164,1 0 29,-1 0-12,1 0 1,-1 0 73,1 0-147,-1 8 0,1 0 34,-1 3 0,7 3-6,-1-8 0,8 7 11,-2-1 0,4-2-21,2 1 0,0-5 0,0 6 0,2-1 0,4 1-111,6 0 120,3-1 1,3-1-40,-1-4 1,1 2 31,-1-3 1,-5 1-48,-1-6 0,1 0 29,6 0 1,-7 0-18,1 0 19,-8 0 7,11 0-17,-5 0 17,0 0 1,-1-6 61,-3 1-65,-4-1 0,6-2-2,-8 6 86,0-6-77,0 1-2,0 5 47,0-6 0,0 6 104,0-4-108,0 4-21,0-6 0,-6 10 0,0 4-1,2 6 0,-3-2 0,1 1 1,0 3 21,-2 1 1,4 5 11,-7 3 1,1 4 0,-4 4-5,3-8 0,7 1 0,-2-13 0,4 5-18,2 1 0,0 1-1,0-1 4,0 1-89,0-9 90,0 7-20,0-14 1,8 12-1,4-9 40,3-1-34,3-2-10,-1-2 1,0 0 0,1 0 0,-1 0-12,1 0 0,-7-8 20,1-3 0,0 1-28,5-2 1,-5 7-54,0-7 0,-7 6 1,5-5-235,-2-3 1,-2 4 0,-6-1-512,0-3 816,0-2 0,7-1 0,3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43.19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13 7569,'10'-2'-1338,"-4"-4"1125,-4 4 1,-4 0 212,-4 8 0,-4 7 0,-7-3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43.3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7417,'10'18'-1481,"5"-9"1481,-5 7 0,7-14 0,1 5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43.8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7569,'0'-10'-1058,"6"1"839,0 3 48,-1 4 100,-5-6 138,0 8 0,2 0 0,2 2 97,2 4 0,0-2 1,-6 7-1,0 3-144,0 2 1,0 1 0,0 1-1,0-1 20,0 0 0,0 1 1,0-1-1,0 1-78,0-1 1,0 1 0,0-1-114,0 1 1,0-1-1,0 1-83,0-1 1,0 1 233,0-1 0,0-7 0,0-3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44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105 18 7569,'-15'2'-362,"3"4"0,2-2 0,6 7 331,-1 3 1,-7 2 0,6 1 67,2 1 1,-4-1 0,3 0-1,1 1 11,2-1 1,2 7 0,0-1-28,0-2 1,0-1-1,2-3 18,4 1 1,-3-9 0,9-3 0,2-4 0,1-2 0,3 0 0,1 0-3,4 0 0,-3-8 0,3-3 0,-2-5 8,3-1 0,-5-1 1,4-1-1,-3-3-23,-3-1 1,-5-2 0,-2 4 0,-3-3-64,-3 3 0,-2 2 0,-4 1 0,-6 1-117,-9-1 0,-8 8 1,-14 5-1,-6 3 158,-7 2 0,-20 7 0,0 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6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6998,'-12'-17'29,"1"-1"-112,7 9 118,-12 1 0,14 10-35,-4 4 0,5 3 0,1 9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42.4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36 192 7087,'0'18'-388,"0"-1"0,7-7 376,5-4 1,-2-4 7,1-2 0,-5 0 0,4-2-8,-2-4 0,3 2-21,-5-7 0,0-1 29,-6-6 0,0 7 11,0-1 0,-2 8 0,-4-2 66,-5 4 1,1 2 0,-2 0-11,-1 0 0,-3 2-63,-1 4 1,1 4-3,4 7 0,5 1 0,7-1 11,0 1 0,0-7 1,0 1-1,2 0-5,3-3 1,5 7 0,8-6 0,-1-1-16,1-3 1,-1 2 0,2-2 0,3 0-44,1 1 1,2-5 0,-3 4 0,1-4 12,-2-2 0,-1 0 0,-3-2 0,1-2-93,-1-2 1,-5-7 133,-1 1 0,1-3 0,5-3 0</inkml:trace>
  <inkml:trace contextRef="#ctx0" brushRef="#br0" timeOffset="246">333 88 7404,'1'9'-243,"5"-3"0,4 2 1,5 0-1,-1-1 288,-2 1 1,5 0 0,6-4-1,-1 4-45,-3 1 0,-1-3 1,1 4-53,4-2 1,3-3-1,3-3-118,-6 4 0,-4-4-75,-1 4 245,-1-4 0,1-10 0,-1-2 0</inkml:trace>
  <inkml:trace contextRef="#ctx0" brushRef="#br0" timeOffset="480">647 0 7445,'0'10'-668,"-2"6"0,-2-5 694,-2 5 0,-5-3 0,3 3 1,0 3 7,0 1 1,-3 1 0,3 0-1,0 3-42,0-3 1,-5 4 0,1 0-1,-1 1 18,1-1 0,-2 0 0,7-4 0,-1 3-91,0-3 0,-4-2-170,7-1 251,-1-1 0,6 1 0,0-1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29:58.022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2428 892 7569,'18'0'0,"-9"0"-773,7 0 749,-6 0 1,7 2 0,0 1 0,-1 5-1,-2 0 1,-5 2 0,1-1 30,0 5 1,-4 1 0,3 3-34,-1-1 20,-2 1 0,-6 1 0,0 3 1,0 1 0,0-2 1,0-1-1,-2-1 1,-4 2 12,-6 3 0,3-7 0,-3-5 1,-2 1 25,-1 3 0,3-6 0,1-3 4,-3 1-26,-9-6 4,3 6-5,-5-8-21,8 0 23,-1 0 7,1 0-83,-1 0 73,-7 0 6,13 0-3,-11-8-130,13-2 121,1-7 4,1-1-13,0 1-54,6-1 53,-5 1 1,8 0-1,3-1 1,4 1-1,2 1 26,3 4 0,3-1 0,1 7 22,1 2 84,-1 2-120,1 2-3,-1 0 13,1 0 8,-1 8-7,1 2-16,-1-1 1,6 7-1,1-4 20,-3 3-10,-2 3 1,-1-3-1,1-1 26,5-3-67,-5 1 0,6 3-37,-7-3 62,-1-4 5,1 0 1,-7-6-4,1 3-16,0 5-333,5-8 1,0 6 351,1-8 0,-1 0 0,1 0 0</inkml:trace>
  <inkml:trace contextRef="#ctx0" brushRef="#br0" timeOffset="300">2952 630 7569,'0'-18'-1095,"0"8"818,0-5 159,0 13 368,0-6-74,0 8-89,0 0 1,6 2-1,2 4-37,1 6 1,-5 3-1,2 5 1,-2 1-1,2 2 0,-4 2 0,4-3 0,-5 3-47,-1 2 1,2-4 0,2 5 0,2-1-36,-2 0 58,-2-6-12,-2 12-191,0-13-19,0 5 191,8 0 0,-6-5-12,3 3-26,5-4-71,-8-1 1,8-3-348,-4-3 461,-4 3 0,13-5 0,-5 8 0</inkml:trace>
  <inkml:trace contextRef="#ctx0" brushRef="#br0" timeOffset="812">3581 909 7569,'10'-8'-1107,"5"-1"950,-13-1-1,6-6 128,-8 14 102,0-5-87,0 7 0,-2 0 0,-4 0 14,-6 0 142,5 0-143,-9 0 0,6 0 0,-7 0 150,-1 0-137,1 0-4,-1 7 1,1-3 0,0 6 11,-1-2 1,3 5 27,3-1-24,-4 4 8,14 1-77,-13 0 0,13 1 11,-4-1 11,4 1 1,4-1-1,4 1 1,6-3 26,3-3 0,3-2 1,1-6 17,4 1 9,-3 1 0,5-4-29,-8 4 0,-5-4 84,0 4 1,-1-2-46,7 1 0,-1-3-30,1 14-9,-1-6 1,-5 5-1,-2-1 1,-3-3-1,-3 3 8,-2 1 0,-2-3 0,-2-2 1,-4-1 20,-5 1 0,-5-6 0,-1 4 0,-3-2 28,-3-1 1,2 7 0,-6-6 0,-1-2 46,1-2 1,4-2 0,-4 0 0,2 0-65,3 0 0,3 0 0,1 0 0,1 0-77,-1 0 1,7 0 0,-1 0 35,-1 0 0,-3 0 0,-1 0 0</inkml:trace>
  <inkml:trace contextRef="#ctx0" brushRef="#br0" timeOffset="-1771">717 734 7569,'-12'0'-1128,"0"0"1184,8 0 1,-3 8 0,7 4 15,0 3 1,0 3 0,0-1 0,0 1-29,0-1 0,0 1 1,0 1-1,0 2-23,0 3 1,0 5-1,0-4 1,0 0-54,0 0 1,6 7 0,-1-5 0,-1 0-47,-2-4 1,-2 2 0,0-1-1,0-3-74,0-2 0,0-1 1,0-1 10,0 1 1,-2-3 0,-2-1 140,-1-2 0,-9-9 0,4 5 0</inkml:trace>
  <inkml:trace contextRef="#ctx0" brushRef="#br0" timeOffset="-1336">263 1119 6273,'11'0'98,"1"0"1,-6 0 72,5 0 0,-5 0-77,6 0 1,-1 0 0,7 0-1,-1-2-20,1-4 1,-1 4 0,3-4 0,1 2-7,2-2 1,8 4 0,-2-5-1,4 1-47,2 0 0,0 0 1,2 4-1,2-2-35,2-1 1,-2-1 0,-8 6 0,-2 0-43,2 0 0,-4 0 1,0 0-1,-2 0-44,-3 0 1,-3 0 0,-1 0 0,-1 0-105,0 0 1,1 2-525,-1 4 728,1-5 0,-1 15 0,1-6 0</inkml:trace>
  <inkml:trace contextRef="#ctx0" brushRef="#br0" timeOffset="-916">1328 1084 7569,'17'0'-394,"1"0"1,-7 0 0,1 0 468,2 0 1,-5 0-55,3 0 0,-2 2 0,3 2 1,-3 3-7,-2 3 1,0 0-1,-5 3 1,3-1-35,-2 1 1,-2 3-1,-2 1 6,0 1 0,-6-1 0,-1 1 0,-3-3 4,-4-3 0,5 2 0,-3-7-13,-2 3 0,5-6 95,-3 2 0,8-6-41,-2-6 0,4-4 1,4-5-1,2 1-32,2 3 1,8-3-1,-3-7-115,5-3 119,1 1 0,-5 6 1,-1-1-1,3 1-19,2-1 0,-1 7 0,-1 1 0,-3 2-155,3 4 1,1-4 0,3 3 169,-1 1 0,1 2 0,-1 2 0</inkml:trace>
  <inkml:trace contextRef="#ctx0" brushRef="#br0" timeOffset="-671">1922 1084 6573,'0'17'192,"0"-5"-236,0-1 85,0 1-17,0 6 17,0-9-195,0 7 72,0-7 1,0 9 0,0-1-19,0 1-183,0-8 283,0-3 0,0 1 0,0 2 0</inkml:trace>
  <inkml:trace contextRef="#ctx0" brushRef="#br0" timeOffset="-517">1852 927 7569,'-2'-16'-836,"-4"4"462,4-3 148,-6 13 1,8-14 121,0 14 153,0-5-49,0 7 0,8 0 0,2 0 0</inkml:trace>
  <inkml:trace contextRef="#ctx0" brushRef="#br1" timeOffset="101628">1 682 7087,'17'-8'-404,"-5"6"1,-3-5 378,-1-1 1,6 6-30,-3-4 1,-3 2 187,-2-2-97,-4 4 0,0-7-32,4 3 0,-2 4 1,7-6-1,3 0 7,1-3 0,3 1 1,-1-2-1,3-1-5,3-3 1,-2-1 0,6-1 0,1 1-9,-1-1 0,2 1 1,6 0-1,0-1 2,0 1 1,0-1 0,1 1 0,5-1 1,6 1 0,3-1 0,3 3 0,-1 1-7,0 3 0,7-1 1,1-6-1,0 3 18,0 3 1,6-3-1,-2 3 1,4-3-5,2-3 1,6 1 0,-1-1-1,-1 3 23,-2 3 1,3-4 0,1 7-1,-2-3 7,-2 0 1,-2 9 0,1-5 0,3 2-35,2 0 1,3 0 0,-5 6 0,-2 0 5,2 0 1,-1 0-1,-1 0 1,2-2-27,2-3 1,7 3-1,-3-4 1,-1 4 14,-3 2 1,1 0-1,-1 0 1,0 0 3,1 0 1,-11 0 0,4 0 0,-4 2 13,-4 4 1,-3-2 0,-11 7-1,-3 1-15,-3-2 0,5 5 0,-8-3 0,-4 3-3,-4 3 1,-10-1-1,2-1 1,-3-3-5,-3-1 0,1 0 1,-1 5-1,1 0-4,-1 1 1,1-1 0,-1-1 0,-2-2 5,-3-3 0,9 1 0,-3 3 1,-1-1-7,-3-2 0,5-7 1,-5 7-1,0 0-50,1-3 0,-1 1 1,-1-6-580,-1 2 636,0 7 0,-3-11 0,-1 6 0,-8-8 0</inkml:trace>
  <inkml:trace contextRef="#ctx0" brushRef="#br1" timeOffset="101936">4419 193 7402,'2'-16'-145,"2"3"0,4 3 28,1 2 1,-3 3 0,6 5 0,1 0 93,3 0 1,1 2 0,1 1 46,-1 3 0,-7 8 0,-2-3 0,-2 5-4,-1 1 1,1 1 0,-6-1 0,0 1-23,0-1 0,-2 1 0,-2-1 1,-3 1 14,-3-1 0,4 1 0,-5-1 1,-3 1-1,-2-1 0,-7 1 0,-2-1 0,-2 0-69,-4 1 0,-2-1 0,-2 3 0,0 1-168,0 2 1,6 3 223,0-3 0,0-4 0,-6 7 0</inkml:trace>
  <inkml:trace contextRef="#ctx0" brushRef="#br1" timeOffset="102762">4891 665 7365,'0'-18'-944,"-2"3"1000,-4 3 0,4 2-54,-4 4 11,-4 4 0,8-3 0,-5 9 13,-1 1 0,6 9 0,-4-2 0,4 3 16,2 3 1,-6-1 0,1 2-1,1 3-21,2 1 1,2 8 0,0-4 0,0 2-43,0 0 0,2-1 0,2 3 0,1-4-42,-1-2 1,4 0-1,-2-3 1,-2 1-80,-2-2 0,-2 5 0,0-3-148,0-2 290,0-1 0,-8-3 0,-2 0 0</inkml:trace>
  <inkml:trace contextRef="#ctx0" brushRef="#br1" timeOffset="103629">4611 961 7569,'-17'0'-167,"5"-1"-365,0-5 450,9 4 1,-3-6 0,12 8-1,5 0 75,5 0 0,3 0 0,4 0 0,5 0 3,-1 0 1,6 0-1,-4 0 1,4 0-45,2 0 0,0 0 1,-2 0-1,-2 0 41,-2 0 1,-2-2 0,4-2 0,-2-2 1,2 2 1,-4-3 0,1 1 0,-3 0 3,-4-2 1,4 6-1,-1-5 159,-3-1 35,-2 6-153,-9-6 0,-4 8 1,-12 0-2,-6 0 1,3 0-1,-3 0 1,0 2 79,3 4-106,-7-4-5,14 13-1,-5-13-89,7 6 65,0-8 0,1 0 0,5 0 14,6 0 1,-2 0 0,1-2 21,3-4 1,1 2 20,3-7 1,-7 7 0,-1-4 27,-2 0-48,6 6 0,-11-5-6,9 7 1,-6-6-15,6 0 4,-9 0 0,5 4 44,-8-4-84,0 4 18,0-5 1,-8 14 12,-3 5 4,-5 4 0,-1-5 0,1 1 1,3 0 0,1-3 1,6 7-1,-4-5 9,3 5 1,1 1 0,6 1-7,0-1 0,0-5 0,0 0-7,0 1 0,2-3 0,4 2 1,5 1 1,5-5 0,-1 0 0,-3-1 0,4-5 0,-5 4-3,5-4 0,1-2 0,1-2-51,-1-4 0,-5-1 1,-3-7-1,1 2 42,0-1 1,-6-3-1,2-1 1,-5-1 9,-1 1 1,0-1 0,-1 1 0,-3 0-3,-2-1 0,-8 6 1,3 1-1,-5-1-87,-1 2 0,-1 1 1,1 5-91,-1-2 1,1 0 0,1 8-25,5 4 207,-5-4 0,14 13 0,-6-5 0</inkml:trace>
  <inkml:trace contextRef="#ctx0" brushRef="#br1" timeOffset="103920">5519 839 7569,'12'0'-537,"0"0"1,1 0 489,3 0 1,-5 0 0,1 0 65,2 0 0,1 2 0,3 4 0,-3 4 0,-1 5-12,-3-3 1,-7 3 9,2-3 1,-4 4 14,-2 1 41,0-7 0,-2-3 141,-4-7 1,4-1-208,-4-5 1,5-4-1,1-7-74,0-1 0,0 1 0,1-1 1,5 1-83,6-1 0,3-1 0,3-3 149,-1-1 0,1-8 0,-1 4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48.9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18 7569,'0'-9'-295,"0"1"1,0 10-1,0 4 250,0 5 0,0 5 0,0 1 70,0 1 1,-6 5 0,0 0 0,2-1 0,2-3 0,2 4 0,0 1 0,0-3 9,0-2 0,0-1 0,0-1 0,0 1 9,0-1 1,0 1 0,2-1-31,4 1 1,-2-7 0,8-1 0,1-2 1,-3-3 0,2-3 0,1 2-15,3 2 1,3 0 0,2-6 0,3 0-31,-3 0 1,4 0 0,-1 0 0,-3 0-55,-2 0 0,5 0 1,-1 0-1,-2 0-119,-1 0 0,-3 0 0,1 0 202,-1 0 0,0 0 0,1-8 0,-1-2 0</inkml:trace>
  <inkml:trace contextRef="#ctx0" brushRef="#br0" timeOffset="333">350 210 7510,'-10'10'-198,"2"0"1,8-4 238,0 5 1,0 5 0,0 3 0,0 3-87,0 1 0,0 2 1,2-4-1,2 5 32,2 1 0,2-4 1,-5 6-1,3 0-66,-2-2 1,4 6 0,0-3-1,1 3-370,5 1 449,-6-6 0,7 5 0,-5-6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47.9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1730 804 7569,'0'-10'-905,"0"0"1032,0 5 1,0 1-21,0-8 1,0 6 0,-2-3-201,-4 1 0,4 0 0,-6 4 1,2-4 29,1-1 0,-7 3 0,4-4 1,-2 0 92,-3 1 1,-3 3 0,-1-4 0,-3 1-99,-3-1 1,2 4 0,-8-6 0,-2 1 52,-2 1 0,0-6 1,0 7-1,2-3 5,0 0 1,-6 7 0,8-5-1,-2 0 15,1 1 0,3-1 1,6-4-1,-2 5-5,1 1 0,1-4 0,0 4 0,-3 1-16,3-1 1,2-4-1,1 4 1,1 1 13,-1-1 1,-5-6-1,-2 5 11,-2-1 0,3-6 0,-5 7 0,-2-3 1,-2 2 10,-2 3 0,0-5 1,0 6-1,0 2 23,0 2 1,6-3 0,2-1 0,0 2-25,0 2 1,4 2-1,-5 0 1,3 0-7,4 0 0,1 0 0,3 0 0,-1 0 13,1 0 1,0 0-1,-1 0-33,1 0 0,-1 0 31,1 0-15,7 0-78,2 0-2,8 0 1,0 2-34,0 4 0,-2-4 13,-4 3 1,3 3-1,-7 0 1,0 0-195,0-1 285,7-1 0,-13-6 0,6 0 0</inkml:trace>
  <inkml:trace contextRef="#ctx0" brushRef="#br0" timeOffset="386">175 0 7442,'-17'0'-336,"-1"0"0,7 2 0,-1 4 317,-1 6 0,3 3 0,-2 5 33,-1 3 1,3-4-1,0 7 1,0-3-5,1 0 1,5 2 0,-4-3 0,2 3 29,1 2 1,-1-3 0,6 3 0,0-2-14,0-4 0,0 4 1,0 1-1,0-1-48,0 0 0,2-2 0,3-5 0,5-1-62,0 1 0,5-3 0,-1-1 0,5-4 40,5-3 1,-1-1 42,-6-6 0,9 0 0,1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51.8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0 7569,'-12'0'-66,"0"0"0,6 0 596,-5 0-1484,7 0 619,-4 0 0,16 0 102,4 0 39,3 0 194,-5 0 0,5 0 0,3 0 0,9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52.0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0 332 7569,'18'0'0,"-8"0"-75,5 0 0,-5 0-146,7 0 128,-7 0 1,5 0 52,-3 0 25,4 0 0,1 0 0,1 0-215,-1 0 1,-5 0 72,-1 0 1,1 0 156,5 0 0,1 0 0,-1 0 0</inkml:trace>
  <inkml:trace contextRef="#ctx0" brushRef="#br0" timeOffset="114">437 315 7569,'10'0'-471,"-3"0"236,-7 7-349,8-5 584,-6 6 0,14-8 0,-5 0 0,5 0 0,1 0 0</inkml:trace>
  <inkml:trace contextRef="#ctx0" brushRef="#br0" timeOffset="507">839 35 7478,'7'-9'-125,"-5"-1"5,4 4 198,4 4-44,-8-6 143,6 8-463,-8 0 229,0 0 1,0 8 96,0 4 1,0 3 0,0 5-31,0 3 1,0 2-1,0 4 1,0-5-15,0-5 1,0-2 0,0 1 0,0 1-27,0 5 0,0-5 1,1 4-1,3-3 19,2-3 0,0 1 0,-6-1 0,0 1-39,0-1 1,6 1-1,0-1 5,-2 0 1,-3-5-184,-1 0 0,0-6 0,-1 3 228,-5-1 0,-12-2 0,-9-6 0</inkml:trace>
  <inkml:trace contextRef="#ctx0" brushRef="#br0" timeOffset="697">577 454 6634,'17'0'437,"1"2"-409,-1 4 1,1-4-1,-1 6 1,2-2-38,5 0 0,-3-1 1,6-3-1,-2 2-117,-3 2 1,3 2 0,-2-4 0,-1 1-32,-3-1 0,-2-2 0,1-2 157,-1 0 0,1 0 0,-1 0 0</inkml:trace>
  <inkml:trace contextRef="#ctx0" brushRef="#br0" timeOffset="868">1136 350 7569,'0'-10'-178,"-8"2"188,6 8 0,-14 0-54,5 0 1,1 8-1,0 4 1,1 3-119,-1 3 0,4-1 1,-4 2-273,3 5 445,-7-5-322,12 6 155,-13 1 156,13-7 0,-14 14 0,6-6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56.0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71 7414,'0'-18'-161,"0"7"224,0-1 265,0 0-185,0 3 1,2 1-194,4 8 1,-3 2 0,7 4 0,-2 5 14,-4 5 0,0 1 0,0 3 0,1 1-19,-1 2 0,-2 3 0,-2-5 1,0 2-306,0-1 233,0-3 50,0-2 0,2 1-53,4-1 1,-4 1-1,6-3-336,-1-3 465,3 4 0,15-15 0,3 7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56.4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0 7235,'-18'0'-5,"3"2"24,3 4 1,-1 4 0,5 7-45,-2 1 1,6-1 0,-1 1 18,3-1 1,2 1-1,2-3 1,1-1-21,3-3 1,8-7-1,-2 2 1,1-2 4,-1 2 0,3-4 0,-3 3 0,3-3-58,3-2 0,5-5 1,-1-3-1,-5-2 30,-3-3 1,-5-3-1,3-1 114,-6-1 1,-4 1 0,-2-1-33,0 1 0,-8 1 0,-4 5-173,-3 5 127,-3-4 1,1 8-1,-1-4-60,1 4 1,5 2 0,1 0-288,-3 0 360,6 0 0,-7 8 0,5 2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56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7652,'17'-10'-228,"1"2"1,-1 8 173,0 0 1,1 0 0,-1 0 0,1 0-76,-1 0 0,1 0 0,-1 0 0,1 0 64,-1 0 1,1 0 0,-1 0 0,1 0 64,-1 0 0,1 0 0,-1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57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 6995,'-10'17'211,"4"1"-135,4-1 1,2 1 0,0-1-47,0 1 1,0-1 0,2 0-50,4 1 0,-2-3 0,8-1 0,1-2 1,-3-8-1,2 1 5,1-3 1,-3-2-1,2 0-2,1 0 1,3 0 0,1-2-26,1-3 1,-3 1 0,-1-8 0,-3-2-8,3-1 1,1-3 0,1 1 74,-4 0 1,1-1 53,-7 1 1,2 1-1,-2 4 17,-4-3-173,5 13-33,-7-6 101,0 8 0,0 8 0,0 4 0,0-3 18,0 3 0,0-6 14,0 5-21,0-7 8,0 4-6,0-8 450,0 0-291,0 8 0,0-4-105,0 7 0,0 1 1,0 5-29,0 1 1,0-1 0,0 1 0,0-1-111,0 1 0,0 5 0,0 2 1,0 1-199,0-1 0,-6 4 0,1-6 0,1 0 276,2 3 0,2-7 0,0 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6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8051,'17'0'23,"-7"0"1,-2 2 0,-6 2 76,3 2 1,-1 12 0,6-3 0,-2 3-165,-4 3 0,3 0 0,-1-1 1,0 1-15,2 2 1,-6 2 0,4-3-1,-4 1-200,-2-2 0,5-1 1,1-3-44,-2 1 1,-2-1 320,-2 1 0,0-1 0,0 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55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262 53 6520,'0'-12'-148,"0"1"367,0-1-152,0 2 0,-2 3 4,-3 7 0,3 2 0,-6 2 27,0 1 0,6 9-37,-4-2 1,4 3-1,2 3-13,0-1 0,0 1 1,0-1-1,0 0-19,0 1 1,0-1 0,0 1 15,0-1 1,6 1 0,0-1-58,-2 1 0,-2-1 0,-2 1-106,0-1 1,0 1-1,0-1-160,0 0 1,0-5-74,0 0 1,-8-6 350,-4 5 0,-3-7 0,-3 4 0</inkml:trace>
  <inkml:trace contextRef="#ctx0" brushRef="#br0" timeOffset="213">18 367 7569,'-10'0'-304,"2"0"487,8 0 6,0 0 0,8 0-279,4 0 1,3 0 0,3 0 0,-1 0 101,1 0 0,1 2 0,2 2 1,3 2-55,-3-2 0,-2-2 0,-1 0 1,1 2-134,5 2 0,-5-1 0,4-5 0,-3 0-106,-3 0 0,6 0 281,1 0 0,-1-7 0,-5-3 0</inkml:trace>
  <inkml:trace contextRef="#ctx0" brushRef="#br0" timeOffset="337">454 298 7569,'-7'-10'0,"5"-6"0,-6 14-16,8-5 0,-2 7 29,-4 0 1,4 7-1,-5 3 1,1 2-130,0-1 0,-6 1 0,6 7 1,1 3-515,-3 1 630,6 0 0,-14-5 0,7-1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1:53.502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3948 1 7444,'-18'0'-709,"7"0"737,-1 0 0,6 6 0,-4 1-2,3 3 0,1 2 0,6 5 39,0 1 0,0-7 0,0 1 0,2 0 21,4-3 1,-4 7-1,5-7-59,1 1 4,-6 6 1,13-9-1,-5 7 1,2-4 25,-1-3 1,1 7-1,6-4-129,-1-1 1,1-1-1,-1-8 49,0 0 0,1 0 1,-1 0-8,1 0 0,-1-8 1,1-3 8,-1-5 0,1-1 0,-3-1 15,-3 1 1,1-1-1,-5 3 1,0 1 5,0 3 1,-2-1 4,-6-5 1,0-1 13,0 1 1,0 5 88,0 0 22,0 8-7,0-3 0,5 14 0,1 5-25,-2 4 0,-2 1 0,-2 1 1,2-1-94,4 1 1,-4-1 0,5 0-1,-1 1-179,0-1 0,6 7 0,-4-1 1,-1 0-815,1 2 988,6-5 0,-5 13 0,9-6 0</inkml:trace>
  <inkml:trace contextRef="#ctx0" brushRef="#br1" timeOffset="13724">1817 1066 7569,'12'0'0,"-3"-2"-671,-1-4 343,-2 4 172,2-13 10,-6 13 171,13-6-91,-13 0 84,14 6-8,-14-5-7,5-1 1,1 6 6,4-4-2,-4 4-24,7-6 24,-5 6-2,7-5 2,1 7 134,-1 0-134,-7 0 0,5 0 78,-3 0-67,4 0-3,-7 0 0,7 0-71,-7 0 73,1 7-2,6 3 0,-14 2 0,3-1 0,3 1 0,-2 6-44,-2-1 1,-2 1 0,-2-1-6,0 0 0,0-5 1,0 0 30,0 1 0,-8-5 1,-2 0-1,-1-2 15,-1-1 1,0 3-1,-5-4-3,0 2 1,-1 0-3,1-6 16,7 0-17,-6 0-8,14 0 0,-5-2-40,7-4 1,2 2 0,3-6 37,7 3 1,-2-7-1,1 4 1,3-1-1,0-1-6,-3-2 1,5 5 0,-5-3 0,5 1-12,1 1-1,1-6 160,-8 7-139,5-1-3,-5-6 9,7 7 0,-7-1 2,5-6-5,-5 14-11,0-13 12,5 5 0,-5 1 0,0-7 127,5 14-123,-13-13-1,6 13 2,-8-14 99,8 14-97,-6-13 5,5 13 194,-7-14-188,0 14-1,0-6 18,0 1 20,0 5-106,0-6 0,-1 8 57,-5 0 0,4 2 0,-6 2-128,0 2 111,6 7 1,-7-3 31,3 7-21,4 1 1,-6 5-1,8 0 58,0-1-54,0-3 11,0-1-12,0-1 0,2 1 8,4-1 0,-2 1 0,5-1 17,-1 0 30,6-7 0,-10 6 1,7-5 31,3 5 0,-4-5 79,1 1 0,1-2 127,5 1-251,-7-3 0,-2-8 0,-6 0-60,4 0-422,-4 0 1,11-2 432,-7-4 0,7-3 0,-3-9 0</inkml:trace>
  <inkml:trace contextRef="#ctx0" brushRef="#br1" timeOffset="14908">3965 1555 6157,'10'-2'308,"-4"-4"1,-4 2-325,-2-7 0,0 5-15,0-6-119,0 8 185,0-3 18,0 7-43,0-8 0,0 4 0,-2-8 19,-4-1 0,-4 3 1,-7 0 21,-1 3 0,1-1 0,-1 4 0,1-2 36,-1 2 0,-1 2 0,-2 2 1,-5 0-70,-1 0 0,6 0 1,-4 0-1,1 2-20,1 4 0,0-2 1,5 6-1,1-1-13,-1 1 1,7 0-1,1 3 4,2-1 10,2 0 0,5-1 0,-3 1-5,-2 2-6,0 1 0,6 3 0,0-1 0,2-2 10,4-3 1,-2 4 0,7-5 1,3 5 0,1-6 0,3-5 0,-1-3-7,1-2 1,-1 6 0,1 0-1,-1-2-76,1-2 80,-1-2-2,1-8 0,-1 6 1,0-8 2,1 5 1,-3 1 2,-3-8-13,4 8 23,-7-11 0,3 13-21,0-4 2,-8-4 19,11 8 0,-11-8-18,8 5 11,-9 3 1,7-8 0,-4 4-5,-4 4 0,8-5 1,-7 5-11,3-4 9,0 4 1,-4-6 100,4 8-95,-4-8 4,6 6-7,-8-5 14,0 7 1,0 2-14,0 3 0,-2-3 0,-2 6 0,-2 0 9,2 3 1,-4-1 0,1 2 2,-3 1 2,6 3 1,-10 1 0,9 3-1,-1 1 5,-2 2 1,0 1 0,-5-5 0,3 2-16,2 3 1,-5 1-1,3-4 1,-2 3 1,1-3 0,7 4 0,-4 0 0,2 1-55,0-1 49,0 6 0,-1-12 0,5 12 2,-4-7-22,4 7 84,2-12-8,0 14-51,0-14 1,6 9-1,2-7 1,1 2 9,5-1 1,-4-3 0,1-3-1,3-3 2,1-1 0,5-6 1,1 3-1,2-1-6,-1-4 0,3-2 0,0-2 0,2 0 17,4 0 1,-3-2 0,1-4 0,2-6 32,2-3 1,-4-3-1,-2 1 1,-2 0-56,-3-1 1,3 1-1,-4-3 1,-3-1-18,-5-2 1,-7-1-1,4 7 1,-3-1-572,-3 1 1,-4-1 578,-5 1 0,-5 0 0,-8-1 0</inkml:trace>
  <inkml:trace contextRef="#ctx0" brushRef="#br1" timeOffset="12273">1188 1450 7528,'0'-11'-19,"0"-1"430,0 8-753,0-4 244,0 8 1,0 2 191,0 4 0,0-2 1,0 8-10,0 1 1,0 3 0,0 1-41,0 1 0,0 1 0,0 2 1,0 3-58,0-3 1,0 4 0,0 0 103,0 3-109,0-7 1,0 12 0,0-6 0,0 2-21,0 0 1,0-1 0,0 3 0,0-4 30,0-2 15,0 6-183,0-12-39,0 7-17,0-1 206,0-6-148,0 7 145,0-9-34,0 0 0,0 1 1,0-1-70,0 1 44,-7-8-341,5 5 163,-6-13 264,8 14 0,0-15 0,8-1 0,1-9 0</inkml:trace>
  <inkml:trace contextRef="#ctx0" brushRef="#br1" timeOffset="12790">1206 1573 6287,'6'-12'-183,"-1"0"183,1 8 0,-6-3 106,0-1 1,6 4-1,2-6 311,2 2-371,1 3-83,-1-3 1,5 6 65,-3-4 0,9 4 1,3 0-1,-3-2 13,-2-1 1,5-3-1,-1 4 1,0-2-12,2 2 0,-5 2 0,5 2 1,-2 0 50,1 0-64,-1 0 13,-6 0 12,1 0-96,-1 0 84,-7 0 1,6 8-12,-7-6-76,1 13 1,0-5-1,-6 8 41,1-1 1,1-5 0,-6-1 0,0 3 8,0 2 1,-6 1 0,-1-2-1,-3-1-1,-4-2 0,5-1 1,-3 5-1,-2-3 1,-1-1 2,-3 0 25,1-3-22,0 7 6,-1-14 14,1 13-20,-1-13 3,1 6-1,-9-8 25,7 8-24,-14-6-1,14 6 3,-7-8-2,9 0 0,-1 0 3,1 0-234,0 0 3,-1 0 218,1 0-11,7-8-344,-6 6 162,14-14-44,-5 14 245,7-13 0,0 5 0,0-7 0</inkml:trace>
  <inkml:trace contextRef="#ctx0" brushRef="#br1" timeOffset="16094">4140 1014 6050,'0'-18'47,"0"7"1,0-1 28,0-2 1,6-1-1,1-1-64,3 5 0,-6-5 0,4 6 0,-1-1 10,5-1 1,-2 6 0,1-3 4,3 1 1,2 2 0,-1 4 43,-3-4-49,3 4-13,-5-5 1,2 7 6,-1 0-7,-7 0 1,12 1 0,-5 3 27,5 2-25,-6 0 1,5 0-1,-5 2 1,1-1 8,1 1 0,-6 4 0,5-4-24,3 1 0,-4 3 1,-1 5-17,-1 1 1,4-7 35,-6 1-136,0 0-6,-6-3 125,0 7-18,0-14 7,0 6 1,0-6-1,0 3 1,-8-3 0,4 6 0,-8-8 20,-1 0 1,-3 0-1,-1 0 1,5-8-27,0-3 0,8-5 6,-1-1 1,3-1 0,2 1 1,0-1 0,7 7 1,3-1-5,0-2 49,5 7-42,-5-9 0,8 14 29,-1-13-27,1 13 1,-1-14 0,0 12 12,1-7-8,7 7-2,-5-12 1,5 14 191,-8-3-182,1-5-5,-1 8 0,-5-6 63,-1 8-50,1 0 43,-2 0 8,5 0-38,-5 0-31,7 0 1,-5 8 1,0 4 4,-8-5 1,11 9 0,-5-5 29,0 5-109,-3-6 84,-7 5 1,6-5-167,0 7 154,0 1 5,-6-8-160,0 5 152,0-5-42,0-1 1,0 7-320,0-4 312,0-5-143,0 9-19,0-14 215,0 13 0,-8-13 0,-2 6 0</inkml:trace>
  <inkml:trace contextRef="#ctx0" brushRef="#br1" timeOffset="16429">5083 891 7569,'10'0'-1319,"-3"0"1280,-7 0 675,0 0-611,8 0 0,-4 0 0,8 0 1,1 0-54,3 0 0,3 0 0,2 0-168,3 0 0,1 0-10,-2 0 1,2-5 205,5-1 0,3 0 0,-6 6 0</inkml:trace>
  <inkml:trace contextRef="#ctx0" brushRef="#br1" timeOffset="17329">5642 752 7569,'7'-10'0,"-5"2"-581,14 0 301,-6 7 214,-1-7-57,7 0-1,-6 6 168,7-6 0,0 6 31,1-3-8,-1 3-63,1-6 0,-1 8-41,1 0 89,7 0-26,-6 0 1,7 0 24,-9 0-12,1 0-49,-1 0 1,1 2-27,-1 4 77,-7-4-141,5 13 124,-13-5-4,14-1-2,-14 7-121,5-6 113,1-1 3,-6 7-11,6-6 9,-8-1-20,0 7-35,0-6 1,-8 7-1,-4-1 18,-3-5 10,5 5 0,-5-14 0,3 5 0,-3-1-21,-3 0 0,6 0 21,1-6 3,-1 0 1,0 0 33,1 0-19,7 0-1,-4 0 1,8-2 1,0-4 1,0 2 0,2-7 0,4-1 0,4 0-2,-1 1 0,7 5 0,-4-4 1,3 0-1,3 3-7,-1-1 3,0-6 1,1 7 1,-1-5-3,1-4 2,-1 14-6,-7-13 6,6 5 56,-7 1-55,9-7 0,-1 14 45,-7-13-41,5 5-1,-5 0 5,0-5 60,-2 5-55,-1 0-5,-5-5 6,14 13-43,-14-14 43,5 14-4,-7-13-11,8 13 16,-6-14-5,6 7 31,-8-1-33,0 2 37,0 8 1,0-2 15,0-4 71,0 4-100,0-5-54,0 7 0,0 2 38,0 3 1,-6 5 0,-2 8-20,-1-1 1,5-5 0,-4-3 28,0-1-20,6 6-4,-5-5 3,7 1 95,-8 6-88,6-7 6,-6 9-46,8-8 43,0 5-13,0-5 0,0 1 1,0 1 6,0 2 0,0 1 0,2 3 4,4-1 0,-4-5 1,6-3-1,-3 1 11,1 0 0,8 0 0,-5 3 3,1-1 0,4-6 1,-6 3-1,1-1 40,5-4 0,1-2 0,3-2-33,-1 0 1,1 0-1,-1 0 5,1 0 1,-7 0-301,1 0 0,-6-6 261,5 0 0,-7-7 0,4 3 0</inkml:trace>
  <inkml:trace contextRef="#ctx0" brushRef="#br1" timeOffset="23316">1992 612 7569,'-10'-8'-760,"-6"6"1,7-7 584,-9 3 176,9 4 1,-7-6 12,4 8 0,-3 0 0,-3-2 0,1-2 3,-1-2 1,3-1-1,1 3 4,3-2 1,-1 0-1,-5 6 1,-1-2 111,1-4-118,-1 4-5,1-5 0,-1 7 10,1 0 0,-1 0 1,-1 0 21,-4 0-100,3 0 78,-13 0-9,14 0 1,-12 2 0,6 1 0,-3 3 0,-1 0-95,2 2 81,-6-6 1,8 11 0,-6-7 0,2 0-10,-2 2 1,6-4 0,-1 5 0,3 1-2,0 0 0,-6-1 0,3 5 1,1-4 6,0-2 1,0 3 0,3-3-1,-1 2 21,2 3 0,-4-3 0,1 2 1,3-1 0,1-1 0,-3 5 1,0-3-1,2 4 5,1 1 0,-3 2 0,0 3 0,-1 1-19,-1-2 0,6 1 1,-7 1-28,1 6 31,6-4 0,-8 3 1,5-5-1,-1 4-5,2 0 1,-5 6-1,3-6-8,2 1 1,1 5-1,1-6 1,-2 2-1,-3 0 11,3 2 0,-4-4 0,0 2 0,-1 2 14,1 2 1,2-4 0,3 0 0,-1 1-13,-2-3 1,0 6 0,5-6 0,3 2-9,3 0 1,-4-6 0,7 7-1,-1-1-1,4-2 0,-2 6 1,3-6-1,1 2-1,2 0 0,2 0 1,0 6 11,0 0 1,2-2 0,4-2 0,3-2-4,1 2 0,5-4 0,-3 3 0,4-1 3,1-2 0,1 6 1,-1-6-1,0 2 0,3-2-4,3-1 0,-2 5 0,9-4 0,-1 2 10,-2 0-17,14 0 0,-16 0-1,16 0 1,-8-5-1,9 3 1,1 0-1,4-2-2,3 0 0,2 4 0,3-5 0,1-1 4,2 2 0,2-5 0,-3 5 0,3-2 3,2 0 0,-4 1 0,4-5 0,0 2 7,0 3 0,0-1 0,4-4 0,-2 1-19,2-3 1,6 9-1,0-13 1,-2 1-6,4 1 0,-3-5 1,11 0-1,-1-1 6,-1 1 1,11-6 0,-3 4-1,1-3 9,0 1 1,-2 0 0,1-6-1,1 0 22,4 0 1,-6 0-1,5 0 1,-7 0-1,-2 0 0,7 0 1,-9 0-1,5 0 14,1 0 0,6 0 1,0-2-1,0-2-19,2-2 1,-11-5 0,3 3 0,-1 0 2,-1 1 0,6-7 0,0 4-14,1 1 1,-13-7 0,8 4 0,-3-3 0,-1-5-5,5-3 1,-7 4 0,8-4 0,-5 1 15,-1-1 1,1 2 0,-1-7 0,-3 3 6,-3 4 0,7-6 1,-3-1-1,5-1-7,1 0 0,-2 0 0,-1-6 0,-5 0-26,-1 0 1,3 0 0,-5-1 0,-4-3-45,-6-2 1,0-6 0,-8 5 0,0-3-27,2-3 0,-7-3 1,1-1-1,-7-1 50,-5 1 1,5 0-1,-6-1 1,-2 1 36,-3-1 0,-1 7 1,-2-1-1,-2 1 24,-1 1 1,-9-5 0,4 3 0,-4-1-15,-3 1 0,3-4 0,-11 5 1,2-3-32,-1 3 1,-5-8 0,4 5 0,-2 0 10,-5-1 0,-1 0 0,-2-3 0,0 3-41,0 3 0,-7-1 1,-5 5-1,-4 0 19,-1 1 0,-14 1 1,-4 6-1,-4 0-15,-4 0 1,5 6 0,-11 2 0,-3 0 11,-4-1 1,-9 7 0,3-2 0,-4 3 5,-5 3 1,-9-1 0,2 1-1,-3 0 6,-8-1 0,5 3 1,-9 1-1,-2 2 19,0-1 0,40 5 1,-1 0-1,2 0 1,0 1-1,-3 0 1,1 0-27,1 1 1,-1 0 0,-1 1 0,0-1 0,-1-2 0,0 0 0,-3 1-1,-1 1 59,-2 0 0,0 0 0,3 0 0,0 0 0,-2-1 0,0-1 0,2 1 0,0 0-9,-1 1 1,-1 1-1,-2 2 1,-2 0-1,2-2 1,0 0-1,0 1 1,0 0 5,1 2 0,-2 1 0,-1-1 0,1 2 1,0-1-1,2 2 0,-2-1 0,0 0-39,-2 0 1,0 0 0,3-1 0,0 2 0,0-1 0,0 2 0,1-1 0,0 1-23,0 0 1,0 2-1,-1 5 1,2 2-1,1-3 1,1 1 0,1 1-1,0-1-64,2 1 1,0 0-1,-3 1 1,1 1-1,4 0 1,0-1-166,1 0 1,1 0 254,-6 2 0,2 1 0,8-4 0,1 1 0,-6 3 0,-1 1 0,2 1 0,1-1 0,1 2 0,0-1 0,-1 2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17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6518,'11'-9'140,"1"3"0,-6 4-46,5 2 1,-7 2-85,2 4 1,-2 3 0,0 9-30,2-1 1,5 1 0,-3 1-1,0 3 8,0 1 0,3 0 0,-3-5 0,0-1-15,0 0 1,3 1-1,-3-1 1,0 1-14,-1-1 1,5 1-1,-4-1-132,2 1 1,-5-1-65,7 1 1,-8-1 234,2 1 0,-4-9 0,-2-1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17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7263,'0'-10'-408,"0"3"1,6 9 439,0 3 1,5-1 0,-3 6-1,0 0-20,0-1 0,3-3 0,-3 4-7,2-2 1,1 3 0,7-5-106,-1-2 0,-5-2 1,0-2-1,1 0 100,3 0 0,1 0 0,1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18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8 7540,'-1'-7'-181,"-5"7"1,4 7 0,-4 11 0,2-1-64,-2 1 0,4 5 244,-4 0 0,-3 1 0,-1-7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18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35 140 6403,'-9'8'36,"-1"-6"41,4 4 10,4-4-85,-6-2 1,8-2 0,0-4 0,2-4-10,4 1 0,-2-7 1,8 7-1,-1-3 23,-1 0 1,6 3 0,-5-5 42,5 2 0,1 3 0,1-3-7,-1 6 0,1 4 0,-1 2-52,1 0 0,-1 6 0,0 2 0,1 0-21,-1-1 0,1 7 0,-1-4 0,-1 1 1,-5 1 1,5-2 0,-6 3-1,1-1 10,1 1 1,-8 3-1,4-1 1,-3-1 5,1-2 0,0-1 0,-6 7 6,0-1 1,0-5 0,0 0-62,0 1 1,0-3 50,0 1 1,-2-7 3,-4 2 0,4-6 0,-5-6 16,-1-5 1,6-5 0,-4-1-10,4-1 1,10 1 0,4-3 0,3-1 16,3-2 0,-1-1 0,2 7 0,5 0 5,5-1 1,-2 1 0,2-1 0,2 3 14,2 3 1,2-2 0,0 9-1,-2 1-13,-4 2 0,4 2 0,-4 0 1,2 0-47,-2 0 1,4 0 0,-6 2-1,1 2-3,-5 1 0,-6 9 1,-3-4-1,-4 1 16,-3 1 0,-1 0 0,-6 5 0,0 1-66,0-1 1,0 0 0,0 1-16,0-1 1,-6 1 0,1-1-153,1 1 0,2-1 239,2 1 0,8-9 0,1-1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19.2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297 87 7363,'10'-17'-222,"-5"0"1,-3-1-115,-2 1 324,0 7 1,-2 2-1,-1 10 1,-5 2 20,-2 2 0,-1 5 0,-7-3 0,1 2 37,-1 4 0,1-5 0,-1 3 0,-1 1 5,-5 3 1,5 1 0,-4 1-1,3-1 0,3 1 1,-1 1-1,3 3 1,1 1-27,3-2 1,7-1 0,-2-3-1,4 1-18,2-1 0,0 0 1,0 1-1,2-1-67,4 1 0,-2-3 0,7-1 0,3-4-52,1-3 0,9 5 0,1-6 0,2 0-228,4 1 1,-4-5 339,2 4 0,8-4 0,8-2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19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87 7569,'18'0'-513,"-7"0"1,1-2 362,1-3 1,3 3 0,1-4-1,1 4 220,-1 2 0,1 0 1,-1 0-1,1 0-38,-1 0 1,1 0 0,-1 0 0,1 0 19,-1 0 1,1 8 24,-1 3 1,-1 5 0,-5 1-66,-5 1 0,-4-1 0,-2 1-17,0-1 0,0 1 1,-2-1-23,-4 1 1,2-7 132,-7 1 0,5-8 113,-6 2-180,8-5 0,-3-8-104,7-5 0,2-3 0,1-3 0,5 3 14,2 3 0,2-4 1,5 5-1,0-3 28,1 3 1,-3-5-1,-1 6 1,-2-1 24,1-1 1,-5 6-1,0-3 1,-2-1 27,-1 0 1,1 4 31,-6-5 0,0 5-35,0-6 0,0 6 22,0-5 0,-2 7-14,-4-2 1,3 4 16,-9 2 0,6 6 1,-4 2 3,3 1 0,1 3 0,6 5 1,0 1 0,0-1 0,0-5 1,0 0-1,0 1 14,0 3 1,0 1-1,2 1 1,2-1-17,1 1 0,7-7 0,-4 1 0,2 2-5,3 1 1,-3-3 0,2-3-1,1 1-49,3 0 1,3-6 0,2 1 0,3-3-106,-3-2 0,6 0 0,0 0 0,2 0-143,1 0 0,-3 0 0,4 0 0,-2 0 247,2 0 0,2-7 0,2-3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22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43 7569,'-10'-8'-491,"4"-3"1,5 1 73,1-2 1,0 10 416,0 2 0,15 8 0,4 9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22.1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7385,'0'12'-709,"0"-1"695,0 3 0,0 1 0,0 3 0,0-1-45,0 1 0,0-7 0,0 1 37,0 2 0,0 1-77,0 3 1,0-7 51,0 1 47,0-8 0,0 4 0,0-8 0</inkml:trace>
  <inkml:trace contextRef="#ctx0" brushRef="#br0" timeOffset="509">298 88 7492,'11'0'-571,"1"0"1,0 0 487,5 0 1,-5 0 88,-1 0 0,-5 0-4,6 0 1,-6-2-2,5-3 1,-7 1-1,4-6 73,0 2-61,-6-5 0,3 5-11,-10-4 0,1 4 1,-8 8-9,-2 0 1,-1 0 0,-3 0 25,1 0 1,0 0 0,1 2 0,2 2 62,3 2 0,1 2 0,-3-4 11,1 2 1,2 7-38,-1-1 1,3 3-23,8 3 1,2-1-56,4 1 0,-3-9 0,9-1 0,2-2 0,1 0-60,3-2 1,-1-2 0,1-2 0,-1 0-402,0 0 481,1 0 0,-1 0 0,1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7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6886,'18'0'65,"-1"0"1,1 0-1,-1 0 0,7 0 0,-1 0 0,0 0-24,2 0 1,-5 0 0,5 0-1,-2 0-127,1 0 1,-1 0-1,-6 0 1,1 0 71,-1 0 1,1 0 0,-1-2 0,1-2 13,-1-2 1,1-5 0,-1 3-1,0 0 14,1 0 1,-6-3 0,-3 3 35,-1-2 0,0 1 0,-4-5 92,2 2 1,-1 7 117,-5-7-252,0 8 14,0-4 0,0 16 1,0 4-16,0 3 0,0 5-7,0 3 0,0 2 0,0 4 0,0-5-9,0-5 1,0-2-1,0 3 16,0 3 1,0-9-1,0 3-81,0-1 0,0-1-23,0 3 0,0-7 51,0 1 30,0-8 1,0 2 0,0-12 14,0-6 0,-5-3 0,-1-3-8,2 1 1,2 5-1,2 0 1,2-1-17,4-3 1,-2 5 0,7-1-1,1-2 9,-3-1 0,7 3 0,-4 3 0,3-1 16,3 0 0,-7 4 1,1-3-1,2 1-14,1 4 0,-3 2 0,-1 2 145,3 0 0,-4 0 1,1 0-56,3 0 0,1 0 1,3 0-34,-1 0 1,1 2-1,-1 2 1,1 2 41,-1-2 1,6 3 0,1 1 0,-3 0-23,-2 0 0,-7 3 0,0-3 0,-1 2-22,-1 3 0,4-3 0,-8 2 0,-1-1-47,3-1 1,-6 6 0,4-5-140,-4 5 1,-2 1-270,0 1 0,-2-1 0,-4 1 414,-6-1 0,-3 1 0,-3-1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30.6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36 332 7436,'-12'0'-1357,"0"0"1407,9 0 0,-5-2-23,8-4 1,0-4-18,0-7 0,0 5 0,2 1 23,4-3 0,-3-1 5,9-3 0,-8 1 0,2-1-25,-4 1 0,4 5 0,1 0 1,1-1 0,0-3 0,4 5 0,-5-1 1,3 0-6,4 3 0,1-5 1,3 6-18,-1-1 0,0 5 1,1-4-1,-1 2 28,1 0 1,-1 0 0,1 6 0,-1 0 10,1 0 0,1 0 1,2 0-1,3 0-12,-3 0 1,0 0 0,1 0 0,3 0-1,2 0 0,0 0 0,4 0 0,-3 0-14,-3 0 1,4 2 0,-6 2 0,0 2-10,3-2 0,-13 4 1,5 0-1,-3-1 12,1 1 0,-5 0 0,-1-2-5,-2 5 1,4-1 0,-5 0-1,1-1 8,0 1 1,0 2 0,-5 5-8,3 1 1,2-7 0,-4 1-1,2 2-5,-2 1 0,0 3 0,-1-1 0,3 0 1,-2 1 1,-2-1 0,-2 3-1,0 1-13,0 2 1,0 3 0,0-5 0,0 2 5,0-1 0,0-3 0,0-2 0,-2 1 7,-4-1 0,4-5 8,-3 0-16,3-1 39,2-1 102,0-2 1,0-10-132,0-4 0,0-4 0,0-7-26,0-1 0,0-1 0,0-2 1,0-3 5,0 3 1,0 2 0,0 1-1,0 1 7,0-1 0,0 1 0,2-1 0,1 1 28,3-1 1,2 1 0,-4-1 2,2 1 0,7 0 1,-1-1-16,3 1 0,3 1 0,-1 2 0,1 3 1,-1-3 0,1-1 0,-1-1 0,1 3-12,-1 1 1,1 0-1,1-3 1,0 1 10,-1 3 0,3 5 1,-9-4-1,3 2 8,3 4 1,-1-3 0,1 1 0,-1 2-1,1 2 0,1 2 0,2 0 1,3 0-5,-3 0 0,0 0 0,1 0 1,1 0 5,-2 0 0,5 0 0,-3 2 1,0 2 8,2 2 0,-5 5 0,3-3 0,-2 0-20,3 0 0,-5 3 0,4-3 0,-3 2-4,-3 3 0,1-3 1,-1 2-22,1 1 1,-1 3 0,-1 1 0,-3 1 10,-1-1 1,-6-1-1,3-3 1,-1-1-1,-4 1 1,4 9 0,-2 1 0,-2-2 8,-2-1 1,-2-1 0,0 3 0,0 1 1,0-2 0,0 1 0,0-1 0,0 2 8,0-1 1,0-3 0,0-2 0,0 1 10,0-1 1,1-1-1,3-3 1,2-1 34,-2 2 0,-2-5 0,-2 3-21,0 2 0,0 1-30,0 3 0,0-1 0,-2-1-1,-4-5 0,4-1 0,-5-6-230,-1 2-108,6-1 1,-8-5 334,4 0 0,4 0 0,-5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31.5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926 88 6149,'10'-2'278,"-5"-3"-171,-3 3-121,-2-14 0,-2 12 0,-3-6 6,-7 3 0,2 1 0,-1 4 12,-3-4 0,-2 4 0,-1-6 0,-1 3-3,1-1 0,0 0 0,-1 6 0,1 0 0,-1 0 0,-1 0 0,-3 0 0,-3 0-1,-2 0 1,6 0 0,-5 0 0,1 0 5,-4 0 0,2 0 0,-2 0 0,-2 2-2,-2 4 1,-2-2-1,0 5 1,2 1-4,4 0 0,-4-1 1,4 5-1,-2-2 3,2 1 0,-2 1 0,7-1 0,3-1-4,2 2 0,1 1 1,1 3-1,1-1-1,4 1 1,-1-1 0,7 2 0,2 3-1,2 1 1,2 6 0,0-6 0,0 1 6,0 1 0,6-4 1,2 6-1,1-1 14,5-5 0,2 4 0,1-1 0,1-3 25,-1-2 1,6-1 0,2-1-1,3 1-10,3-1 1,-4-1 0,2-3 0,2-3-25,2-2 0,0-1 0,-2-3 0,-2 2 1,2-2 0,-4-2 1,2-2-1,1 0 10,-3 0 0,4 0 1,-6 0-1,0 0 52,0 0 1,1 0 0,-5-2-1,2-2-52,-1-2 0,-3 1 1,-1 5-200,-1 0 1,-5-6-216,-1 0 133,1 0 1,-2 4 55,-5-4 203,-3 4 0,-2-5 0,0 7 0</inkml:trace>
  <inkml:trace contextRef="#ctx0" brushRef="#br0" timeOffset="555">1153 769 6155,'8'-9'83,"3"3"0,5 4 1,1 2-38,1 0 1,-1 0 0,1 0-7,-1 0 0,1 0 0,-1 0-37,0 0 0,1 6 0,-3 2 1,-1-1 0,-2 1 1,-6 4 0,3-5-23,-1 3 0,4 2 0,-7 5 4,-1 1 1,-2-7-1,-2 1 19,0 2 1,-2 1-2,-3 3 0,-5-3 0,-8-1 0,1-5-2,-1-1 0,1 0 0,-1-4 0,-1 2-4,-4-3 0,3-1 0,-5-2 0,2 0-18,0 0 0,-1 0 1,7 0-373,-1 0 392,1 0 0,-1-7 0,1-3 0</inkml:trace>
  <inkml:trace contextRef="#ctx0" brushRef="#br0" timeOffset="959">1624 769 7569,'8'-9'-1827,"-6"-7"1938,6 6 162,-8 1-80,0-7 1,-2 14-112,-4-4 0,2 5-92,-7 1 0,5 0 0,-6 0 20,-1 0 0,3 0 0,0 1 1,0 3-22,1 2 1,3 6-1,-4-4 1,0 1 21,1 5 1,3-4 0,-4 1 20,2 3 1,-3 1 0,5 3 18,2-1 1,2 1 0,2-1-24,0 1 1,8-3-1,4-1 1,3-5-10,3-1 1,-1 0 0,1-4 0,-1 2-46,0-2 0,7 3 0,1-1 0,0-2-126,0-2 0,1-2 0,-5 0 152,2 0 0,8 8 0,-4 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36.32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630 245 7569,'9'-8'-1432,"1"6"1423,-4-4 1,-4-3 49,4-3 1,-6 2 0,-4-1 33,-2-3 1,-6-1 0,5-3-60,-3 1 1,-2-1 0,-5 1-15,-1-1 0,1 7 1,-1 1-1,1 0 16,-1 1 1,-1 5 0,-4-4 0,-4 2 6,-1 0 1,-3 0-1,6 6 1,-2 0 9,-4 0 0,4 0 1,0 0-1,-1 0-33,1 0 0,4 2 0,-4 4 1,2 6-7,3 3 0,-1-3 0,4 0-42,3 1 49,2 3 0,5 1 1,3 3-1,4 1-19,2 2 1,0 1 0,0-7 0,2-1 3,4-5 1,3 5 0,9-7 0,-1 3 15,1 0 0,1-6 0,3 3 0,1-1 0,-2-4 0,4-2 0,-1-2 0,-1 0 1,2 0 1,-5 0-1,3 0 1,-4 0-12,-1 0 1,-1-6-1,1-2 1,-1 0-42,1 1 1,-1-1-1,1 2 23,-1-6 0,-1-3 1,-3-3 25,-1 1 0,-8 0 15,1-1 0,-1 6 36,2 1 23,-4 7-77,6-4 0,-10 8 2,-4 0 0,-4 8 0,-5 4 1,3 3 0,-3 3 0,5-1 0,-2 0 2,1 1 1,5-1 0,-4 3 0,0 1 17,1 2 0,-1 7 0,-3-5 0,3 2-5,2 4 1,0 2 0,4 2 0,-1 0-8,1 0 0,2 0 1,2 0-1,0 0-1,0-1 0,0 1 1,2 0-1,2 0 9,1 0 0,9 0 1,-2-2-1,1-2 15,-1-2 0,9-5 0,-3 3 0,3-2 23,4-4 1,-3-1 0,5-3 0,0-1 9,0-5 1,2 3-1,4-8 1,-2-2-39,-2-2 0,0-2 1,6 0-1,-2-2-13,-4-4 1,4 2-1,-5-8 1,-1-1-16,-4-3 1,2-1 0,-1-3 0,-3-1-68,-2-2 1,-7-1 0,0 7 0,-1-1-115,-1 1 0,-2-6 0,-8-1 0,0 3-54,0 2 1,0 1-1,0 1 235,0-1 0,-8 1 0,-2-1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38.7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0 192 6319,'0'-17'78,"0"7"-97,0-5 0,8 13 0,4-6 5,3 0 0,3 6 1,-1-3-1,1 3 37,-1 2 0,1 0 0,1 0 1,2 0-13,3 0 0,1 0 1,-4 2-1,5 1 1,1 3 0,-6 8 1,4-5-1,-1 3-6,-1 0 1,0-1 0,-7 7-1,-3-1-7,-1 1 0,-8-1 0,2 1 0,-4-1 0,-2 1 1,0-1 0,0 1-1,-2-3 11,-4-3 0,-2 3 0,-6-3 0,3 2 4,-3-3 0,-7 3 1,-2-6-1,1-1-7,3 1 0,1-2 1,1-6-1,-1 0-8,1 0 1,0 0 1,-1 0 1,3-2-1,1-4-11,2-6 1,8-3 0,-1-3 0,3 1-19,2 0 1,5-1-1,3 1 1,2-1-5,4 1 0,1-1 0,3 1 0,-1-1 18,0 1 1,1-1 0,-1 1 0,1 1 14,-1 5 1,1-5 0,-1 5-1,1-3 4,-1 2 0,3-3 0,1 5 0,2-2 34,-1 1 0,3 5 1,-2-4-1,-2 1-28,-1-1 0,-3 6 0,1-4 0,-1 2-6,1 1 1,-7-1 0,-1 4-13,-2-4-9,-2 4 1,-8-6-10,-4 8 0,2 0 1,-8 0 10,-1 0 1,3 0 0,0 2 0,1 4 14,-1 6 1,0-3 0,-3 3 0,1 2 0,6 1 1,-4 3-1,3-1 3,3 1 0,-4-1 0,2 0 0,2 1 39,2-1 1,-3-3 0,-1 2-9,2 3 1,2 2 0,2-3-11,0-1 1,0 1 0,0-1-10,0 1 1,6-1 0,2-1-1,-1-3 3,1-1 1,4-6 0,-5 3 0,3-1 8,4-4 1,1-2-1,3 0 1,-1 2-1,1 2 1,-1-1-1,1-5 1,-1 0-11,1 0 0,-1 0 0,0 0-21,1 0 0,-1 0 1,1 0-1,-1 0 18,1 0 1,-3-2-1,-1-1-23,-2-3 0,-7 0-121,7 6 1,-6-6-346,5 0 473,1 0 0,6-1 0,-1-3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37.39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87 176 7264,'-17'0'-179,"7"2"-199,4 3 0,4-1 280,2 8 178,-7-8 0,-3 4-44,-8-8 1,9-8-26,3-4 1,4 2 0,4-1-43,4-3 1,-2 1 0,7-1 0,1 2 2,-2-1 0,5 3 0,-3-2 0,3 1 17,3 1 0,-1-3 1,1 5-6,-1-2 0,1 6 0,-1-2 1,1 4 52,-1 2 0,1 0 0,-1 0 0,0 2-28,1 4 0,-1-2 1,1 8-1,-1-1 4,1-1 0,-7 6 1,-1-5-1,0 5 3,0 1 0,-7 1 0,3-1 0,-4 1-4,-2-1 1,0 1-1,0-1 1,0 0-1,0 1 1,0-6 0,0-1-10,0 3 1,0-5-1,-2 1-14,-4-2 0,4 0 2,-3-2 3,-5-5 0,8 5 1,-6-12-18,0-5 1,7-5 0,-5-1 9,4-1 0,2 1 0,2-1 0,2 1 11,1 0 0,7-1 0,-4 1 1,2-1 5,3 1 0,1-1 0,-1 1 0,-1 1-10,1 5 0,3-5 0,3 4 0,3-1-7,1 1 0,0-1 0,-3 7 1,1 2 22,2 2 1,1 2 0,-7 0 0,1 0 58,-1 0 0,1 0 0,-1 2-19,0 4 1,-5-2 0,-2 7-22,-2 3 0,3 1 0,-5 3-43,-2-1 0,-2 1 0,-2-1 1,2 1-33,4-1 1,-4 1 0,3-1-39,-3 1 0,-2-7 0,2-1 1,2 0-90,2-1 1,8-3 172,-3 6 0,12-8 0,5 3 0</inkml:trace>
  <inkml:trace contextRef="#ctx0" brushRef="#br0" timeOffset="369">1205 123 5921,'-12'0'147,"1"0"-74,7 0 1,-2 0-31,12 0 1,4 0 0,7-2-41,1-4 0,-5 5 1,3-5-1,3 2 5,0-2 1,3 4-1,-1-4 1,4 4-133,3 2 0,1 0 124,6 0 0,-1-7 0,1-3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34.78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1 193 6833,'0'-18'-147,"2"9"1,3 3-1,7 4 89,4 2 0,1-6 0,1 0 78,-1 2 0,1 1 0,-1-1 0,0-2 43,1 2 0,1 2 0,3 2 0,1 0-23,-2 0 0,5 0 0,-3 0 0,0 0-43,2 0 0,-5 0 0,3 0 1,-4 2-15,-1 4 1,-3-2-1,-3 7-20,-6 3 0,-4 1 0,-2 3 23,0-1 1,-8-1-1,-4-3 1,-3-1 24,-3 2 1,-5-5 0,0 1 0,0 0-1,-3 0 0,5-7 0,-6 5 0,2-2-94,3 0 0,3 0 1,1-6-35,1 0 1,5 5 116,1 1 0,-1 0 0,-5-6 0</inkml:trace>
  <inkml:trace contextRef="#ctx0" brushRef="#br0" timeOffset="403">595 18 6658,'9'-7'-109,"-1"5"0,-16-6 0,-3 8 104,-5 0 0,4 0 0,1 2 35,-3 4 1,1-3 0,-1 9 3,2 2 0,8 1 1,-3 3-1,1-1-1,0 1 0,0-1 1,6 1-1,0-1 29,0 0 1,2 1 0,2-1 0,2 1 1,7-1 0,-1 1-26,4-1 0,1-5 1,1-2-58,-1-3 0,1 1 0,-1-4 0,0 2 10,1-2 0,-1-2 1,1-2-1,-1 0 9,1 0 0,7 0 0,2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33.57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0 105 7377,'0'-17'-1173,"0"-1"1080,0 1 17,0 7 147,0 2 1,0 10 5,0 4 0,0-2 0,0 8 193,0 1-253,0-5 1,0 13 0,0-3 0,0 1 26,0 1 1,0 5 0,0 4 0,0 2-15,0-2 0,0 4 1,0-2-1,0 6-29,0 4 0,6-1 0,2-5 1,-1 2 1,1 4 0,0-4 0,-4 4 0,2-5 23,-3-1 0,1 0 0,0 0 0,2 0-15,-2 0 1,-2 0-1,-2-2 1,0-2-58,0-2 1,0-7 0,0 3-89,0 0 0,2-6 1,2 5-408,2-5 541,-1-9 0,-5-10 0,0-10 0</inkml:trace>
  <inkml:trace contextRef="#ctx0" brushRef="#br0" timeOffset="643">87 70 7391,'-9'-8'-517,"1"5"0,6-7 429,-4 2 1,4 0 75,-4 3 1,6 3 0,4-6 7,2 0 0,8 6 0,-3-4 8,5 4 1,1 2 0,1 0 0,-1 0 12,1 0 1,-1 0-1,3 0 1,1 0-5,2 0 1,2 0 0,-1 0-1,3 0 13,0 0 0,6 2 0,-6 2 1,2 2-5,0-2 0,-1 4 0,1-1 0,-4 1 1,0 0 1,-5 4 0,3-5-1,-6 3-19,-5 4 1,1-5 0,-5 3 0,0 2 17,0 1 0,-2 3 0,-6-1 10,0 0 1,-6 1-1,-2-3 1,-2-1-16,-3-2 1,-3-1 0,-1 5-1,-3-3-18,-3-1 1,2-2-1,-8 3 1,-2-3-4,-2-2 1,-2 3 0,0-5 0,0 0-5,0 2 0,0-6 1,-2 4 2,-4-4 1,10-2 0,-4 0 0,4 0 0,2 0-10,0 0 1,14 0 0,-3 0-197,3 0 1,7-2-229,2-4 438,12-4 0,3-7 0,9-1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46.92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7390,'0'10'-528,"0"-3"1,8-7 535,4 0 0,-3 0 0,3 0 18,2 0 1,-5 0-1,3 0-34,2 0 1,1 0 0,3 0 4,-1 0 1,1 0-1,-1 0-378,0 0 381,1 0 0,-1 8 0,1 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47.2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6881,'10'0'-325,"5"0"323,-3 0 0,3 0 0,3 0-69,-1 0 1,1 0-1,-1 0 1,1 0-290,-1 0 360,1 0 0,7 0 0,2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49.01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35 7374,'0'-12'-817,"0"1"733,0 7 10,0-4 157,8 8 1,-6 2-59,4 4 1,-4-2-1,-2 7 58,0 3 1,0 2-1,0 1-51,0 1 0,0-7 1,0 1-1,2 1-18,4 3 0,-3 1 0,9 1-32,2-1 0,-5-1 0,1-3 1,-2-1-44,-4 2 1,3-5 0,1 3-79,2 2 1,-6-5-45,2 3 0,-4 0-115,-2 5 298,0-7 0,-8 5 0,-2-5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8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332 122 6445,'8'-9'203,"-6"-7"234,5 14-154,-7-13-212,0 5 0,0-7 13,0-1 0,-2 8 1,-3 3-51,-7-1 1,-4 6-1,-1-4 1,-1 4 62,1 2 0,-6 0 0,-1 0 1,1 0-59,-2 0 0,5 2 1,-3 2-1,4 4-56,1 2 0,1-5 0,-1 7 20,1 2 0,5-1 1,3 1-1,1-3-25,4 3 0,2 1 0,2 3 2,0-1 1,0-5-1,0 0 6,0 1 0,6-3 0,2 0 0,1-3-25,5-3 0,-4-2 1,1 0-1,3 2 3,1 2 0,3 0 1,-1-6-1,1 0 17,-1 0 1,1-6 0,-1 0 0,1 0 15,-1-2 1,-5 5-1,-1-7 1,1 0 13,-2 1 1,3 3 0,-5-6-6,2-2 1,-6-1-1,3-3 1,1 1 0,-6 5 140,4 1-34,-4-1-90,-2-5 37,0 7 0,0 4 0,0 12 16,0 6 1,0-3 0,0 3-12,0 1 0,0 3 0,0 1-29,0 1 1,0-1 0,0 1-43,0-1 0,2-5 1,4 0-104,5 1 0,-1-5 0,0 0 0,-1-2 10,1-1 1,-4 1 0,6-6 0,1 0-512,3 0 610,1 0 0,8-8 0,2-1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49.25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0 6886,'0'12'-324,"0"0"1,0-1 250,0 7 1,0-1-47,0 1 119,0-1 0,-8-7 0,-1-2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50.03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123 88 7421,'9'0'-567,"-1"0"0,-21 0 649,-5 0 1,-3 0-21,3 0 1,1-6-67,-1 0 1,7-2-64,-1 2 0,8 2 55,-2-7 1,4 5-1,4-4-1,4 2 0,2 1 0,6 3 0,-3-2 46,3 2 1,1 2 0,3 2-18,-1 0 1,1 0 0,-1 0-1,1 0-13,-1 0 0,-5 2 1,-1 2 0,3 2 0,1 5 0,1-3-2,-4 2 1,1 2-4,-7 5 0,0 1 0,-6-1 26,0 0 1,0-5 0,-2 0 0,-2 1-17,-2 3 1,-5-5-1,3-1 1,0 0-40,0 0 0,-5-5 1,1 7 23,-3 2 1,-3-7 0,1 1 11,-1 0 0,1-4 0,-1 6 1,1-3 17,-1-3 1,7-2-1,-1-2-17,-2 0 0,5 6-53,-3 0 46,8 0 24,-4-6 0,10-2-7,4-4 1,4 4 92,7-4 1,1 4-1,-1 2-92,1 0 0,-1 0 0,1 0 0,-1 0-56,1 0 0,-1 0 0,1 0-35,-1 0 0,-2 2 0,-1 2-35,-2 2 1,-6 2-172,5-3 1,1-1 278,5 8 0,1-8 0,-1 3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50.28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1 6436,'10'8'-604,"-1"-6"718,-3 3 1,-2 3 0,6 0-41,-2 2 1,-3-4 0,-5 5-139,0 3 0,0-5 0,0 3 1,0 2 0,0 1 0,-2 1 1,-3-3-112,-7-1 174,4 0 0,-15 5 0,4 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50.83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6724,'17'0'-304,"0"0"0,1 0 0,-1 0 293,1 0 0,-1 0 0,1 0 0,-1 0 11,1 0 0,-1 0 0,1 0 0,-1 0 0,1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51.0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35 7569,'16'-2'0,"-2"-2"-87,-3-2 1,1-5-536,5 5 1,1 0 440,-1 6 0,-5 0 181,0 0 0,-9 8 0,13-6 0,-6 6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51.19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18 7569,'0'-10'-1537,"2"3"1468,4 7 0,-2 0 69,7 0 0,1 0 0,5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52.26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53 158 7569,'-9'0'-395,"-7"0"1,12-2 377,-7-4 0,7 2 0,-2-7 48,4-3 1,2 4 0,0-1-129,0-3 1,0 4 0,2-1 90,4-3 1,-2 1-1,7 1 1,1 4-12,-2 0 1,5 7 0,-3-5-1,3 4 8,3 2 1,-1 0 0,1 0 45,-1 0 1,1 0 0,-1 2-25,1 4 1,-7-3-1,-1 9 1,0 2-27,-1 1 0,-3 1 0,4-3 1,0-1 15,-1 2 0,-5 1 1,2 2 1,-4 1 1,-2-1 0,2 1 24,4-1 1,-4 1 0,3-1-26,-3 1 1,-2-7-1,0 1 26,0 2-46,0-7 15,0 9 1,0-16-28,0 0 0,2-6 0,2-8 9,2 3 1,0-1 0,-6-5 8,0-1 1,0 1-1,2-1-2,4 1 1,-3-1-1,9 1 12,2-1 0,-1 7 0,1 1 0,-3 0-6,3 1 1,-4 5-1,1-4 1,3 2 16,1 0 1,3-1 0,-1 3-11,1-2 0,-1 0 1,1 6 36,-1 0 0,1 0 0,-1 0 0,1 0-21,-1 0 1,-5 0-1,-1 0 1,3 0-19,2 0 1,1 0 0,0 0 0,1 0-5,-1 0 1,-1 2-1,-3 2 1,-1 2 27,2-2 0,-5 3 44,3-1 0,-8 8 0,4-4-7,-1-1 0,-5 7-67,4-5 1,-4 5 0,-2 1-58,0 1 1,2-1 0,2 1 20,2-1 1,0 1 0,-6-1 12,0 1 0,0-7 0,0 1 50,0 2 1,0 1 0,-2 1 21,-4-5 0,4-1 0,-6-6 1,2 4-32,1 1 1,-3-3-94,2 6 0,4-1 48,-4 7 0,2-8-15,-2-5-8,5 5 1,-7-6-281,8 8 336,0-9 0,-8 13 0,-2-6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47.8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280 52 7267,'-12'0'-1288,"1"0"1390,-3 0 1,4 0 0,-1 0 27,-3 0 1,-1-1-20,-3-5 0,1 4-91,-1-4 0,1 4 1,1 4-20,5 4 1,-3-2-1,6 5 1,1 1-47,-1 0 1,-6 1 0,5 7 57,-1-1 1,2-5 0,6 0 0,-2 1-12,-2 3 0,1-5 0,5 1 1,2 0 11,3-3 0,-1 5 1,8-6-1,1-1 11,3 1 1,1-2-1,1-6 1,-1 2-34,1 4 1,5-4-1,2 4 1,1-5 1,-1-1 0,-2 0 0,-5 0 1,-1 0-9,1 0 0,-1-1 1,0-3 5,1-2 0,-3-8 1,-1 5-1,-4-3 2,-3 0 1,5 1-1,-6-7-7,-2 1 1,-2 5 0,-2 0 0,0-1 11,0-3 0,0 5 1,0-1 0,0-2 0,-6-1 0,-2-1 0,-2 3 19,-3 1 0,3 8 0,-1-3-54,-3-1 1,-2 6 0,-1-4-49,0 4 1,-1 2 0,1 0-1,-1 0-20,1 0 0,5 6 1,2 2 102,3 1 0,-7 3 0,4 5 0</inkml:trace>
  <inkml:trace contextRef="#ctx0" brushRef="#br0" timeOffset="288">682 314 7569,'9'0'-1161,"7"0"1177,-6 8 0,1 0 1,-1 6-1,-2-3-54,-4 3 0,-4-5 0,-4 3 0,-4 0-18,-2-3 1,4 7 0,-5-6 0,-3 1 55,-1 1 0,-11 0 0,-1 5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46.09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36 123 7439,'17'0'-255,"-1"-2"1,-3-2-1,-1-2 162,1 2 0,3 2 1,1 2-1,1 0 112,-1 0 0,1 0 1,1 0-1,3 0-24,1 0 0,0 0 1,-5 2-1,-1 2 16,1 2 0,-7 6 0,1-7 1,0 1-2,-3 2 1,7 0-1,-7 5-5,1-1 1,-2 0 7,-8 5 1,0 0 0,0 1-8,0-1 1,-8-5-1,-3-2 1,-5-2-18,-1-5 0,-1 5 1,-1-2-1,-3 0-18,-1 2 1,-6-6-1,4 3 1,-2-3 2,-5-2 0,7 0 0,0 0 0,2 0-102,-1 0 1,1 0 127,6 0 0,-1-7 0,1-3 0</inkml:trace>
  <inkml:trace contextRef="#ctx0" brushRef="#br0" timeOffset="388">664 18 6661,'-11'0'-141,"-1"0"1,6-6 310,-5 0 1,-1 0-298,-5 6 1,5 0-1,0 0 118,-1 0 0,3 6 0,0 2 0,1 0 41,-1 0 1,-2 5-1,-5-1-20,-1 3 0,7-3 0,1 0 0,0-1 9,1-1 1,5 5-1,-2-3-13,4 4 1,2 1 0,0 1-3,0-1 0,0-5 0,2-1-47,4 3 1,3-1-1,9-1 1,-1-6-37,1-4 0,5 4 1,2 0-1,1-3 77,-1-1 0,6-2 0,-4 0 0,8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2:43.20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106 340 6044,'-10'0'82,"-6"0"1,13 0-47,-9 0 0,2 2 1,-3 4-4,1 5 0,8-1 0,-4 0 1,2-1-13,1 1 0,-1-4 0,6 6 1,0 1-23,0 3 0,0-5 0,0 1 0,0 2 8,0 1 0,6-3 1,1-1-1,1 3 3,0 1 0,6-3 1,-5 0-1,3-1-5,0-1 1,-1 4 0,7-7 0,-1 1-15,1 0 1,-1-2 0,0-4-1,1 2-13,-1 1 1,3 1 0,1-6-1,2 0 17,-1 0 1,-3-6 0,1-1 0,1-1 12,2 0 1,1-4 0,-7 5-1,-1-3 15,-5-4 1,5 5 0,-7-3 11,1-1 1,-2 3-1,-8-2-196,0 8 140,0-3 0,0 8 19,0 5 0,0 4 0,2 7 71,4 1 1,1-6 0,7-3-1,-2-1-52,1-4 1,3 4 0,1-3-1,3-1 35,3-2 0,-4-2 0,5 0 0,-5 0-44,-2 0 0,1 0 0,-1 0 1,1-2-9,-1-3 0,1-5 0,-3-8 34,-3 1 1,1-1-1,-7 1-10,-2 0 0,-2-1 0,-2 1 0,0-1-63,0 1 1,-2-1 0,-4 1 34,-5-1 0,-3 7 0,1-1 0,1 0-182,-2 3 1,1-1 0,-1 6-1,3-2-123,-3 2 0,4-3 309,-1 1 0,7-8 0,-4 4 0</inkml:trace>
  <inkml:trace contextRef="#ctx0" brushRef="#br0" timeOffset="557">1014 43 7569,'17'-17'-965,"-5"5"902,0 0 0,-9 10 98,3 2 1,-2 2-1,0 10 11,2 1 1,0 3 0,-6 1-50,0 1 1,5-1 0,1 1 0,0-1-8,2 1 1,-6-1-1,4 1 1,-3-1-23,3 1 0,-4 5 0,4 0 1,-2-1 18,2-3 1,-4-2-1,4 1 1,-5-1 2,-1 1 0,0-1 22,0 1 1,0-1-15,0 1 11,0-9-61,0-1 0,0-10 0,0-4 33,0-5 0,6 1 1,2-2-1,0-1 16,0-3 1,5 1 0,-1 1 0,3 3 25,3-3 0,-1 0 0,1 1 0,-1 3 1,1 2 1,1 2-1,2 6 1,3 0-18,-3 0 0,-2 0 0,1 0 0,1 2-4,2 4 1,1-2-1,-7 6 1,-1 0-6,-5-1 0,3 3 1,-8 5-12,-2 1 0,-2-1 0,-2 1-36,0-1 0,0 1 1,0-1-1,0 1-68,0-1 1,0 1 116,0-1 0,0 0 0,0 1 0</inkml:trace>
  <inkml:trace contextRef="#ctx0" brushRef="#br0" timeOffset="1391">1817 462 7569,'12'0'-693,"-1"0"0,1 0 656,6 0 0,-1 0 52,0 0 1,-5-8-2,0-3 1,-8 1-1,1-2 25,-3-1 0,-2 3-31,0-2 1,-2 7-11,-3-7 1,-5 8 15,-8-2 0,7 4 0,-1 2 7,-1 0 0,5 2 0,0 2 14,0 2 1,6 8-1,-3-3-13,3 5 0,2 1 0,0 1 1,0-1-13,0 1 0,0-7 0,2 1 0,1 1-4,3 3 1,8-4 0,-3-3 0,5 1-3,1 0 0,1-4 0,1 3 0,3-1-21,1-4 0,0-2 1,-3-2-1,1 0 24,2 0 0,1-2 0,-7-2 0,0-4 9,1-1 0,-1-3 1,1-6-13,-1 1 1,-5 0 0,0-1-1,-1 1 2,-1-1 0,4-5 0,-7 0 0,1 1 0,0 3 2,-4 1 1,0-3-1,-1 2 55,3 3 0,0 2 0,-8-1-67,-4 3 0,2 5 1,-7 7-15,-3 0 0,-1 0 1,-3 0-35,1 0 0,-1 0 15,1 0 63,7 7-12,2 3 1,16 0-1,4-4 1,3-5-14,3-1 0,-1 0 1,3 0-1,1 0-7,2 0 1,1 0 0,-7 0 0,1 0 16,-1 0 1,0 0 0,1 0-8,-1 0 0,1 0 0,-1 0-4,1 0 0,-7 6 1,-1 2 0,-2 2 1,-2 1 0,-6 7 2,0-1 0,0 1 0,-2-1 1,-2 1-25,-2-1 0,0 1 1,6-1-1,0 1-71,0-1 1,0 1-1,2-1-41,4 0 0,2-5 0,5-2 0,-1-1 132,2 1 0,1-6 0,3 4 0</inkml:trace>
  <inkml:trace contextRef="#ctx0" brushRef="#br0" timeOffset="1878">2813 410 7569,'11'-2'-249,"1"-4"1,-6 4 0,5-4 285,3 4 1,1 2 0,1-2-22,-4-3 0,3 3 43,-3-4 0,3 2-119,3-2 1,-7 4 11,1-4 0,-6-1-72,6 1 1,-3-8 95,3 2 0,-2 3 1,-7-3 24,3-1 0,0 3 21,-6-2 0,-6 6 1,-1-3-59,-3 1 1,-2 2 0,-5 6 22,-1 0 0,1 0 0,1 2 0,3 2-11,1 2 1,0 5-1,-5-3 1,1 2 78,5 3 1,-5-3 0,7 2 0,-3 1 4,0 3 0,6 1 0,-3 1-28,1-1 0,2 1 0,6-1 0,0 1-3,0-1 1,2 1 0,4-1 1,6 1 0,-3-7 0,3-1 0,1-2 16,3-4 1,1 3 0,1-1-1,-1-2-19,1-2 0,5-2 0,0 2 1,-1 2-163,-3 2 1,4-1-1,1-5 1,-3 0 5,-2 0 128,-1 0 0,-1 0 0,1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9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35 8170,'18'0'-609,"-3"-2"171,-3-3 711,-5 3 0,-7-8 271,0 4-441,0 4 1,-1-5-1,-5 7-144,-6 0 0,-3 0 0,-3 1 0,1 3 5,-1 2 1,1 8-1,-1-5 1,1 3-10,-1 0 0,3-6 0,1 3 1,3 1 64,-3 0 0,0-5 1,1 5 2,1-2 0,0 4 1,-3-5-15,3 3 0,-1-4 1,5 4 22,-2-3-11,6 7 12,-3-4 1,7 1 56,0 1 1,2-8-62,3 2 1,5 1 0,8-1-32,-1-2 0,0-2 1,1 0-1,-1 2 15,1 2 0,-1-1 0,1-3 0,-1 2-377,1 2 1,-1 0 0,1-4-120,-1 4 0,-5-4-196,-1 3 679,-7 5 0,12-8 0,-6 6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03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7413,'-12'0'-688,"1"0"1,5 2 397,-6 4 290,8 4 0,-4 7 0,8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04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7569,'-2'10'-473,"-4"-4"315,4-4 76,-6-2 1,8 2-766,0 3 847,0-3 0,0 14 0,0-6 0</inkml:trace>
  <inkml:trace contextRef="#ctx0" brushRef="#br0" timeOffset="146">210 1 7569,'17'0'-116,"1"0"0,-1 0-1051,1 0 1167,-9 0 0,7 0 0,-6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5:59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18 402 6269,'10'-8'43,"-4"-3"767,-4 3-553,-2-8 0,-2 14 95,-4-3-275,4 3 0,-6 4 0,8 3-11,0 7 1,0 4 0,2 1 0,2 1-29,2-1 0,0 6 1,-4 1-1,1-3-42,3-2 0,2 5 0,-4-1 1,2-2-11,-2-1 1,-1 3-1,1 0 0,2-1 0,2-5 0,-4-3 1,4-3 31,1 3 0,3 1-4,5 3 1,1-8 0,-1-5 41,1-3 1,-7 4 0,1 0-38,2-2 1,1-2 0,3-2-1,-1-2-115,1-4 0,-1 4 1,0-6-1,1 2-63,-1 1 0,1-3 1,1 4-1,3-4-226,1-1 1,0 5 0,-5-2-381,-1 4 765,-7-6 0,-2-2 0,-8-7 0</inkml:trace>
  <inkml:trace contextRef="#ctx0" brushRef="#br0" timeOffset="241">210 594 7497,'-9'-8'-382,"1"6"423,8-5 0,8 7-74,1 0 0,3 0 0,-1 0 76,3 0 0,2 0-90,1 0 0,1 0-225,-1 0 104,0-8-161,1 6 140,-1-6 0,-7 8 89,6-8 100,-14 7 0,13-15 0,-5 6 0</inkml:trace>
  <inkml:trace contextRef="#ctx0" brushRef="#br0" timeOffset="424">105 350 7569,'-23'-6'-28,"0"0"1,5-6 29,7 7 200,-1-9 27,2 4-584,3 1 77,7-7 217,7 14 1,3-6-279,8 8 206,7 0 1,-6 0 20,4 0 1,5 0 0,-1 0-1,2 0 112,0 0 0,0 0 0,6 0 0</inkml:trace>
  <inkml:trace contextRef="#ctx0" brushRef="#br0" timeOffset="667">821 472 7569,'8'10'-154,"-6"-3"-1,6-7 148,0 8-5,-6-6-81,13 6 116,-13 0 1,14-5 0,-5 9-1,5 2 1,1 1 0,1 1 19,-1-5 0,1 5 0,-3-4-17,-3 3-40,3 3 1,-5-1 0,7 0-1,1-1-186,-1-4 1,-5 3 0,0-5-1,1 2-370,3-1 446,1-7 124,-7 12 0,13-7 0,-3 9 0</inkml:trace>
  <inkml:trace contextRef="#ctx0" brushRef="#br0" timeOffset="937">1276 524 6947,'-8'-9'-167,"-2"1"0,-2 8 1,1 2 287,-3 4 0,-1-3 1,-3 9-1,1 0-1,-1-3 1,1 13 0,-1-5-34,1 3 1,-3-1-39,-3-1 1,4 5-42,-4 0 0,3 0 18,3-5 1,-1-1-148,1 1 1,-1-1-35,1 1-29,7-1-54,-5 1 1,13-1-1,-2-1 238,8-5 0,5 5 0,9-6 0</inkml:trace>
  <inkml:trace contextRef="#ctx0" brushRef="#br0" timeOffset="1439">1730 524 6269,'-8'-15'379,"-4"3"1,-3 4-291,-3 8 0,1 0 1,-1 0-1,1 0 34,-1 0 0,1 6 0,-1 2 1,3 2-8,3 3 0,-1 3-77,7 1 1,0 1 0,6-1 0,0 1-1,0-1-48,0 1 1,0-1-1,0 0 1,2-1-48,4-4 0,3 1 0,9-7 1,-1-2-95,1-2 90,-1 6 0,1-6 1,-1 3-1,1-5 1,-1-3-1,1-5-109,-1-2 1,1-2 109,-1-5 1,1-1 31,-1 1 0,-5 0 0,-3-1 1,-1 1 35,-4-1 1,4 7 211,-2-1 1,-1 6 40,-5-6-237,0 9 1,0-3 12,0 12 0,0-3 0,0 9 0,0 2-146,0 1 0,0 3 0,0-1 0,0 1-60,0-1 0,0-5 0,0-1 1,2 1-188,4-2 0,-2 3 355,8-7 0,-1 8 0,7-5 0</inkml:trace>
  <inkml:trace contextRef="#ctx0" brushRef="#br0" timeOffset="2070">2131 542 7387,'0'-12'-544,"0"0"544,0 9 0,0-7 144,0 4-125,0 4 0,2-6 18,4 8-1,-4 0 0,8 6 0,-6 2-25,1 2 1,7 1 0,-6 7-11,-2-1 0,3-5 0,-1 0-97,-2 1 0,0 3 32,2 1 1,-4-5-1,4-1-12,-4-7 35,-2 4 1,5-10-1,3-4-37,2-5 119,-6-5-24,11-1 0,-7-1 79,4 1 0,1 5-101,-7 0 0,8 7 42,-3-7 1,-1 6-36,2-6 1,-1 9 5,7-3 1,-1 4-1,1 2 0,-1 0 0,-5 0 1,-1 0-1,1 2 1,0 4 28,-1 5 0,-7 5 1,2 1 27,-4 1-54,6-1-25,-6 1 0,5-1 36,-7 1-8,0-9 10,0 7-9,0-7 8,0 1-7,8-2 12,-6 0-132,6-6-124,-8 5 251,0-7 0,2-7-41,4-5 48,-4 4-31,5-7 0,-1 3 0,2-9 0,0-3 34,0 3 0,3 2 0,-3 1 0,2 1 0,3-1 79,3 1 1,1 1 0,1 5-162,-1 5 0,-5 4-66,-1 2 1,-1 2 64,2 4 1,1-2-1,-5 7 1,0 3-1,0 1 1,-4 3-107,-3-1 1,5 1 0,0-1 52,-2 1 0,-2-1 1,-2 1 102,0-1 0,8 0 0,1 1 0</inkml:trace>
  <inkml:trace contextRef="#ctx0" brushRef="#br0" timeOffset="2355">3074 524 7569,'0'-9'0,"0"-7"0,0 14-122,0-6 221,0 8-233,0 0 94,8 0 54,-6 0 0,8 8-73,-4 4 0,-3 3 1,7 5-113,-2 3 198,-2 4 0,0 4 0,-1 0 0,1 2 40,2-2-27,-6 0 10,6 4-85,-1 0 0,-3 2 104,8 4-193,-8-12 60,4 12 1,-3-14 9,1 8 1,2-6-106,-2 0 1,-4-8 39,4 3 0,1-5-309,-1-2 428,0 1 0,-4-8 0,4-5 0,-4 5 0,5 0 0</inkml:trace>
  <inkml:trace contextRef="#ctx0" brushRef="#br0" timeOffset="2667">3266 629 7569,'6'-19'0,"0"-5"-381,8 5 309,-5-6 56,1 7 79,6 1-306,-7-1 174,9 9 1,-1-5 97,1 8-127,-1 0 0,1 6 133,-1 0 40,1 0 1,-1 0-13,0 0-3,1 0-26,-8 8-41,-3 2 1,-1 2 9,0-1 0,0 1 0,-6 5 20,0 1 1,0-1 0,-2 1 0,-2-1-79,-2 1 1,-7-7 0,1 1 0,-4 0 59,-1-3 1,-6 5 0,-1-6 0,1-1-35,-2 1 0,6 4 1,-7-6-1,3-1-72,0 3-86,-1-6-5,15 6 174,-7-8-15,7 0-225,-1 0 258,-6 0 0,14-8 0,-5-2 0</inkml:trace>
  <inkml:trace contextRef="#ctx0" brushRef="#br0" timeOffset="3001">3773 88 7569,'0'-18'-88,"0"1"-79,0-1 54,0 1 43,0 7-1,0 2-138,0 8 259,0 0 1,0 8 0,0 6 0,0 5 145,0 4-156,0 8 0,0-9 1,0 5-1,0 0 0,0 0 1,0 4-1,0 2 4,0 2 0,6-2 0,0-2 0,-3-2-64,-1 2 1,-2-3 0,0-1 0,0-2-38,0-4 0,0 5 1,0-3-104,0-2 0,6-7-310,0-3 293,0 1 0,-4 4-238,4-5 415,-4-3 0,13 0 0,-5 1 0</inkml:trace>
  <inkml:trace contextRef="#ctx0" brushRef="#br0" timeOffset="3415">3982 489 7569,'12'0'-71,"0"0"1,-6 0-130,5 0 0,1 0 0,5 0 21,1 0 234,-1 8 0,-5-6 14,0 4 1,-7-2-62,7 2 1,0-4 12,5 3 0,-7-10 57,-4-7-161,-4-4 0,-2-1 46,0-1 43,0 1 1,0 5 5,0 1-12,0-1 0,-2 2 0,-4 5 18,-6 3 0,-3 2 0,-3 0 0,1 0 28,-1 0 0,1 2 0,-1 3 1,1 5 44,-1 0 0,7 5 1,1-3-1,0 3-39,1 3 1,5-1 0,-2 3 0,4 1 66,2 2 1,0 1 0,0-7 58,0 1-118,0-1 30,8 1-90,1-1 1,9-5-1,-1-3 1,1-1-105,-1-4-108,1-2 1,-1-2 0,1 0 0,-1 0-754,1 0 965,-1 0 0,1 0 0,-1 0 0</inkml:trace>
  <inkml:trace contextRef="#ctx0" brushRef="#br0" timeOffset="4325">228 1450 5924,'9'0'163,"1"-2"-93,-4-4 1,2 2 0,5-5 0,-1 1-30,1 4 0,3 2 0,1 2 1,1 0-81,-1 0 0,3-2 0,3-2 0,6-2 50,4 2 1,2 3 0,2-1-1,4-2 5,5-2 0,5 0 1,1 6 10,1 0-23,-1-8 1,6 6 0,2-3 0,0 1 25,1-2 0,5 4 1,-4-4-1,2 4 13,0 2 0,-2-6 0,4 0 0,-2 3 17,2 1 0,-4 2 1,0 0-7,-2 0-31,-2 0 1,1 0-1,-1 0 1,-2 0 86,-2 0-74,7 0-145,-7 0 0,6 0 44,-8 0 56,1 0 1,-1 0-20,1 0 33,-1 0-7,0 0 0,3 0-9,3 0-10,-4 0 14,6 0 0,-7 0-10,-1 0 3,8-8 43,-5 6 1,5-6-33,-8 8 3,1 0 90,-1-8 0,-5 6-84,-1-3 150,-7 3-71,11 2 0,-13-2-56,4-4 79,-4 4-83,-2-6 1,6 8 29,-1 0-63,1 0 46,-6 0 21,0 0-19,-8 0 0,6 0 27,-4 0 1,-2 0-221,3 0 72,-9 0 40,4-7 0,-2 5 48,1-4 1,-1 4 0,-6 2 0,1 0 13,-1 0-12,-7 0-1,6 0 12,-7 0-561,1 0 70,5 0 1,-7-2 470,4-4 0,3 4 0,-13-13 0,6 5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14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1765 874 7387,'-2'-10'-382,"-4"4"0,2-1 685,-8 1 0,1 0-229,-7 6 0,3 2 0,1 2 1,4 4 12,3 1 1,-7-5-1,4 4 1,-1 0 2,-1 3 1,8-1 0,-2 2-62,4 1 0,2-3 1,0 2-21,0 1 0,0 3-166,0 1 181,8-7 0,-4 0 0,8-7-47,1 3 1,3 6-1,1-6 1,1-2-196,-1-2 0,3-2 0,1 0 0,2 0-99,-1 0 0,-3-2 0,-1-2 317,-1-2 0,8-8 0,2 5 0</inkml:trace>
  <inkml:trace contextRef="#ctx0" brushRef="#br0" timeOffset="642">2044 682 6260,'0'-18'822,"0"1"-752,0 7 54,0 2 1,0 22 0,0 3-61,0 3 0,0-1 0,2-1-20,4-1-85,-4 1 126,6 7-56,-8-6 0,0 7 1,0-9-135,0 0 137,7 9 1,-5-7-1,4 4 1,-4-3-201,-2-3 36,0 1 0,8-1 109,-6-7 0,5 5-7,-7-3 1,0-2 48,0 1-16,0-7-11,0 4 0,0-10 0,2-2-10,4-2 0,-4-7 1,4 1-11,-4-3 27,6-3 0,-4 3 0,7 3 0,-7-4-1,2 5 1,4 1 1,1-1 1,5 5 2,1-6 0,-5 2 3,0-1 1,-1 1-1,7 6-3,-1-2 0,1 0-2,-1 6 1,1 0 0,-1 0 0,0 0 0,1 0 0,-1 0 28,1 0 1,-7 6 0,1 2 0,2 0 66,1 0-69,3 5 0,-7-9-7,1 8 5,0-8 104,-3 11-105,7-13 22,-6 14 1,1-13 13,1 9 0,-8 0-11,2 5-18,3 1 1,-7-9-7,6 7 0,-8-6 0,0 7 0,0 1 1,0-1 148,0 0-137,0-7 49,0-2 1,0 0-14,0 3-23,0-3-7,0 0-221,0-8-300,0 0 0,8 0 0,1 0 0</inkml:trace>
  <inkml:trace contextRef="#ctx0" brushRef="#br0" timeOffset="-2595">333 1101 7110,'-18'10'-1032,"1"-3"1032,7-7 0,-6-7 0,7-3 0</inkml:trace>
  <inkml:trace contextRef="#ctx0" brushRef="#br0" timeOffset="-2484">280 1049 6078,'-17'0'0,"1"-2"0,5-4 0,3 4 0,8-6 0</inkml:trace>
  <inkml:trace contextRef="#ctx0" brushRef="#br0" timeOffset="-2424">245 996 7569,'0'-10'0,"0"3"0</inkml:trace>
  <inkml:trace contextRef="#ctx0" brushRef="#br0" timeOffset="-1455">193 717 7325,'2'11'201,"2"1"-171,2 2 0,-1-5 0,-5 3 0,0 2 0,0 1 52,0 3 1,0 5-1,0 0-142,0-2 109,0-1 5,0 5-74,0-6 1,0 7 6,0-9 0,0 1 0,2-1 0,2 1 33,2-1-7,0-7-45,-6 5 51,8-5 0,-1 7 3,5 1 0,2-6 0,-7-1 27,3 3 0,-6-5 0,4 1-14,-1-2 0,-5 0 0,6-4 52,0 1-108,-6 1 49,13-6-6,-13 0 1,14 0-4,-6 0 2,7 0-9,0 0 0,-5 0-187,0 0 188,-1 0-50,7 0 0,-1 0-191,1 0 223,-9 0-142,7 0-132,-6 0 129,7 0 20,1 0 1,-7 0-284,1 0 159,0 0-218,-3 0 472,7 0 0,-7-8 0,1 7 0,6-15 0,-7 6 0</inkml:trace>
  <inkml:trace contextRef="#ctx0" brushRef="#br0" timeOffset="-1178">420 996 7343,'-18'0'-949,"7"0"1625,-1 0-460,8 0-135,-3 0-21,7 0 0,1 0 0,5 0 0,6 0-14,3 0 0,3-6 0,-1 1 0,1 1-1,-1 2 1,1 2 0,-1 0-212,1 0 116,-1-8 1,1 6 0,-1-4-665,1 4 581,-9 2 0,7 0 0,-7-2-172,1-4 305,-2 5 0,0-15 0,1 6 0</inkml:trace>
  <inkml:trace contextRef="#ctx0" brushRef="#br0" timeOffset="-958">333 734 7569,'-16'-2'0,"3"-2"-187,1-1-382,8-9 680,-4 12 1,16-6-1,4 8-76,3 0 1,3 0 0,-1-2-1,1-2-64,-1-1 1,6-1 0,3 6 0,1 0-126,4 0 0,-4 0 1,2 0-1,0 0-285,-2 0 439,6 0 0,-6-8 0,8-2 0</inkml:trace>
  <inkml:trace contextRef="#ctx0" brushRef="#br0" timeOffset="-341">1136 944 6658,'12'-2'-269,"-1"-4"0,-7 2 393,2-7 1,-6 7-5,-6-2 1,2 4-1,-7 2 34,-3 0 0,2 0 1,-5 0-57,-8 0 0,-4 0 1,-1 0-1,7 0-27,4 0 0,1 6 0,1 1 0,-1 1-65,1 0 1,5 4 0,3-5 0,-1 3-57,0 4 0,6-5 0,-2 3 19,5 2 1,1 1 0,1 1 17,5-5 1,4 5 0,7-6-3,1-1 1,-1-1-1,1-8-2,-1 0 1,1 0 0,-1 0 0,1 0 4,-1 0 1,-5 0 0,-1-2 4,3-4 0,2-3 0,-1-9 22,-3 1 0,1 5 0,-7 0 36,-2-1 0,0 5 0,0 0 69,2 0-100,-1 6-56,-5-5 1,6 14-10,0 5 0,2 2 0,-4-1 0,3-3-117,3-2 0,-4 3 1,6-3-1,1 0 0,3 2-702,1-1 864,1-5 0,-1 4 0,1-8 0</inkml:trace>
  <inkml:trace contextRef="#ctx0" brushRef="#br0" timeOffset="20156">3738 979 7569,'-17'0'0,"1"2"-19,5 3 1,-5-3-7,4 4 0,3 2 65,-3-2-79,0 7 47,3-11 0,-1 12 229,4-8-131,4 7 0,-11-3-207,7 8 0,0-7 36,6 1-40,0-1 86,8-1 0,1 4 0,9-8 0,-1-3-79,1-1 113,-1-2-14,1 8 10,7-6-38,-6 6 28,7-8 3,-9-8 69,8 6-70,-5-13 2,5 13 0,-8-14 219,1 6-206,-8 1-1,5-7-3,-13 7 179,14-9-161,-15 8 12,7-5-18,-8 5-13,0-7 1,0-1 0,0 1 5,0-1 18,-8 9-1,7 1-15,-15 0-144,6 6 1,-7-6-1,-1 8 1,1 2-177,-1 4 0,1-2 0,0 8 0,-1-1-304,1-1 603,7 5 0,-6-5 0,7 8 0</inkml:trace>
  <inkml:trace contextRef="#ctx0" brushRef="#br0" timeOffset="20648">4245 682 6149,'0'-18'577,"0"9"-506,0-7 348,0 14-168,0-6-316,0 8 151,-8 0 1,6 0 0,-14 0-150,14 8 128,-5-6 27,-1 14-220,6-7 198,-14 9-4,15-1-30,-15 1 0,14 5 0,-4 2 0,4 0 32,2 1-101,0 5 54,0-4 1,0 8-40,0 0 0,0-6 0,0 0 0,0 2 8,0 2 0,0-4 0,0-2 0,0 0 5,0 1 1,0-5 0,0 4 0,0-2 8,0-3 1,0-3 0,0 0 0,0 3 2,0 1 0,-6 0 1,1-5-1,-1-1 14,-2 1 1,4-1-1,-7 1-1,-3-1 1,4-5 0,-1-2-16,-3-3 0,4 5 0,-1-6-79,-3-2 1,-1-2-1,-3-2 3,1 0 1,1-2-1,3-2-251,1-2 0,2-8 0,-3 5-18,1-1 0,6-6 340,-6 5 0,1-5 0,-7-1 0</inkml:trace>
  <inkml:trace contextRef="#ctx0" brushRef="#br0" timeOffset="21443">3983 979 6588,'9'-8'-1,"1"6"65,-4-4 0,-2 4-54,7 2 0,-5 0 0,6 0 1,1 0 32,3 0 0,1 0 0,1 0-20,-1 0 1,1 0-1,-1 0 1,1 0 37,-1 0 0,1 0 0,-1 0 8,1 0 1,-1 0 0,1 2-8,-1 4 0,0-4-110,1 4 0,-8-2 0,-3 0-228,1 1 0,-6 3-285,4-2 561,-4-4 0,-2 13 0,0-5 0</inkml:trace>
  <inkml:trace contextRef="#ctx0" brushRef="#br0" timeOffset="41159">298 2393 7263,'11'0'-1526,"1"0"1526,-8-7 270,4 5 0,-3-8 16,1 4-220,0 4 7,-6-6 1,2 6-19,4-3 0,-4 1-12,4-8 0,-12 6-12,-6-5 1,-3 7 0,-3-2 0,1 4-12,-1 2 0,-1 0 0,-3 0 0,-1 0 220,2 0-208,-6 0 41,7 8 1,-11-4 0,8 5 91,2-1-102,1 6-16,10-5 0,-3 3 52,7 0-239,-8-1 87,13-1 1,-7 6 33,8-5 1,0-1 0,0 2 0,2 1-1,4 1-101,5-3 1,5-3-1,1-8-33,1 0 117,7 0-171,-6 0-21,14 0 196,-13 0 1,11-6-191,-8 0 18,8-7 146,-12 3 0,7-7-63,-9-1 9,1 1 75,-1-1 1,-1 1 36,-5-1 0,13 1 0,-5-1 0</inkml:trace>
  <inkml:trace contextRef="#ctx0" brushRef="#br0" timeOffset="41454">402 2114 7267,'-7'-10'-1284,"5"-5"1208,-6 13 1,6-8 0,-2 4 75,-2-5 0,1 1 0,5-2 0,0 8 0,0-3 0,0 7 641,0 0-515,-8 0-61,6 0 0,-6 2 52,8 3-53,-8 5-53,6 8 0,-5-1 20,7 0 0,0 1 1,0 1-1,0 3-7,0 1 1,0 0 0,0-3 0,0 1 47,0 2-228,0 1 193,0-7-11,0 0 3,7 1-222,-5-1 94,6 1 0,-2-6-148,0-1 110,7 1-1,-11-3 78,14-1 60,-14 0 0,21-6 0,-4 6 0</inkml:trace>
  <inkml:trace contextRef="#ctx0" brushRef="#br0" timeOffset="41924">490 2323 7569,'0'-11'-251,"0"-1"1,0 6 0,2-3 466,4 1-93,-5 2-235,15 6 36,-14 0 132,13 0-95,-5 0 0,8 0 173,-1 0-270,1 0 192,-1 0 15,0 0-143,1 0 1,-1 0 96,1 8 15,-8-6-134,5 13-2,-5-5 117,7 0-30,-7 5-86,6-5 105,-15 7-23,15-7-131,-14 6 139,6-7-21,-8 9 16,7-9 26,-5 7-30,6-6-13,-8-1 70,0 7-59,0-14 5,0 13 0,-2-11-18,-4 8 41,4-8 0,-7 4 122,3-8 160,-4 0-188,-7 0 25,7-8-132,-5-2 0,13-7 0,-4-1 1,4 1-1,4-1 0,2 1 0,3-1-49,3 1-84,-6-1 1,12 1 5,-5-1 0,-1 1 63,1 0 1,1 7-18,6 4 1,-1-2-118,1 2 1,-1 1 198,0 5 0,-7 0 0,13 0 0,-3 0 0</inkml:trace>
  <inkml:trace contextRef="#ctx0" brushRef="#br0" timeOffset="42175">1188 2323 7387,'-11'0'-350,"-1"0"361,8 0 160,-11 0 30,13 0-329,-14 0 163,14 8-65,-6 2 1,8 2 86,0-1 1,0 1 70,0 5-203,0 1 1,6-7 0,2 1-272,2 2 221,-6-7 0,11 3-306,-3-4 412,3-4 19,3 6 0,-1-8 0,1 0 0</inkml:trace>
  <inkml:trace contextRef="#ctx0" brushRef="#br0" timeOffset="42341">1293 2201 7569,'-12'-15'-715,"1"3"624,-1-3 163,3 13 45,-7-14-293,14 14 87,-13-6-6,13 8-202,-6 0 141,8 0-10,0 0 166,0 8 0,0-6 0,0 14 0,0-7 0</inkml:trace>
  <inkml:trace contextRef="#ctx0" brushRef="#br0" timeOffset="42833">1503 2341 6740,'9'2'123,"-3"4"-87,4 3 0,-8 3-3,4 0-24,3-1 1,-5 7-50,8-1-117,-8 1 168,4-1-1,-8 1 1,2-7-150,3 1 137,-3-8 5,6 4-18,-8-8 14,0 7-27,0-5 47,0 6-5,0-8-10,0 0 45,8-8-129,-6-1 80,13-9-3,-13 1 12,14-1-82,-7 1 1,9-1 64,-1 1 0,1-1-3,-1 1 0,-3-1-9,3 1 24,-11 7-17,25-5-16,-19 13 12,13-6 117,-7 8-111,-1 0-3,0 0 64,1 0-52,-1 0-5,1 0 14,-1 0-10,1 0 0,-1 6 6,1 0 6,-1 7-16,1-11 9,-1 14-1,-7-14-100,-2 13 98,-8-5-14,7 0 0,-5 5 0,4-3-73,-4 3 17,-2-5 0,0 5 0,-2-5-150,-4 0 172,4 5 49,-5-13 0,-1 14 0,-2-6 0</inkml:trace>
  <inkml:trace contextRef="#ctx0" brushRef="#br0" timeOffset="43137">2324 2114 7283,'0'-10'-40,"0"2"0,0 10 0,1 4 83,5 6 0,-4 3 1,6 3 25,0-1-1,-6 1-154,13 7 14,-13-6 58,6 7-110,0-9-15,-6 1 169,5 7-271,1-6 134,-6 6 1,6-7-188,-8-1 145,0 1 0,2-3 149,4-3 0,-4-4 0,13-1 0,-5 3 0</inkml:trace>
  <inkml:trace contextRef="#ctx0" brushRef="#br0" timeOffset="43521">2743 2096 7569,'9'-7'-1015,"-1"5"1058,-8-6 1,0 10-18,0 4 1,-6 3 0,-1 9-1,-1-1-7,0 1 1,-6-1-1,3 1 1,-5-1 24,-1 1-81,-1-1 50,1 1 0,-1-3 6,1-3 1,1 3-1,3-5 1,1 2 23,-1-1-27,5-7 37,0 4 0,2-6-4,0 4 1,3-6 0,8 2-102,7-6 73,-4-2 5,7-2-109,-5 6 98,7-6-1,1 8-37,-1 0 33,1 0-5,-1 0 2,-7 0-24,6 0 21,-7 0-12,9 8 10,-1 2-159,-7 0 4,5 5 137,-5-5-199,0 7-8,-2 1 195,-1-9-79,-5 7 0,6-6 0,-6 5 107,4-3 0,-4 3 0,6-5 0</inkml:trace>
  <inkml:trace contextRef="#ctx0" brushRef="#br0" timeOffset="44386">3057 2376 7569,'12'0'-999,"-1"0"891,-7 0 0,12 0 224,-14 0-23,13 8 0,-13-6-337,14 5 139,-14-7-1,13 0 147,-13 0-178,14 0 164,-7 0-6,1 0-98,6 0 92,-15 0 3,15 0-4,-14 0-48,13-7 45,-13 5 14,6-6 1,-2 6 40,0-4-31,0-4 0,-8-1 0,-4 1 28,-6 2 0,2 2 4,-1 6-30,-1 0 0,1 0 0,-1 0 19,-2 0-29,7 8 2,-9-6-2,6 14 6,1-14-5,1 13 13,0-13-2,6 14-193,-6-7 146,8 9 0,0-7 0,0 1-7,0 2 0,2-1 0,2 1 0,4-4-3,2-3 6,1 7 27,7-12-20,-1 13 4,1-13 7,-1 6-7,1 0-1,-1-6 0,1 6 4,-1-8-4,1 0 4,7 0-3,-6 0-5,6 0 7,-7 0 3,-1 0-126,9 0 118,-7 0 1,6-8-5,-7 6-3,-1-6 1,1 0 2,-1-1 78,0-1-77,-7-6-3,6 7 0,-14-9 78,13 8-75,-13-5 2,6 5 52,-8-7 0,0 5-44,0 1 12,0 7 9,0-12-8,0 6-7,0 1 4,0 1-13,-8 0 16,-2 6-27,1-13 1,-1 13 24,4-4-8,4 4-31,-6 2 30,1 0-23,5 0 1,-8 0-39,4 0 0,4 2 32,-3 4 1,5-4 39,5 4-26,-3-5 0,14-1-4,-14 0 6,13 0-6,-5 0 4,7 0 6,1-7-6,-1 5 28,1-6-24,-1 8 58,1 0-54,-1 0 2,1-8-1,-1 6 30,1-5-29,-9 7-2,7 0 70,-6 0-66,7 0 0,-7 0 3,5 0 8,-13 0-7,14 0-1,-14 0-19,13 0 19,-13 0 7,6 7-15,-8-5 9,0 14 4,0-14 26,0 13 1,0-5 0,0 7-35,0 1 1,0-1 0,0 1-1,0-1-34,0 1 1,0-7 0,0 1-51,0 2 0,6 1 76,-1 3-14,1-1 16,2-7-357,2-2 177,-1-1 184,7-5 0,1 6 0,11-8 0</inkml:trace>
  <inkml:trace contextRef="#ctx0" brushRef="#br0" timeOffset="44832">4541 2201 7569,'-17'0'-912,"7"0"826,-5 0 28,5 0 1,-2 0 0,1 0 0,-3 0 277,6 0-152,-7 0 18,5 0-35,-7 0-141,7 0 151,-5 8 0,13-6-134,-14 13 13,14-5 108,-13 8-44,13-9 0,-6 7-6,8-5 0,0 5 0,0 1-36,0 1 0,0-6 0,2-3-2,4-1 47,3 6-22,1-12 98,6 5-85,-7 1 4,9-6-3,-1 14 2,8-15 0,-5 7 5,3-8 1,-3 6 0,-3 2 7,0 2 1,1-7-1,-3 5 11,-3 0-75,4-6 56,-7 13 3,1-13-9,-2 6-166,-8 0 161,0-6-22,0 6-7,0-1 22,0-5 3,0 14-24,0-14 0,-8 6 16,-4-8 1,-3 1-17,-3 5 1,5-4 0,-3 4 0,-3-4-98,0-2 101,-1 0 5,10 0-138,-5 0 162,5 0 0,0-8 0,-5-1 0,5-9 0</inkml:trace>
  <inkml:trace contextRef="#ctx0" brushRef="#br0" timeOffset="45129">4507 2341 7569,'-12'0'-323,"0"0"0,6 0 1,-5 0 226,-3 0 190,6 8-130,1-6 106,-1 5 0,-2 1 17,1 2-93,-7 0 69,14 5-1,-13-5-103,5 7 99,0 1 15,-5-1-30,5 1-58,-8-1 70,1 1-15,0-1 11,-1 1-54,1 7 49,-1-14-22,1 13-47,-1-15 37,1 9 1,1-1 0,3-1 0,1-3-19,-2-1 0,1-6 0,-1 4 1,5-1-93,1 1 0,-4-4 0,4 3 0,1 1-349,-1 0 445,-6-6 0,5 11 0,-9-5 0</inkml:trace>
  <inkml:trace contextRef="#ctx0" brushRef="#br0" timeOffset="72087">22722 1415 7569,'0'-9'-1606,"0"1"1628,0 8 32,0-8-40,0-2 1,-2 1 0,-2 1 246,-2 0-58,-7 6-115,3-6 21,-8 8-52,1 0-16,-1 0 0,-1 0 42,-4 0-24,3 0-109,-5 0 94,8 8 32,-1-6-16,1 14-26,-1-14 21,1 13 11,-1-5-11,1 0-157,7 5 147,-5-5-17,13 7-33,-6 1 48,8-9-15,-8 7-38,6-6 0,-6 1 1,8 1-77,0 2 108,8 1-9,-6 3 1,8-9-18,-4-3 0,3 2 0,9-2 4,-1-3 1,1 5 0,-1-2 0,1-2-5,-1-2 1,1-2-1,-1 0 1,1 2 6,-1 4 1,1-2 0,-1 5-21,0-1 1,-1 0 0,-2-4 0,-5 3-27,-1 3 1,-2-4 0,-6 6-1,2-1-18,4-1 1,-4 5 0,3-3 34,-3 4 1,-2-5-1,-2 1 1,-2 1 10,-1 3 1,-3-4 0,4-1 0,-4 1 20,-1-2 0,-3 3 1,-6-5-1,1 0 59,0 0 0,-1-1 0,1-3 0,-1 4 5,1 2 1,-1-7 0,1 3 105,-1-4 1,1-2-1,-1 0-80,1 0 0,-1 0 1,1 0-33,-1 0 0,1-2-56,0-4 0,1 3 0,2-7-29,3 2 0,-1 2-140,-5 6 1,5 0 46,0 0 0,7 0 1,-7 0-87,-2 0 1,5 2 28,-3 4 1,2-2-231,-1 8 1,1-9 400,4 3 0,4-12 0,-6-3 0</inkml:trace>
  <inkml:trace contextRef="#ctx0" brushRef="#br0" timeOffset="77881">2865 3494 6995,'-18'0'-109,"7"0"0,-1 0 0,-1 0 0,-3 0 250,-1 0 0,-1 2 0,1 1-133,-1 3 0,1 2 1,-1-4-1,3 4 36,3 1 0,-1-3 51,7 6-23,-8-1-75,12-1 58,-6 6-52,8-7 41,0 9-109,0-8 117,0 5-57,8-5 1,-4 1 0,8 1 0,1 0 47,3-3-70,1 7 1,1-14-1,-1 4-61,1-4-22,-1-2 111,1 0 10,-1 0-27,8 0 21,-5 0-28,5-8 24,-8-2-131,1-7 115,-1 7 13,1-13 1,-1 11 5,1-11-6,-9 3 0,5 3 0,-8-1 12,-2 1 0,-2 0 0,-4-1-16,-4 1 0,-4 7 1,-7 4-1,-1 4-19,1 2 1,-3 0 0,-1 0 0,-4 0-54,-2 0 0,5 2 0,-1 2 0,4 4-166,1 1 0,6-3 244,1 6 0,7 0 0,-4 5 0</inkml:trace>
  <inkml:trace contextRef="#ctx0" brushRef="#br0" timeOffset="78376">3092 3529 7282,'10'0'-203,"-1"7"252,-3 5 1,-2 3-1,8 3 29,-8-8-132,3 5 0,-7-5 1,0 7 31,0 1-4,0-9 158,0-1-75,0-8-64,0 0-17,0-8 1,0-1-1,0-9 1,0 1-1,0-1-275,0 1 265,8-1 0,2 1 30,7 0 1,-5 1 0,0 2 0,1 5 105,3 1 0,1 0-68,1 2-1,-1 4-40,1-3 1,-1 3 52,0 2 0,1 0-28,-1 0 1,-5 2-19,0 3 1,-3-1-1,5 6 1,-2 0 0,1-1-1,1 5-63,-3 2 0,3 1-24,-8 0 0,0 1 77,-6-1 0,0-5-173,0 0 0,-2-7 0,-4 7-138,4 0 321,-14-3 0,7 7 0,-9-6 0</inkml:trace>
  <inkml:trace contextRef="#ctx0" brushRef="#br0" timeOffset="78907">3668 3563 7569,'12'6'-576,"0"0"613,-1 0-416,7-6 182,-1 0 98,1 0 166,-1 0 10,1 0-261,-1 0 213,0 0 0,-7-8-28,6 6 1,-14-8-1,5 7 63,1-3-4,-6 0-39,14-2-40,-14 6 53,5-5 0,-7 5-59,0-4 46,0 4-7,0-6 0,-7 2 0,-5 0 0,-4 3-6,-1 1 0,-1 2 0,1 0 0,0 0 41,-1 0 1,1 0 112,-1 0-147,1 7 59,-1-5 1,1 12-31,-1-8 5,9 7-136,-7-3 116,14 7 7,-13 1-4,13-8-96,-14 5 100,14-5-26,-13 7 0,13 1 7,-4-1 3,4 1 0,2-1 3,0 1 1,0-1 20,0 1 0,6-7 0,2-1 0,1-2 0,5-3 190,1 3-207,3-6 0,-1 6 57,1-8 0,-1 0-23,1 0 0,1 0 4,4 0 0,-3 0 17,3 0-61,-4 0 20,-1 0 0,-1 0-157,1 0 103,-1 0 59,1 0-539,-9 0-296,7 0 789,-14 0 0,6 0 0,-8 0 0</inkml:trace>
  <inkml:trace contextRef="#ctx0" brushRef="#br0" timeOffset="75994">699 3529 6652,'-17'-6'83,"-1"0"-70,1 2 0,-1 2 0,1 2 1,2 2 23,3 4 0,-4-4 1,5 4-1,-7-3 85,-5 3 1,4-2 0,-5 6-43,5-2 1,7 3 0,3-3-1,-1 2-43,0 3 0,6 3-4,-2 1-203,4 1 215,2-9-21,0 7 0,2-12 0,4 8 0,6-1-88,3-1 1,3-2-1,-1-8-20,1 0 71,-1 0 0,1 0 0,-1 0 0,1 0-82,-1 0 1,1-2 0,-1-2-1,0-4 51,1-2 0,-6 1 1,-3-5-1,1 2 30,0-1 1,-4-1-1,3 1 62,-1 1 1,-2 6 170,-6-5-87,0 7-12,0-4-91,0 8 1,0 8 0,0 3-286,0 5 261,0 1 5,0-7-382,0 6 173,8-15-23,-6 15 0,13-6 0,-11 1 222,8 1 0,-1 0 0,7 5 0</inkml:trace>
  <inkml:trace contextRef="#ctx0" brushRef="#br0" timeOffset="76446">891 3563 7116,'10'-7'-1359,"-2"5"1359,-8-6 486,8 0 0,-4 6-376,7-4 1,-5 5-1,4 2-112,-3 5 1,5-2 0,-6 8 15,-2 1 0,4 3 0,-3 1-10,-1 1 1,4-7 0,-2 1-34,-2 2 1,-2-5-10,-2 3 0,0-6-79,0 6 64,0-9 0,0 3 22,0-12 0,0-3 1,0-9 13,0 1 0,2-1 0,2 1 0,3-1 24,3 1 0,-4 1 0,5 3 0,3 1 23,2-1 1,1 3 0,0 0-20,1 2 1,-1 3 0,1 5 0,-1 0 8,1 0 0,1 0 49,5 0 0,1 0 1,4 0-40,-6 0 0,-9 7-90,-3 5 1,-1 4 0,2 1-282,-6 0 199,-5 1 116,-1-1 1,0-5 25,0 0 0,8-1 0,2 7 0</inkml:trace>
  <inkml:trace contextRef="#ctx0" brushRef="#br0" timeOffset="77055">1765 3476 6073,'-18'0'0,"1"0"396,-1 0-282,1-8-22,-1 6-1,9-5 24,-7 7-24,6 0 1,-7 0-1,-1 0 1,1 0-136,0 0 151,-1 7-43,1-5-56,-1 14 70,1-6 0,7-1-79,-6 7 0,15-6 0,-5 7 1,4 0-24,2 1 56,0-1-26,0-7 1,2 4-48,4-9 0,1 3 0,7-4 1,-2 2-40,1-2 1,3 0 0,1 0 0,1 1 1,-1 1 39,0-6-78,1 0 94,-1-8-5,1 7 50,-1-15-49,-7 14 2,6-13 1,-7 5 37,9-8-41,-9 1-4,7-1 41,-14 1 0,8 0 1,-7-1-1,3-1-27,-2-5 1,-2 5-1,-2-6 1,0 1-83,0 1 1,0-8 0,-2 2 65,-4-4 0,2 6 0,-7 2 0,-1 1 0,1 1-10,-1 2 1,6 1 0,-4 3 199,3-1 1,-5 7-1,4-1 127,-1-2-144,5 7-16,-4-9-75,8 14 1,0 2-1,0 12 1,0 3 12,0 3 0,6-1 1,0 3-1,-3 1 12,-1 2 0,4 7 1,0-5-1,-2 0 16,-2 0 0,4 0 0,-1-3 1,1 1-30,2-2 1,-6-1 0,6-3 0,-2 3-55,-1 3 0,3-4 0,-4 5 1,2-5-208,-2-1 0,3-1 1,-1 0 200,-2 1 0,6-1 0,0 1 0</inkml:trace>
  <inkml:trace contextRef="#ctx0" brushRef="#br0" timeOffset="22877">5118 1171 6601,'17'0'-68,"1"0"0,-7-6 0,-1-2 0,0 0 86,-1 1 0,3-7 0,6 4 0,-1-1-11,1-1 1,-1-5-1,0-7 1,1 3 1,-1 2 0,1-5 0,-1-1 1,1 0 19,-1 0 0,1-4 0,-3 5 0,-1 3-5,-3 2 0,-5 1 1,4 1-1,-2-1-17,-4 1 0,-2 5-16,-2 0 1,-2 3 2,-4-3 0,-4 4 1,-7 8-1,-1 0 1,1 0 28,-1 0 1,-5 6-1,0 2 1,1 0 25,3-1 1,1 7 0,1-2 0,1 3-42,5 3 1,3-7 0,8 1 0,0 1-35,0 3 0,0 1 0,2 1 29,4-1 0,4-5 0,9-2 1,2-2-8,3-5 1,7-1 0,-2 0-1,2 2 16,-2 2 1,2 0-1,-6-6 1,0 2-10,1 4 1,-3-5 0,-6 7-4,1 0 0,-3 2 1,-1 5-19,-2-3 0,-9 3 1,3-3 12,-4 4 0,-10-5 1,-3-1-1,-5 0 23,-1-1 1,-1-5 0,1 4 0,-1-2 18,1 0 0,-1-1 1,-1-5-1,-2 0-50,-3 0 0,1 6 0,6 0-128,-1-2 0,1-2 1,-1-2-38,1 0 1,5 0-183,1 0 360,7-8 0,-4-2 0,8-7 0</inkml:trace>
  <inkml:trace contextRef="#ctx0" brushRef="#br0" timeOffset="23161">5869 909 7336,'9'0'-423,"-1"2"1,-8 4 532,0 5 0,0 5 0,0 1-114,0 1 1,0-1 0,0 1 0,0-1-17,0 1 1,0-1 0,0 1-180,0-1 1,0-5-285,0-1 483,0-7 0,-8 4 0,-1-8 0</inkml:trace>
  <inkml:trace contextRef="#ctx0" brushRef="#br0" timeOffset="23372">5764 647 6006,'12'6'-34,"-1"0"1,-5 7-1,6-1 34,1 3 0,3 3 0,1-1 0</inkml:trace>
  <inkml:trace contextRef="#ctx0" brushRef="#br0" timeOffset="23620">6061 839 6319,'17'0'13,"-5"0"1,0 0 0,1 0 230,3 0 1,3 0 0,2 2-180,3 4 1,-1 2 0,-5 5-1,-1-3-60,0-2 0,1 5 0,-1-1 0,1 1-50,-1-1 0,1 4 0,-1-5 0,1 3 5,-1-3 0,-5 3 1,-2-6-1,-1 0-232,1-1 0,-4 5 0,3-4 272,-1 1 0,6-5 0,-5 4 0</inkml:trace>
  <inkml:trace contextRef="#ctx0" brushRef="#br0" timeOffset="23899">6375 787 6334,'-11'0'112,"-1"0"0,0 2 0,-3 3 1,1 7-61,3 4 0,-1 1 1,-4 0-1,3 1 4,1-1 0,1 1 0,-5-1 1,2 1-39,3-1 0,7 1 0,-4-1-84,0 1 0,6-1 1,-3 1-1,3-1-183,2 1 0,0-7 249,0 1 0,-8-1 0,-2 7 0</inkml:trace>
  <inkml:trace contextRef="#ctx0" brushRef="#br0" timeOffset="49233">5747 2149 6497,'0'-10'271,"0"2"-166,0 8 67,0 0 0,0 8-151,0 4 0,0 3-24,0 3-68,0-1 45,0 1 0,1-7 1,3 1-1,4 0 0,2-1-126,3 1 144,-5-8 1,2 4-28,-4-8-77,-4 7 98,5-5-10,1 6 50,-6-8-55,6 0 6,-8 0 114,0 0 1,2-8-68,4-3 1,-4-5 87,3-1 0,3-1-112,-2 1 25,8-1-6,-5 1 15,1-1-50,5 1 1,-5 5 44,8 1-4,-1-1 85,1 2-93,-9-5 2,7 13 90,-7-6-88,9 8 0,-8 0 0,5 0-17,-13 0 17,14 0 1,-7 0-61,9 0 73,-8 0-14,5 8 0,-5-4-74,7 7 78,-7-7 1,5 12-124,-3-5 78,4 5 1,-5-1 0,-1-1 0,-2-2-43,-4 1 1,-2 3 0,-2 1 24,0 1 0,-2-1 0,-2 1 0,-4-1-17,-2 0 0,-1-5 0,-9-2 1,-1 0-33,-2-1 1,-1-3 0,7 4 0,-1-2-114,1-5 1,-1-1-1,1-2 200,-1 0 0,1 0 0,0 0 0</inkml:trace>
  <inkml:trace contextRef="#ctx0" brushRef="#br0" timeOffset="49433">5712 1869 6226,'17'8'0,"1"2"0</inkml:trace>
  <inkml:trace contextRef="#ctx0" brushRef="#br0" timeOffset="69672">20609 1747 7569,'-18'0'0,"3"-2"-459,3-4 115,-4 4 0,13-11 0,-9 7 344,-2 2 0,-1 0 0,-3-2 0,7 5 0,-1-5 0,0-4 0,-5 0 0</inkml:trace>
  <inkml:trace contextRef="#ctx0" brushRef="#br0" timeOffset="70092">20469 1677 6192,'0'-9'334,"0"1"-242,0 8 0,-8 0-17,-4 0 0,3 0 0,-1 2 0,0 2 23,1 1 0,3 7 0,-4-4 0,0 2-3,1 3 0,3-3 1,-4 2-1,1 1 125,-1 3-142,6 1-68,-4 1 1,2-1 32,1 0 1,-1 1-1,6-1-78,0 1 0,6-1 0,1-1 0,3-5 0,4-5 0,-5 2 0,5-2 0,3 0-171,5 1 0,3-5 0,-4 4-9,3-4 156,-1-2 35,2 0-59,-6 0-480,14 0 183,-5-8 380,-1-1 0,6-9 0,-6 1 0</inkml:trace>
  <inkml:trace contextRef="#ctx0" brushRef="#br0" timeOffset="70454">20940 1712 7569,'-11'0'-363,"-1"0"342,8 0 0,-11 0 159,3 0 1,2 2-1,-1 4-128,-3 6 1,-1-3-1,-1 3 14,4 2-67,-3-7 139,13 9-181,-6-6 143,0 7 22,7 0-169,-7 1 0,8-6 76,0-1 0,8-5 1,3 4-58,5-2-130,1-3 220,1-5-34,-1 0 26,1 0-142,-1 0 0,0 0 98,1-7-116,-1 5 114,9-14 8,-15 6-21,13-7 141,-15-1-129,1 9-4,-2-7 6,-8 14 125,0-13 7,0 13-114,0-14 1,0 12-2,0-7 1,-8 7 0,-4-2 0,-5 4-97,-6 2 122,3 0-176,-5 0 9,7 0 137,-7 0-11,6-8-265,1 6 120,3-5 176,5 7 0,0 0 0,3 0 0</inkml:trace>
  <inkml:trace contextRef="#ctx0" brushRef="#br0" timeOffset="70805">21237 1188 7109,'0'18'73,"0"-1"0,0 7 0,0 1 0,0 2 64,0 4-49,0 2 0,0-6-154,0 6 143,0-6 3,0 8-20,0 0-7,0 0 47,0 0-27,0-8-175,0 6 0,0-13 150,0 13 5,0-14-298,0 14 138,0-14-24,0 7-266,0-1 177,0-6 7,0-1 139,0-3-300,0-5 133,0 7 0,0-7 241,0-2 0,8 0 0,2 1 0</inkml:trace>
  <inkml:trace contextRef="#ctx0" brushRef="#br0" timeOffset="71342">21691 1730 7110,'-2'-10'-983,"-1"2"1076,-3 0 0,-2 7 0,2-5-149,-5 4 113,-5 2-1,-1 0 68,-1 0-86,8 0 0,-5 0 0,3 0 0,-3 2 37,-3 4 0,7-3 0,-1 7 59,-2-2-58,7 5-10,-9-3-4,6 8-20,1-9-30,-7 7 0,14-6 1,-6 5 54,1-3-78,5 3 1,-6-5 0,8 7-24,0 1 0,2-8 0,4-3 2,5 1 1,5-6-1,1 4-161,1-4 183,-1-2 8,1 0-116,-1-8 105,1 6-11,-1-13 11,1 5-4,-1-8-2,1 1-13,-9-1 117,7 9-104,-14-7-7,13 7 0,-13-9 215,6 8-150,-8-5 0,0 5 215,0-7-119,0 7-62,0 2-57,0 8 0,0 8 0,0 4-68,0 3 1,0 3 0,0-1-62,0 1 0,0-1 0,0 0-81,0 1 0,2-6 0,4-1 1,5 1 193,5-2 0,9-3 0,-6-7 0,14 0 0,-5 0 0</inkml:trace>
  <inkml:trace contextRef="#ctx0" brushRef="#br0" timeOffset="35820">17308 682 7483,'-8'-10'-292,"-2"2"1,-1 3 233,-1-1 1,0 0-1,-5 6 1,0 0 135,-1 0 0,1 0 0,-1 0 0,1 0-33,-1 0 1,1 0-1,-1 2-9,1 4 0,-1 3 1,3 9-55,3-1 1,-1 1-1,7-1 1,2 1-8,2-1 1,2-5-1,0-1-62,0 3 90,0-6 0,2 5 0,2-5 0,4 0-7,1 0 1,3-3-1,3-3 1,-1 2-9,-2 2 1,1 0 0,9-8 0,1-2-18,-2-2 0,-1-7 1,-1 1-1,2-2 9,3 3 0,-7-11 0,-5 5 1,1-2 11,3-1 1,-1-3 0,-1 0 0,-4-1-39,-3-1 0,1 4 0,-4-8 0,2 0 7,-2 1 1,-2-3-1,-2 6 1,0-2 22,0-4 0,0 6 1,0-1-1,0 3 2,0 0 0,0-6 1,0 6-1,0 1-3,0 3 1,6 7-1,-1 0 185,-1-1 0,-4 5-134,-6 2-45,4 4 55,-13 2 0,11 0-31,-8 0 1,9 2 0,-5 2 66,0 2 0,6 8-49,-4-3 0,4 5 0,0 1 2,-3 1 0,3-1 1,-4 1-1,4-1-13,2 1 1,0-1 0,0 0 0,0 1 8,0-1 1,0 3 0,0 1 0,0 2-7,0-1 1,0-3 0,-2-1 0,-2-1 24,-2 1 1,0 7-29,6 4 1,0-4 0,0-2-1,0-3-3,0-3 1,0 1 0,0-1-17,0 1 0,0-7 0,0 1-42,0 2 0,2-5-6,4 3 1,-2-2-24,8 1 1,-8-1-451,1-4 0,-3-2 520,-2 7 0,-7-7 0,-3 4 0</inkml:trace>
  <inkml:trace contextRef="#ctx0" brushRef="#br0" timeOffset="38787">19264 1 7341,'-12'0'-199,"1"0"0,1 2 1,-2 3 263,6 7 0,-1 4 0,1 1 1,2 1-55,2-1 0,-4 6 0,0 3 0,2-1 6,3 0 0,-5 6 0,0-2 0,2 2-4,2-2 0,2 2 0,-2-5 0,-2-1-1,-2 0 0,1 4 1,5-4-1,-2 1-9,-4-1 0,4 4 0,-4-6 0,2-1 13,-2-3 0,4-2 0,-3 1 1,1-1-140,-2 1 0,4-1 0,-4 1-129,4-1 0,2 1 252,0-1 0,0 1 0,0-1 0</inkml:trace>
  <inkml:trace contextRef="#ctx0" brushRef="#br0" timeOffset="39557">19683 542 7265,'-2'-10'-228,"-4"5"1,-3 3 0,-9 2 324,1 0 1,5 0 0,0 0-40,-1 0 1,-3 0 0,-1 0 0,1 2 2,5 3 1,-5-1-1,4 6 1,-1 0-17,1-1 0,-3 3 0,5 6-140,0-1 1,2 0-1,7-1 85,-5-4 1,4 3 10,-4-3 0,4 3 11,2 3 0,6-7 1,2-1-12,1-2 1,-3 0 0,6-4-14,1 1 1,3 1 0,1-6 7,1 0 1,-7-6 0,1-1 6,2-3 0,-5 4 0,1-6 0,0 1 0,-2-1 4,-1 0 0,5 1 0,-6-7 29,-2 1 0,3 5 0,-1 1 19,-2-3 1,-2 4 46,-2-1-273,0 7-37,0-4 157,0 8 0,6 8 41,0 3 0,0-1 14,-6 2 1,1-1 7,5 7 1,-4-1 53,4 1 0,-2-3 1,0-1-47,2-2 0,5-7 0,-3 5 23,2-2 1,-4-2 0,5-6-18,3 0 0,1 0 0,3 0 10,-1 0 0,1-2 0,-1-2-15,1-2 0,-3-8 1,-1 5-1,-3-3-25,3 0 1,-4 7 0,-1-7 0,1 0-94,0 3 1,-4-5 0,3 6-97,-1-1 0,-2-3 193,-6-5 0,0-1 0,0 1 0</inkml:trace>
  <inkml:trace contextRef="#ctx0" brushRef="#br0" timeOffset="37969">18268 542 7438,'18'0'-1696,"-1"0"1819,-7 0 151,-2-8-152,-8 6 264,0-13-233,0 13-107,0-6 0,-2 8-11,-4 0 1,-4 0-1,-7 0 22,-1 0 1,-7 2-1,-2 2 73,0 2-105,2 7 41,7-11-68,1 14 0,-1-6 0,1 7 22,-1 1 1,7-1 0,1 0-3,2 1 1,2-1 0,6 1-58,0-1 1,0 1 0,0-1 16,0 1 0,8-1 0,4-1-63,3-5 0,3 3 1,-1-8-1,1-2-78,-1-2 1,3-2 0,1 0 0,4 0 162,2 0 0,2-8 0,6-2 0</inkml:trace>
  <inkml:trace contextRef="#ctx0" brushRef="#br0" timeOffset="38370">18688 612 7569,'-18'0'-165,"6"0"0,1 0 0,-3 2 0,-1 2 293,-3 2 1,1 1 0,-1-1-29,1 6 0,5 3 0,2 3-12,3-1 1,1-5-1,6 0-234,0 1 0,2 1 1,4-1 115,5-1 1,5-8 0,1 2 0,1-4-39,-1-2 1,1 0-1,-1 0 1,1 0-3,-1 0 0,6-8 0,1-4 0,-3-1 77,-2 1 1,-1-4 0,-3 5-1,-3-5 86,-6-1 1,2-1 0,-3 1-51,-1-1 0,-4 1 0,-6 1-76,-5 5 1,-5 1 0,-1 6 0,-1-2 0,1 3 29,-1 1 1,-5 2 0,0 0 0,2 0-337,1 0 1,8 2 338,1 3 0,-1 5 0,-5 8 0</inkml:trace>
  <inkml:trace contextRef="#ctx0" brushRef="#br0" timeOffset="33687">15055 822 7341,'17'0'-947,"1"-2"860,-1-4 1,1 4-1,-1-6 1,1 2 78,-1 0 1,-5-5 0,0 3 50,1-2 0,3 1 1,-1-5 102,-3 2 0,-4 7-44,-8-7-118,0 8 63,0-11 0,-2 13 9,-4-4 1,-4 4 0,-7 2 26,-1 0 1,1 0 0,-1 0-37,1 0 0,-1 6 0,1 1 0,-1 3-32,1 4 1,5-1 0,3 1 0,-1-2 31,0 1 0,6 3 0,-2 1-67,5 1 0,1-1 1,0 0-58,0 1 0,7-6 0,5-3 0,3-1-49,3-4 0,1 4 0,3-2-214,1-3 250,0-1 0,2 0 0,5 2 0,1 2 90,-2-2 0,11-2 0,-3-2 0</inkml:trace>
  <inkml:trace contextRef="#ctx0" brushRef="#br0" timeOffset="34066">15841 699 7456,'-8'-9'-277,"-2"1"0,-1 2 1,-1 0 332,-1 2 1,-3 2-1,-1 2 10,-1 0 1,1 0 0,1 2 0,3 2 27,1 2 1,0 8 0,-5-3-86,-1 5 0,7 1 0,1 1 0,2-1 3,4 1 1,-3-1-1,1 1 1,2-1-20,2 0 1,2-5 0,0 0-1,0 1-21,0 3 0,0-4 1,2-3-1,4-1-24,5-4 1,5 4 0,1-3 0,3-1-67,3-2 1,-2-2 0,6 0-1,1-2-54,-1-4 1,0-3 0,4-7 171,-2 5 0,0-13 0,6 5 0</inkml:trace>
  <inkml:trace contextRef="#ctx0" brushRef="#br0" timeOffset="34378">16208 333 7338,'9'0'-177,"7"0"0,-12 7 0,5 5 0,-1 3 216,-4 3 0,-2 5 0,-2 2 0,0 3-42,0 3 0,0-4 0,0 2 0,0 2-4,0 2 0,0-4 0,0-2 1,0 0-67,0 1 0,0-5 0,0 4 1,0-2-41,0-3 1,0-3 0,2-2-3,4 1 115,-4-1 0,5-7 0,-7-2 0</inkml:trace>
  <inkml:trace contextRef="#ctx0" brushRef="#br0" timeOffset="35061">16033 769 7376,'12'0'-473,"-1"0"1,-5 0 500,6 0 1,-1 0-6,7 0 0,-3-2 1,-1-2-16,-2-1 1,-1-1 0,7 6 0,-1 0 2,1 0 0,-1-2 0,1-2 0,-1-2 6,0 2 0,7 2 1,1 2-1,0-2 5,0-4 0,1 5 0,-5-5 0,2 4-20,-1 2 1,3-6 0,-2 0 0,-2 2-47,-1 2 0,-3 2 0,1-2 0,-1-2-7,1-1 0,-1-3 1,1 4 31,-1-2 1,1-5 0,-3 3 76,-3-2 0,-3 6 1,-5-4-65,2 1 0,-2 5 45,-10-4 0,2 4 0,-7 2-4,-3 0 1,4 0 0,-1 0 11,-3 0 1,-1 0 0,-3 0-14,1 0 0,-1 2 1,1 2-30,-1 2 1,7 5 0,-1-3 0,0 2-4,3 3 1,-1 1 0,6-1-1,-2-1-5,2 2 1,3 1 0,1 3 22,0-1 0,0 1 0,0-1-27,0 1 0,1-7 1,5 1-4,6 1 1,-2-5 0,1 0 0,3-2-29,1 0 1,3-1 0,1-5 0,3 0-837,1 0 874,8 0 0,-4 0 0,8 0 0</inkml:trace>
  <inkml:trace contextRef="#ctx0" brushRef="#br0" timeOffset="32458">13448 909 6286,'12'0'88,"0"0"0,-1 0-64,7 0 0,-1-2 0,1-2 1,-1-4-24,1-1 1,-1-1 0,0-4 0,1 3-2,-1-3 0,1-1 0,-1-3 0,1 1-1,-1-1 0,-1 1 0,-3-1 1,-3 1-11,-2-1 0,3 7 0,-5-1-23,-2-2 0,-2 5 30,-2-3 1,-2 8-1,-4-2 42,-5 4 0,1 2 1,-2 0 76,-1 0 1,-1 2-53,3 4 0,3-2-52,8 8 0,2-1-14,4 7 0,1-7 1,9-1-1,-1 0-6,5 0 0,1-5 1,-2 5-1,3 0-4,1 0 0,0 1 1,-5 7-2,-1-1 1,-5-5 0,-2-1-9,-3 3 1,-1 1-1,-6 3 11,0-1 0,-8-5 0,-3-2-23,-5-2 1,-3 3-1,-2-5 1,-3 0-92,3 2 0,2-7 0,-1 5-118,-3-4 243,-4-2 0,0 8 0,1 2 0</inkml:trace>
  <inkml:trace contextRef="#ctx0" brushRef="#br0" timeOffset="32886">14147 839 7569,'11'0'-590,"1"0"0,0 0 644,5 0 0,1 0 0,-1-2-60,1-4 0,-1 2 0,1-5 13,-1 1 0,-1-6 1,-3 5-1,-3-3 13,-2 0 1,3 7 0,-5-7 29,-2-2 1,-2 5-51,-2-3 0,-8 8 0,-4-2-13,-3 4 1,3 2 0,1 0 0,-3 0 51,-1 0 0,-3 2 0,1 2-32,-1 2 0,7 8 1,1-3-1,0 3 1,2-1 4,1-1 1,1 0-1,6 5 1,0 1 6,0-1 1,2-1 0,4-3 0,3-1-14,1 1 1,5-3-1,-3 0 1,4-1-55,1 1 0,2-6 1,3 4-1,1-2-54,-2-1 0,5 1 1,-1-6-1,0 0-44,0 0 0,4 0 0,-5-2 146,-3-4 0,6-3 0,0-9 0</inkml:trace>
  <inkml:trace contextRef="#ctx0" brushRef="#br0" timeOffset="33220">14671 175 6350,'0'12'-86,"0"0"183,0 1 0,0 5 1,0 3-1,0 2-48,0-1 0,0 3 0,0 0 0,0 0 6,0 1 0,0 5 0,0-2 0,0 4-25,0 2 1,0-6 0,0 0 0,0 0-30,0-2 1,0 6-1,2-6 1,2 0-106,1-3 1,3 1 0,-4-2 0,4-1-62,2-3 1,-1-2 0,5 1 164,-3-1 0,9 1 0,7-1 0</inkml:trace>
  <inkml:trace contextRef="#ctx0" brushRef="#br0" timeOffset="26435">7196 909 6534,'8'-10'-19,"-4"2"0,7 6 47,3-3 0,-4 3 0,1-4 1,3 4 13,1 2 0,3 0 0,-1 0-46,1 0 1,5-2-1,0-2 1,-1-2-1,-3 2 27,-1 2 1,5 2-1,0 0-14,-2 0 0,-1 2 0,-3 2 0,1 2-10,-1-2 0,-5 4 1,0 0-4,1 1 1,-3 3 0,0 5-27,-3 1 1,1-1 0,-4 1-8,2-1 0,0 1 29,-6-1 0,-2-1 1,-4-3 10,-6-1 0,-3-8 4,-3 2 0,1-4 0,-1-2 107,1 0 1,5 0 0,2-2-55,3-4 0,1 2 0,6-8 0,0-1-59,0-3 1,2-1-1,4-1 1,5 1-59,5-1 0,1-5 0,3-2 1,1 0-71,2-1 1,6 5 0,-3 7 0,-1 5 8,0 1 0,4 2 0,-6 6 0,-1 0 118,-3 0 0,-1 0 0,-1 0 0</inkml:trace>
  <inkml:trace contextRef="#ctx0" brushRef="#br0" timeOffset="26936">8366 891 7569,'0'-11'-118,"-2"1"-85,-4 2 1,4 1 0,-5 3 174,-1-2 0,-2 0 1,-7 6 76,-1 0 0,7 0 0,-1 0 1,-2 0-37,-1 0 1,-3 0-1,1 2 9,0 4 0,-1 3 0,1 7 0,-1-2-22,1-3 0,5-1 0,2 4 0,3-3 18,3 3 1,-4-5 0,2 3 1,2 2 1,4 1-30,6 3 0,4-3 0,7-3 0,1-6-8,-1-4 1,1-2 0,-1 0 0,1 0-31,-1 0 0,6-2 1,1-4-1,-3-6 39,-2-3 1,-1 3 0,-3 0-1,-1-1 39,-2-3 0,-7-1 175,7-1-2,-8 1-233,4 7-42,-8 2 1,0 10 0,0 4-44,0 6 0,0 3 0,0 3-104,0-1 0,5-5 1,3-2 217,2-3 0,2 7 0,5-4 0</inkml:trace>
  <inkml:trace contextRef="#ctx0" brushRef="#br0" timeOffset="27389">8681 856 6946,'0'-9'-120,"1"1"297,5 8 1,-2 0-269,8 0 0,-8 2 0,3 2 0,-1 4 74,0 1 1,2-3 0,-4 6-7,2 1 1,5 3 15,-5 1 1,2-1-1,-4-3-7,1-1-2,1-8 57,-6 4 0,0-10-58,0-4 1,2 2 0,2-8 0,2-1 14,-2-3 0,6-1 0,1 1 0,3 3-7,-3 1 0,5 2 0,-4-3 0,3 3 17,3 2 1,-1-3 0,0 5-1,1 2-7,-1 2 1,1 2 0,1 0 0,3 0 22,1 0 1,0 0 0,-5 0 0,-1 0-13,1 0 1,-1 6-1,-1 2 1,-3 1-17,-1 5 0,-6 0 0,3-1 0,-1-1-85,-4 1 1,0 3-1,0 1-71,2 1 0,-1-1 0,-3-1 160,4-5 0,4 5 0,7-6 0</inkml:trace>
  <inkml:trace contextRef="#ctx0" brushRef="#br0" timeOffset="27972">9781 769 7569,'0'-17'-526,"-8"7"1,-2 2 508,-7 8 0,-1 0 1,1 0-1,-1 0 56,1 0 0,0 0 1,-3 0-1,1 2 10,1 4 1,-3-2-1,9 8 1,-1 1 21,1 3 0,-2 1 1,9 1-61,1-1 0,2 0 1,2 1-19,0-1 1,0 1-1,2-3 1,4-1 16,5-2 0,-1-7 0,2 5 1,1-2-84,3-4 0,1-2 0,1-2 0,-1 0 6,1 0 1,-1-2 0,0-2 0,1-4 46,-1-2 0,1-1 1,-1-9-1,-1-1 13,-5-2 1,3-6 0,-6 3 0,0 1-15,-1 0 1,-1-6-1,-6 2 1,0-4-21,0-2 1,0 0 0,0 0 0,0 2 8,0 4 0,0-2 1,-2 8-1,-2-1 56,-1-1 1,-1 6 0,4-5 24,-4 5 1,4 2 87,-4-1-53,4 1-57,2-1 0,0 10 0,0 8 14,0 10 1,6 11-1,0 5 1,-2-1 6,-2 0 1,-2 4-1,0-4 1,0 1-10,0-1 0,0 6 0,0-4 1,0 0-21,0-3 1,2 1-1,2-2 1,3-2-38,3-1 0,-6 3 0,4 0 0,-3-1-94,1-3 0,8-1 0,-4-1-90,-1 1 0,5-7 1,-6-1 201,1-2 0,3 5 0,5-3 0</inkml:trace>
  <inkml:trace contextRef="#ctx0" brushRef="#br0" timeOffset="28342">10287 717 5981,'-17'0'281,"-1"0"1,1 2-222,-1 4 1,3-3 0,1 9 27,3 2 1,1 1-1,-2 3-114,6-1 0,5 1 0,1-1 44,0 0 1,1-5 0,3 0 0,4-1-22,2-1 0,1 4 1,7-8-1,-1-3-18,1-1 0,-1-2 0,1 0 0,-1 0 22,1 0 0,-1 0 0,1-2 0,-1-3-36,1-7 0,-1-2 0,0 1 1,-1 1 38,-4-1 0,-5-3 1,-7-1-1,0-1 11,0 1 1,0 5 0,-2 2 0,-3 1-28,-7-1 1,-4 6 0,-1-2-1,0 4-73,-1 2 0,1 0 1,-1 0-1,1 0-19,-1 0 1,1 0-1,1 2-281,5 4 385,3-4 0,0 13 0,-2-5 0</inkml:trace>
  <inkml:trace contextRef="#ctx0" brushRef="#br0" timeOffset="29019">10671 717 7265,'10'0'-831,"4"2"815,-8 4 0,5 3 1,-3 7 35,2-5 0,-6 5 0,3-6 0,-1 1 10,0 1 1,0 0 0,-4 5-56,4 0 1,-5-5 0,5 0 23,-4 1 56,-2-5 74,0 0-122,0-8 1,0-2-1,0-4-47,0-6 0,6 3 1,2-3 23,2-1 1,1-1-1,5 0 1,-3 5 1,-1 1 1,0-6 0,5 5 23,0-1 1,1 0 0,-1 6 0,1-1 17,-1 1 1,1 2-1,-1 2-21,1 0 1,-7 0-1,1 0-8,2 0 1,-1 7 0,1 3 0,-5 2-1,-1-1 0,0-1 0,-4 4 1,2-3-3,-2 3 0,-2-4 0,-2 1-2,0 3 1,0 1-28,0 3 18,0-8 52,0-3 1,0-9-13,0-3 1,0-5-1,0-8 1,1 1-27,5-1 1,-2 1 0,8 0 0,1-1-28,3 1 0,1 5 0,1 0 29,-1-1 1,-5 3 0,0 0 0,1 3 0,3 3 10,1 2 0,1 2 1,-1 0-22,1 0 1,-1 2 0,0 4-6,1 5 0,-1 3 1,-1-1-1,-2-1-86,-3 2 1,-5 1-1,4 3-119,-3-1 0,-1 0 218,-6 1 0,8-1 0,2 1 0</inkml:trace>
  <inkml:trace contextRef="#ctx0" brushRef="#br0" timeOffset="29544">11702 961 7569,'15'-11'-582,"-3"-1"465,4 8 1,-7-9-1,7 5 76,-5-2 0,5 4 0,-4-5 65,3-3 0,3-2 0,-1-1-18,0 0 1,-1-1 0,-2 1 0,-5-1-2,-1 1 0,0-1 0,-4-1 0,2-4-6,-3-7 1,5 3-1,-2-2 1,-2-2-13,-2-2 0,0-2 0,2 0 1,1 2 17,-1 4 1,-2-4 0,0 6 0,2 0 48,2 4 0,0 3 0,-6 3 0,0-1-36,0 1 1,-2 1-1,-2 3 1,-4 3 22,-2 2 0,5 0 0,-7 5-49,-2-3 0,5 0 0,-3 6-13,-2 0 0,1 2 1,-1 2-1,3 3 31,-3 3 0,6 2 0,1 5 0,1 3 11,0 3 1,-6-2-1,6 6 1,3 1 1,1-1 1,-4-4-1,0 4 1,2 0 20,2 1 1,2-5 0,0 4 0,0-2 9,0-3 1,2-1 0,2 0 0,2 3-40,-2-3 1,5-2 0,1-1 0,2-1 14,-1 1 1,-5-1 0,6 1-80,1-1 0,3-1 0,-1-3 0,-1-3-172,-2-2 1,-1 3-1,7-5-29,-1-2 0,1 4 0,-1-2 250,1-2 0,-1-10 0,1-4 0</inkml:trace>
  <inkml:trace contextRef="#ctx0" brushRef="#br0" timeOffset="30248">12296 769 6659,'5'18'64,"3"-3"0,0-1-50,0-3 0,3-5 1,-3 6-1,2-1-3,3-1 1,-3 4 0,2-6 0,1-1 6,3 1 1,1-2 0,1-6 0,-1 0-70,1 0 1,-1 0 0,1 0 38,-1 0 1,1 0-1,-1-2 1,1-4 8,-1-6 0,-5-1 0,-3-1 1,-1 3 9,-4-3 0,-2 4 0,0-1 36,4-3 1,-4-1 190,3-3-77,-3 8-184,-2 3 0,0 9 1,0 3 20,0 7 1,0 4 0,0 1 0,0 1-11,0-1 1,0 0-1,0 1 1,0-1 9,0 1 1,0 5-1,0 0 1,0-1 18,0-3 0,0 4 1,0 3-1,0-1 33,0 0 0,0 4 1,2-4-1,2 1-32,2-1 1,0 6 0,-6-4 0,0 2-3,0 0 0,0-5 0,-2 3 0,-2-2-16,-2-4 1,-2 5 0,5-3 0,-5-2 12,-2-1 0,4-5 1,-3-1-1,-1-5 41,0-1 1,4 4 0,-5-6 0,-3-2 11,-1-2 1,-3-2 0,1 0-1,-1 0 59,1 0 1,-3-2 0,-1-4-31,-2-6 1,-1-3 0,9-3 0,1 1-72,3-1 0,7-1 0,-2-3 0,4-1-7,2 2 1,0-6-1,2-1 1,4-1-66,5 0 0,5 2 1,3-4-1,3 4-141,1 2 0,8-4 1,-2 5-1,2 3 69,-2 2 1,2 1 0,-5 1 0,1-1 123,4 1 0,-6-1 0,0 1 0</inkml:trace>
  <inkml:trace contextRef="#ctx0" brushRef="#br0" timeOffset="50993">7877 1869 7569,'-15'-2'-129,"1"-1"12,2-3 0,7-6 1,-5 4 43,2-1 199,-5 5-18,3-4 0,0 8-227,2 0-21,8 0-39,0 0 0,0 8 203,0 3-24,0-3 0,8 8 0,2-7 0</inkml:trace>
  <inkml:trace contextRef="#ctx0" brushRef="#br0" timeOffset="50802">7423 2149 6989,'0'-18'-92,"-6"7"1,-1 1 198,-3 2 1,6 0 0,-4 5-66,0-3 1,1-2-1,-7 4-30,2-2 0,1 1 0,-7 5 0,1-2 0,-1-2 26,1-2 1,-6 0 0,-1 6 57,3 0-60,2 0 11,-7 8-19,7-6 4,-6 6-21,7-1 0,7-3-67,-1 8 74,0-1 0,3 1 0,3 0-43,4 1 1,4 1-1,2-1 1,3-3 5,3-2 0,2 4 1,5-7-1,1-1 2,-1-2 0,6-2 0,1 0-30,-3 0 33,-1 0-97,-3 0 92,0 0 10,9 0-20,-15-8-17,13 7 24,-15-15 3,9 14 82,-9-13-82,7 5 1,-14 0 52,6-5 1,-2 11-1,-1-8 1,1 6-49,-6-5 38,0 7 1,0-6 378,0 4-315,0 4-49,0-5-4,0 7-12,0 7 0,0-3-20,0 8 1,0-1-1,0 7-10,0-1 0,2 7 1,2-1-1,2-2 3,-2-1 0,3 3 1,-1 2 1,-2 2-174,-2 2 175,6-1 2,-6 5-13,6-6-113,-8 0-11,0 6 118,0-14-146,0 14 132,0-13-4,0 13 7,-8-14-20,6 6 7,-14-7-25,14-1 28,-13 1 78,5-9-81,-7 7-8,-1-14 186,9 13-159,-15-13-21,20 6 20,-27-8 79,27 0 0,-19 0 1,12-2 50,-5-4-113,-1 4 13,-1-13-9,8 5 38,3-7-31,7-1 1,0 1 7,0-1 0,0-1 1,0-2-1,2-3-8,3 3 1,5 2-1,8 1 1,1 3-95,4 3 93,-3-4 3,5 7-10,0-1-127,-6-6 128,14 7 0,-11-3-73,7 1 65,-8-1 0,4 2 1,-1-5-21,-1 3 17,0-4-11,3-1 1,-5 5 35,8 1-35,-8-1 7,5-5 0,-9-1-12,1 1 4,7 7 181,-14-6 45,13 7-204,-15-9 126,1 9-113,-2-7 0,-6 12 30,4-7-89,-4 7 65,5-4 10,-7 0-47,0 6 41,0-13 4,0 13-4,0-14-163,0 14 157,0-13-32,0 13 0,0-8 9,0 4 77,0 4 1,-6-3-32,1 10 0,-7-1 1,4 8 19,-1 1 0,5-3 0,-4 2 7,0 1 0,6 3 6,-4 1-38,4 1-34,2-1 8,0 1 0,0-7 0,2 1 1,4 0-1,4-1 0,2 1-8,-1 2 23,-7-7-56,12 1 1,-7-2-55,9 0 0,-1 1 1,1-3-271,-1 2 153,-7 0 6,5-6 129,-5 0-353,8 0 157,-1-8-1,-7-1 268,5-9 0,-13 1 0,14-1 0,-7 1 0</inkml:trace>
  <inkml:trace contextRef="#ctx0" brushRef="#br0" timeOffset="51375">8157 2027 7109,'2'11'447,"3"1"-330,-3 0-1,14-3 0,-14 7-204,6-14-1,-8 13 208,0-5-220,0 7 0,7-7 173,-5 6 19,6-7-37,-8 9 36,0-9-18,0 7 0,8-6-56,-6-1 1,5 1-119,-7-4-158,8-4 92,-6 6 220,6-8 24,0 0-65,1 0 7,1 0 1,0-2 27,-4-4-33,3-4-54,1 0 60,6-5-5,-7 5 1,3-7-189,0-1-6,-1 1 138,7-1 0,-1 1-234,1-1 269,-1 9-80,0-7 1,-5 8-118,0-3 0,-1 3 4,7 8-46,-1 0 123,-7 0 1,6 0 122,-5 0 0,5 0 0,1 0 0,1 0 0</inkml:trace>
  <inkml:trace contextRef="#ctx0" brushRef="#br0" timeOffset="51808">8803 2114 7265,'11'10'-1086,"1"-5"1186,-8-3 0,11-2-12,-3 0 1,-2-5-1,1-1 53,3 2 1,-6 0 36,-2-2-106,3 4-16,-7-13-107,6 13 91,-8-6-30,0 8 1,0-2 1,0-4 0,-2 4 1,-4-4 3,-5 5 1,-3-1 0,0-2-1,3-2 9,-3 2 1,5 2 0,-3 2 0,-2 0 134,-1 0-141,-3 0 17,1 8-10,-1-6-50,1 6 51,-1-1 12,1-5-99,7 14 92,-5-7-6,13 1 1,-14 6-17,14-14 17,-5 13-10,7-13 27,0 14 0,2-7 0,3 9 0,7-3-25,4-3 0,-5 2 0,1-7 1,1 1-36,3 0 1,1 3 0,1-5-34,-1-2 1,-5 0-265,0 2 137,-1-4-199,7 6-71,-1-8 205,1 0 125,-1 0 0,1 0 116,-1 0 0,0-2 0,1-4 0,-1 4 0,1-14 0,-1 7 0</inkml:trace>
  <inkml:trace contextRef="#ctx0" brushRef="#br0" timeOffset="52434">9187 2044 7569,'10'0'-378,"-1"0"357,-3 0 150,-4 0 0,8 2 109,-4 4-145,-4-4 0,7 11 1,-5-5-141,2 2 33,0 1-24,-6-1-87,0 6 1,0-7 156,0 1 0,2 4-193,4-9 138,-4 9 1,5-10-12,-7 8-13,0-9 1,0 7 7,0-4 20,0-4 8,0 6-70,0-8 88,0 0 1,0-8-5,0-4 1,0 3 0,0-3 9,0-2-16,8-1 1,2-3-8,-1 9 11,7-7-2,-14 6-14,13-7 14,-5 0 0,8 7-2,-1-6 5,1 7-3,-9-1-3,7-6 2,-7 14 198,9-5-193,-1-1 4,1 6 172,-1-6-162,1 8-4,-1 0 14,-7 0-34,5 0 40,-5 0-16,8 0 27,-9 0-18,7 8 24,-14-6-20,13 6-56,-5-1 30,0-5 10,5 14 0,-13-12 1,6 7-1,-2 3 1,2 0-15,1-3 0,-5 5-85,2-5 100,-4 5-3,-2 1-55,0 1 1,0-7-1,0 1 41,0 2 1,0 1-9,0 3-11,0-9 15,0 7 8,0-6 0,0 1-24,0 1 147,0-8-129,0 4-1,-8-1 5,6-5 163,-6 6-151,1 0-15,5-6 14,-14 5 1,14 1 1,-7-6 1,3 4 0,4-2 0,-6 0-344,0 2 1,4 5-578,-7-5 907,7 8 0,-12-5 0,7 9 0</inkml:trace>
  <inkml:trace contextRef="#ctx0" brushRef="#br0" timeOffset="56366">10671 2149 7569,'10'0'-1413,"-2"-2"1421,-8-4 0,0 2 194,0-7-173,0 7 40,0-4 0,-2 8 0,-4-2 15,-5-4 0,1 4 0,-2-4-12,-1 4 0,3 2-19,-2 0-39,1 0 1,-1 0 0,0 0 19,-1 0-161,-3 8 164,-1-6-22,-1 14 9,1-14 1,-1 13-2,1-3-2,-1-4-150,1 7 143,7-13-16,2 14 69,1-7-64,5 1 7,-6 5-11,8-5 70,0 0-59,0 5-1,0-13-32,0 14 36,8-6-2,-6-1 4,5-1 4,1 0-9,-6-6 0,12 7 0,-6-5 1,1 2-4,5-2 1,-4-2 0,1-2-22,3 0 21,1 0 0,-5 0-48,5 0 0,-7-2 47,4-4-45,3 4 40,-13-6-1,14 1 1,-14 5 88,13-6-89,-13 0-3,6 6-2,-8-13 4,8 13-5,-6-6 43,6 0 0,-8 4-54,0-7 0,0 5-43,0-6 34,0 8 1,1-3 34,5 7 0,-4 2 22,4 3 1,-4 5 64,-2 8-78,0-9 1,2 7-1,2-5 0,2 5 0,5-4 0,-3-3 27,2-1 30,-6 6-53,11-12-5,-5 5 0,0-7 0,5 0-3,-5 0-2,7 0 113,-7 0-104,5 0 3,-5-7 131,0 5-116,5-14-18,-5 14 28,0-13-217,-2 13 201,-1-14-3,-5 14-97,6-13 1,-8 11-332,0-8 1,6 6-282,0-5 679,-1 7 0,-12-4 0,-3 8 0</inkml:trace>
  <inkml:trace contextRef="#ctx0" brushRef="#br0" timeOffset="57899">12069 2131 6596,'0'-17'-49,"0"-1"1,0 7-1,-2-1 105,-4-1 0,4 3 0,-6 0 124,0 2-136,6 3 1,-13-1 0,3 0 88,-3 2-295,-3 2 212,1 2-3,-1 0-54,1 0 0,3 0 0,-1 2 20,-5 4 18,7-4 0,-3 13-14,7-13 3,-9 14 180,8-14-174,-5 13-12,13-5-51,-14 7 68,14-7-6,-5 6 10,7-7-107,0 9 103,0-8-4,0 5-32,0-5 0,7 1-21,5 1 49,-4-8-11,7 11 1,-5-13-9,8 4 13,-1-4-106,0-2 0,1 6 75,-1 0-107,9 0 110,-7-6 6,6-8-10,-7 6-39,-1-6 38,-7 0 4,5-1-14,-5-1 30,0-6-24,5 15 4,-13-15 69,14 14-69,-14-13-4,6 13 8,-8-6 153,0 0 5,0 6-128,0-6-7,0 8 81,0 0-59,0 8 1,0-4 0,0 8-1,0 1-40,0 3 1,0 7-1,1 0 1,3 1 19,2 1-127,0-6-1,2 14 122,-6-13-3,5 5-173,-7 0 164,0-6-18,8 14-105,-6-13 100,6 5 1,-8-7 11,0-1 58,0 1-73,0 7 3,0-14 51,-8 13-56,6-15 9,-13 9-2,13-8 69,-14 5-63,14-13 9,-13 14-11,5-15 95,-7 7-88,-1-8 11,8 0-19,-5 8 18,5-6-4,0 6 5,-5-8-31,13 0 27,-14-8 0,15 6 1,-7-14 0,8 5-15,0-5 0,0-1 0,0-1 0,2 1-34,4-1 20,3 1 20,9 0-4,-1-1-151,1 1 148,-1-1-4,1 1 8,-1-1-9,8 1-1,-5-1 3,13 1 83,-14-8-88,6 5 5,1-5 0,-7 0-4,14 5 4,-14-5-10,7 0 1,-1 5 144,-6-13-134,6 14 18,-7-14-128,-1 6 123,9 0-9,-15-6 13,12 13-66,-13-5 52,0 0 1,-2 5 176,-1-5-180,-5 8 7,6-1-9,-8 1 1,0-1 3,0 9-5,0-7-1,-8 6 251,6-7 0,-5 7-197,-1-5-6,6 5 8,-14 0-7,14-5 23,-5 5-15,7 0 34,0-5-34,-8 13-114,6-14 241,-6 15-123,8-15 26,0 14-4,0-13-25,0 13 4,0-6-118,-8 8 111,7 0-17,-7 0 1,6 0 0,-2 2-31,-2 4 39,0-4 1,1 7 0,-1-3 11,2 6 1,-4-3-1,2 3 22,2 2-32,-5 1-7,7 3-1,-6-1 17,8 1 59,-8-1 1,6 2 0,-4 3-25,4 1 1,-3 2 38,-1-1-56,0-5-5,6 6 0,0-2 28,0 1-21,0-1 87,8 2-86,-6-5-3,13 5 18,-13-8-95,14 1 91,-7 7-55,1-6 0,6 7 11,-5-9 1,5 1-65,1-1 1,-5-5-275,0-1 142,-1 1-150,7 5 1,-1-5 122,1 0 0,-1-8-239,1 1 445,-1-3 0,0 6 0,1 2 0</inkml:trace>
  <inkml:trace contextRef="#ctx0" brushRef="#br0" timeOffset="58401">13012 2184 7569,'0'-10'0,"0"-5"-374,0 13 324,0-14 48,0 6-24,0 1 1,-2-5-1,-2 6 21,-2-1 0,-8 5 0,3-2-128,-5 4 199,-1 2 16,-1 0-32,9 0 73,-7 0-60,6 0-1,-7 0-21,-1 0-5,9 0 1,-7 0 0,5 2 63,-5 4-47,6 3-22,-5 1 1,7 6-137,-4-5 164,5 5-59,7-6 1,-6 5-11,0-3 58,0 3-78,6-5 1,0 5 11,0-3 1,6-2 0,2-1 0,2-1 20,3-4 0,-3 0 0,1 0-27,3 2-69,2 0 1,1-8-128,0-4 35,1-4 153,-1-7-2,1-1-1,-1 1 24,1 7-27,-9-13 4,7 11 98,-14-5-105,13 1 5,-13 6 2,6-7 79,-8-1-75,8 9 5,-6-7-12,6 14 159,-8-5-140,0 7 409,0 0-375,0 7 152,0 3-142,0 7 1,0 1-15,0-1 0,0 1 65,0-1-154,7 1-6,3-1-173,0 1 117,5-1 0,-5-7 118,0 5-393,5-13 174,-13 6 0,14-8 240,-7 0 0,1 8 0,-2 2 0</inkml:trace>
  <inkml:trace contextRef="#ctx0" brushRef="#br0" timeOffset="61159">13501 2062 7386,'9'7'-1066,"7"-5"1235,-6 6 1,-1-10-44,-3-4 0,-4-3-64,-2-9 0,0 6-34,0 1 0,-2 7 0,-2-4 0,-4 2-42,-1 0 1,-3 1 0,-5 5 0,-1 0-11,1 0 1,-1 2 0,1 1-1,-1 3 37,1-2 1,5 4-1,1 0-11,-3 1 1,4 1-1,1 4-53,1-3 1,2-5 0,6 6 28,0 1 1,2-5 0,4-2-1,5-4 1,5-2 1,1 0-1,1 0 14,-1 0 0,1 0 0,-1 2 0,1 2 15,-1 2 1,1-1 0,-3-3 0,-1 2-3,-3 2 0,-1 2 1,4-4-49,-3 1 1,-7 9 2,2-2 0,2-3 18,-2 3 1,-3-2-1,-6 3 21,-3-1 0,-8-8 0,3 4-2,-5-1 1,-1-5 0,-1 4-15,1-4 0,-1 0 0,1 2 0,-1 2-182,1-2 1,5-2 123,1-2 74,7 0 0,-4-8 0,8-2 0</inkml:trace>
  <inkml:trace contextRef="#ctx0" brushRef="#br0" timeOffset="61751">14042 1939 7266,'-12'-2'-565,"1"-2"0,-3-1 645,-1 1 0,-3 2 1,1 2-46,-1 0 1,1 0 0,-1 0 0,1 2 34,-1 4 0,7-5 1,-1 7-12,-1 0 0,-3 0 0,0 5-64,5-1 0,3-6 1,8 5 0,0 3 0,0-4 8,0 1 1,8-1 0,3 2 2,5-6 0,1-4 0,1-1 0,-1 3-43,1 2 1,-1 0 0,1-6 56,-1 0 0,1 6 0,-1 0 77,1-3 0,-7 1-84,1 2 1,-8-2-1,4 6 1,-3-1 25,1 1 1,0-4-79,-6 6 1,0-1 43,0 7 0,-6-7 0,-2-1 23,-1-2 0,-3 4 0,-5-5-17,-1 3 1,1-6 0,-1 4 0,1-3 0,-1 1 0,1 0 0,-1-6 0,1 0 11,-1 0 1,1 0 0,0 0 16,-1 0 0,6 0-206,1 0-16,7 0 135,-4 0 0,8-2 0,2-2-371,4-2 0,-2 1 417,7 5 0,-7 0 0,4 0 0</inkml:trace>
  <inkml:trace contextRef="#ctx0" brushRef="#br0" timeOffset="64717">14915 1957 7341,'12'-6'-1031,"0"0"1214,-9-8 1,5 11-93,-8-9 0,-2 8 0,-2-4 45,-1 1 0,-9 5 0,2-4-22,-3 4 0,-3 2 1,1 0-46,-1 0 0,1 2 0,-1 2 1,1 2-36,0-3 1,-1 7-1,1 2 58,-1 3-171,8 3 134,3-9 19,7 7-157,0-6-18,0 7 24,0 1 100,7-1-66,3-7 1,8 3-222,-1-7 263,1 0-30,-1-6-352,8 0 215,-5 0 1,5 0-26,-8 0 146,9 0-58,-7 0 105,6 0 0,0 0 0,3 0 0</inkml:trace>
  <inkml:trace contextRef="#ctx0" brushRef="#br0" timeOffset="65075">15282 1904 7427,'-12'6'-158,"1"0"229,-3-2-57,6-2 206,-7 6-180,13-7 58,-14 7 0,13-2 1,-7 2-1,0 0 87,0-1 0,7 7 0,-3-2-381,4 3 104,2 3-21,0-9-21,0 7 127,0-14 0,2 11 1,4-5-1,5 0-102,5 0 0,1-3 0,1-5-172,-1 0 286,1 0-145,-1 0 123,0 0-17,1 0 14,-1-7 19,1-3-33,-8 0 38,5-5 1,-7 5 175,3-7-206,-3-1 57,-8 1 1,0 5 0,0 0-1,0-1-31,0-3 0,-8 5 1,-3 1 34,-5 2 0,-1 2-12,-1 6 0,1 0-169,-1 0 0,1 0 7,0 0 1,-1 2-62,1 4 1,-1-2 48,1 8 1,7-7-177,4 7 327,-4-8 0,9 11 0,-7-5 0</inkml:trace>
  <inkml:trace contextRef="#ctx0" brushRef="#br0" timeOffset="65511">15544 1974 7077,'10'0'15,"-3"0"0,-7 2 38,0 4 0,6-2-51,0 7 69,8 1-143,-12-2 15,5 5 100,1-13-135,-6 14-8,6-6 117,-8-1 13,0 7-96,0-14 82,0 13-29,0-13-44,0 6 53,0-8-14,0 8 18,0-6 108,0 5-126,0-7 0,0-7 0,0-5 4,0-4 0,2-1 0,4 0 0,3-1 23,1 1-114,6-1 0,-7 6 92,9 1 1,-1 1 0,1-3 0,-1 3 0,1 2 0,-1 4 1,2 2 0,3 2 5,1 0 130,0 0-130,-5 0 0,-1 0 42,1 0 1,1 0 0,2 2 0,3 4 0,-1 2 0,-5 5 0,-3-1-8,-3 2 0,-5 1-17,-7 3 1,6-1-4,0 1 0,0-7-138,-6 1 0,0-1-487,0 7 616,-8-1 0,-2 1 0,-7-1 0</inkml:trace>
  <inkml:trace contextRef="#ctx0" brushRef="#br0" timeOffset="66142">16365 1765 7112,'-8'-10'-1141,"6"0"912,-4 4 229,4 4 0,-3-7 835,-1 3-277,0 4-494,6-6-8,0 8 65,0 0 0,0 8-116,0 4 0,0-3 1,0 3-1,0 2 0,0 1 35,0 3 1,0-1 0,0 0 0,2 1-72,4-1 0,-4 7 0,3-1 0,-1-2-55,2-1 1,-4-3 0,4 1-177,-4-1 236,6 1-372,-7-1 162,7 1-61,0-1 297,-6 0 0,6 1 0,-8-1 0</inkml:trace>
  <inkml:trace contextRef="#ctx0" brushRef="#br0" timeOffset="66412">16103 1957 7569,'10'0'-217,"5"0"285,-13-8-124,14 6 0,-7-6 58,9 8 1,-1 0-1,1 0 1,-1-2 0,1-2 39,-1-1 1,6-1-1,3 6-235,1 0 91,-6 0-13,12 0-279,-6 0 251,8 0 1,-6 0 142,0 0 0,0 0 0,6 0 0</inkml:trace>
  <inkml:trace contextRef="#ctx0" brushRef="#br0" timeOffset="67164">16976 1852 7266,'-10'-8'-378,"1"6"0,5-6 0,-4 3 584,-2-1 1,4 0 0,-5 6-89,-3 0-37,-1 0-1,-3 0 1,1 0-221,7 0 227,-5 0-35,5 0 0,-8 2 123,1 4 0,-1-2-49,1 7-89,0 1 27,-1 5 22,1-7-144,7 6 0,0-7 157,4 9-12,4-9-188,-5 7 24,7-6 130,0-1-138,0 7 124,0-14-22,7 13 1,-3-11-1,8 6-19,2-2 0,1-2 1,3-6-1,-1 0-46,0 0 1,1 0 0,-1 0-76,1 0 122,-1-8-187,1 6 174,-1-14 2,8 7 1,-11-3-78,4 0 52,-5 1 14,5-7 0,-1 1-35,0-1 9,-7 1 29,-2-1 0,-2 7-21,0-1 2,-1 0 94,-5 3 1,0-7-105,0 5 135,0 3 0,0-2-29,0 4 0,-2 4 0,-1-2 62,-3 8 1,-6 6-97,6 8 0,0-1 0,6 0 0,0 1 0,0-1 0,0 1 1,0-1-15,0 1 1,6-7 0,2-1-1,2-2 26,3-4-49,3 5 0,1-7 27,1 4 0,-1-4-82,1-2 79,-1 0-141,8 0-6,-5 0 137,5 0-12,-7-8-205,-1 6 188,0-13-7,1 5 16,-8 1-30,5-7 4,-5 6 32,0-7 0,3-1 0,-7 1 1,0-1 0,0 1 200,-1 0-141,1-1 0,-6 6 0,-2 3 52,-4 1 108,5-6 1,-7 12-186,8-5 1,-2 7 0,-2 2-1,-2 3-94,2 7 121,2 4-16,2-7 1,0 7-76,0-5 0,0 5 0,0 1 0,0 1-55,0-1 73,0 1-16,0-8 1,6 5-3,0-3 1,6-3 0,-5 1-201,3-2 15,2 5 178,-3-11-294,7 6 132,-6-8 81,7 0 0,-5 0 131,-1 0 0,1 0 0,5 0 0</inkml:trace>
  <inkml:trace contextRef="#ctx0" brushRef="#br0" timeOffset="67351">17430 1607 7507,'-12'-5'0,"3"-3"-212,1-2 403,-6 6-463,12-11 196,-13 13-1,13-6 194,-6 8-348,0 0 229,7 0-226,-7 0 1,8 2-35,0 4 284,0-4-286,0 13 129,0-13 135,0 14 0,8-7 0,1 9 0</inkml:trace>
  <inkml:trace contextRef="#ctx0" brushRef="#br0" timeOffset="67821">17710 1800 7742,'5'17'-8,"1"0"0,-2 1 0,-2-6 0,-2-1-29,0 3 0,0 1 0,2 1 35,4-5 0,-4-1-56,4-4 53,-5-4 0,-1 4 0,2-12-21,4-6 0,-4 3 0,6-3 0,-2-2-28,0-1 1,5-3-1,-3 1 1,2-1 32,3 1 1,3 0 0,1 1-1,1 2 18,-1 3 0,1 5 1,-1-4-1,1 3-13,-1 3 0,0 2 1,1 2-1,1 0-47,5 0 0,-5 0 0,4 0 1,-3 2 26,-3 3 0,1-1 0,-1 8 27,1 2 1,-7 1-1,-1 3-76,-2-1 1,-2 0 0,-6 1-46,0-1 0,0-5 130,0 0 0,-8-8 0,-2 3 0</inkml:trace>
  <inkml:trace contextRef="#ctx0" brushRef="#br0" timeOffset="68038">18356 1747 7443,'0'10'38,"0"5"0,6-5 1,-1 8-119,-1-1 0,0 0 0,0 1-123,2-1 141,0-7-107,-6 6-312,0-14 209,0 5 272,0 1 0,7-6 0,3 6 0</inkml:trace>
  <inkml:trace contextRef="#ctx0" brushRef="#br0" timeOffset="68204">18408 1607 7116,'-6'-17'32,"0"0"0,1 5 377,5 0-180,0 8-45,0-3-574,0 7-409,0 0 91,0 7 708,0 3 0,0 8 0,0-1 0</inkml:trace>
  <inkml:trace contextRef="#ctx0" brushRef="#br0" timeOffset="68651">18635 1747 7363,'10'0'9,"-2"0"1,-8 2-1,0 4 1,2 4 12,3-1 0,-3 7 55,4-5 17,-4 5-19,-2 1 0,0-7-83,0 6-82,0-7-12,8 1 148,-6-2-158,6-8 138,-8 8 9,0-6-25,0 5-34,0-7 88,0 0-121,7 0 73,-5-7 0,14-3-179,-14 0 172,13-5-6,-13 5 4,14-8-53,-7 1 48,9 0-3,-1-1-65,1 1 57,-1-1 1,1 1 1,1 5 19,4 0-27,-3 9 5,5-5 0,-6 8 88,5 0 1,-5 0-84,4 0 1,-3 0 5,-3 0 0,1 8 5,-1 3 1,1 3 10,-1-3 0,-5 5-133,-1-4-3,-7 3 117,4 3-213,0 7-17,-6-6 194,6 6 15,-8-7-207,0-1 1,-2-1-128,-4-5 357,4 5 0,-6-6 0,8 7 0</inkml:trace>
  <inkml:trace contextRef="#ctx0" brushRef="#br0" timeOffset="69322">19561 1782 7569,'0'-10'-400,"0"-5"348,0 13 0,-2-14 0,-4 5 17,-6-5 1,3 7 0,-3 3 108,-2 4 1,5-4-120,-3 0 123,8 0 0,-11 6 20,5 0-120,-8 0 94,9 8 0,-7-6 0,7 14-159,-1-15 166,-6 15-69,14-6-144,-13 7 170,13 1 8,-6-1-12,8 1-114,0-1-24,0 0 133,0 1-180,0-8 164,0 5 1,2-7-31,4 4 25,4 3-25,7-13 53,1 6-43,-1-8 3,0 0 0,1 0 0,-1 0 1,1 0-20,-1 0 22,1-8-55,-1 6 55,1-13-3,-1 5 23,8-8-22,-5 1 1,-3-1-5,-1 1 27,-6 0-23,-1-1 49,-1 8 1,-2-5 0,0 3 43,-2-3 303,-3 5-332,-1 2 0,-1 8-64,-5 0 0,2 0 0,-6 2 27,2 4 0,3 4-51,5 7 0,-6 1 1,0 1-1,2 2 16,2 3 1,2 5 0,0-4 0,0 2 0,0 4-95,0 2 154,0 2 1,-2 0 2,-4 0 1,4 2-1,-3 2 1,1 3-1,0 1-17,-2 0 1,-2-3-1,4-3 1,-3 2-4,-3 2 1,4 0-1,-4-8 1,1-2-32,-1-2 0,4-2 1,-6 2-1,1-4-2,1 1 0,-5-7 0,3 2 1,-4-5 95,-1-5 0,-1-7 0,1 4 1,0-2 93,-1 0 1,1-2 0,-1-8 0,1-4-26,-1-2 1,1-1-1,1-7 1,5 1-97,5-1 0,4 1 0,2-3 1,0-3-183,0-6 1,2-4 0,4-2 0,5 0-67,5 0 0,9-2 1,4-1-1,4-5-156,2-2 1,0 4 0,2-3 0,4-1 337,5 1 0,12-3 0,4-5 0</inkml:trace>
  <inkml:trace contextRef="#ctx0" brushRef="#br0" timeOffset="83094">8384 3459 7569,'9'0'-145,"-1"0"1,-6 0-5,4 0 186,-4 0 34,6 0 26,-8 0 0,0 2 0,0 3-168,0 7 1,0-2 0,1-1 37,5-1-59,-4 6 0,6-4 60,-8-1-61,0 7 106,0-7 3,0 1-30,8 6 24,-6-14-39,5 13 33,-7-13-31,0 6 24,0-8 29,8 0 28,-6 8-40,6-6 0,-6 3 23,4-10-185,-4-5 153,5-8-1,1 1 1,-6-1-228,6 9 215,0-7 2,-6 7-12,13-9-22,-13 1 18,14-1 5,-14 8-20,13-5 17,-5 13-48,7-14 41,1 14 178,-1-13-173,1 13 1,-1-6 99,1 8-91,-1 0-1,0 0 19,1 0-16,-1 0 32,-7 0-27,6 0 47,-7 8-26,9-6-13,-9 13-2,7-5 12,-6 0-12,-1 5 1,5-5 0,-8 8 2,-2-1-193,-2 1 184,-2-9 3,0 7-5,0-7-221,0 1-9,0 6 216,0-14-27,0 5 49,0 1 0,0-6 0,0 6 0</inkml:trace>
  <inkml:trace contextRef="#ctx0" brushRef="#br0" timeOffset="83327">9117 3441 7569,'10'0'-183,"-2"0"1,-8 2 0,0 4 195,0 6 0,0-3 0,0 3 0,0 2 44,0 1 1,0 3-1,2-1-190,3 0 0,-3 1-422,4-1 279,-4 1 276,-2-8 0,8 5 0,2-5 0</inkml:trace>
  <inkml:trace contextRef="#ctx0" brushRef="#br0" timeOffset="83531">9170 3267 7569,'0'-10'-307,"0"2"1,0 6 39,0-4 22,0 4 124,0-5 0,0 9-45,0 3 0,0 5 166,0 8 0,7-1 0,3 0 0</inkml:trace>
  <inkml:trace contextRef="#ctx0" brushRef="#br0" timeOffset="86959">12121 3459 8011,'0'0'0</inkml:trace>
  <inkml:trace contextRef="#ctx0" brushRef="#br0" timeOffset="85602">11318 3197 6831,'0'17'245,"0"1"-204,0-1 0,0-5 1,2-1-1,1 3-7,3 1 0,0 3 0,-4-1 0,2 1-43,2-1 1,0 3 0,-6 1 0,0 2 1,0-1 0,1-3 1,3-1-1,2-1-238,-2 1 1,-2-1-1,-2 0-24,0 1 1,0-6 268,0-1 0,-8 1 0,-1 5 0</inkml:trace>
  <inkml:trace contextRef="#ctx0" brushRef="#br0" timeOffset="86107">11265 3144 7387,'-8'-9'-757,"7"1"993,-7 0-235,8 6 4,0-6 0,2 8-22,4 0 0,3 0 1,9 0 18,-1 0 0,-5 0 0,-1 0 0,3-2 10,2-3 0,1 3 0,0-6 0,1 2 7,-1 0 1,1 0-1,-1 4 1,1-1-2,-1-3 0,7 0 0,-1 6-22,-2 0 1,-1-2 27,-3-4-207,-7 4 189,5-5-111,-5 7 1,7 0-96,1 0 0,-6 0-45,-1 0 245,-7 7 0,4-5 0,-8 6 0,0 0 0,0 1 0</inkml:trace>
  <inkml:trace contextRef="#ctx0" brushRef="#br0" timeOffset="86561">11283 3354 7569,'7'10'-756,"-5"-3"0,8-7 860,-4 0 1,-2 0 51,7 0 41,-7 0-55,12 0 1,-6 0 57,7 0 1,0 0-142,1 0 1,-1 0-1,1 0-198,-1 0 1,-5 0 139,0 0 1,-1 0 18,7 0 0,-1 0-281,1 0 0,-7 0 80,1 0 0,0 0 110,5 0 0,-5 0 71,-1 0 0,1 0 0,5 0 0</inkml:trace>
  <inkml:trace contextRef="#ctx0" brushRef="#br0" timeOffset="84006">9501 3424 7569,'10'0'-1252,"-2"2"1640,-8 3 1,2-1-243,4 8 0,-4-6-108,3 5-81,-3-7 133,6 12-1,-6-6 0,6-1 23,-8 7-45,0-14-202,0 13-71,0-5 108,0 0 1,0 5 121,0-13 4,0 6-32,0-8 35,0 8-201,0-6 172,0 5-13,0-7 111,0 0-84,0-7-139,0-3 63,7 0 0,1-5 0,6 3-61,-3-3 105,1-3 6,6 1-17,-1-1 12,-7 8-26,5-5 88,-5 13-85,7-14-5,1 14 18,-1-5-24,-7 7 23,6 0 192,-7 0-59,1 0 16,6 0-128,-7 7 148,1-5-138,5 6 12,-13 0 1,14 2-1,-6 7-42,-1 1 1,5-7 0,-8 1-108,-2 1 145,-2-5-7,5 8 9,-5-7-6,6 1-25,-8 6-571,0-14 271,8 13 108,-6-13 208,5 14 0,1-14 0,2 5 0</inkml:trace>
  <inkml:trace contextRef="#ctx0" brushRef="#br0" timeOffset="84751">10340 3459 6661,'0'-10'-75,"0"-6"1,0 13 225,0-9-171,0 8 1,-8-6 104,-4 4 1,-3 5-1,-3-5 36,1 4-66,7 2-22,-5 0 1,7 2 0,-6 2 81,3 1-179,7 1 95,-12 2 26,14 2-158,-13-1 144,5 7 2,0-6-1,3 7-12,7 1-4,0-9 1,0 7-99,0-5 1,0-1 0,0 2 43,0 1-118,0-5 149,0 0-6,7 0-24,3-6 1,7 5 0,1-7-5,-1 0 15,-7 0 1,11 0-14,-3 0 6,3-7 8,-3 5 85,-1-14-40,1 14-34,-9-13-5,7 5 49,-6 0-44,7-5 5,-7 5-4,5 0 7,-13-5-3,6 13 6,0-14 88,-6 14-86,5-13-4,1 13 178,-6-6-153,6 8 3,-8 0-35,0 0 1,6 2-1,0 4 28,-3 6 1,-1-3 0,-2 3 0,0 2-29,0 1 1,0 4 0,0 3 0,0 1 8,0-2 0,0 5 1,2-1-1,2 0 1,2 0 1,0 1-1,-6-5 1,0 4-12,0 2 0,6-3 1,-1 3-1,-1 0-29,-2 0 1,0-6 0,2 5 0,2-3-1,-2 0 0,-2 1 0,-2-7 1,0 0 17,0 1 0,-6-1 0,-2 1 0,0-1-4,1 1 0,-7-1 0,2-1 1,-3-3 100,-3-1 0,1-6 0,-1 3 1,1-1 46,0-4 1,-3-2-1,-1-2 1,-2 0-26,1 0 1,3-2 0,1-4-1,1-5 55,-1-5 1,7-1-1,1-1 1,2 1-120,4-1 0,2-1 1,2-2-1,0-5 16,0-1 0,2 4 1,4-6-1,6-2-276,3-2 1,3 4 0,-1 1 0,3 3-296,3 4 1,-4 1 0,7 5 511,-1 3 0,2-3 0,8 5 0</inkml:trace>
  <inkml:trace contextRef="#ctx0" brushRef="#br0" timeOffset="79794">5205 3511 7569,'-12'0'-331,"1"0"1,5 0 0,-6-2 0,-1-2 553,-3-2 0,5 1 1,-1 5-214,-2 0 1,-1 0-1,-3 0 67,1 0 1,5 0 0,1 0 7,-3 0 0,-1 2 0,-3 3 12,1 7 0,5-2 1,0 1-7,-1 3-29,5 1 1,-8-5-201,15 6 194,-7-7 0,8 9 8,0-1-147,0-7 55,0 6 1,0-7 0,2 7 0,4-3-61,5-1 108,-3 0-241,7-3 228,-5 7-85,8-14 1,5 7 0,0-5 0,0 2-168,3-2-95,1-2 128,0-2 77,6 0 0,-8 0 135,4 0 0,4 8 0,-5 1 0</inkml:trace>
  <inkml:trace contextRef="#ctx0" brushRef="#br0" timeOffset="80199">5624 3563 7569,'-7'-9'-330,"-3"1"311,0 8 1,-5 0-8,3 0 0,-4 0 1,-1 0-1,-1 0 108,1 0 0,0 6-31,-1 0 35,1 7-1,-1-11 22,1 14-22,7-14 1,-6 13-165,15-13 155,-7 14 1,8-14-34,0 13-203,0-5 235,0-1-110,0 7 29,8-14 1,1 12 63,9-9-198,-1 1 163,8-6 5,-5 0-139,5 0 4,-8 0 103,9 0 15,-7 0-85,6-8 70,1 6 0,-7-13-8,4 3-94,-3 5 94,-3-9-17,-7 6-58,5-7 63,-13 7-2,14-5-1,-14 5 87,6-8-84,-8 1 1,0 7-11,0-5 20,0 5 1,-8 0 0,-4 5 0,-3 3-33,-3 2 31,1 0-8,-1 0-161,-7 0-14,6 0 159,-14 0-224,13 7-12,-5-5 212,7 14-11,1-6 74,0-1 0,-1 7 0,1-7 0</inkml:trace>
  <inkml:trace contextRef="#ctx0" brushRef="#br0" timeOffset="80711">5904 3563 7248,'0'-9'-438,"0"1"511,0 8 0,0 2-40,0 4 0,0-2 0,0 7-53,0 3 0,2-4-43,3 1 99,-3 1-56,6-2 1,-8-1-14,0-3 47,0-4-49,0 6-3,0-8 108,0 0-69,0-8 0,0-2 0,2-7 10,4-1-7,-4 9 0,13-7-4,-3 4 0,4 3 0,1-3 0,-5 2 2,-1-1 0,3-3-1,9 8 0,-3-5-28,3 5 0,-4-6 26,-1 6 0,1 1-55,4 5 0,-3 0 49,3 0 1,-3 0 47,-3 0-18,0 0 1,1 2 68,-1 3 0,-1-1-89,-4 8 1,-3-6-1,-5 5 1,2 3 0,-2 2-1,0 1 51,2 0-156,-5-7 1,7 6-1,-8-5-126,0 5 1,0-5-50,0 1 277,0-8 0,0 12 0,0-7 0</inkml:trace>
  <inkml:trace contextRef="#ctx0" brushRef="#br0" timeOffset="81344">6812 3319 7187,'0'12'186,"0"-1"-125,0 3 0,0-3 0,0 7-80,0 7 1,6 4 0,-1 0 0,-1-5 26,-2-5 1,0-1 0,2-1 0,2 0-363,-2 1 1,-2-1-20,-2 1 252,8-1 121,-7-7 0,7 6 0,-8-7 0</inkml:trace>
  <inkml:trace contextRef="#ctx0" brushRef="#br0" timeOffset="81621">6532 3546 7569,'12'0'-56,"0"0"1,-6 0 0,5 0-54,3 0 1,1 0-1,3-2 1,1-2-1,2-2 327,3 2-343,-1 3 0,-5 1 189,7 0 16,-6 0-296,14 0 128,-13 0 53,13 0 1,-12 0 91,8 0-57,-8 0 0,12-8 0,-6-2 0</inkml:trace>
  <inkml:trace contextRef="#ctx0" brushRef="#br0" timeOffset="82404">7510 3406 7569,'-17'-8'-439,"5"7"0,3-7 488,1 0 1,-6 6-1,3-4-36,-5 4 0,-1 2 1,-1 0 34,1 0 41,-1 8-18,1-6-161,-1 14 153,1-15 1,-1 15-129,1-6 13,7-1 85,-5 7 30,5-6-238,0 7 199,-5-7 0,13 5 31,-4-3-124,4-4 91,2 7-56,0-5 0,2 7-1,4 1 31,4-8 5,7-3-64,-7-7 58,5 0 1,3 0 1,1 0-3,6 0 2,-7 0-6,-1-7 4,1 5-121,-1-14 115,1 14 4,-1-13 1,1 5-5,-1-7 0,-5 5-13,-1 0-10,1 1 20,-2-7 1,-1 6 36,-3 1-40,-4 7 7,6-12 0,-6 9 139,4-5 13,-4 4-145,5 0 221,-7 7 0,-2-13-101,-3 8 1,3 2-84,-4 10 0,2 4 0,0 7-11,-2 1 0,0-7 1,6 1-1,0 2-40,0 1 0,8 3 1,4-3 24,3-3 0,-3 1 0,0-5-41,1 2 44,3-6 2,1 3-161,1-7 154,-1 8-3,1-6-130,-1 6-9,1-8 130,7 0-23,-6 0-152,6 0 150,-7 0 9,-1-8-32,1 6 24,-1-13-21,1 13 26,-1-14 23,1 7-35,-1-9-12,1 8 186,-9-5-178,-1 5 13,-8 0 1,6-5-4,0 3 4,-1-3 198,-5 5-27,0 2-2,0 8 0,-7-6-40,-5 1 0,2-1 1,1 8-4,1 4 0,0 3 10,2 9-28,4-1-243,-5 1 196,7-1 1,2-1 46,3-5-183,-3 5 0,6-6 111,0 7 0,-6-7 0,11 5 0,-5-5-188,2 0 0,1 3 1,7-5-454,-1 2 528,1-6 1,-1 3-1,1-7 105,-1 0 0,1 0 0,-1 0 0</inkml:trace>
  <inkml:trace contextRef="#ctx0" brushRef="#br0" timeOffset="82598">8139 3249 7569,'-17'-6'0,"-1"0"-238,8-7 188,-5 11 116,13-6-275,-13 0 213,13 6 164,-14-5 66,14 7-397,-6 0 1,8 2-1,0 3 1,0 7-122,0 4 1,2 1 283,4 1 0,-4-1 0,6 0 0</inkml:trace>
  <inkml:trace contextRef="#ctx0" brushRef="#br0" timeOffset="90336">13221 3214 6056,'0'-11'735,"0"-1"-616,0 8 0,0-6 11,0 4-59,0 5-144,0-7 144,0 8 31,0 0-109,0 8 0,2-7 0,2 7 0,2 0 46,-2 4-207,-2-5 182,-2 9 0,0-6-88,0 7 0,0 1 0,0-1 18,0 0 1,0 1 0,0-1 0,2-1-286,3-4 0,-3 3 341,4-3 0,-4-5 0,-2 1 0</inkml:trace>
  <inkml:trace contextRef="#ctx0" brushRef="#br0" timeOffset="90674">12889 3144 7569,'2'10'-812,"4"-4"735,-4-4 1,14-2 65,-7 0 115,9 0-41,-1 0-54,1 0 1,1 0-1,2 0 1,5 0-12,1 0 1,-6 0 0,4 0 66,1 0-8,1 0 0,8 0 14,0 0-129,-8 0 0,6 0 26,-4 0-233,-4 0-190,8 0 455,-13 0 0,13-8 0,-6-2 0</inkml:trace>
  <inkml:trace contextRef="#ctx0" brushRef="#br0" timeOffset="91216">13553 2935 7522,'10'0'-116,"-2"0"168,-8 0 0,0 2 0,0 3 265,0 7-469,0-4 118,0 7 1,0-13 0,0 14 79,0-4 53,0 3-110,7 3 0,-5-1 0,4 0 0,-2 1 0,0-1-42,2 1 0,-1-7 0,-3 1-37,4 2 0,-4 1 27,4 3-28,-4-9-18,-2 7 87,0-6 11,8-1-22,-6 7-15,5-14 28,-7 6-16,0-1-7,0-5-2,0 6 105,-7-8-93,5 0 103,-6 0-98,0 0 49,6 0 1,-6-2-1,8-4-11,0-5 0,0 1 0,2-2 0,2-1-4,2-3-3,8-1 3,-5 7-3,9-6-130,-1 7 127,1-9 1,-1 9 0,7-5 0,-1 8-7,-2 2 1,-1 2 117,-3 2-119,0 0 2,1 0 1,-1 0 52,1 0-47,-1 0 1,1 6 0,-3 2 5,-3 2 9,3-6 1,-11 11 0,6-3 4,-2 3-32,-2 3 1,-6-7-1,0 1-4,0 2 21,0 1-170,0-5-10,0 5 169,0-5-310,0 7 142,0-7 80,-8 6 0,6-12 0,-6 5 93,0-1 0,6-2 0,-5-6 0</inkml:trace>
  <inkml:trace contextRef="#ctx0" brushRef="#br0" timeOffset="91702">14042 3249 7569,'10'0'-542,"5"0"540,-5 0-1,0 0-69,5 0 23,-5 0 118,0 0-66,5 0 85,-5 0-1,7 0 1,1 0-196,-1 0 183,1 0 0,-1 0-176,1 0 170,-1-8-1,-7 6 17,5-5-203,-13 7 24,14 0 111,-14-8 25,5 6-208,-7-6 161,0 0 1,0 5-23,0-9 1,0 6-1,-1-4 6,-5 3 1,2-5-1,-8 6-41,-1 2 1,-3 2-1,-1 2 15,-1 0 1,1 0-1,-1 0 76,1 0 0,1 8 0,3 2-62,1-1 13,0 7 14,3-6-8,-7-1 52,6 7 0,-1-6-41,-1 7-2,8 1 7,-3-9 1,1 7-5,0-5-4,0 5 1,0 1 21,0 1-24,1-8 159,5 5 0,7-5 288,5 7-387,4-7-17,1 5 1,0-13 44,1 4 0,-1-4 0,1-2 0,-1 0 74,1 0-186,7 0 1,-6 0 55,5 0 1,-5 0-73,-1 0 0,-1 0-20,0 0 0,-5 0-165,0 0 0,-6 0-197,5 0 1,-7-2 429,2-4 0,-4-3 0,-2-9 0</inkml:trace>
  <inkml:trace contextRef="#ctx0" brushRef="#br0" timeOffset="92756">15457 3214 7569,'11'0'-1135,"1"0"948,-8 0 263,4 0 0,-8 0-95,0-8 1,0 5 44,0-9 1,-8 6 23,-4-6 0,-3 7 1,-3-7-20,1-2 1,-1 7 0,1 1 0,-1 2 22,1-2 0,-6 4 1,-1-4-1,1 4-32,-2 2 0,3 0 0,-5 0 0,0 2 71,0 4 1,6-4 0,-3 4 0,7-2 14,5 2-66,4-4 12,1 5-262,5 1 169,-6 2-19,8 7 77,0 1 12,8-9-17,-6 7-71,13-6 58,-13-1 1,14 5-1,-5-6 1,5-1-1,1 3-40,1 0 1,-1-6-1,1 2 1,1-5-10,4-1-92,-3 0 134,5 0-3,-8 0 1,1 0-12,-1 0 1,1-7-45,-1-5-164,1 4 198,-1-7 1,1 7-44,-1-4 228,1-3 0,-7 11 41,1-8 0,-8 7 0,4-5 103,-1 2-227,-5 2 57,6 6-304,-8 0 162,0 0 1,0 8-16,0 4 1,0 3 0,0 3 16,0-1 0,0 6 0,0 1 1,0-3-49,0-2 59,0 7-1,0-7 6,0 14-137,0-6 129,0 8 1,0-6-10,0 0-122,0-7 121,0 11 0,0-14-25,0 4 20,-8 5-4,6-9 0,-7 6-68,3-7 61,4 7 6,-14-14 1,12 13-19,-7-13 5,-1 5 25,-5-6 1,1-1-9,5-3-7,-5-4 29,6 6 1,-7-8 7,-1 0-26,1 0 89,-1-8 1,3-2-94,3-7 8,-3-1 89,13 1 1,-8 0-78,4-1 26,4 1-21,-5-1 0,9-1-17,3-5 0,5 5 0,6-4 0,-1 3 0,1 1-299,3-4 310,2 3-11,5-5-257,-7 8 104,6-1 14,0-7 70,-5 5-101,5-5 181,-7 8 0,7-8 0,2-3 0</inkml:trace>
  <inkml:trace contextRef="#ctx0" brushRef="#br0" timeOffset="93145">15684 2655 6888,'0'18'278,"0"-1"-217,0 1 0,0-1-22,0 1 1,0-1 0,0 2-82,0 5 72,0-5 1,0 12 0,0-7 0,0-1-11,0 2 1,0-4 0,0 7 0,0-3-50,0-4 1,0 4 0,2-1-64,3-3 85,-3-2 0,6-1 0,-6-1-119,4 1 0,-4-1 100,4 1-164,3-9 84,1 7 0,2-12 28,-1 7 1,1-7 34,5 4-218,1-8 0,-1 0 261,1 0 0,-1 0 0,9 0 0,1 0 0</inkml:trace>
  <inkml:trace contextRef="#ctx0" brushRef="#br0" timeOffset="93582">16243 3074 7569,'0'-9'-273,"0"-1"168,0 4 0,-2 4 1,-2-5-1,-4 1 152,-2 0 0,4 0 1,-5 6-20,-3 0 1,5 0 0,-3 0 0,-2 0 96,-1 0 0,-3 0-61,1 0 23,-1 8-16,1-6 0,-1 13-129,9-13 0,-7 14 117,14-7-109,-5 1 80,-1 6 21,6-7-3,-6 1-218,8 6 135,0-7 1,8 7-1,3-3-13,5-1 1,-4-8-1,-1 2 1,3-4-67,1-2 1,3 0 7,-1 0 62,1 0 20,-1 0-26,1 0 22,-9-8-56,7 6 47,-6-14-20,-1 7 195,7-1-182,-14 2 9,6 1 123,-8 5 0,5-8 228,1 4-276,0 4 1,-6-4-56,0 12 0,0 4 0,0 7-235,0 1 1,2-7 58,4 1 1,3-2 0,9 1 190,-1-5 0,1 4 0,-1 0 0</inkml:trace>
  <inkml:trace contextRef="#ctx0" brushRef="#br0" timeOffset="94069">16871 2970 7569,'0'-10'-499,"0"-6"410,0 14 0,-2-7 8,-4 3 0,3 4 0,-9-4 129,-2 4 0,5 2 0,-3 0 149,-2 0-124,7 0 0,-9 0-169,6 0 177,-7 0-17,0 8 1,-1-6-127,8 13 120,-5-13-1,5 14-229,0-6 185,3-1 1,5 7 0,-2-4-66,-2 3 1,2 1 0,10-5-9,6-5 0,3 2 0,3-2 26,-1-3 41,1-1-18,-1-2 36,0 0 1,1 0 42,-1 0-79,-7 0 29,6 0 0,-7 0 27,9 0-46,-1 8 19,-7-6-24,5 6 21,-5-8-7,0 0 11,5 8-6,-13-6 7,6 13-65,0-13 0,-4 12 0,5-7-31,-1 3 12,-2-6 50,-6 4-19,0 0 45,0 1 0,-2 3 0,-4-2 0,-5-3 7,-5-3 0,-1 4 0,-1-2 0,1-2-15,-1-2-135,1-2 131,-1 0 8,1 0-6,-1 0 5,9 0-5,-7 0-261,14 0-274,-6 0 533,8 0 0,0-8 0,0-2 0</inkml:trace>
  <inkml:trace contextRef="#ctx0" brushRef="#br0" timeOffset="94540">17290 3022 7569,'18'-8'-1359,"-1"6"1132,-7-13 1,6 13 690,-15-14 28,15 14-437,-14-13 31,6 5 43,-8 0-57,0 3 0,-8 1 0,-4 0-119,-3 2 1,-3 2-1,1 2 109,-1 0 1,1 6 0,1 2-19,5 2 6,-5-7-6,7 13-116,-9-14 113,8 13-17,-5-13-122,13 14 123,-14-6 0,14 1-43,-3 1 1,3-6 0,2 5-45,0 3 1,2-4 53,3 1 1,5-7-1,8 4-17,-1 0 20,8-6-5,-5 5 19,5-7-18,-8 8 3,1-6-1,-8 6-13,5-8 15,-5 8 0,7-6 7,1 5-6,-9 1 0,7-6-1,-14 14-1,6-15 1,-1 7-22,-5 0 0,6-4 0,-8 8 17,0-9 82,-8 13-81,6-14 4,-13 6 35,5-8 0,-7 2 0,-1 1-25,1 3 0,-1 0 0,1-6-10,-1 0-231,9 0 0,-7 0 226,14 0 4,-13 0-136,13 0 0,-8 0 142,4 0 0,4 0 0,-5 0 0</inkml:trace>
  <inkml:trace contextRef="#ctx0" brushRef="#br0" timeOffset="95307">17587 3092 7569,'18'0'-1807,"-1"0"2177,1 0 0,-1 0-166,1 0-257,-9 0 144,7 0 0,-6 0-116,-1 0 102,7 0-1,-14 0-146,13 0 1,-11 0 84,8 0 41,-8 0-132,3-8 0,1 6 128,-6-6-10,6 8-188,0-7 154,-6 5 5,5-6 1,-5 6 38,4-4 1,-4 2-15,4-7 1,-6 7-13,-6-2 1,-4 4-9,-7 2 0,5 0 0,1 0-10,-3 0 0,6 8 0,0 2 1,1 1-25,-5 1 0,4-1 0,2 7 0,3-3 13,-3-3 1,4 4-1,-4-5 1,4 5-13,2 1 1,2-5-1,2 0-37,2 1 0,7-3 0,-1-1 32,3-1 0,3 4 0,-1-6 1,1-2-151,-1-2 134,9-2 15,-7 0-3,6 0 1,-7 0-36,-1 0 26,1-8 62,-1 6 1,-5-12-26,-1 8 1,1-7 25,5 1 1,-1 3-47,-4-3 0,3 0 50,-3-5 0,-3-1-39,3 1 0,-6-1 21,6 1-12,-9-1-6,13 1 137,-14 7-129,13-5 6,-13 5-6,14 0 127,-14-5-122,13 13 0,-11-6 17,8 8-2,-8 0-12,4-8-17,-1 6 1,-3-5 12,8 7 18,-1 0-8,-1 0 2,6 7-2,-7-5-149,1 6 141,6 0-11,-7-6 57,9 13-53,-1-13 2,-7 6-12,5 0 43,-5 2-30,8-1-1,-1 7 5,-7-7-48,5 1 46,-13 6-15,14-7 1,-14 3-7,4 0 21,-5-8-2,-1 11-17,0-5 17,0-1 63,0 7-69,0-14 2,-7 6 74,5-1 0,-14-5 0,5 4 59,-5-4 1,4-2 0,1 0 67,-3 0 0,5 0 60,-3 0-399,8 0 26,-4 0 1,8-2-305,0-4 0,0-3 412,0-9 0,8 1 0,2-1 0</inkml:trace>
  <inkml:trace contextRef="#ctx0" brushRef="#br0" timeOffset="96944">19648 3040 5784,'0'9'145,"2"-1"-137,4-8 0,-2 0 53,7 0 1,-7 0 21,12 0 0,-14-2-2,4-4 0,-5 2 1,-1-7-10,0-3 1,0 4 0,0-1 42,0-3 0,0 4-70,0-1 1,-7 5-20,-5-6 1,-3 8-1,-3-1 1,1 3-1,-1 2 0,1 0 0,-1 0 0,1 0-22,-1 0 0,1 6 0,1 1 0,3 3 22,1 4-87,8-7 80,-11 9-4,13-6-29,-6-1 0,8 7 0,0-5-6,0 5 12,0 1 0,8-1 0,1-2 0,3-5 0,0-1-14,1-4 0,3-2 0,1-2-165,1 0 172,-1 0-74,1 0 1,-7 0 54,1 0 0,-8-8-23,11 6 21,-5-13 31,0 5 0,-1-2 1,-5 1-39,2-3 9,0-1-7,2 5 11,-6-6 0,7 12-31,-3-7 238,-4 7-87,6-4 0,-2 6 0,2-2-2,1-2-27,-5 1-35,12 5 1,-13 5 0,7 3 65,-2 2-77,-2 2 1,0-1 0,-1 1 21,-1 1-39,6-5 0,-6 8-43,8-5 61,-1-3 1,-1 8-1,5-14-1,-5 5 5,8 1-140,-1-6 1,0 6 28,1-8 89,-1 0-8,1 0 0,-1 0-25,1 0 26,-1-8-20,1-2 1,-3-1-24,-3-1 32,3 0-20,-13-5 0,12 0 24,-8-1 1,5 1 232,-5-1-231,0 1 54,2-1-31,-6 1 0,6-1 1,-8 1-1,0-1 39,0 1 1,0 5-1,-2 3-28,-4 1 1,-4 2-6,-7 6-13,-1 0 1,6 0-1,1 0 1,-1 2-23,3 4 0,-7 3 9,4 9-19,5-8 0,-1 5-2,8-3 1,2-3 0,4 1 13,5-2 0,5-2 0,1-6-6,1 0-54,-1 0 64,1 0-11,-1 0 77,1 0-60,-1 0 1,2-6 0,5-2 11,5-2 1,-4 7 0,-2-5 0,-3 2 27,-3 0 0,1 0 0,-1 6 0,1 0 45,-1 0 0,0 0-53,1 0 0,-3 2 0,-3 4-7,-6 6 1,-4-3 0,-2 3 0,0 2-5,0 1 1,2 1 0,2-3-1,2-1-51,-3 2 1,-1 1 0,-2 3 28,0-1 0,-5-5 0,-1-1-206,2 3 0,2-4 1,4-1-269,4-1 483,-4-2 0,13-6 0,-5 0 0</inkml:trace>
  <inkml:trace contextRef="#ctx0" brushRef="#br0" timeOffset="97549">20766 2935 7387,'17'2'-672,"1"3"0,-1-3 727,1 4 1,-7-4-1,1-2 5,2 0 1,1 0-56,2 0 0,-5-2 0,0-2-1,1-1 1,-5-9 0,-2 2 58,-4-3 1,4 3 192,0 1-235,-1-1 0,-7 0 1,-3 3 21,-7 1 0,2 2 0,-1 6-16,-3 0 1,4 0 0,-1 0-13,-3 0 1,-1 0 0,-3 0 0,1 0-19,-1 0 1,3 2 0,1 4 0,2 3 12,-1 1 1,3 6 0,-2-5 11,-1 5 0,5 1 0,0 1 0,3-1-22,-1 1 1,-6-1 0,6 1-22,2-1 0,2 1 21,2-1 34,0 0 1,8-5 31,4 0 1,3-8 0,3 1-36,-1-3 0,1-2 1,-1 0-1,1 0-2,-1 0 1,1 0-1,1 0 1,2 0-6,3 0 0,-1-2 0,-6-1 1,1-3 23,-1 2 0,7-4 0,-1 0 0,-2 1 9,-1-1 1,-3-4 0,1 6 21,-1 2 0,-5-3-106,-1 1 0,-5 0-553,6 6-134,-8 0 714,-4 8 0,-10 2 0,-7 7 0</inkml:trace>
  <inkml:trace contextRef="#ctx0" brushRef="#br0" timeOffset="102567">3581 4699 7264,'-18'7'-377,"7"-5"1,-1 4 0,-1-4 582,-3-2 0,4 6 0,3 2-36,1 1-46,-6-5-31,5 12-1,-1-14-131,-6 13 146,7-5-21,-1 0-1,-5 5-228,13-5 220,-14 7-15,14 1 0,-6-7-172,8 1 120,0 0-105,0 5 0,0-5 1,2-2 81,4-3-89,-4 7 45,14-12 1,-7 8-35,9-5 0,-1-3 1,1 4-1,-1-4-504,1-2 595,7 0 0,-6 0 0,6 0 0</inkml:trace>
  <inkml:trace contextRef="#ctx0" brushRef="#br0" timeOffset="103569">4052 4856 7113,'-1'-10'-981,"-3"2"1330,-2 1 0,-8 5-259,3-4 0,-5 4 0,-1 2 69,-1 0-78,8 0 0,-5 0-97,5 0 92,-7 8 2,7-6 17,-5 13-115,5-13 104,-8 14-20,9-7-145,-7 1 134,14 5 21,-13-5-71,13 0 0,-6 5-135,8-3 61,0-4 0,0 7-9,0-3 0,2 2 48,4-3-167,3 5 188,9-14-35,-1 5-90,-7-7 98,6 0 1,-7 0-2,9 0-21,-1 0 19,1 0 3,-1-7 42,1 5-51,-1-6 11,1 0-1,-1-1 0,-7-1 0,5-6-6,-5 7-4,7-1 224,-7-6-215,-2 7 20,0-1 160,-6-6-155,13 14-10,-13-5 21,6-1 139,-8 6-109,0-6 1,0 10 12,0 4 0,0-2 0,0 8-36,0 1 0,0 3 0,2 1-102,4 1 92,-4-9 1,13 7-3,-3-5 0,3-1 7,3 2 1,-7-8-8,1 1 1,0-3-79,5-2 0,-5 0 57,-1 0-80,1 0 88,5 0-7,-7-7 32,6 5 0,-7-14 4,9 5-32,-8 3 84,5-8 1,-11 7-83,8-9 4,-9 1 52,13-9 0,-12 5-42,8-8 13,-9 8-212,13-12 200,-14 5 8,13-6-85,-13-1 77,6 0 1,-8 6-4,0-1 11,0 1-15,0 2 0,-2-4 145,-4 8 6,4 0-148,-5 5 1,7 1 201,0-1-186,-8 1 7,6 7 122,-6-6-100,0 15 5,6-15 10,-5 14 11,7-6-27,0 8 31,0 0-6,-8 0 47,6 0-78,-6 8 1,8-4 63,0 8-77,0-9 1,0 13-1,0-4 15,0 3 13,0 3-18,0-1-24,0 1 31,0-1-23,0 1 0,0-1 1,0 0-1,0 1 0,0-1 1,0 1 17,0-1 1,6 3 0,0 1-16,-2 2 1,0 1-9,1-7 0,-3 1-2,4-1 1,-2 2 23,2 5-31,-4-13 16,6 13 1,-6-9 21,3 8-22,-3 1 1,12-7-21,-8 1 1,5-1 23,-5 1-7,8-9-23,-12-1 1,13-2 25,-3 0-172,3 7 163,3-11 0,-1 6 1,1-8-174,-1 0 3,1 8 148,-1-6-208,-7 5 186,5-7-7,-5 0 18,0 0-230,5 0-23,-13 0 228,14 0-62,-14 0-128,13 0-72,-13 0 318,6 0 0,-8 0 0,0-7 0,0-3 0</inkml:trace>
  <inkml:trace contextRef="#ctx0" brushRef="#br0" timeOffset="99270">577 4751 7339,'-10'0'-1261,"3"0"1261,-1 0 174,6 0 0,-8 0 311,4 0-464,4 0 59,-5 0 1,7 8-1,-2 1 150,-4 1-189,4 6 1,-6-12-1,8 7-42,0 3 0,0 1 0,0 3 6,0-1 0,0 1 0,0-1-75,0 1 1,0-7 0,2-1-1,2 0-52,2-1 0,7-5 0,-3 4-29,0 0 1,5-6 0,-3 4-147,4-4 245,1-2-69,0-8 121,-7-2 0,13-7 0,-3-1 0</inkml:trace>
  <inkml:trace contextRef="#ctx0" brushRef="#br0" timeOffset="99489">455 4559 7569,'-10'-12'-55,"4"1"63,4 7 0,2-6-652,0 4 129,0 4 163,8-5 342,2 14-1,7-5-30,-7 14 1,6-12 40,-5 7 0,5 1 0,1 5 0</inkml:trace>
  <inkml:trace contextRef="#ctx0" brushRef="#br0" timeOffset="99903">1118 4803 7265,'16'-2'-1123,"-4"-3"1141,-5 3 124,-7-6-15,0 8-8,-7 0-85,5 0 1,-14 0 0,5 0 0,-5 0 0,-1 0 318,-1 0-293,1 0-5,-1 0 3,1 0 129,-9 0-114,7 0-7,-6 0-137,7 8 137,1-6 5,-1 13 15,1-13-28,0 14 29,-1-14-12,8 13-4,3-13-254,-1 14 129,6-15-35,-6 15-95,8-6 197,8-1 14,-6-1-38,13 0-90,-5-6-27,8 6 134,-1-1-129,0-5 1,7 6 13,-1-8 70,0 0-184,3 0 1,-7 0 186,6 0 0,-2-2-225,1-4 5,-1 4 187,-6-13 69,-7 13 0,6-14 0,-7 7 0,9-9 0,-1 1 0</inkml:trace>
  <inkml:trace contextRef="#ctx0" brushRef="#br0" timeOffset="100178">1101 4419 7569,'-10'-8'-908,"3"6"654,7-5 0,-6 5 433,0-4-84,0 4 308,-2-6-264,6 8-81,-5 0 1,7 2 0,0 4 98,0 6-93,0-5 0,0 15 0,0-5-112,0 3 159,0-1-28,0 6-169,0-5 0,0 13 109,7-14 1,-3 12 0,6-8-136,-2-1 42,5-3 0,-9 4 0,6 1-262,-2-3 300,-3-2-305,3-1 183,-6-1 0,12-5-49,-8 0 203,7-8 0,-11 11 0,6-5 0</inkml:trace>
  <inkml:trace contextRef="#ctx0" brushRef="#br0" timeOffset="100613">1398 4856 7569,'0'17'-840,"8"-7"683,3-4 22,-3-4 133,8-2 0,-13 0 0,9 0-38,2 0 98,-7 0-145,9 0 133,-6 0-9,-1 0-1,7 0-231,-6-8 223,-1 6-6,7-14-104,-14 15 103,6-7-44,-1 0 6,-5-2 12,6 1 1,-8-1 79,0 4-76,0 4 1,-2-6-1,-2 6 106,-2-3-102,-7 3 6,11-6-5,-14 8 234,7 0-219,-9 0 8,1 0 136,-1 0-128,1 0-6,7 8 50,-5-6 1,7 7 85,-4-3-120,-3-4-59,13 14 97,-14-7-16,14 9-21,-6-1 22,8 1-8,0-9-5,0 7-191,0-6 1,2 5-26,4-3-51,-4 3 127,14-5 1,-9 2-15,5-1-143,4-7 100,-7 4-17,9-8-52,-1 0 140,1 0 1,-1 0-1,1 0 71,-1 0 0,8 0 0,2 0 0</inkml:trace>
  <inkml:trace contextRef="#ctx0" brushRef="#br0" timeOffset="101107">1817 4803 6218,'10'0'222,"-2"0"1,-3 2-18,1 4-133,0-4 1,-4 6 0,2-6-7,2 4 1,1 3 0,-3 9-65,2-1 0,0-5 1,-4-2-1,2-1-40,2 1 1,-1-4-32,-5 5 0,2-1-76,4 2 128,-4-4-4,6-8 1,-8-2-6,0-4 3,0 4-34,0-14 38,8 7 0,-6-9 0,5 3 0,-1 1 1,2 2-1,0-1-56,-1-3 0,5-1 1,-4 1-1,2 3 21,3 1 25,-5 0-16,7 3 151,-13 1-139,14 0-19,-6 6 63,7-5 0,0 7 0,1 0 0,-1 0 21,1 0 1,-6 0 12,-1 0 0,1 1-9,5 5 1,-5-2-1,0 6 1,1 0 15,3-1 1,-5-3-13,1 6-18,-8-1-5,11 7 1,-13-6-63,4-1 1,-2 1 66,2 5 0,-4-5-330,4 0-27,-4-1 335,-2 7 0,0-1 0,-8 1 0,-2-1 0</inkml:trace>
  <inkml:trace contextRef="#ctx0" brushRef="#br0" timeOffset="101430">2585 4594 7156,'10'17'87,"-2"3"0,-8 1-88,0 2 1,0 1 0,0-7 0,0 1-18,0-1 1,2 2 0,2 3 0,2 1-296,-3-2 181,-1-1 0,-2-3 99,0-7-218,8 5 94,-6-5-1,6 0-46,-8 5 204,8-13 0,-6 6 0,13 0 0,-5 2 0</inkml:trace>
  <inkml:trace contextRef="#ctx0" brushRef="#br0" timeOffset="101993">2446 4768 6223,'11'0'149,"1"0"0,-6 0 0,6 0 0,1 0-124,3 0 1,1 0-1,1 0 1,-1 0 12,0 0 0,7 0 0,1 0-78,2 0-73,-5-7 155,11 5-20,-14-6-132,6 8-16,0 0 144,-5 0-35,5 0-8,0-8 0,-5 6 20,3-4 74,-4 5-74,-1-7-6,-1 6 4,1-6 78,-1 8-75,-7 0 1,-2 0 189,-1 0-133,-5 0 0,4 0-45,-12 0 1,2 6-1,-5 2 29,1 1 0,-4-3 0,7 6-13,1 1 0,0-3 0,0 2 5,-2 1 0,-2 3 0,4 1-15,-1 1 0,-1-1 0,6 1 6,0-1-33,0-7 0,2 3 1,2-5-41,1 2 0,9-4 0,-2 3 0,3-1 0,3-4-356,-1-2 29,1-2 146,-9 0 234,7-8 0,-7-1 0,9-9 0</inkml:trace>
  <inkml:trace contextRef="#ctx0" brushRef="#br0" timeOffset="102179">3092 4559 5986,'0'-18'155,"0"9"-418,0 1 263,0 8 0,0 0 0,0 8 0,0 1 0</inkml:trace>
  <inkml:trace contextRef="#ctx0" brushRef="#br0" timeOffset="107906">5747 4751 6343,'-8'-10'102,"6"3"1,-8 7 0,6 1-23,-2 5 0,1-2-63,5 8 0,0-1 0,0 7-22,0-1 0,0-5 1,2 0-1,1 1-15,3 3 0,6-5 1,-4 1 1,1 2 0,3-1 1,5 1-50,1-3 65,-8-7-11,5 4 26,-13-8-21,6 0 3,0 0 0,-5 0-3,9 0 1,-8-2-1,2-4 1,2 2 31,-3-7-25,1-1 1,0 1 0,0-1 3,-2-2-3,-2-1 0,4-3 0,-1 1-3,-1-1 98,6 9-78,-8-7 0,13 8 0,-5-5 1,2 3-1,-1 0 190,3 1-181,-6 5 101,7-4-105,-13 8 1,14 0-80,-5 0 85,-3 0 10,8 0-7,-14 0-8,13 0 0,-5 0 1,7 0-76,1 0 1,-7 6 0,-1 2 76,-2 1-51,5-5 0,-9 10 1,6-6-26,-2 1 1,3 3-1,-5 5 41,-2 1 2,-2-8 1,-2 5 0,0-11-7,0 8 11,0-9 1,-2 5-5,-4-8-4,4 8 9,-5-6 6,7 6-9,0-8 0,0-8-3,0-4-56,0-3 59,0 5 1,2-5-1,3 3-2,-3 4-1,14-7 2,-6 5-3,-1 0 1,7-5 1,-7 7 0,9-4 72,-1 6-71,1-3 0,-1 7 125,-7-6-118,6 8-2,-7 0 9,1 0 3,5 0 1,-5 0-11,8 0 1,-1 0 7,1 0-1,-1 0-59,0 8 58,-7-6 1,6 13-142,-5-3 135,-3 3-10,0 3-145,-8-1 137,8-7 7,-6 6-19,5-7-19,-7 9 24,0-9 0,-7 7-166,5-14 156,-6 13 0,0-13 5,6 14-11,-13-14 0,13 13-2,-14-13 9,6 6 33,1-8 0,-15 8 0,5 2 0</inkml:trace>
  <inkml:trace contextRef="#ctx0" brushRef="#br0" timeOffset="108226">5781 4594 7569,'-11'-6'-115,"-1"0"126,8-7 28,-3 11 1,7-8-1,0 4 23,0-6 0,0 3 272,0-3-213,0 8-564,0-3 0,1 7 1,3 1 442,2 5 0,8-4 0,-5 6 0</inkml:trace>
  <inkml:trace contextRef="#ctx0" brushRef="#br0" timeOffset="114079">12523 4437 7569,'2'-12'-489,"3"0"0,-3 7 495,4-7 0,-4 6 104,-2-6 0,-6 7-22,0-7 0,-7 8-55,1-2 1,-3 4-1,-3 2-36,1 0 0,5 6 0,2 2 0,1 2-2,-1 3 1,6-3 0,-4 2 0,3 1 4,-1 3 1,0 1 19,6 1 0,0-1 0,0 1 0,0-1-3,0 0 1,0 1 0,2-3 0,2-1-21,2-2 0,5-7 0,-3 5 1,0 0-9,0 0 0,5-7 1,-1 3-1,3-2-5,3 2 1,1-4 0,2 4-1,3-4 9,-3-2 1,-1 0 0,-1 0-1,2 0 4,3 0 0,-1-6 1,-4-2-1,3 0 3,1 1 1,0-5-1,-5 4 1,-1-2-11,1-3 1,-1-3 0,2-1-18,5-1 0,-5 1 0,4 0 0,-3-1 0,-5 1 19,-3-1 1,2 6 0,-7 1 54,3-3 0,-6 5-2,2-3 1,-6 8-34,-6-2 0,-4 4 4,-7 2 0,-1-6 0,1 1-6,-1 1 0,7 2 1,-1 4 36,-2 4 0,7-3 0,1 9 0,2 0-45,-2-3 0,4 7 1,-4-4-1,4 3-4,2 3 1,0-1 0,0 1 3,0-1 0,0 0 0,2-1 0,2-2 39,2-3 0,2-5 1,-2 4 16,5-3 1,-1 5 0,2-6 34,1-2 1,3-2-1,1-2 1,1 0-23,-1 0 0,-5 0 1,-1 0-1,3 0-27,2 0 0,1 0 0,1 0 0,-1 0-15,0 0 0,-5 0 0,0 0 0,-1-2-79,-1-4 0,6 4-255,-5-4-387,-3 4-474,0 2 1166,-8 0 0,-8 8 0,-2 2 0</inkml:trace>
  <inkml:trace contextRef="#ctx0" brushRef="#br0" timeOffset="109417">7772 4751 7417,'-2'-16'-461,"-3"5"0,1-3 0,-6 6 558,2-1 1,-3 3-5,5-6 1,-8 8 0,3-1-45,-5 3 0,4 2 1,1 0 39,-3 0-83,-1 0 26,-3 0 1,1 6 0,1 1 16,5 3 14,-5-6-187,6 11 157,-7-5 0,7 8-22,2-9-46,8 7 1,0-7-1,0 9 31,0-1 0,2-7 0,2-2 1,4-2-14,2 0 1,1-1 0,7-5-1,-1 0-31,1 0 1,-1 0-1,1 0 1,-1 0-31,1 0 67,-1 0-4,1 0 1,-1-5-1,-1-3 44,-5-2-50,5 6 3,-14-11-7,13 13 128,-13-14-121,6 14 7,-8-13 85,0 13 1,0-8 168,0 4-85,0 4-136,0-5 0,0 8 0,0 5-2,0 6 1,0 3 0,0 3-41,0-1 0,6 1 0,1-3 0,3-1 17,4-2 1,-5-7-1,3 5 1,2-2 4,1-4-117,3-2 114,-9-2 2,7 0-8,-6 0-109,7 0 103,0 0 7,9-8-12,-7-2 14,6-7-12,-15 7 3,6-5 41,-7 5-42,9-8-2,-9-7 2,7 6 98,-14 1-96,6 3 0,-8 5 212,0-7-197,7-1-4,-5 1 54,6 7 222,-8-6-286,0 15 14,0-7 1,0 10 0,0 4 12,0 5 0,0 5 1,0 1-1,0 1-20,0-1 0,0 6 1,0 3-1,2-1-12,4 0 0,-4 4 0,4-4-7,-4 3-142,-2 1 164,0 6 0,0 0-6,7-8-159,-5 6 150,6-6 1,-8 0-12,0 6 6,0-6-18,0 0 20,0-1-131,0-1 116,0-6-30,0 6-142,0-15-286,0 6 492,0-7 0,0 9 0,0-1 0</inkml:trace>
  <inkml:trace contextRef="#ctx0" brushRef="#br0" timeOffset="109745">8209 4734 7569,'12'-6'-83,"-1"-2"1,3 0-334,1 0 0,3 1 257,-1 1 229,1 4 0,-1-6 0,-7 8-65,13 0 74,-19 0-32,19 0 32,-13 0-58,8 0 41,-9 0 0,7 0-55,-14 8 1,11-4-1,-7 7 109,-2 3-182,6-6-7,-8 7 59,5-5 1,-7 2 11,0-1 0,0 1 1,-2 5 12,-3 1 1,1-6-1,-8-1 1,-1 1-37,-3-3 0,-1 1 0,-1-6-238,1 2 248,-1 7 9,-7-11-246,6 6 109,-7-8-24,9 0 167,-1 8 0,-7-6 0,-2 6 0</inkml:trace>
  <inkml:trace contextRef="#ctx0" brushRef="#br0" timeOffset="110357">8698 4734 7265,'0'-10'-274,"0"4"1,0 12 266,0 5 1,0-1 0,0 2 0,2 1 23,4 3 0,-4 1 0,4 1-24,-5-1 0,5 7 0,0-1 0,0 0 40,2 2 1,-6-3 12,3 7-94,5-8-75,-8 12 0,6-13 76,-8 3 1,0-4 22,0-1 24,0-1-43,0 1-240,0-1 27,-8-7 256,6 5 0,-13-13 0,13 6 0,-14-8 0,6 0 0</inkml:trace>
  <inkml:trace contextRef="#ctx0" brushRef="#br0" timeOffset="110684">8698 4699 7569,'17'-10'0,"-7"-6"-616,6 7 317,-7-1 162,9-6 164,-1 15 13,1-7-10,-1 8 0,-5 0-15,0 0 0,-1 0 24,7 0 0,-1 0-46,1 0 32,-1 0 1,-5 6-52,-1-1 1,1 7 0,3-4 77,-3 2-104,4-7 73,-7 13-29,1-6 0,0 1-17,-4 1 37,-4 0-10,5 5-7,-7 0 1,0 1-1,-2-1-18,-3 1 25,3-1-5,-14-7 5,6 6-3,-7-15 3,-1 15-9,-7-14 7,6 6-17,-6-1 1,5-5-1,-1 4 1,-2-4-63,1-2 0,3 0 0,1 0-207,1 0 286,-1 0 0,9-8 0,1-1 0</inkml:trace>
  <inkml:trace contextRef="#ctx0" brushRef="#br0" timeOffset="111237">9187 4734 7569,'12'0'-606,"-1"0"1,1 0 447,5 0 170,-7 0-2,6 0 257,-14 0-165,13 0-115,-5 0 1,1 0-10,1 0 63,0 0-67,5 0 0,-5 0 59,-1 0-24,1 0 1,0-6 9,-1 0-3,-7 0-47,12-2 0,-12 4 34,7-7 12,-7 7-7,4-4 1,-8 0-14,0 6 1,0-7-2,0 3 0,-2 4 0,-4-4 6,-5 4 0,-5 2 0,-1 0 0,-1 0 7,1 0 1,-1 0-1,1 0 116,-1 0-118,1 0 5,-1 8 74,1-6-69,-1 13-4,9-13 9,-7 14-20,14-14 0,-7 11 1,5-5-1,-2 2 1,2 3 46,2 3-33,2-6 1,2 5-1,2-3 39,2 3 1,1-5-1,-1-2-8,6 0 1,3-6 0,3 5-1,-1-1-72,1 0 0,-1 0-154,1-6-28,-1 0 214,1 0 7,-1 0-25,1 0 20,-1 0-41,0 0-117,1 0-263,-1 0 139,1 0 275,-1-8 0,1-2 0,-1-7 0</inkml:trace>
  <inkml:trace contextRef="#ctx0" brushRef="#br0" timeOffset="112228">9990 4716 6329,'-11'-6'0,"-1"0"23,-2 3 1,5-1 0,-3 0 0,-1-2-24,-3 2 1,-1 2 0,-1 2-22,1 0 44,-1 0-7,1 0 1,5 2-1,0 2 32,-1 2 91,-3 0-67,7 1-61,-7-5 1,14 8-1,-6-6 14,1 2-13,5 7 1,-6-9-45,8 8 68,0-1 0,0 1 22,0 0-217,0-1 167,0-1-14,8-2 1,-1-6 0,7 2 0,-2 2-25,1-3 0,3-1 0,1-2 29,1 0 0,-1-5 1,1-3-55,-1-2 0,-5 4 1,-1-3-1,1-1 27,-2 0 0,3 4-4,-7-5-11,8 7 291,-12-4-127,5 8 10,-7-8-14,0 6-142,0-5 1,0 8 16,0 5 1,0-2-1,2 6-20,4-2 19,-4 5 0,8-9 0,-4 8-9,5 1 11,-3-5 2,8 8 7,-14-14-93,13 5 92,-13 1-4,13-6-34,-5 6 32,0-8-1,5 0 0,-5 0-10,8 0 8,-1 0-13,1 0-54,-1 0 72,0-8-16,1 6-3,-1-13 76,1 5-69,-1-8 0,-7 9-1,6-7 220,-7 6-205,1-7-6,5 0 148,-13-9-136,6 7 1,-8-6 45,0 7 0,0 1-40,0-1 0,-6 1 0,-1 1 0,-3 5-15,-4 5 1,5 2 0,-3 0-34,-2-2 41,-1 0-28,5 6 6,-5 0 21,5 0-10,0 8-23,2-6 1,8 8-94,0-4 110,0 3 12,0 1 0,0 0-14,0-4 6,0-4 81,8 5-81,-6-7 1,14 0 24,-7 0 1,3 0 0,0 0 1,1 0 1,3 0 26,1 0 1,1-6-31,-1 1 132,8-1-129,-5 6-3,5-8 10,-8 6-31,1-6 26,-1 1 0,1 5-45,-1-6 45,1 8 2,-1 0 3,1 0-12,-1 0 0,-5 0 18,-1 0-60,-7 0-33,4 0 67,0 0 1,-6 2 28,4 4 0,-4-2 1,-2 7 31,0 3 1,0 1 0,0 3-47,0-1 0,0 1 0,0-1-20,0 1 0,0-1-138,0 1 1,5-1 0,3-1-81,2-5 0,-4-3 1,5-6-35,3 4 1,-4-4 251,1 3 0,1-3 0,5-2 0</inkml:trace>
  <inkml:trace contextRef="#ctx0" brushRef="#br0" timeOffset="112769">11126 4594 7569,'0'-10'-1470,"0"2"1726,0 1 0,-8 3-176,-4-8 0,-3 8 0,-3-2-47,1 4 0,-1-3 1,1-1 101,-1 2 0,1 2-49,-1 2 0,1 2-164,-1 4 119,1-4 0,5 11 84,1-7-270,-1 8 201,2-5-18,-5 1 1,13 6-97,-4-5-30,4 5 116,2 1-90,0 1 0,0-7 0,0 1 28,0 2 1,2 1-1,4 1 16,5-5 1,-1 3 0,2-8-1,1-2 1,3-3 0,1-1-18,1 0 22,-1 0 5,1 0-64,-1 0 63,1-7 1,-1 3-12,1-8-1,-1 8 1,-5-11 0,-3 3-40,-1-3 42,6-3 0,-12 8 0,11-5 60,-7 3-70,0-3 9,2-3 206,-6 9 66,5 1 95,-7 0-306,0 6 1,0 8-47,0 11 1,0-1-1,0-4 1,2 1-119,4 3 1,-4-5 0,6 1-142,0 2 182,1 1 0,1-3-205,-4-1 1,4-7 285,1 2 0,5-4 0,1 6 0,1 1 0</inkml:trace>
  <inkml:trace contextRef="#ctx0" brushRef="#br0" timeOffset="113272">11457 4507 7569,'10'0'0,"6"-8"-577,-14 6 340,13-6 171,-13 8 25,6-8 80,-8 6 1,2-5 102,3 7-198,-3 0 142,6 0 21,-8 0-43,8 0-81,-6 0 0,6 2 1,-6 1 159,3 3-170,-3 8 1,8-6 0,-6 5 0,2-1-50,-2 1 118,-2 3 10,-2-6-211,7 5 181,-5-5 0,6 7-67,-8 1 51,0-9 6,0 7-46,0-14 0,2 6 32,4-8 5,-4 7-20,6-5 17,-8 6 73,0-8 0,0-2-43,0-4 1,0 3 0,0-9 10,0-2-28,7 7 23,-5-9-23,6 6-124,0 1 124,1-7 2,1 6-2,6-7-197,-7 7 189,9-5-16,-1 5-70,1-7 63,-1 7 9,1-6-16,-1 14 125,1-13-118,-1 13 5,8-6-4,-5 0 232,-3 6-217,6-5 4,-19 7 1,20 2 7,-13 3 9,-3-3-14,8 6-92,-7 0 93,1 2 21,5-1-110,-13 7 87,6-6 1,-2 1 0,0 1-89,-2 1 77,-2 3 6,-2-6-104,0 5 1,0-5-167,0 7 0,0 1 87,0-1 1,0-5 183,0 0 0,0-9 0,0 5 0</inkml:trace>
  <inkml:trace contextRef="#ctx0" brushRef="#br0" timeOffset="117258">14321 4472 6829,'12'5'55,"0"1"1,-6 2-1,5-4-114,3 2 1,-4 0 73,1-6 1,1 0 0,5 0-57,1 0 1,-1-6 0,1-2 0,-1 0 47,1 0-11,-9-5-230,7 11 186,-14-14 21,6 7 1,-8-1 0,0 0 1,-2 6 14,-4-1 0,-4-1 4,-7 6 31,-1 0 1,1 0 0,-1 0 10,1 0 10,7 0 1,-6 0 3,5 0 175,-5 0-212,7 0 23,-7 7-23,6-5 60,1 14-46,-7-6 20,14-1-104,-6 7 99,8-6-10,0 7-34,0 1 1,0-1-17,0 0 46,0 1-102,0-8 1,8 5 66,4-3 0,3-3 1,3 1-1,1 0-37,5 0 0,-3-7 1,6 3-1,0-4-90,0-2 1,-3 0 0,3 0 0,0 0 134,0 0 0,-5 0 0,3 0 0</inkml:trace>
  <inkml:trace contextRef="#ctx0" brushRef="#br0" timeOffset="117520">14828 4489 7309,'8'-10'6,"3"5"1,5 5 14,1 5 0,-5 5 0,0 8-22,1-1 1,1 0-1,-1-1 1,-3-2-75,-2-3 0,5-5 1,-3 6-90,0 1 1,5-3-66,-3 2-103,-4-9 48,7 5 284,-5-8 0,7 8 0,1 2 0</inkml:trace>
  <inkml:trace contextRef="#ctx0" brushRef="#br0" timeOffset="117786">15142 4437 6842,'-11'0'-292,"-1"2"257,-2 3 1,5-1-1,-3 6 1,-2 0 148,-1-1-65,-10 3-2,5 6 1,-13-1-54,14-7 50,-6 5 0,-1-5-60,7 7 1,-4 1 7,11-1 1,-3 1 32,3-1-251,4 1 59,0-9 104,8 7 75,0-6-12,0-1 0,16 7 0,3-6 0</inkml:trace>
  <inkml:trace contextRef="#ctx0" brushRef="#br0" timeOffset="118311">15806 4332 6809,'-2'-10'-215,"-4"4"279,-5 4 1,1 2 16,-2 0-43,1 0 0,-7 0 0,3 2 16,3 4 1,-4-4-24,5 4 0,1 2 1,-2-1-1,-1 1 1,-1 2-1,3 0-7,5 3 0,-2-3 0,2 2 0,0-1 0,1 1 63,-1-1-76,0 1 0,6 0 0,0-1 28,0 3 0,2 2 1,2 1-1,3-2 0,1-1-35,0-2 1,6-6-15,-3 5 1,-1-7-1,2 4 1,1-2-1,3-1 1,3-1-1,2-2-143,3-2 1,5 0 0,-4 0 0,0 0-40,1 0 0,5-2 0,-4-2 1,2-3-51,0-3 242,-8 6 0,6-9 0,-3 7 0,-5-8 0,6 4 0</inkml:trace>
  <inkml:trace contextRef="#ctx0" brushRef="#br0" timeOffset="118792">16068 4454 6237,'10'0'354,"-1"0"-297,-3 0 1,-2 0 0,8 0-51,1 0 1,-3 0 75,2 0-257,-1 0 210,7 0 9,-1 0-169,1 0 150,-1 0 0,-7 0-1,5 0-127,-5-8 126,0 6-29,5-13 20,-13 13-107,6-6 98,0 0-24,-6 6 8,5-13 0,-7 11 1,-2-6 8,-3 3 0,1-1 0,-8 4 19,-1-2 1,3 0-1,-2 6 1,-1 0-1,-3 0 42,-1 0 1,-1 6 0,3 2 0,1 2-4,2 3-37,1 3 0,1 1-11,4 1 1,-2-1-2,3 1-6,-1-1 0,8 1-44,4-1 1,3-2-1,9-1 1,-1-4 0,3-2-1,1-3-118,2 3 0,1-6 0,-5 4 0,2-4-127,3-2 287,-1 0 0,-6 0 0,9-16 0,1-3 0</inkml:trace>
  <inkml:trace contextRef="#ctx0" brushRef="#br0" timeOffset="119380">16522 4367 6991,'0'-8'89,"0"8"1,2 8-10,4 9-9,-4 1 0,5-1-139,1 1 60,-6-1 1,6 6-1,-8 1 1,0-3-175,0-2 219,0 7-223,8-7-6,-6 6 194,5-7 7,-7 7-139,0-6 1,0 7 4,0-9 105,0-7-143,0 5 130,0-5-43,0 0-92,0-3 88,0 1 39,0-6 41,0 6 0,0-8 0,0 0 0,-5-2 0,-3-2 0,0-4 0,0-1 0,2-3 0,4-4 0,-1 1 0,-3-3 0,0 5 0,6-12 0,0 1 0,0 1 0,0 0 0,0-2 0,0 5 0,0-13-18,8 14 1,-4-6 155,7 7-128,1 1 39,5-1 0,-5 7 60,0-1-92,-8 8 39,11-4 17,-5 0-57,7 7 19,1-7-8,-1 8 1,-5 0-37,-1 0 40,1 0-4,6 0 1,-7 0 2,1 0 1,-1 6-29,7-1 17,-1 1-1,1 2 0,-3-4 7,-3 8-42,4-9 0,-13 11 0,7-6 28,-2 1 0,-2 3 1,-6 6 0,0-1 0,-6-5 1,-2-1-1,-2 1 0,-3 0 30,-3-1 1,-1-7 0,-1 4 0,1-2 67,-1 0-137,1-1 1,0-3 62,-1 4-105,8-4 0,-5 6 0,3-8-42,-3 0 1,5-2-1,2-2-305,0-2 416,7-7 0,-7 3 0,8-8 0</inkml:trace>
  <inkml:trace contextRef="#ctx0" brushRef="#br0" timeOffset="119667">16993 4210 7436,'12'-6'0,"0"0"-256,1 2 0,-3 2 1,2 2 298,1 0 0,-5 2 38,-2 4 1,-4 6-1,0 7-30,4-2 0,-4 11 1,3-11-1,-3 2-68,-2 1 0,6 3 1,0 0-1,-2 1 3,-2 1 1,-2-6-1,0 5 1,2-7-154,4-5 1,-5 3-1,5-3-107,-4 3 1,-2-3 133,0 0 1,0-6 139,0 5 0,0-7 0,0 4 0</inkml:trace>
  <inkml:trace contextRef="#ctx0" brushRef="#br0" timeOffset="119891">17063 4384 6521,'8'-9'90,"-4"1"0,8 8 5,1 0 0,-3 0 0,2 0 1,1 0-49,3 0 0,1 0 1,1 0-1,-1 0-8,1 0 0,7-6 0,2 0-165,0 2 1,-2 2 0,-7 2 125,-1 0 0,8 8 0,3 2 0</inkml:trace>
  <inkml:trace contextRef="#ctx0" brushRef="#br0" timeOffset="120624">18653 4105 7112,'5'-12'-397,"1"1"0,2-1 0,-4-6 380,2 1 0,0 0 45,-6-1 32,-8 8-40,6-5 0,-14 11 0,5-6 0,-5 2 0,-1 5 0,-1-1 99,1-2 1,-1 4 0,1-4 131,-1 4-17,1 2-83,-1 0-99,1 8 0,5-4 0,1 7-26,-3 3 63,6 2-38,1-7-85,-1 7 1,4-1 46,-8 9 0,8-1 1,-1-4-1,3 3-11,2 1 0,0 2 0,0-3 0,0 3-27,0 2 1,0-6-1,0 4 1,0-1-16,0-1 0,0 2 0,2-3 0,1 1-43,3-2 1,6-1-1,-4-3 1,-1 1 14,1-1 1,0-1 0,-4-3 0,2-1-176,-2 1 0,-1-3 243,3 2 0,-4-1 0,6 7 0</inkml:trace>
  <inkml:trace contextRef="#ctx0" brushRef="#br0" timeOffset="120957">18129 4437 7264,'11'0'-1123,"-1"-2"1286,-2-4 0,5 4-232,-1-4 0,-2 4 1,1 2 5,3 0 74,-6 0 0,7 0 0,-3 0 0,3 0-3,3 0 0,1 0 0,3 0 0,1 0-107,-2 0 0,-1 0 1,-3 0 98,1 0 0,7 0 0,2 0 0</inkml:trace>
  <inkml:trace contextRef="#ctx0" brushRef="#br0" timeOffset="121455">18862 4314 7569,'10'0'-830,"-2"-7"742,-8 5 0,-2-6 110,-4 8 0,2 0 0,-8 0 77,-1 0 0,3 0 0,-2 0-24,-1 0 1,-3 0 0,-1 0 9,-1 0-21,1 0 1,-1 8 6,1-6-151,-8 13 158,5-13-35,-5 14 0,8-12-87,-1 7-22,1 1 51,7 5 1,-5 1 0,13-1 0,-4 1 0,4-1 0,2 1-32,0-1 1,2-5-1,4-1 37,5 3 1,5-1-1,1-1 1,1-6-29,-1-4 0,6 4 0,1 0 0,-3-3-4,-2-1 0,5-2 0,-1-2 1,-2-3 17,-1-7 1,-3 2-1,1-1 1,-3-3 20,-3-1 1,1-3 0,-5 1 0,0-1 11,0 1 0,-2-1 0,-6 1-31,0-1 0,-2 1 1,-4 1-25,-6 5 0,-3 3 0,-3 8 0,1 0-18,-1 0 0,-5 0 0,0 0 1,1 0-81,3 0 1,7 6 142,1 0 0,-1 7 0,-5-3 0</inkml:trace>
  <inkml:trace contextRef="#ctx0" brushRef="#br0" timeOffset="121808">19037 4349 7569,'19'0'-1220,"12"0"1046,-19 0 441,13 0-218,-7 0 12,-1 0-104,1 0 79,-9 0-1,7 0 1,-7 0-62,1 0 70,6 0-18,-14 8-141,13-6 139,-13 14 1,6-15-1,-8 15-124,8-14 117,-6 13 0,5-13-80,-7 14 75,0-6-7,0-1 0,0 7-13,0-4 1,0-3 0,-2 1-7,-3-2 135,3 5 194,-14-11-261,6 6 1,1-16-1,3-3-12,4-5 1,2-1-1,2-1 49,4 1-52,-4-1-150,13 1 155,-5-9-21,7 7-111,1-6-20,-1 7 130,8 1-33,-5-1-361,5 9 170,-7-7 0,-1 14-119,0-13 321,-7 13 0,13-6 0,-3 8 0</inkml:trace>
  <inkml:trace contextRef="#ctx0" brushRef="#br0" timeOffset="122456">20259 4262 5868,'0'-10'350,"0"3"1,-2 7-133,-3 0-145,-5-8 28,0 6-43,-5-6 1,5 8-1,-8 0-27,1 0 1,0 6 0,-1 2-1,1-1-49,-1 1 1,1 6 21,-1-3 1,3 5 0,3 1-9,6 1 0,4-1 0,2 1-21,0-1 1,2-5 0,4-2 21,6-3 0,-3 5 0,3-6-3,2-2 0,1-2 1,3-2 7,-1 0 1,-1-2 0,-3-2 0,-3-4 13,-2-2 1,3 5-1,-3-5 1,0 0 20,0 0 1,-3 5-1,-3-5 29,4 2 1,-4 0-89,4 3-69,-4 3 83,-2-6 0,0 16 19,0 3 0,2 3 0,2-1 6,1-1 1,7 0 0,-4 5 5,2 1 1,-5-9 0,5-1-8,-2 0 1,5-6-1,-1 4-77,4-4 0,-5-2 0,1 0-305,2 0 1,1-2 365,2-4 0,1-4 0,-1-7 0</inkml:trace>
  <inkml:trace contextRef="#ctx0" brushRef="#br0" timeOffset="123158">21202 4105 6918,'-17'-10'176,"-1"4"-95,1 4 1,5 2 0,1 0-57,-3 0 0,-1 0 0,-3 0 1,1 0-1,-1 0 7,1 0 1,5 0-29,0 0 1,1 8 3,-7 4 1,9 3 0,3 3 0,4-1 0,2 1 1,0-1-11,0 1 1,2-3-1,4-1 1,3-3 5,1 3 1,4-4 0,-7-1 0,3 1-246,4 0 1,-1-4-1,3 3-18,1-1 1,3-2 0,11-6 257,-2 0 0,-8 0 0,4 0 0</inkml:trace>
  <inkml:trace contextRef="#ctx0" brushRef="#br0" timeOffset="123558">21534 4192 7019,'-11'-6'-288,"-1"1"347,0-1 1,1 6 0,-1 0 17,-2 0 1,-1 2 0,-3 2-10,1 1 0,1 9 0,3-2-54,1 3 0,8-3 0,-1-1-48,3 3 1,2-4-1,2 1-7,3 3 0,-1-6 0,6-1 0,0-1-7,-1 0 0,3 0 0,7-6 0,3 0-26,1 0 0,0 0 0,-5 0 1,1-2 64,4-4 1,-3 2-1,3-7 1,-5-3 46,-7-2 0,5 5 0,-7-1 0,1-1-44,-4-3 0,-4-1 0,-2-1 74,0 1 1,0-1 0,-2 3 0,-2 1-99,-2 2 0,-7 9 1,1-3-1,-3 4-88,-3 2 1,6 0 0,1 0-1,-3 0-25,-1 0 1,3 6 0,2 1 142,3 3 0,1 2 0,6 5 0</inkml:trace>
  <inkml:trace contextRef="#ctx0" brushRef="#br0" timeOffset="124167">22163 4227 7569,'12'-6'-455,"-1"0"-56,-7-7 0,4 9 340,-8-8 1,0 7 303,0-7 0,-8 6 0,-4-4 0,-3 3-44,-3 3 1,1 2-1,-2 2 1,-3 0-31,-1 0 1,-2 0-1,3 0 1,-1 2 12,2 4 0,1-3 1,3 7-1,1 0-13,5 0 0,1 1 0,6 7-63,-2-1 0,0 1 0,8-3 1,2-1-57,2-3 0,8 1 1,-3 3-13,5-3 1,1-4-1,1-8 1,-1 0-8,1 0 0,-1 0 0,1 0 0,-1 0 52,1 0 1,-1-2-1,1-4 1,-3-6 21,-3-3 1,3-3-1,-5 1 1,0-2-10,-5-5 0,3 3 0,-2-8 0,-2 0-21,-2 2 0,4-10 0,-1 6 0,-1 0 9,-2-2 0,-2-6 0,0 0 0,0 4 0,0 4 1,0 8 0,0-4 0,0 1 100,0 5 0,0 2 222,0 1-265,0 8 1,0 10 0,0 12 6,0 4 0,-2 1 1,-2 2-1,-1 3 4,1 1 0,2 6 0,2-5 1,0-1 1,0 2 0,0 0 0,0 6 0,0-4-31,0-1 0,0 3 1,0-4-1,0 0-66,0 0 1,0-1 0,2-7 0,2 1 0,1-1-238,-1 1 1,0-7 92,2 1 1,4-2 195,7 1 0,1-3 0,-1-8 0,1-16 0,-1-3 0</inkml:trace>
  <inkml:trace contextRef="#ctx0" brushRef="#br0" timeOffset="124754">22460 4122 6666,'2'10'-594,"2"-2"981,1 0-292,1-7 0,2 7-21,4-8 1,-3 0 0,3 0-26,2 0 0,-5 0 0,3 0-60,2 0 1,-5 0-1,3 0 18,1 0 1,-3-6 0,0-1 0,0-1 3,-1 0 1,-5 0 0,4 4-94,0-1 1,-4-9 59,7 2 1,-7 3 14,2-3 0,-6 8-9,-6-2 1,-4 4 13,-7 2 0,-1 0 1,1 0-1,0 0 15,-1 0 0,1 0 1,-1 0-1,1 2 15,-1 4 0,7-2 1,-1 6-1,0-1-16,3 1 0,-1 0 0,6 3 0,-2-1-10,2 2 1,2 1-1,2 3-5,0-1 1,0 1 0,0-1-1,0 1 1,0-1 0,0 0 10,0 1 0,0-6 44,0-1 0,2-7 0,4 2-6,6-4 0,-3-2 0,3 0-39,2 0 0,1 0 0,3 0-4,-1 0 0,1 0 1,-1 0-28,1 0 0,-7 0 0,1 0-3,1 0 1,-5-2 0,0-2-172,0-2-93,-6 0 20,5 6 0,-9 0 101,-3 0 0,1 0 170,-8 0 0,0-7 0,-5-3 0</inkml:trace>
  <inkml:trace contextRef="#ctx0" brushRef="#br0" timeOffset="137163">1625 5869 7215,'-18'2'30,"1"3"0,7 5 0,5 8-5,3-1 1,2 1 0,0-1-34,0 0 1,0 1 0,0-1 0,0 1 10,0-1 42,0-7-50,0 6 1,2-9-1,1 7-80,3-2 93,8-9 11,-5 13-21,1-14-69,6 6 73,-7-1 6,9-5-8,-1 6-193,1-8 189,-1 0 3,1 0-13,-1 0 11,1-8-20,-1 6-130,1-13 150,-1 13-29,1-14 12,-1 7 79,0-1-83,1-5 3,-1 5-12,-7 0 117,6-5-105,-14 5 11,13 0-5,-13-5 103,6 5-72,-8 0 1,0-5 13,0 3 1,0-3 0,0-3 14,0 1-32,0-1 30,0 1 3,0 7 0,0 0 101,0 4-158,0-3 0,0 1 44,0 8 0,0 8 0,0 9-12,0 1 1,0-1-1,0 1 12,0-1 0,0 1 0,0-1-11,0 0 0,0 1 1,0-1 0,0 1-2,0-1-45,0-7 0,0 6-104,0-5-16,8-3 143,-7 0 4,7 0-81,-8-7 73,8 7-25,-6-8 35,6 0-28,-8 0 2,0 0-10,7 0 96,-5 0-88,6-8 3,-8 7 65,0-15-57,0 14 0,2-12 0,2 7-101,2-3 98,0-2 10,-6 3-9,7-7-24,-5 6 1,12-1 16,-8-1 9,7 8-12,-11-11 3,14 13-7,-14-14-14,13 14 16,-5-5 4,7 7-10,1-8 46,-1 6-33,-7-6-10,6 8 22,-7 0-14,9 0 3,-1 0-1,-7 0 73,5 0-71,-5 8 3,0-6 35,5 6-35,-13-8-4,14 7 12,-14-5 193,6 14-192,-8-14-1,0 13 11,7-13 141,-5 14-140,6-7 0,-8 1 113,0 6-96,0-7-4,0 1 29,0 6 1,0-13 0,0 9 55,0 2-26,0-7 9,0 9-63,8-6 12,-6-1-18,13-1 1,-11-8-1,6 2 7,-2 4 17,5-4-157,-3 6 141,7-8 2,1 0 0,-9 0-234,7 0 214,1-8 7,3 6-158,5-6 148,-7 0-9,-1 6 6,0-13-76,1 13 68,-1-14-19,1 7 14,-1-1-6,1-5 2,-1 13-15,-7-14 41,6 14-30,-15-13 1,7 13 14,-8-6 0,0 0 1,-2-2-39,-4 1 1,3 1 69,-9 8-2,0 0 1,-3 2 0,3 4-22,6 5 1,-1-1 0,1 2-2,2 1 22,2-5-24,2 8-18,0-7 1,0 9 0,0-1-1,2 1-53,4-1 0,-2-5-75,7-1 124,1 1 0,-1-2-158,1-4 142,0-4 1,5-2-177,1 0 16,-9 0 140,7 0-211,-14 0 267,13 0 0,-13-8 0,6-2 0,0-7 0,2-1 0</inkml:trace>
  <inkml:trace contextRef="#ctx0" brushRef="#br0" timeOffset="137551">2289 5869 6114,'7'-10'310,"5"4"-213,-4 4 1,1 2-1,-3 0 157,6 0 0,-2 0-30,1 0-134,1 0 0,5 0 0,1 0 134,-1 0-102,1 0-53,-1-8 35,8 7 4,-5-7 24,5 8-12,0 0-12,-5 0-9,13-8-75,-14 6-161,6-6 22,1 8 165,-15 0-533,13 0 244,-15 0 140,9 0-55,-1 0-502,-7 0 283,-2 0 373,-1 0 0,3 8 0,8 2 0</inkml:trace>
  <inkml:trace contextRef="#ctx0" brushRef="#br0" timeOffset="135354">455 5973 6269,'-10'0'171,"2"0"0,6 0-94,-3 0-11,3 0 1,-8 0 72,4 0-59,4 0 0,-13 0 45,3 0-77,4 0 0,-7 6 1,5 2-11,0 2 1,-3-4 0,5 3 75,-2-1-265,6 6 198,-3-12-82,7 13-11,-8-13 69,6 14 0,-6-13-9,8 9 0,2-6 0,4 4 3,6-3 1,3 1 0,3-4 5,-1 2 0,1 0 0,-1-6-30,0 0 33,1 0-50,-1 0 1,-5-6 45,0 0-4,-1-8-69,-1 13 59,6-15 2,-15 6-12,15 1-24,-14-7 26,6 14 1,-8-13-1,0 3-4,0-4 0,0 7-50,-8-7 1,-2 8 0,-7-5 44,-1 1-1,9 8 6,-7-3-13,6 7-244,-7 0 90,-8 0-137,5 0-193,-5 0 249,8 7 252,7-5 0,-6 14 0,14-7 0,-5 9 0</inkml:trace>
  <inkml:trace contextRef="#ctx0" brushRef="#br0" timeOffset="135856">577 5991 6221,'10'0'262,"-2"0"1,-6 0 0,1 2-127,3 4 1,2-2 56,-2 7-260,-4 1 17,5 5 103,1-7-117,-6 6 1,6-13 112,-8 9-214,0 0 188,0-3 9,0-1-92,0 0 83,0-6-49,0 6-25,0-8-87,0 0 54,0-8 71,0-2-2,0 1 1,0-7-1,0 4-21,0-3 22,0 5-14,8-5 8,-6 5 22,13-8-20,-5 9-2,7-7 6,-7 6 0,6-1 1,-5 1-20,5 2 230,1-5-202,1 11-3,-1-6 9,-7 8 160,5 0-154,-5 0-4,8 0 24,-1 0-18,0 0 8,1 0-2,-1 0-25,-7 0 27,6 0 7,-7 8-135,9-6 124,-9 13 2,7-13-4,-14 14-67,6-14 0,-6 11 1,2-5 38,1 2-145,1 1-9,-6-1 94,0 6 1,-2-9 0,-2 7-183,-1-2 209,-9-1-19,12-1 23,-14 6 46,15-15 0,-15 15 0,6-6 0</inkml:trace>
  <inkml:trace contextRef="#ctx0" brushRef="#br0" timeOffset="138680">3843 5746 6641,'0'12'242,"0"0"-208,0 1 0,0 3 1,0 1-1,0 1-56,0-1 1,0 1 0,0-1 0,0 1-1,0-1 1,0 1-1,0-1 1,2 0-18,4 1 0,-2-1-32,7 1 77,-7-1-27,4-7 0,-8 6 10,0-14-5,8 5-19,-6 1-2,5-6 18,-7 6-20,0-8 1,0-2 17,0-4 1,0-4 0,0-7 14,0-1-8,8 1-5,-6-1 5,14 1 65,-15-1-63,15 9 1,-6-7 139,7 14 5,-7-13-134,13 13 0,-19-6 239,19 8-215,-13 0-6,7 0 24,1 0-57,-1 0 50,1 0-6,-1 0-62,1 0 71,-8 8 12,5-6-17,-5 6-148,7-1 143,1-5-6,-9 14-32,7-7 0,-14 3-20,4 0 26,3-8 9,-7 11 1,6-5 0,-8 7-10,0-7 3,0 6 7,0-7-19,-8 9 17,6-9 0,-13 5-1,3-8 0,-3 5-1,-3-5 4,1 0-4,-1-6 3,-7 8-1,6-6-2,-7 6 30,9-8-29,-8 0 1,5 0-2,-5 0-35,8 0 37,-1 0-1,-7 0-161,13 0 3,-11-8 145,13 6 4,1-6-142,-7 8-1,14 0-214,-6 0 364,8 0 0,0 0 0,8-8 0,2-1 0</inkml:trace>
  <inkml:trace contextRef="#ctx0" brushRef="#br0" timeOffset="139135">4559 6008 7569,'0'-9'-437,"-2"1"1,-4 8 230,-5 0 251,-5 8 1,4-4 0,1 7 83,-3 3-92,6 1 24,-7-5 64,13 6-75,-14-7 0,14 9 5,-5-9-25,7 7 30,0-6-3,0-1-144,0 7 137,0-6 10,0-1-28,0 7-92,7-14 1,1 7 117,4-3-119,3-4 106,-5 6-5,15-8-198,2 0-1,1 0 141,-3-8-141,-8 6 141,9-13 7,-7 5-21,6-7 68,-7-1-60,-1 1 1,1-1 67,-9-7-67,-1 6 0,0-7 3,-6 9 87,6-1-78,-8 1 0,-6 5 1,-2 3 15,-2 1 0,-1-4 1,-7 6-69,-7 1 63,6 5-5,-7 0-53,1 0 0,6 0-71,-5 0 95,5 7 1,3-3 0,3 6-343,1-2 345,8 5 31,-3-3 0,7 0 0,0 5 0,0-5 0</inkml:trace>
  <inkml:trace contextRef="#ctx0" brushRef="#br0" timeOffset="139584">4943 5659 6430,'0'-10'210,"0"3"-90,0 7 127,0 0-84,0 7-86,0-5 23,0 14-67,0-6 0,0 7 0,0 1 1,0-1-1,0 0 19,0 1 1,0-1 0,0 3 0,0 1-1,0 2-48,0-1 1,6 3 0,0 0-104,-2 2 0,3-5 82,-1 1 1,6 2-130,-6-1 1,2-1 41,-3-6 1,-3 1-89,4-1 0,2 1 46,-2-1 1,-1-5-33,-5-1 81,0-7 15,0 12 0,2-14-94,4 4 176,-4-4 0,6-2 0,0 7 0,1 3 0</inkml:trace>
  <inkml:trace contextRef="#ctx0" brushRef="#br0" timeOffset="139993">5275 5554 6379,'0'10'224,"0"-2"0,0 0-125,0 3-72,0-3 1,0 8-1,0-5-4,0 5 0,0 1 0,0 1 0,-2-1 3,-4 1 1,4-1-1,-4 0 1,5 1 50,1-1 0,0 1-28,0-1-28,0 1 24,0-1-75,0 1 64,0 7-8,0-6 1,0 7-121,0-9 124,7 0 2,-5-7-188,6 6 175,0-7 8,-6 1-21,13 6-181,-13-14-14,14 13 191,-7-13-227,1 14-5,6-14 186,-14 5 16,13-7-90,-5 0 0,1 6 3,1 0 1,-6 0 114,6-6 0,-9 0 0,13 0 0,-6 0 0</inkml:trace>
  <inkml:trace contextRef="#ctx0" brushRef="#br0" timeOffset="140424">4751 5816 6213,'18'0'372,"-7"0"-240,1 0 1,-1 0-1,7 0-26,-1 0 1,9 0 0,1 0 89,0 0-303,6-7 185,-6 5-16,8-6 1,-6 8-110,0 0-68,0 0 73,14 0 1,-6 0-224,4 0 127,-4 0 105,-10 0 1,6-6-111,-4 0 1,4 0-96,2 6 0,-2 0-85,-4 0 323,4 0 0,-6 0 0,8 0 0</inkml:trace>
  <inkml:trace contextRef="#ctx0" brushRef="#br0" timeOffset="140828">5939 5834 6047,'-18'0'445,"7"2"1,-1 2-491,-2 1 1,-1 1-1,-3-4 224,1 4-96,-1 4-123,1-1 117,-1 7 19,1-6-62,7-1 1,-3 7 29,7-4 7,-8 3-14,12 2 1,-5-5-10,7 0 1,0-1-128,0 7-41,0-1 152,0-7-94,0 6 0,2-13 103,3 9-152,5 0 121,8-3 1,-7-1-5,1-8-180,-1 0 169,7 0 7,-1 0-10,9 0 0,-7 0-3,4 0 1,-3-6-133,-3 1 3,1-9 138,-1 4 0,1-1 11,-1-1-38,-7 0 27,-3 3 0,-5-7 9,4 4-19,-4 5 0,6-9 0,-10 6-19,-4 1 0,2 1 0,-7 8 0,-3 0-21,-1 0 0,-3 0 0,1 0-36,-1 0 0,1 0-210,-1 0 263,1 0-22,7 8 57,-5-6 0,5 13 0,-8-5 0</inkml:trace>
  <inkml:trace contextRef="#ctx0" brushRef="#br0" timeOffset="141647">6166 5956 7449,'9'-10'-513,"7"3"506,-14 7 107,6 0-60,-8 7 1,0-3-18,0 8 0,0-6 1,0 5 83,0 3 0,0 1-265,0 3 118,0-1 0,0-5 0,0 0 64,0 1-118,0-5 113,0 0-3,7 0-50,-5-7 33,6 7-20,-8-8-10,0 0 16,0-8 1,0-1 0,2-7 0,2 3 12,2 1 0,1 2 0,-3-3 1,4 1 3,2-2 0,-4 5 0,3-3 0,1 0-2,0 3 0,1-5 1,7 8-1,-3 1 21,-3-3 1,4 6 0,-5-4-11,5 4 0,1 2 0,1 0 0,-1 0-9,1 0 0,-7 0 0,1 0-6,1 0 1,3 8-1,-1 4-5,-3 3 1,4 2 0,-7 1-16,1-1 0,-2-5 1,-8 0-1,0 1-41,0 3 1,6-5 63,-1 1 86,1 0-41,-13-3 1,5-3-30,-4-12 1,4 3 0,2-9-15,0-2 0,0-1 0,2-3-16,4 1 1,3-1 0,9 1-5,-1-1 0,1 1 0,-1 2 17,1 3 0,-3 2 1,-1 6-1,-3-2 17,3 3 0,1 1 1,3 2-8,-1 0 0,1 0 45,-1 0 1,1 2 5,-1 3 0,-1-1 0,-3 8-28,-1 2 1,-2 1 0,3 2 0,-3 1-18,-2-1 1,-2 1-1,-6-1-16,0 1 1,0-1 0,0 1 0,0-1-48,0 1 0,-2-1 0,-2 1-16,-2-1 0,-8-1-37,3-5 1,-5 5 0,-1-7-69,-1 1 1,7 4-1,-1-8 170,-2-3 0,-1-1 0,-3-2 0</inkml:trace>
  <inkml:trace contextRef="#ctx0" brushRef="#br0" timeOffset="145498">7982 6131 7174,'12'0'-349,"-1"0"0,-7 2 407,2 3-16,4-3 27,-8 6-6,5-8 1,1 0-13,4 0 0,-3-2 0,1-4 50,-2-5-295,5 3 232,-3-8-20,0 7-169,5-1 168,-13-5 4,14 5-15,-14-8-130,13 1 54,-5-1 1,0-1 6,-4-4 0,1 1 9,-1-7 1,0 8 0,-6-4-7,0-1 26,8 7 1,-6-12 97,4 8-103,-5-1 42,-1-1 0,0 12 145,0-5-171,0 5 68,0 3 139,0-6-141,-7 7 0,3-1 16,-8 4-35,8 4 14,-3 2 13,7 0-2,-8 0-43,-2 8 1,0-4 0,5 7 15,3 3 0,0 2 10,-4 1-32,4 1 1,-6 5 1,8 0 0,0 6 0,0-6 0,0 1 5,0 1 0,0-4 0,0 7 1,0-3 39,0-4 0,0 4 1,2-1-4,4-3 1,-2-2-26,7-1 47,-7-1 1,10 1-21,-8-1-107,7-7 89,-11 5 25,14-5-94,-7 0 67,9 5-9,-1-13 1,-5 6-63,0-8 63,-1 0-5,7 0-5,-1 0-4,1-8 1,-3 4-1,-3-7-124,3-1 58,-5-5 1,6-1-41,-5 1 0,5-1 53,-5 1 0,-1-3 53,2-3-39,-8 11 12,3-11 0,-5 13 292,4-7-192,-4 7 94,6-5-171,-8 13-30,0-6 28,0 8 0,-6 8-6,0 4 1,0-3 33,6 3 1,0-1-67,0 7 53,0-1 0,0 1 0,0-1 0,0 1 0,0-1 0,2 1 73,4-1-79,-4 1 1,14-1 1,-14 1 1,11-7 13,-7 1-7,0 0 1,2-1-68,3 1 65,-3-8 6,0 3-57,-1-7 50,-5 0-2,14 0 0,-14 0 1,8 0 0,-7-1 14,3-5-29,8 4 1,-12-14 0,4 5-1,-4-5 1,0-3 0,1-3 4,3-1 1,0 0 0,-6 5-18,0 1 1,-6-1 0,0 1 0,1 1-19,-3 5 0,4-3-75,-8 8 1,6-5-8,-5 5 0,-1 0 0,-5 6 0,-1 0-79,1 0 0,-1 2 0,1 2 0,-1 4 194,1 1 0,-1-5 0,1 4 0</inkml:trace>
  <inkml:trace contextRef="#ctx0" brushRef="#br0" timeOffset="145806">7964 5816 7473,'18'0'-89,"-1"0"1,1 0 18,-1 0 94,1 0-30,-1 0 1,1 0 0,1 0 0,4-2 0,5-2-63,-1-1 5,6-1-1,-14 6-309,14 0 194,-6 0 94,8 0 1,-6 0 84,0 0 0,1-8 0,4-2 0</inkml:trace>
  <inkml:trace contextRef="#ctx0" brushRef="#br0" timeOffset="146551">9449 6078 6517,'12'0'59,"-1"0"0,-7 2 23,2 4 1,-2-4-1,2 4-36,5-4 0,-1-2 28,2 0 7,-1 0-48,-1 0 17,5-8 0,-11 4 38,8-8-33,0 1-196,-3-7 176,7 1-48,-14 7 0,8-5 0,-7 3 0,5-4-132,2-1 154,-6 0 0,5-1 1,-5 1-1,2-1-172,-2 1 0,-2-1 243,-2 1-119,0 7 45,0-5-13,0 13 1,-2-6 58,-4 8 0,4 8 0,-5 3-7,-1 5 0,6 1 0,-4 1 1,4-1-23,2 1 1,0-1-1,2-1 1,2-3-2,2-1 0,1-2 0,-3 3 0,4-1 48,2 1-236,-6-5 178,11 0 1,-11-2-123,8 0 1,-6-1-1,5-5-135,3 0 0,-5 0-6,3 0 1,-2-7 250,1-5 0,5-11 0,-6-5 0</inkml:trace>
  <inkml:trace contextRef="#ctx0" brushRef="#br0" timeOffset="146774">9606 5537 7569,'0'-10'-836,"0"2"671,0 8-105,0 0 96,0-7 1,2 5 146,4-4-55,-4 12 82,6-4 0,-1 13 0,-5-13 0,14 21 0,-6-3 0</inkml:trace>
  <inkml:trace contextRef="#ctx0" brushRef="#br0" timeOffset="147235">10409 5921 7569,'-9'0'-797,"-1"-2"1,4-2 925,-5-2 1,1 1 0,-2 5 21,-1 0-84,-3 0-85,6 0 63,-5 0 31,-3 0-45,-1 0 27,-6 0 0,7 0 15,1 7 118,-8-5-130,5 6 0,-5 0 0,8 2-39,-1-1 53,1 7-11,7-14-152,-6 13 145,14-5-5,-5 0 1,7 5 36,0-3-37,0 3-16,0-5 1,2 4-32,3-9 1,-1 3 0,8-4 0,2 2 0,1-2 0,5-2-174,3-2 160,-4 0 1,6 0-1,-5 0-335,3 0 348,-3 0-24,5 0-270,0-8 122,-6 6-1,7-13-158,-9 5 131,1-8-26,-9 1 130,7-1 91,-7 1 0,1-1 0,6-7 0,-7-2 0</inkml:trace>
  <inkml:trace contextRef="#ctx0" brushRef="#br0" timeOffset="147505">10392 5519 7473,'-17'-9'-464,"5"-5"574,0 8 0,6 0 15,-5 6 1,7 8 0,-2 4-45,4 3 1,8 3 0,0-1 0,-2 3-83,-2 3 1,3-2 0,3 7-170,2-3 150,-6 6 0,4-10 0,-8 6 0,1-1 94,5-5-92,-4 6 58,6-8-325,-8 7 171,0-9 1,0 1 0,2-3-287,4-3 400,-4 3 0,13-5 0,-5 7 0</inkml:trace>
  <inkml:trace contextRef="#ctx0" brushRef="#br0" timeOffset="147883">10637 5886 6664,'9'10'-247,"-1"-2"0,-2-6 0,2 1 556,1 3-418,-5 0 128,12-6 0,-12 0 26,7 0-139,1 0 111,-2 0-1,5-8 1,-13 6 38,14-5-36,-15-1-4,7 6 114,0-14-111,-6 14-5,6-5-2,-8-1 15,0 6 4,0-6 4,0 0-1,0 7 1,-2-9 0,-4 6 104,-6-2 1,3 0-1,-3 6 41,-2 0 1,5 2-1,-3 4 32,-2 6-170,7-5 1,-3 9-1,6-4 1,-2 3-1,2 3-61,2-1-55,2-7 1,2 5-56,4-3 0,4 2 1,7-3-1,1-5-532,-1-4 451,-7 6 87,6-6 0,-5 5 0,11-7 124,1 0 0,0-7 0,-5-3 0</inkml:trace>
  <inkml:trace contextRef="#ctx0" brushRef="#br0" timeOffset="148360">11126 5869 6766,'0'9'142,"0"7"1,1-6-208,5-1 125,-4 7-24,6-6-24,-8 7 1,6-5-6,0-1 36,-1 1 10,3-2-198,-6 5 12,6-13 137,-8 6-125,8-8 116,-6 8 11,5-6-23,-7 5 12,0-7-47,0 0 29,0-7 13,0-3 6,0-8-13,0 1 1,2 5 0,2 1-16,2-3 55,0-1-33,-6-3-1,0 1 3,8 7 38,-6-6-39,13 7 1,-13-1 64,14-6-63,-7 15 5,9-15-5,-1 14 11,1-6-8,-1 1 15,1 5-12,-1-6 36,0 8-33,9 0 8,-7 0-3,6 0-3,-7 0 0,-1 0 0,1 8-7,-1-6 1,-5 13 0,-1-5-7,3-1 13,-6 7-3,0-6 3,-1-1 0,-5 7 0,4-4-2,-4 3-4,-2 3 3,0-1 0,0-5 1,0-1 0,0 3-1,0-6-100,-8 7-192,6-13 280,-13 14-209,13-14 1,-6 7 219,8-3 0,0-4 0,0 6 0</inkml:trace>
  <inkml:trace contextRef="#ctx0" brushRef="#br0" timeOffset="148673">11911 5572 7569,'-9'0'-458,"1"0"579,8 0 74,0 0 0,6 8-117,0 3 47,-1 5-216,3 1 66,-6 1 0,6 1-68,-8 4-42,0-3 180,8 5-45,-6-8 0,5 7-129,-7-1 124,0 0-268,0-5 137,0-1 0,0 1-261,0-1 202,0 1-1,0-9 77,0 7 119,0-14 0,8 13 0,2-5 0</inkml:trace>
  <inkml:trace contextRef="#ctx0" brushRef="#br0" timeOffset="149125">11737 5799 6588,'17'0'77,"-7"0"0,5 0 0,-3 0-99,4 0 50,1 0 1,6 2 0,1 2-150,-3 1 164,6 1-140,-7-6 139,13 0-18,-14 0 18,14 0-104,-14 0 84,14 0-13,-5 0 15,-1 0-178,6 0 162,-14 0-18,14 0-58,-14-7 64,7 5 1,-9-6-4,1 8 4,-1-8-11,1 6-33,-9-6 107,7 8-74,-14-7-4,5 5 9,1-6-6,-6 8 83,6 0 1,-10 0-1,-4 2-11,-5 4 1,1-2 0,-2 7 65,-1 3-95,5 1-12,-8-5 1,14 6 0,-3-5-1,3 5 13,2 1 1,0 1 4,0-1-120,7-7 103,-5-2-25,14-1 1,-12-5 0,7 4-243,3-4 253,1-2-325,3 0 144,-1 0-11,1 0 161,-1 0-34,1-8 62,-1 6 0,8-13 0,3 5 0</inkml:trace>
  <inkml:trace contextRef="#ctx0" brushRef="#br0" timeOffset="149314">12435 5554 7569,'-17'-7'-461,"-1"5"273,9-6 150,1 8-242,8 0-124,0 0 263,0 8 1,2-4-1,4 5 141,5-1 0,5 6 0,1-5 0</inkml:trace>
  <inkml:trace contextRef="#ctx0" brushRef="#br0" timeOffset="149681">13047 5467 6657,'7'-17'-359,"-5"-1"471,6 8 13,-8-5 0,0 11 70,0-8-249,-8 8 19,6-3 88,-13 7 35,13 0-162,-14 0 162,14 0-7,-13 0 0,5 2-5,-7 3 0,1 5 0,3 8-1,1-1-26,8 8-4,-4-5-98,1 5 88,5 0 0,-6-3 0,8 5-156,0-2 154,0 6 4,0-12-1,0 14-172,0-13 157,0 13 2,0-14-160,0 6 148,0 1-12,0-7-13,0 6-52,0-7 58,0-1 4,0 1-95,0-1 86,0 1 7,0-9-10,0 7-145,0-7 0,0 1 140,0 6-118,0-14 1,0 7-344,0-3 482,0-4 0,0 6 0,-8-8 0,-2 0 0</inkml:trace>
  <inkml:trace contextRef="#ctx0" brushRef="#br0" timeOffset="149965">12627 5816 6951,'10'-9'-128,"-2"1"286,-8 8 1,8 0-160,3 0 0,-1 0 78,2 0-51,-1 0 0,7 0 0,-1 0 0,1 0-71,-1 0 0,1 0 0,1 0 1,4 0 118,-3 0-275,5 0 117,0 0-20,-5 0 138,5 0-63,0 0 45,-6 0-76,7 0-483,-1 0 543,-6 0 0,7 0 0,-9 0 0</inkml:trace>
  <inkml:trace contextRef="#ctx0" brushRef="#br0" timeOffset="150625">13309 5659 7409,'-10'8'-169,"0"-6"1,6 6 0,-4-3 211,-1 1 1,5 8 0,-2-3-9,4 5 1,2-4-1,0-1-31,0 3 0,2 1 0,4 3-24,6-1 1,-3-5 0,3-2 0,1-3-47,3-3 96,-6-2-234,5-2 219,-5 0-13,7 0 6,1 0-63,-1 0 58,1 0-18,-1 0-41,-7-8 42,5 7 8,-5-15-17,0 6 55,5 1-45,-5-7 2,0 6-7,5-7 143,-5 7-131,0-5 1,-1 11 190,-3-8 5,-4 8-167,6-11 125,-8 13-128,0-6 25,8 8-153,-6 0 31,5 0 68,-7 0 0,0 2 58,0 4 1,0 4 0,0 7-4,0 0 1,0-5 0,0 0 0,0 1-23,0 3 1,0 7 0,0 0 0,0-1-15,0-3 0,0 4 0,0 1-1,0-3 31,0-2-223,0 7 201,0-7-19,0 6-110,0 1-1,0-7 98,0 6 13,0 0-96,0-5 76,0 5 5,0-7 8,-7-1-17,5 0-6,-6 1 9,0-1 97,6-7-96,-5 6-1,-1-14 51,-2 13 1,-2-13 43,1 4-77,-1-4 119,-5-2 1,-1 0-108,1 0 18,-1 0-30,9 0 31,-7 0-2,6-8 0,-5-2 32,3-7-14,4-1 1,8-5-2,0 0-10,0 0-180,0 5 160,0 1 0,8-7-188,4 1 177,3-8 1,9 12 0,1-5-53,2 5 44,-6 1 5,12 1-216,-13-1-5,13 9 191,-14-7 9,14 14-20,-6-5 16,0 7-29,-1 0 17,-1 0 39,-6 0 0,7 0 0,-9 0 0</inkml:trace>
  <inkml:trace contextRef="#ctx0" brushRef="#br0" timeOffset="153225">14601 5589 5742,'-8'-9'0,"6"-1"45,-4 4 117,4-4 1,2-1-50,0-1-36,0 8 1,0-6-23,0 5 24,0 3-43,0-6 7,0 8 299,0 0-202,8 0-69,-6 0 1,6 8-92,-8 3 49,0 5 1,0 1 0,2 1 54,4-1-52,-4 1 0,5-1 1,-7 1-166,0-1 0,0 1-56,0-1 11,0-7-21,0 5 144,0-5 0,0 7-195,0 1 0,0-6 250,0-1 0,8-7 0,2 4 0</inkml:trace>
  <inkml:trace contextRef="#ctx0" brushRef="#br0" timeOffset="153709">14810 5502 7116,'10'-8'-725,"-2"6"936,0-6 1,-6 7 84,3-5-357,-3 4 92,6-6 1,-4 8 44,8 0-115,-8 0 126,3 8-67,-7-6 1,6 13 0,0-3 0,-2 3-15,-2 3 0,-2-1 0,2 1 1,2-1-39,1 1 0,1-1 1,-6 1 97,0-1-58,0 1 0,2-3 1,2-1-164,2-3 5,0-7 158,-6 12-17,0-14 4,0 5-53,0 1-1,7-6 38,-5 6 104,6-8-85,-8 0 1,0-8 0,-2-2 0,-2-1 6,-1-1 1,-1 6-1,6-5-8,0-3 1,0-1 0,2-3 0,2 1-105,1-1 106,9 1-7,-4 7-8,15-5 1,-6 13 4,5-4 1,-3-2-6,2 2-6,-3 0 57,5 6 0,-6 2 110,5 4-145,-13-4-2,12 14-232,-13-14 231,8 13 0,-1-5 0,-7 7 8,5 1-6,-13-9 16,14 7-132,-14-6 0,5 7 18,-7 1 56,0-9-150,0 7 137,0-14 22,0 13 1,0-11-278,0 8 311,0-8 0,0 11 0,-7-13 0,-3 6 0</inkml:trace>
  <inkml:trace contextRef="#ctx0" brushRef="#br0" timeOffset="154142">15387 5694 7569,'9'0'-617,"7"0"556,-14 0 58,13 0-205,-13 0 132,14 0 1,-6 0-62,7 0 176,1 0-39,-1 0 0,-5 0 0,-1 0-92,3 0 124,1 0-146,3-8 133,-1 6-3,-7-13 0,6 13-41,-14-6-6,13 0 39,-13-1-9,6-1 53,-8-6-30,0 15 1,-6-9 0,-2 6 0,-2-2 57,-3 2 0,3 2-33,-1 2 0,-1 0 3,-6 0 51,9 0 59,1 0-104,0 0 1,6 8 112,-4 4-130,5 3 15,-7-5-66,6 5 1,-6-5 104,8 8-35,0-1-8,0 1-45,0-1-43,8 0 1,-4-1 0,5-2 0,1-5-76,0-1 0,1 0-7,7-2 118,-1-4-169,1 5-11,-1-7 146,-7 0-153,6 0 0,-15 0 139,15-7-15,-14 5-172,13-14 237,-13 6 0,14-7 0,-14-1 0,6 1 0</inkml:trace>
  <inkml:trace contextRef="#ctx0" brushRef="#br0" timeOffset="154519">15125 5397 7569,'10'0'-144,"5"0"1,-3 0 292,3 0-81,-5 0 0,5 0 8,-3 0 0,4 0 0,1-2 91,1-4-15,-1 4-31,8-5 1,-5 7-1,5 0-395,-8-8 170,9 6 0,-7-6 149,14 8 1,-14-2 29,5-4 16,-5 5-488,6-7 0,-5 8 78,3 0 199,-4 0 0,-1 0 1,-1 0 99,-7 0 20,6 0 0,1 0 0,10 0 0</inkml:trace>
  <inkml:trace contextRef="#ctx0" brushRef="#br0" timeOffset="155020">16679 5450 7569,'10'0'-234,"-18"0"0,2 0 0,-11 0 317,1 0 0,7 0 0,-3 0-46,-2 0 1,-1 2 72,-3 3-44,1 5-54,-1 7 65,9-7-48,1 6 41,0-7-35,6 9-10,-5-1 0,7-5 0,0 0 0,0 1 0,0 3 0,0 1 13,0 1 0,0-7 1,1 1-27,5 2 18,4 1 1,5-3 2,-3-1 0,4-7 19,-5 2-16,13-4-209,-5-2 197,6 0-133,-7 0 1,5 0-335,0 0 297,1 0-21,-7 0 0,6 0-267,1 0 127,-1-8 307,-6 6 0,9-13 0,1 5 0</inkml:trace>
  <inkml:trace contextRef="#ctx0" brushRef="#br0" timeOffset="155413">17116 5572 7496,'-12'0'-415,"0"0"407,9 0 0,-7 0 0,4 2 223,-6 4-92,5-4-265,-1 5 226,0 1 1,6-6-81,-13 14 1,13-13-1,-4 9 16,4 2 0,2-5-18,0 3 0,2-2 0,4 1-1,5-5 0,3-2 1,0 0-1,-3 2-281,3-2 167,1-2-29,3-2 136,-1 0-18,1-8 12,-1 6-25,1-6 20,-9 0-30,7 6 142,-14-13-120,13 13 0,-13-14 126,4 5-97,-4-5 0,-2 5 0,-2-1 0,-4 0-17,-5 3 0,-5 1 0,-3 8 0,-3 0-137,-1 0 1,0 0-148,5 0 262,1 0-10,7 0 18,-5 0-45,13 0 72,-6 8 0,8-6 0,0 5 0</inkml:trace>
  <inkml:trace contextRef="#ctx0" brushRef="#br0" timeOffset="155843">17413 5153 7569,'0'-10'-921,"0"2"870,0 8-190,0 0 434,7 0 9,-5 0-155,6 0 12,-8 0 101,0 8-93,8-6-28,-6 13 1,6-5 34,-8 8-25,0-1 0,0 6 0,0 3-47,0 1 15,0-6 0,0 6 1,0-5-1,0 1 44,0-2-25,0-1-74,0 5 0,0-6 84,0 5-113,0-5 84,7-2 0,-5 1 1,4-1-85,-4 1 91,-2-8-15,0 5 8,0-5-1,0-1 1,0 7-278,0-14 1,2 8-147,4-5 1,-2-1 406,7 8 0,1-8 0,5 4 0</inkml:trace>
  <inkml:trace contextRef="#ctx0" brushRef="#br0" timeOffset="156507">17937 5519 6212,'-10'0'-41,"0"0"275,4 0 1,-3 0-193,-9 0 1,1 0 0,-1 0 114,1 0-94,-1 0 16,1 0-55,7 0 42,-5 8 1,5-4 48,-8 8-100,1-1 1,5 1 0,1 0-5,-3 1 35,6-5-190,1 8 173,7-15-19,0 15 1,0-6-17,0 7 0,5-5 0,3-3-4,2-1 1,2-2 0,5-6-4,0 0 0,1 0 1,-1 0-91,1 0 100,-1 0 1,-5 0-18,0 0 0,-1-8 0,7-3-4,-1-5 0,-5 4-8,-1 1-22,-7-1 106,4-5 0,-2-1 228,0 1-262,0-1 0,-6 7 30,0-1 34,0 8-74,0-4 1,0 16 0,0 4 40,0 3 0,0-3 1,0 0-8,0 1-65,0-5 1,0 8 0,2-7-104,3 1 135,-3 5-5,6-13 4,0 6-5,-6-8-51,13 8 1,-5-6-272,7 4 82,-7-4 129,6-2 1,-12 0-248,7 0 160,1 0 146,5-8 0,-5 4 49,0-8 0,-1 1 0,7-7 0</inkml:trace>
  <inkml:trace contextRef="#ctx0" brushRef="#br0" timeOffset="156765">18408 5554 7014,'12'0'545,"-1"0"-597,-7 0 1,6 0-489,-4 0 490,-4 0 50,5 0 0,-7-7 0,0-3 0</inkml:trace>
  <inkml:trace contextRef="#ctx0" brushRef="#br0" timeOffset="163136">19648 5205 7234,'16'-2'-395,"-5"-4"1,-1 2 463,-4-7 1,-4-1-35,4-5 1,-5-1-1,1 3 1,2 1 126,2 2 1,0 1-136,-6-7 0,-2 3 0,-2 1 0,-4 5-29,-1 1 1,3 0 0,-6 4 0,-1-2 16,-3 2 1,-1-3 0,-1 1 0,1 2 17,-1 2 1,-5 2 0,0 0-1,1 0 16,3 0 0,-4 0 0,-1 0 0,3 2-31,2 4 0,-1 4 0,-1 7 1,-2 0 2,1 1 1,9-1 0,1 3-1,0 1-34,3 2 1,1 1 0,8-7 0,0 1-8,0-1 0,2 1 0,2-1 1,3 0 10,3 1 0,8-3 1,5-1-1,-2-4 20,-1-3 1,3 5 0,2-6-1,2-2 8,4-2 1,-3 4 0,-1-1 0,-2-1-17,-4-2 0,4-2 0,-1 0 1,-3 0-9,-1 0 1,-3 2-1,0 2 7,1 2 1,-3 2 0,-1-4-3,-2 1 1,-7 7 0,5-4-28,-2 1 0,-2-3 0,-6 6-20,0 2 1,0-5 0,-2 3 20,-4 1 0,2-5 0,-8 0 26,-1 0 0,-3-1 0,-1 5 0,-1-6 10,1-4 0,5-2 1,1 0-8,-3 0 1,-3 0 0,-5 0 0,-1 0-1,2 0-23,1 0 1,3 0-1,-1 0 1,1 0-49,-1 0 0,1 0 0,-1 0-136,1 0 1,0-6-457,-1 0 344,8 0 316,3 6 0,14 0 0,3 0 0</inkml:trace>
  <inkml:trace contextRef="#ctx0" brushRef="#br0" timeOffset="163604">19980 5345 7879,'-10'8'-4,"-3"-5"0,7 9 45,2 2 0,2 1-24,2 3 0,2-1 0,4-1-38,5-5 1,-3-1 0,0-6 0,0 2 1,3-2 0,-1-3 0,2-1 0,1 0-41,3 0 1,1-1 0,1-3 0,-3-4 42,-3-2 0,3-1 1,-3-5-1,4 2-83,1 3 1,-7-1 0,-3-3 0,-1 1 88,0 2 0,0 7 0,-4-5 306,4 2-295,-4 2 1,5 14-37,-7 4 0,0 3 0,2 3-102,4-1 0,-2-5 0,8-2-33,1-3 0,1 1 0,-1-4 1,-1 2 170,2-2 0,1-2 0,3-2 0,-1-8 0,1-2 0</inkml:trace>
  <inkml:trace contextRef="#ctx0" brushRef="#br0" timeOffset="163861">20486 5257 7452,'0'-9'165,"0"1"0,0 10 0,0 4-114,0 5 0,0 5 1,0 1-1,0 1-102,0-1 1,0 1-1,0 1 1,0 3 45,0 1 0,0 0 1,0-3-1,0 1 11,0 2 0,0 0 1,0-5-1,0-1-207,0 1 1,0-1 0,0 1 0,0-1 7,0 1 0,0-7 0,-2-1 1,-1 0-345,-3-1 537,0-5 0,6-4 0,0-9 0</inkml:trace>
  <inkml:trace contextRef="#ctx0" brushRef="#br0" timeOffset="164133">20469 5519 7269,'0'-33'-426,"0"4"1,0-4 0,0 6 348,0 0 1,2 2-1,2 5 192,2-3 0,5 4 0,-3-3 0,2 7 0,1 3-29,-1-1 1,6 3 0,-5 0-1,5 0-8,1 1 0,1 5 0,-1-2 1,1 4-18,-1 2 1,-3 0 0,1 0-53,5 0 1,1 8-1,-4 4-8,1 3 1,-9 3 0,-3-1-1,-4 0-10,-2 1 0,0-1 0,0 1 0,0-1-10,0 1 0,-6-1 1,-1 1-1,-3-3-8,-4-3 1,-1 3-1,-3-5 1,-1 2-51,-4-1 1,3-7 0,-3 4-1,4-2-82,1 0 0,1-1 1,-1-5 20,1 0 138,7 0 0,2-7 0,8-3 0</inkml:trace>
  <inkml:trace contextRef="#ctx0" brushRef="#br0" timeOffset="164398">20958 5223 7116,'12'-6'-56,"-1"0"0,-7-2 1,4 4 220,0-2 0,-6 3-78,3 8 1,-3 5 0,-2 8 0,0-1-93,0 0 1,0 3-1,0 1 1,0 4-47,0 3 0,0-5 1,0 4-1,0-2-44,0-3 0,0 3 0,0-2 0,0 0-53,0 3 1,0-7-1,0 4-16,0-3 0,0-3 0,0 1 164,0-1 0,0-7 0,-7-2 0,-3-8 0</inkml:trace>
  <inkml:trace contextRef="#ctx0" brushRef="#br0" timeOffset="164732">21010 5292 7569,'2'-17'-710,"4"-1"571,-4 1 1,8 0 0,-4 1 157,5 4 0,-1-1 1,0 5-1,-1 0-28,1 1 0,2-5 1,5 6 50,1 2 0,-1-4 0,0 3 1,1 1 5,-1 2 1,1 2 0,-1 0-32,1 0 0,-3 8 0,-1 1-24,-2 1 0,-9 5 0,3-3-4,-4 4 1,-2-5 0,0 1-12,0 1 1,-8-5 0,-3 0 11,-5 0 1,-1 0-1,-1 3 1,1-3-53,-1 0 1,1-6-28,-1 3 0,1 3 1,0-2-169,-1-2 257,8-2 0,10-2 0,10-8 0,8-2 0</inkml:trace>
  <inkml:trace contextRef="#ctx0" brushRef="#br0" timeOffset="165083">21517 5135 6814,'9'-8'-121,"-1"7"0,-10-7 195,-4 8 0,3 2 0,-9 2 1,0 3-21,3 3 1,-1 0-1,4 3 1,-4-1 12,1 2 0,1 1 1,8 3-104,0-1 1,0 0 28,0 1 1,6-6 0,1-3 7,3-1 1,2-2-1,5-6-9,1 0 0,-1 0 1,1 0-1,-3-2 0,-3-4 1,3-2 0,-3-5 0,2 1-12,-3-1 0,3-3 0,-8-1-39,-2-1 1,-3 1 0,-1-1-1,0 1 0,-7 7 0,-5 4-41,-3 4 0,-3 2 1,1 0-24,-1 0 1,1 0-1,1 2-118,5 4 240,3-4 0,8 13 0,0-5 0</inkml:trace>
  <inkml:trace contextRef="#ctx0" brushRef="#br0" timeOffset="165518">21971 5030 7342,'17'0'-1096,"-7"-7"1322,-2 5 1,-10-6-230,-4 8 1,2 0-1,-8 0 103,-1 0 1,-3 8-67,-1 3 1,5 5-1,3 1-56,1 1 0,2-1 18,6 1 0,0-1 0,2-1-5,4-5 0,-2-3 1,7-6-1,3 2-6,1 2 1,3 0 0,-1-4 17,1 3 0,-1-1 22,1 8 1,-3 0 14,-3 5-46,-4 0 11,-16 1 0,4-6 0,-8-3-5,-1-1 0,-3-2 1,-1-6-64,-1 0 0,1 0 1,-1 0-163,1 0 1,-1 0-311,1 0 535,7 0 0,2 0 0,8-8 0,0-2 0</inkml:trace>
  <inkml:trace contextRef="#ctx0" brushRef="#br0" timeOffset="165982">22163 5205 7268,'17'0'-550,"1"0"0,-1 0 723,1 0 1,-1 0 0,1-2-106,-1-4 0,1 4-60,-1-3 0,-1 1 1,-3 0-71,-1-2 1,-8-8 0,3 5 48,1-1 0,-6-6 1,6 5-13,0-5 0,-6-1 80,3-1 87,-3 1-140,-2-1 0,-2 9 2,-3 3 1,-3 6 0,-6 4 0,5 4 18,1 1 1,-6-3 0,5 6 0,-3-1-1,0-1 0,6 6 1,-5-5-18,-3 5 0,5 1 0,-1 1 0,2-1 11,4 1 1,-4-1 0,3 1 25,1-1 1,2-5 0,2-1 26,0 3 1,2-4 9,4 1 1,-3-7 0,9 2 0,2-4-48,1-2 1,-3 0 0,-1 0-1,3 0-51,2 0 0,1 0 0,0 0 0,1 0-9,-1 0 1,-5 0-1,0 0-124,1 0 0,-3-6-719,2 0 870,-8 0 0,-4 6 0,-10 0 0</inkml:trace>
  <inkml:trace contextRef="#ctx0" brushRef="#br0" timeOffset="170503">3825 7266 6868,'-9'0'-172,"1"0"206,0 0 38,6 0 1,-5 0-167,7 0 348,0 0 0,0 8-176,0 3 0,0 5-67,0 1 0,0 1-24,0-1 1,0-5 0,1-2 23,5-3 0,-2-1-18,8-6 0,-6 0 0,3-2-40,-1-4 0,0 2 0,-2-5-8,5 1 58,-3-6-11,0 12-207,0-13 203,-6 13-18,13-6 15,-5 0-170,-1 7 165,7-15 1,-6 8 6,7-3-21,1-5 59,-9 14 1,7-8 42,-4 5-97,3 3-3,-5-6 8,5 8 117,-5 0 0,7 0 251,1 0-294,-8 0-22,5 0 20,-13 0-65,14 0 0,-13 6 0,7 2-74,-2 1 107,-2-5-49,2 4 1,-5 0-1,7 3-6,-2 5 0,-2 1 20,-6 1 0,0-1 1,0 1 1,-8-3-1,-4-1 1,-3-5-8,-3-1 0,1 0 1,-1-4 11,1 2 0,-1-1 0,1-3 0,-1 2-113,1 2 1,5 0 0,1-6-143,-3 0 0,4-2 268,-1-4 0,-1-4 0,-5-7 0</inkml:trace>
  <inkml:trace contextRef="#ctx0" brushRef="#br0" timeOffset="170826">3773 7091 7217,'10'-9'340,"-1"1"-1143,-3 8 803,-4 0 0,6 8 0,-8 1 0</inkml:trace>
  <inkml:trace contextRef="#ctx0" brushRef="#br0" timeOffset="167060">1171 7091 7111,'-12'0'-1372,"1"0"1372,-1-8 0,-6 7 0,1-5 0,5 4 0,1 2 0,-1-8 0,-5-2 0</inkml:trace>
  <inkml:trace contextRef="#ctx0" brushRef="#br0" timeOffset="167520">734 7004 7569,'2'-10'-782,"4"4"1,-4 2 1406,4-1-579,-4 3 1,-2-4-1,2 10 27,4 2 0,-5 7 1,5-1-1,-4 3-23,-2 3 1,2-1 0,2 1 0,2-1-78,-2 1 1,-2 5 0,0 0-1,1-1-61,3-3 1,0-2 0,-4 1-1,2-1-6,2 1 0,0-1 0,-6 1-354,0-1 448,0-7 0,-8 5 0,-2-5 0</inkml:trace>
  <inkml:trace contextRef="#ctx0" brushRef="#br0" timeOffset="168253">472 7161 7116,'18'0'-147,"-1"0"0,1 0 1,-1 0-1,1 0 121,-1 0 0,3 0 1,1 2-1,2 2 78,-2 2 0,5 0 0,-1-5 0,0 3-12,0 2 0,6 0 0,-3-6 0,1 0-33,0 0 1,0 0 0,6 0 0,-2 0-63,-4 0 0,2-6 0,-8-2 1,-1 1-42,-3-1 0,-2-6 0,1 3 87,-1-5 1,-1-1 0,-4-1 8,-7 1 0,-3-1 0,-2 1 1,0-1 0,0 1 0,-5-1 0,-3 3 1,-2 1 55,-4 3 0,5 7 0,-1-4 0,0 2 110,1 0 0,3 1-125,-6 5 1,8 2 0,-1 3 0,3 7 1,2-2 0,0 1-5,0 3 1,0 1 0,0 3-44,0-1 0,0 1 1,0-1-1,0 1-6,0-1 0,0 1 6,0-1 0,5 1 0,1-1 1,-2 1 8,-2-1 1,-2-5 0,0-1-30,0 3 0,0-4-4,0 1 0,-2-5-21,-4 6 1,-3-7 0,-9 7 30,8-8 0,3 2-27,7-12 0,2-4 0,3-7 33,7-1 0,4 7 0,1-1 47,0-1-40,1 5 0,-1-8 0,1 7 0,-1-1 2,1 4 1,-1-2 0,1 2 0,-1 3 14,1 1 1,-1 2-1,1 0 1,1 0 60,4 0-61,-3 0 24,-3 0-28,-1 0 0,-7 0 6,9 0-65,-8 7 1,3-3 60,-7 8-149,0-8 67,-6 11 1,0-11 50,0 8-171,0-1 82,0-1 0,0 6-41,0-5 0,-6-1 151,0 2 0,-7-1 0,3 7 0</inkml:trace>
  <inkml:trace contextRef="#ctx0" brushRef="#br0" timeOffset="169057">1538 7231 7569,'9'0'-749,"1"6"1,-4 0 856,6-3-63,-5-1 25,9-2 0,-12 0-5,7 0 0,-5-2-133,6-3 140,-1 3-28,7-14-81,-8 14 0,5-7 36,-3 3 0,-3 2-31,3-8 54,-8 8 5,4-3-10,0-1-28,-7 6-66,7-14 72,-8 14 5,0-5 0,-2 7 6,-4 0 50,5 0 0,-9 0 0,4 0 22,-6 0 1,-3 0 0,-3 2 49,1 3-101,7-3 9,-5 14-27,13-14 30,-14 13-9,14-13 1,-6 14-37,8-5 52,0 5-25,0-6 0,0 5-6,0-3 3,0 3-59,8 3 1,0-7 40,4 1 1,3-6-1,-3 4 1,3-3-7,3-3 1,-1-2 0,1-2 13,-1 0 3,1 0-123,-1 0 112,1 0-11,-1 0 8,1 0-9,-1 0 6,0 0-1,9-8-143,-7-1 139,6-1 2,-7-6-5,-9 7-40,7-1 37,-6-5 2,7 5-4,-7-8-3,-2 1 0,-3-1 0,1 1 0,-2 0 1,-2-1 1,-2 6-1,0 1 187,0-3-131,0 6 1,-8-5 57,-3 7 1,-5 0-76,-1 6 0,5 0 0,0 0-15,-1 0 23,-3 8 0,5-4 38,-1 7-162,8-7-17,-4 12 102,8-14 1,8 6-1,4-6 1,3 1-158,3 3 157,-1 0 2,1-6-7,-1 0-52,1 0 54,7 0 0,-6-2-19,5-4 10,-5 4 3,-2-5 0,1 5 134,-1-4 6,-7 4-81,6-6 1,-7 8 234,9 0-270,-9 0 17,7 0 0,-12 0 20,7 0 0,-5 0 31,6 0 0,-8 8-34,2 4 1,-4 3-1,-2 3-59,0-1 0,0 0 1,-2-1-1,-2-2-112,-2-3 1,0 1 0,6 5-253,0 1 225,0-9 130,0 7-221,0-14-52,0 13 305,0-13 0,0 6 0,8 0 0,2 2 0</inkml:trace>
  <inkml:trace contextRef="#ctx0" brushRef="#br0" timeOffset="169558">2481 7248 7500,'17'0'-584,"1"0"603,-1 0 0,1 0-33,-1 0 68,0 0-50,-7 0 74,6 0-238,-7-7 172,1 5 1,6-6 13,-5 8-110,-3-8 95,0 6 0,-6-7-5,4 3-97,-4 4 92,5-6 3,-7 0-24,0 6 22,0-5-4,0 7-5,0-8 0,-7 6 28,-5-4 1,-4 4 0,-1 2-11,-1 0 1,7 2 0,-1 2 32,-1 2-34,-3 0-5,-1 1 133,-1-5-127,8 14 9,-5-7 0,7 3 0,-5 0 0,3 1 11,2 3 0,0-5 1,4 1-1,-1 2 6,1 1 1,2-3 0,2 0 14,0 1 0,0 3 0,2-1 0,4-1 2,5-3 1,-1-7 0,2 4 0,1-2 15,3 0 1,1-1 0,1-5 0,-1 0 5,0 0 1,1-1 0,1-3 20,5-2 1,1-6-1,4 4-130,-6-1 0,-3-1-770,-3-2-257,1 5 1060,-9 7 0,7 0 0,-6 0 0</inkml:trace>
  <inkml:trace contextRef="#ctx0" brushRef="#br0" timeOffset="174774">5188 7283 6303,'-10'-2'405,"4"-3"-316,4 3-21,2-6 1,0 6-1,0-4 149,0-6-202,0-3 70,0 5-82,8-5 0,2 11 1,7-6-1,1 2-57,-1 4 1,-5-3 0,-1 1 113,3 2-59,1 2 0,-3 2 1,0 0 85,1 0-75,3 0-10,-6 0 11,5 0-19,-5 0 16,-1 8 8,7-6-53,-6 13 54,7-5-51,-7 0-3,5 5 50,-13-5-41,14 7 1,-14-5-35,4 0 58,-4-8 1,0 11-14,3-3-17,-3 3-52,6-5 72,-8 5 0,0-13-16,0 6-47,0 0 59,0-6-12,0 6 1,-2-3-49,-4 1 119,4 0-58,-5-6 1,5 0 65,-4 0-71,4 0 9,-6 0 0,6-6-11,-4 0 7,4-7 1,-5 3 97,7-7-83,0-1 0,7 1 15,5-1-17,-4 1 7,15 7-5,-19-5 0,19 5 0,-13 0 103,7 4-98,9-3 1,-7 7 0,6-6 0,-7 8 0,-1 0 11,1 0-9,-1 0-26,1 0 1,-1 0 28,1 0-17,-1 0 0,-5 0 0,-3 2 13,-1 4-13,6 3 1,-12 3 0,5-2-222,1-2 221,-6 5-3,6-3 3,-8 0-6,0 5 4,0-5-10,0-1 7,0 7-153,0-6 1,0 1-7,0 1 170,0-8 0,0 11 0,0-5 0</inkml:trace>
  <inkml:trace contextRef="#ctx0" brushRef="#br0" timeOffset="175174">6096 7179 6773,'-12'0'2,"1"0"1,-1 1 0,0 3 325,1 2-346,7 8 101,-4-5 1,2 9 60,0-1-178,0 1 0,6-8 118,-7 5-82,5-5 1,-6 7 0,8 1 0,2-3 22,4-3 38,-4 3-14,5-13-46,1 14 1,-4-8-81,8 3 0,-1-3-24,7-8 111,-1 8 1,-5-6 0,0 4 0,1-5 1,3-1 1,1 0-8,8-7-126,-5 5 125,5-14 1,-7 7-44,-1-9 38,0 1 1,1-1-3,-1 1 1,-7-1-1,-4 1-2,4-1 103,-8 1-98,5-1 0,-7 1 45,-7-1 0,-3 7-37,-8-1 1,1 8-142,-1-2 64,-7 5 1,0 1-181,-4 0 116,-4 7-12,6 3 125,0 7 1,-4 1 19,7-1 0,1 1 0,5-1 0</inkml:trace>
  <inkml:trace contextRef="#ctx0" brushRef="#br0" timeOffset="178262">9449 7231 7569,'10'8'-734,"5"-6"0,-11 5 913,8-7 85,-8 0-155,11 0 1,-13 0-218,14 0 0,-13 0 19,9 0 18,0 0 108,-3 0-1,7 0 1,-14 0 9,13 0-10,-13 0 1,14 0-141,-14-7-1,13 5 126,-13-14 37,6 14-66,0-13 22,-6 13-11,6-6 221,-8 0-194,0 6-22,0-5 26,0-1 14,-8 6 0,-2-6 0,-7 8 52,-1 0 1,1 0-1,-1 0 55,1 0 0,-1 0 0,1 2-28,-1 4-61,9-4 9,1 13-253,8-13 235,0 14 1,0-7-1,0 9-56,0-1 0,0 1 1,2-3-1,4-1-226,5-2 0,1-7 0,3 5 1,5 0 62,-1 0 1,1-7-1,-1 3-263,4-4 157,-3-2 268,5 0 0,-8 0 0,1 0 0,-1 0 0,9-8 0,1-1 0</inkml:trace>
  <inkml:trace contextRef="#ctx0" brushRef="#br0" timeOffset="178712">9903 7179 7569,'10'0'0,"-1"-6"-267,-3 0 1,-2 0 87,8 6 285,-8 0-172,3 0 159,-7 0 23,8 0-178,-6 0 0,14 0 136,-14 0-1,13 8-124,-13 2 131,14-1-32,-14 7 31,13-14-156,-13 13 121,13-5 9,-5 7-194,0-7 178,-2 6-2,-1-14 1,-5 13-95,6-13 81,-8 14 1,6-13-188,0 9 184,0-8 2,-6 4-3,0-8-78,0 0 1,-6-2 0,0-4 49,2-6 2,-6-3 0,8 5 1,-5-5-1,7 5-104,0-8 106,0 9-2,0-7 9,0 6-146,0-7 127,7 7 8,3-5-18,0 13-24,5-14 31,-5 14 0,8-5 82,-1 7-88,0-8 3,1 6-6,-1-6 110,1 8-100,-1 0-3,1 8 54,-9-6-45,7 6 12,-6-1 1,5-3 6,-3 8-15,3-8 52,-13 11 0,12-5 0,-8 7 1,5-5-30,-5 0-104,0-1 95,-6 7 1,8-8 1,-6 5-208,5-5-5,-7-1 196,0 7-11,0-6 6,0-1 0,0 1 16,0-4 0,0 4 0,0 7 0</inkml:trace>
  <inkml:trace contextRef="#ctx0" brushRef="#br0" timeOffset="179687">10794 7109 7569,'9'-10'-425,"-1"2"54,-8 8 155,0 0 63,0-8 279,-8 7 1,-1-7 1,-9 8 1,7 0-55,-1 0 0,0 2 0,-5 2-34,-1 1 0,7 3 1,-1-4-19,-1 2 42,5 7-21,-8-11-43,14 14 1,-11-6 0,7 7 0,2 1 5,2-1 0,2 0 0,0 1 11,0-1 0,2-5 1,4 0-30,5 1 1,-1-3 0,2 0-11,1-3 0,3 1 0,1-4 0,1 2 14,-1-2 1,1-2 0,-1-2 0,1 0-14,-1 0 1,1 0 0,-1-2 0,1-2-19,-1-2 1,0-6 0,1 5 0,-1-1 12,1 0 0,-3-5 0,-1 1 0,-2-2 6,1 3 1,-5-5-1,-2 5 1,-2-3 48,1 2 0,-3-3 104,4 3 0,-4 2 281,-2-1-366,-8 7 0,6 4 1,-3 12-11,3 3 1,2 3-1,0-1-22,0 0 0,0-5 0,2-2 0,2 0-183,1-1 0,9-3 1,-2 4 105,3-3 1,8-1 0,1-6 0,-3 0 21,-2 0 0,-1 0 0,-1 0 0,1 0 27,-1 0 1,1-7 0,-1-5 0,1-2 9,-1 3 0,-1-5 0,-3 5 0,-3-5 20,-2-1 1,5-7 0,-3 1 41,0 2 1,-3 1 39,-7 3-72,0-1 1,0 11-34,0 7 1,0 7-1,0 11 3,0-1 1,-5 1 0,-1-1-1,2 3-1,2 3 0,2-4 1,0 6-1,0 1 5,0 3 0,0 2 0,0 0 0,0-2 1,0 2 0,0 2 1,0 2-1,0 0 3,0 0 1,0 0 0,0 0 0,0 0-1,0 0 0,-2-1 0,-2-1 1,-2-2 7,2-1 1,-3-1-1,-1 6 1,-2-2 34,-3-4 0,-1 2 0,1-8 0,1-2 10,-2-1 1,-1-3-1,-3 1 1,1-3 48,-1-3 1,1 1 0,-1-7-1,1-2 42,0-2 1,-1-2 0,1-2 0,1-4 5,4-5 1,-1-5 0,5-1-1,0-3-107,1-3 1,1 2 0,6-8 0,2-1-184,3 3 0,5-11 0,10 3 0,1-2-182,2 0 1,8-4 0,0 0-239,8 3 1,0 1 0,8 2 553,1 0 0,2 0 0,3 0 0</inkml:trace>
  <inkml:trace contextRef="#ctx0" brushRef="#br0" timeOffset="176170">7301 7074 5976,'0'-18'111,"0"1"195,0-1 30,0 9-82,0-7-110,0 14 0,0-4-88,0 12 0,0 4 0,0 7 0,0 3 0,0 1 0,2 2 0,2-1-97,1-3 1,3-1 0,-4-1 0,2 1-65,-2-1 0,0 0 0,0 1 0,1-1-19,-1 1 0,0-3 0,0-1 0,2-2-45,-2 1 1,-2-3 168,-2 2 0,0-1 0,0 7 0</inkml:trace>
  <inkml:trace contextRef="#ctx0" brushRef="#br0" timeOffset="176790">7039 7231 7569,'17'0'-230,"1"0"1,-1 0 0,1 0 0,-1 0 0,1 0 296,-1 0 1,3 0 0,3 0 62,6 0-89,-4 0-85,8 0 93,-13 0-20,13 0 20,-6-8-10,8 6 0,0-6 0,-1 8-190,-6-7 183,5 5-1,-6-6 4,0 0-157,6 6 140,-14-5 1,12 5-55,-7-4 0,-1 4 49,-6-4-15,1 4 9,-1-6-13,1 6 11,-1-5-42,-7 7 4,6 0 30,-15-8 2,15 6 1,-14-6-2,6 8-9,-8 0 1,0-2-27,0-4 32,0 4 1,0-7-5,0 3 33,0 4 1,-8-6-12,-4 8 98,5 0-108,-9 0 1,12 0 0,-8 0 0,-1 0 85,-3 0 61,7 0-134,-7 0 20,6 8 78,-7-6-76,0 13-11,-1-5 12,1 8-9,7-1 23,-6 1-21,7-9-5,-1 7-31,-6-7 0,14 9 0,-3-1-10,3 1 46,2-1-29,0-7 0,7 4-40,5-9 1,4 7 0,1-4-1,1 0 1,-1-1-139,1-3 1,5 0 0,2 0-299,2 2 360,-5 0 0,9-6 113,-8 0 0,8-8 0,-4-2 0</inkml:trace>
  <inkml:trace contextRef="#ctx0" brushRef="#br0" timeOffset="177255">8034 7179 7310,'10'0'-271,"6"0"1,-13 0 393,9 0-78,0 0 0,-1 0 110,1 0-260,-8 7 171,11 3 4,-13 0 0,6 5 0,-8-3-60,0 3 52,0 3 0,0-7-208,0 1 49,0-8 0,0 6-3,0-4 93,-8-5-39,6 7 49,-5-8-15,7 0 6,0 0 0,0-8 0,0-3 0,2 1 1,3 0-6,7 3-131,-4-7 131,7 4 11,-5 1 0,8-7 22,-1 5-35,0 3 151,1-8-146,-1 14 3,1-5 0,-1 7 4,1-8-5,-1 6 17,1-6 127,-1 8 8,1 0-1,-1 0-103,1 0-14,-1 8 3,0-6 8,1 13 11,-1-13-118,-7 14 106,6-14 4,-14 13-242,13-5-1,-13 0 214,6 5 5,-8-5-272,0 0 123,0 5-22,8-5 136,-6-1-147,5 7-146,-7-14 310,0 13 0,8-5 0,2 8 0</inkml:trace>
  <inkml:trace contextRef="#ctx0" brushRef="#br0" timeOffset="177617">9012 7196 7569,'0'-10'-313,"-2"-3"1,-1 5 0,-5 0 314,-2 0 0,4 3 0,-5 5 21,-3 0 0,-2 0 1,-1 0 65,0 0-33,7 0-11,-6 0-5,7 7-8,-9-5-6,1 14 10,-1-6 21,9 7-29,-7-7 28,14 5-16,-6-5-179,8 7 1,-7 1 90,5-8 0,-6 5 0,10-3-18,4 3 0,-3-5 1,9-4-1,2-4-7,1-2 1,3 6 0,-1-1 0,1-1-61,-1-2 0,6-8 1,1-1 35,-3-3 97,-2-2 0,7-5 0,-15 7 0,20-13 0,-27 11 0,19-13 0,-13 7 0,8-7 0,-9 6 0,7-14 0,-14 13 0,13-13 0,-13 6 0,6 0 0,-8-6 0,0 6 0</inkml:trace>
  <inkml:trace contextRef="#ctx0" brushRef="#br0" timeOffset="177843">9117 6829 7569,'-8'-17'-912,"6"7"342,-13-5 228,13 13 618,-14-6 33,14 8-421,-5 0 157,7 0 219,0 0-172,0 8-62,0-6 0,0 13 0,0-3 0,0 3 45,0 3 0,0-1 1,0 3 197,0 3-238,0-4 0,0 12 0,0-5 1,0-1 0,0 0 0,2-2 0,2-3 0,1 1-67,-1 2 0,-2 1 0,0-7 0,2 1-72,2-1 1,2 0 0,-5 1-831,3-1 933,8-7 0,-4 6 0,7-7 0</inkml:trace>
  <inkml:trace contextRef="#ctx0" brushRef="#br0" timeOffset="183019">15684 6829 7569,'0'-17'-55,"-2"5"1,-4 2-774,-6 3 734,-3 1 1,3 6-1,0 0 63,-1 0 74,-3 0 1,-1 0-4,-1 0 1,7 6 17,-1-1 0,1 3 1,-5-2 15,4 6 0,-3-3-146,3 3 113,4 0 1,-7 5-16,13 1-136,-14-9 156,14 7-23,-5-6 1,7 7 10,0 0 1,0-5 12,0 0-106,0-8 0,2 9 0,3-7 9,7-2 51,4 6 1,1-8-3,1 3-4,-1-3 1,1-2-1,-1-2 1,0-1-11,1-3 1,-1-2-1,1 2 16,-1-6 1,1-3-1,-3-3 1,-1 3 50,-2 3 1,-9-3 0,3 3 44,-4-3 0,4 3 0,0 0 145,-2-1-244,-2 5 34,-2 0 1,0 10 0,0 4 0,0 6-69,0 3 0,0 3 0,0-1 1,0 3 25,0 3 0,0-4 1,0 6-1,0-1 7,0-1 0,0 6 0,0-4 0,0 1 1,0-1 0,0 6 0,0-2 1,0 2-7,0-2 0,0 4 1,0-4-1,0 2-10,0-2 1,-6 2 0,-2-5-1,0-1-8,1 0 0,-1-2 1,4-3-1,-4 1 19,-2 2 0,5 1 1,-7-9-1,0-1 16,3-3 1,-5 1-1,6 4-5,-1-5 1,3-3 0,-4-6 0,0 2 169,1 2 0,3-1 0,-6-6-57,-1-5 1,3 2 0,0-8-1,2-1-60,5-3 0,-5-1 1,2-1-1,0 1-80,-2-1 0,6-5 0,-3 0 0,3-1-4,2-1 0,0 0 1,0-6-1,0 4-16,0 1 1,2-3 0,3 4-1,7 0 40,4 0 0,1 1 0,1 7 0,-1-1 35,0 1 1,1 5 0,1 3-97,5 1 0,-11-4 1,5 6-1,-3 3 0,1 1-97,1 2 1,1-6 0,-1 0-477,1 2 637,-1 2 0,0-6 0,1-1 0</inkml:trace>
  <inkml:trace contextRef="#ctx0" brushRef="#br0" timeOffset="180700">12750 7039 7388,'9'-8'-945,"-1"-2"1037,-8-7 0,0 5 1,-2 3-69,-4 1 1,-3-4 0,-7 4-2,5-1 1,-5 5 0,4-2 0,-3 4 1,-3 2 1,1 0 0,-1 0-1,1 0 18,0 0 0,-1 0 46,1 0-58,-1 0 0,1 0 7,7 0-11,-6 0 11,14 8 0,-11-4 25,7 7 1,0 1-11,6 5-57,0-7 0,0 6 0,2-5 0,2 5 0,4-1 0,2-1-27,3-2 1,3-7 0,3 7 30,4 2 1,-3-7 0,3-1 4,-4-4-200,-1-2-4,-1 0 56,1 0-7,-1 0 122,1-8-31,-1-1 0,-5-3-59,0 0 76,-9 9 97,5-13-128,0 14 15,-6-13 21,6 13-22,-8-6 247,7 8 0,-5-2-48,4-4 0,-4 6-82,-2 0-160,0 0 0,6 10 48,0-4 0,0-3 0,-5 9 0,5 2-143,6 1 1,-2 1 196,1-5 0,1 5 0,5-6 0</inkml:trace>
  <inkml:trace contextRef="#ctx0" brushRef="#br0" timeOffset="181375">13099 6969 7461,'8'10'-257,"-4"5"222,7-3 0,-1 3 0,4 1 65,-3-4 0,-7 3 0,4-5-385,0-1 358,-6 7 1,7-12-16,-3 7 8,-4-7 12,6 4-44,-8-16 43,0 6-16,0-13 1,6 5 0,1-5-53,3 3 1,-4-3-52,6 3 97,-1-4 6,-1-1-20,5 7 17,-5-5-16,8 13 37,-1-14-33,0 14 4,1-13-16,-1 13 17,1-6 1,1 8-26,5 0 207,-5 0-40,6 0 9,-15 0-114,13 8 52,-19-6-58,19 13 0,-19-11 6,8 8 0,-6-3 3,5 3 0,-7 4 0,2-5 0,-4 5 46,-2 1-134,0-7 81,0 6-2,0-15 2,0 15-218,0-14 165,0 13-15,0-13 1,-2 6 38,-4-8 1,2 0-7,-7 0 0,7-2 1,-2-4 91,4-5-58,2-5 1,0 5-1,0-1 1,2-2-1,4 1 1,4-1 59,-1 3-59,7 7 43,-7-12-49,9 6 2,-1 1 31,1 1-31,-1 0 1,1 6 2,-1-13-11,8 13 8,-13-6 5,19 8-3,-27 0-50,19 0 52,-13 0-4,7 0 39,1 0-38,-8 0 0,5 8 0,-13 1 11,14 1 1,-9 6 0,5-5-20,-6 5 0,-2-4 0,0-1-89,1 3 98,1 1-152,-6-5-213,0 6-63,0-15 416,8 15 0,2-6 0,7 7 0</inkml:trace>
  <inkml:trace contextRef="#ctx0" brushRef="#br0" timeOffset="181762">14356 6917 7569,'-11'-6'-462,"-1"0"1,0 0-1,-5 6 572,0 0 1,1 2 0,2 2-26,3 2 0,1 2 24,-2-3-49,-3 5-1,13 0-22,-14 5 0,15-5 1,-7 7-13,0 1 1,6-1-1,-4 1 1,6-3-15,6-3 0,-2 4 1,8-7-1,-1 3-23,-1-1 0,5-7 0,-3 2 0,4-4-63,1-2 94,1 0-13,-1 0 5,0 0-21,1 0-70,-1 0 8,9-8 62,-7-1 3,6-9 1,-7 1-9,-1-1-7,-7 1 55,5-1 0,-13 7 189,4-1-208,-4 0-17,-2-5 0,0 5-29,0 1 1,-2 7 0,-4-4-1,-5 2 1,-5 0-106,-1 3 0,-1 1 1,1 2-111,-1 0-15,1 0 11,-1 7 174,1-5 77,-1 14 0,1-7 0,0 9 0</inkml:trace>
  <inkml:trace contextRef="#ctx0" brushRef="#br0" timeOffset="182236">14671 6934 7569,'17'-8'-525,"-7"6"305,5-5 167,-5 7-64,0-8 1,5 6 178,-13-6 0,8 8 43,-4 0-10,-4 0-27,13 0-45,-13 0 55,14 8-55,-14-6-5,5 13 38,-7-5-69,8 0 26,-6 5 0,6-5 87,-8 7-147,0 1 0,0-6-16,0-1-23,0-7 95,0 4-8,0-8 0,0-2-8,0-4 8,0 4 1,0-13-14,0 5 0,0-2 0,2 1 16,4-3-3,3-2 1,9-1-78,-1 0-18,-7 7 87,6-6-7,-7 7 33,9-1-28,-1 2 0,1 2-16,-1 1 6,1-1 8,-9 6-4,7 0 52,-6 0-49,7 0 2,0 0-4,1 0 9,-8 0-5,5 0 10,-5 7-13,0-5 27,5 14-25,-13-6 0,8 7-22,-4 1 27,-5-1 1,7 0-165,-8 1 85,0-8 0,2 5-213,4-3 298,-4-4 0,6 7 0,-8-5 0,0 7 0</inkml:trace>
  <inkml:trace contextRef="#ctx0" brushRef="#br0" timeOffset="187445">16644 6724 7569,'0'18'-803,"0"-1"1,0-5 716,0 0 1,0-7 77,0 7 0,0-6-6,0 6 14,0-9 0,-8 5 0,-1-8 0</inkml:trace>
  <inkml:trace contextRef="#ctx0" brushRef="#br0" timeOffset="187807">16644 6672 7569,'-9'0'-651,"1"0"1,8-2 1305,0-4-334,0 4-16,0-5-85,0 7-203,0 0 1,6 7 0,1 3 0,1 2-47,0-1 1,0 1 0,-4 5 0,1 1-43,-1-1 0,4 1 0,-2-1 0,-2 1-120,-2-1 0,3 1 1,1-1 19,-2 1 1,-2-1 0,-2 1-70,0-1 1,0-5 239,0-1 0,-8 1 0,-1 5 0</inkml:trace>
  <inkml:trace contextRef="#ctx0" brushRef="#br0" timeOffset="188517">16365 6812 7444,'17'0'-174,"1"0"0,-1 0 216,1 0 1,-1 0 0,1 2 0,-1 2 22,1 1 1,5 1-1,0-6 1,0 0-89,3 0 0,-7 2 1,6 2-1,-2 2-95,1-2 1,1-2 0,-4-2 0,5 0-1,1 0 1,-6-2 0,4-2-1,-1-4 34,-1-2 1,2 5 0,-4-7 0,3-2 78,-3-1 1,-2 3-1,-1 1 1,-3-3-7,-3-2 1,-2 1 0,-6 1 84,2 3 1,-1-1 312,-5-5-55,-7 7-251,-3 2 1,-2 8 0,3 2-23,1 4 0,2-2 1,6 7-64,0 3 1,0 2 0,0 1 0,0 0-23,0 1 0,0-1 0,0 1-19,0-1 0,0 1 0,0-1 0,0 1 2,0-1 1,0-5-1,0-1-27,0 3 0,0 2-89,0 1 121,-8-7 36,6-3 0,-6-14 1,8-5-10,0-3 1,6 3-1,0 0 1,0-1-2,2-3 1,1 1 0,9 1 0,-3 2 27,-3-1 1,9-1 0,-3 1-1,1 3 34,1 2 1,-3-3 0,3 5 0,1 2-22,2 2 0,0 2 0,-5 0 0,-1 0-3,1 0 1,-1 0 0,1 0 0,-1 2-10,1 4 1,-1 1-1,1 7 1,-1-4-25,1-3 0,-9 7 0,-1-4 1,-2 1-158,0 1 0,-1 0-5,-5 5 1,-1-1 0,-3-3 10,-2-1 158,-8-8 0,5 11 0,-9-5 0</inkml:trace>
  <inkml:trace contextRef="#ctx0" brushRef="#br0" timeOffset="188886">17605 6847 7569,'17'0'-561,"-7"0"655,5 0 1,-7-2 0,6-2-126,-3-2 0,-1-2 1,4 4-1,-3-3-65,3-3 0,1 4 1,1-6-1,-2 1 68,-3 1 1,-5-3-1,4 5 11,-3-2 50,7 6 0,-20-4 0,0 8 17,-7 0 0,-5 0 0,1 0 0,-1 2 80,1 4 1,5 2-1,1 6 1,-3-3-47,-1 3 0,-1-5 0,2 3 1,5 2-62,1 1 0,2-3 0,6 0-67,0 1 1,0-3 0,0 1 0,2 1-57,4-2 0,4 3 0,7-7 0,1-2-119,-1-2 0,6-2 0,1 0 0,-1 0-469,2 0 688,-5 0 0,13-8 0,-6-1 0</inkml:trace>
  <inkml:trace contextRef="#ctx0" brushRef="#br0" timeOffset="189545">18024 6777 6323,'12'0'234,"-1"0"0,-7 2 0,2 4-154,-4 5 1,4-1 0,-1 2-94,-1 1 1,4 3-1,-2 1-12,-2 1 0,-2-7 0,-2 1-177,0 2 149,0-7 17,0 9 0,0-16 35,0 0 1,0-2 0,2-10 17,4-1 1,3-3 0,7-1 0,-3 1-3,-1 4 1,0-3 0,5 5-1,1-1 26,-1-1 1,0 6 0,1-4 0,-1 3 6,1 3 0,-1 2 0,1 2 0,1 0-28,4 0 1,-3 0 0,3 0-2,-3 0 1,-3 2-32,0 4 1,-1 3 0,-2 7-2,-3-5 1,-7 5-33,2-4 1,-4 3-72,-2 3 1,-2-1 37,-4 1 0,2-9 18,-7-3 1,-1 2 79,-6-2 1,9-2-28,3-10 1,4-4 70,2-7 0,0 5 0,2 0-70,4-1 0,3-1 0,9 1 0,-1 1-17,1-2 1,-1 5 0,1-1 0,-1 0 2,1 0 0,-1 7 1,1-3-1,-1 4 48,1 2 0,-1 0 1,1 0-1,-1 0 23,0 0 0,-5 0 0,0 2 0,-1 4 34,-1 5 1,6 5 0,-7 1 12,1 1 1,0 5 0,-6 0-166,1-1 0,1-3 1,-6-2-238,0 1 1,-8-1-1,-3-1 304,-5-4 0,-1 3 0,-1-5 0</inkml:trace>
  <inkml:trace contextRef="#ctx0" brushRef="#br0" timeOffset="190146">19945 6323 8097,'0'17'0,"0"1"38,0-1 0,0 6 1,2 3-1,2-1-16,2 0 0,-1 0 0,-3-3 0,2 1-92,2-2 1,0 5-1,-6-3 1,0-2-193,0-1 0,6-3 0,0 1-307,-3-1 0,-1 0 569,-2 1 0,0-1 0,0 1 0</inkml:trace>
  <inkml:trace contextRef="#ctx0" brushRef="#br0" timeOffset="190493">19648 6602 7569,'10'0'-1170,"5"0"1283,-3 0-61,-4 0 105,7 0 0,-11 0-127,8 0 1,-1-2-1,7-2 1,-1-1-26,1 1 1,1 0-1,3 0 1,3-2-44,2 2-49,2 2 115,6 2 1,0-6-154,0 1-45,0-1 187,7 6-189,-5 0 0,6 0 140,-8-8 15,8 6-33,-7-6 23,7 8-32,-8 0 32,0 0 27,0-7 0,0 5 0,0-6 0</inkml:trace>
  <inkml:trace contextRef="#ctx0" brushRef="#br0" timeOffset="190834">20609 6462 7569,'-12'0'-343,"0"0"0,6 0 393,-5 0-42,-1 0 0,1 6 0,-1 0 1,0 0 39,3 2 0,-7-4 3,4 7 15,-3 1-14,5 5-44,-5-7 23,5 6 0,0-7 1,4 9-1,4-1 82,2 1-73,0-9 34,0 7 1,0-12-50,0 7 0,2-7 0,4 4 0,6-2-18,3 0 1,3 0-1,1-6-54,5 0-83,-5 0-5,6 0 149,0 0 5,-5 0-62,13-8 52,-14-2-27,6 0 22,1-5 105,-7 5-112,6-7-25,-15-1 225,6 1-198,-15-1 2,7 1 5,-8-1 60,0 9-95,0-7 0,-8 14 0,-5-4 0,-8 4-280,-9 2 318,-3 0-177,-9 0 1,3 6 21,-8 0 146,1 8 0,-14 3 0,-2 10 0</inkml:trace>
  <inkml:trace contextRef="#ctx0" brushRef="#br0" timeOffset="192029">1031 8384 7222,'10'11'-350,"-4"1"1,-4 1 487,-2 3 1,0 1-1,0 1 1,0-1-107,0 1 0,0 1 1,0 3-103,0 1 46,0 0 0,0-3 0,0 1 0,2 2 25,3-1 0,-3-3 0,4-2-168,-4 1 0,-2-7 1,0 1-279,0 2 445,0-7 0,-8 1 0,-1-8 0</inkml:trace>
  <inkml:trace contextRef="#ctx0" brushRef="#br0" timeOffset="192393">996 8488 7446,'12'-7'-173,"0"-5"0,-7-2 1,7 1-1,0 1 61,-3-1 1,7 5 0,-4 0 0,3 2 149,2 0 0,1 1 0,-1 3 0,1-2 4,-1-2 0,1 0 1,-1 6-1,1 0 38,-1 0 0,1 6 0,-3 2 0,-1 1-38,-3 5 0,-1-4 0,2 1-148,-6 3 127,3-6 1,-7 7 0,4-3-36,-4 3 1,-2-3 0,-2 0-3,-4 1 1,2-5 0,-7-2 29,-3-4 0,-1 4 0,-3-1 8,1-1 1,-1-2 0,1-2 0,-1 0-58,1 0 1,-1 0-1,-1 0 1,-2 0-64,-3 0-205,1 0 155,6 0 0,5 0 33,0 0 38,1 0 77,1 0 0,2 0 0,8 0 0</inkml:trace>
  <inkml:trace contextRef="#ctx0" brushRef="#br0" timeOffset="192861">1485 8453 7263,'18'0'-498,"-9"0"1,7 0 938,-4 0-323,3 0-164,-5 0 20,5 0 108,-5 0-207,7 0 189,1 0-1,-1 0 1,-7 0-201,6 0 175,-7 0 24,9 0-54,-8 0 38,5 0 0,-13 0 12,14 0-115,-7 0 70,1 8 20,-2-6-5,-1 6-114,-5 0 109,6-6-5,-8 13-95,0-13 95,0 14-5,0-14 4,0 5-6,0 1 1,0-4 5,0 8 11,0-9 0,-2 5 263,-4-8-265,-3 0 17,-1 0-19,2 0 1,2-2-25,1-4 0,-7-3 0,6-9-13,2 1 1,2-1 0,2 1-1,0-1 24,0 1-149,8-1 143,2 1-22,-1 0 17,7-1-211,-6 8-5,7-5 187,-7 13-140,5-14 72,-5 14 1,8-5 13,-1 7 28,-7 0-4,5 0 0,-5 0 59,7 0 0,1 7 0,-1 3 0</inkml:trace>
  <inkml:trace contextRef="#ctx0" brushRef="#br0" timeOffset="193288">2114 8436 7569,'0'10'-647,"0"-3"757,0-7-47,8 0 1,-4 0 58,7 0-16,1 8-27,-2-6 1,5 6 105,-3-8-79,-4 0-356,7 0 162,-5 0 1,-1 8 161,7-6-165,-14 5-43,13-7 183,-5 0-225,0 0 207,5-7-24,-13 5-23,14-6-8,-14 0 34,6 6-17,-8-13 12,7 13-24,-5-6 22,6 0-3,-8 6 0,-6-7 1,-2 5-1,-1-2 11,-5 2 1,-1 2-1,-3 2 76,1 0 0,-1 6 0,1 2 108,-1 1-7,9-5-164,-7 12 1,12-12 179,-7 7-154,7 1 1,-4 5 0,8 1-25,0-1 1,0 1 0,2-1 0,4-1-165,5-5 1,-1 5 0,2-6-1,1 1-31,3 1 0,7-8 0,2 4 1,0-3-42,1 1 1,5 0-1,-2-6 1,4 0 209,2 0 0,6-6 0,-1 0 0,1-7 0,-6 3 0</inkml:trace>
  <inkml:trace contextRef="#ctx0" brushRef="#br0" timeOffset="193705">2952 8226 6657,'-2'-11'-335,"-4"1"449,-5 2 1,1 2-38,-2 6 0,7 0 0,-5 2-34,2 4 1,-3-2 0,3 8 0,0 1-14,0 3 1,-3 1 0,5 1 0,2-1-2,2 1 0,2 5 0,0 2 0,0 0-5,0 1 1,0 5 0,0-4 0,0 2 6,0 0 0,0-6 0,0 5 0,0-1-3,0 0 1,0-4 0,0 4 0,0-1-35,0-5 0,2 4 0,2-2 1,2-1-4,-2-3 1,-3-1-1,-1-1-37,0 1 52,0-1 0,0 0 0,0 1-38,0-1 0,-7 1-66,-5-1 0,2-1 0,-1-4-2,-3-7 1,4-1 0,-1 0-11,-3 2 1,4-2 0,-1-8 0,-1-4-226,3-2 335,-7 7 0,6-21 0,-7 5 0</inkml:trace>
  <inkml:trace contextRef="#ctx0" brushRef="#br0" timeOffset="194822">2620 8576 7569,'18'0'-495,"-1"0"0,-5 0 554,0 0 0,-1 0 1,7 0 18,-1 0 0,1 0 1,-1 0-1,1 0-31,-1 0 1,1 0-1,-1 0 1,0 0-32,1 0 0,-1 0 0,1 0 1,-1 0-1,1 0 1,-1 0 0,3 0-1,1 0-98,2 0 1,1 0-1,-7 0 1,0-2-1,1-4 1,1 4 0,3-4 0,1 4 43,-2 2 0,-1-6 0,-3 1-33,1 1 1,-7-4 121,1 2 0,-6-6 12,5 7-51,-7-9 1,2 6-7,-12-3 1,2 1-5,-7 4 1,5 4 28,-6-4 1,1 4-24,-7 2 0,7 6 1,-1 2 1,-2 2 0,5-4 1,-3 5 17,-2 3 1,5 1 0,-1 3-10,2-1 0,2-5 1,6-1 41,0 3 0,2 2-37,4 1 0,4-1 1,7-5-1,1-5-8,-1-4 0,1 4 1,-1 0-1,1-2-11,-1-3 1,1 5 0,-1 0 0,1-2-10,-1-2 1,0-2 0,1 0 0,-1 0 1,1 0 0,-1-2 0,1-2 0,-1-4-3,1-1 0,-1 5 0,1-4 0,-1 0-6,1-3 0,-7 1 0,-1-2 1,0 1 4,-1 1 0,-5-6 0,4 7 0,-2-3-2,0 0 0,-1 1-6,-5-7 1,0 1 13,0-1 5,0 9 1,-2 1-20,-3 8 0,1 2-26,-8 4 14,0 3 26,3 9 0,3-8 0,10-3 1,4-1-27,1 0 1,3 0-1,5-6 1,1 0 19,-1 0 1,-5 0 0,0 0-1,1 0 6,3 0 0,1 0 1,1 0 45,-1 0 1,1 0 0,-1 0 26,1 0 0,-1 0 4,0 0 0,1 0-61,-1 0 0,-7 2 0,-4 4-1,-4 5 0,-2-1 0,0 1-26,0 3 0,-2 2 0,-2 1 22,-2 1 0,0-1-4,6 0 1,-5 1-1,-1-1 1,2 1 19,2-1 0,2 1 47,0-1 0,2-1 0,4-5-7,5-5 1,-1 2 0,2-2-1,1-2 18,3-2 1,3-4 0,3-2-56,1-2 0,0-2 1,-5 4-1,-1-1 0,0 1 0,1 0 0,-1 0-132,1-2 0,-6 0 24,-1 6 0,-5 0-1291,6 0 1369,-8 0 0,-4 0 0,-10 0 0</inkml:trace>
  <inkml:trace contextRef="#ctx0" brushRef="#br0" timeOffset="195692">5362 8488 6804,'-17'-7'-268,"-1"5"1,1-4 0,-1 4 522,1 2 0,0 0 1,-1 0-164,1 0 0,-1 6 0,1 1-65,-1 3 1,1 2 0,1 5-28,5 1 1,3-7 0,8 1-3,0 2 1,0 1 0,0 3-22,0-1 0,8-1 0,3-5 1,5-5-19,1-4 1,1 4-1,-1 0 1,1-2-2,-1-3 0,6-1 1,1 0-1,-3-1 21,-2-5 0,-1 4 0,-1-6 0,1 0 18,-1-3 1,-5 1 0,-2-2-3,-3-1 1,-1-3 0,-6-1-9,0-1 0,-2 3 0,-4 1 0,-5 4-29,-5 3 0,-1-1 0,-1 4 0,1-2-39,-1 2 1,1 2 0,-1 2-64,1 0 1,0 0 143,-1 0 0,1 8 0,-1 2 0</inkml:trace>
  <inkml:trace contextRef="#ctx0" brushRef="#br0" timeOffset="196191">5572 8488 6550,'10'8'-356,"-3"-4"388,-7 8 0,6-7 1,0 7 11,-2 2 0,-2-5 1,-2 3-17,0 2 1,2-5 15,4 3-57,-4 0 0,5-1-34,-7 1 48,0-8 0,0 2 1,0-12 20,0-6 1,2-1 0,2-1 0,4 2-13,2-1 1,-1 3 0,5-2 0,-3-1-20,3-3 0,2 5 1,1-1-1,1 0-1,-1 3 1,-5-1-1,-1 6 1,3-2 18,1 2 0,3 2 1,-1 2 39,1 0 1,-1 0 0,1 0-1,-1 2 5,1 4 1,-7-2 0,1 8-39,1 1 1,3 3 0,0 1 19,-5 1 1,-3-1-1,-8 1-276,0-1 1,0 1 86,0-1 1,-6-5 0,-2-3 0,1 1-34,-1 0 186,-6-6 0,5 11 0,-9-5 0</inkml:trace>
  <inkml:trace contextRef="#ctx0" brushRef="#br0" timeOffset="196704">6218 8541 7569,'18'0'-56,"-1"-2"0,0-2-225,1-2 0,-6 0 1,-1 6 221,3 0 1,-5 0-1,1-2 1,0-2 92,0-1 0,-5-3 14,7 2 0,-8 2 0,4-6 51,-1 3 1,-5-7-58,4 2 0,-4 3-82,-2-3 1,-2 8-1,-2-4 23,-1 1 0,-9 5 0,2-4 23,-3 4 0,3 2 0,0 0 0,-1 0 64,-3 0 0,-1 2 1,-1 4-36,1 5 1,0-1 0,-1 2-25,1 1 1,-1 3 0,3 1 0,1-1-12,2-4 1,8 3 0,-3-3 40,-1 3 0,6 3 0,-4-1 75,4 1 1,10-1 0,4-1-41,3-5 1,-3 3 0,-1-8 0,3-1 8,2 3 0,1-6 0,2 4 0,3-4-37,1-2 1,0 0-1,-5 0 1,-1 0-76,1 0 1,5 0 0,0 0-95,-1 0 1,-3 0 0,-1 0-375,-1 0 0,-5 0 495,-1 0 0,1-8 0,5-2 0</inkml:trace>
  <inkml:trace contextRef="#ctx0" brushRef="#br0" timeOffset="197463">7930 8401 7569,'-2'-12'-338,"-4"1"0,2 7 299,-8-2 0,6 4 1,-5 2 68,-3 0 1,-1 0 0,-3 0 0,1 0 7,-1 0 0,7 0 1,-1 0-1,-2 2 21,-1 4 0,-3-2 0,1 5 0,1 1 30,5 0 0,-5 1 0,7 7-25,-1-1 1,-4 1 0,8-1-91,3 1 1,1-1 0,4-1 37,3-5 1,3 5 0,6-6 0,-1-1-29,7-3 0,-3 2 0,8-2 0,1-2-137,3-2 0,2 3 1,-2 1-1,-4-2-68,0-2 1,1-2 0,5 0 0,-4 0 220,-2 0 0,6 0 0,-4 0 0</inkml:trace>
  <inkml:trace contextRef="#ctx0" brushRef="#br0" timeOffset="197875">8331 8436 7382,'-8'-10'-474,"-3"4"0,-5 4 687,-1 2 1,5 0-19,1 0 0,-1 8-100,-6 4 1,3 3-61,3 3 1,5-1-1,7 1-82,0-1 0,0-5 1,1 0 28,5 1 1,-2-5 0,8-2 0,1-2 4,3 1 1,3-3 0,3 4-1,1-4-55,-2-2 1,5 0 0,-3-2 0,-2-2-3,-1-2 0,-3-5 1,0 3-1,1-2 12,-1-3 1,-7 3-1,-2-2 14,0-1 1,-8-3 44,0-1 0,-2 5 0,-10 3 1,-2 1-1,-1 2-28,-3-2 1,-1 6 0,-2-4 0,-3 4-20,3 2 1,2 0-1,1 2 1,1 2-188,-1 2 233,1 8 0,-1-5 0,1 9 0</inkml:trace>
  <inkml:trace contextRef="#ctx0" brushRef="#br0" timeOffset="198339">8646 7929 6042,'-8'-9'809,"4"1"-601,-8 8-187,8 0 0,-3 2 0,7 4 36,0 5 1,0-1 0,0 2 0,0 1-2,0 3 0,0 7 1,0 0-1,0 1 2,0 1 1,0-6-1,2 7 1,1-3-78,3 0 0,2 6 1,-4-3-1,2-1 8,-2 0 1,3 0 0,-1-3 0,0 1-1,2-2 0,-6-1 0,6-3 0,-3 0-269,1 1 0,0-1 0,-4 1 74,4-1 1,-4-5 0,4 0-152,-5 1 357,-1-5 0,8 8 0,2-7 0</inkml:trace>
  <inkml:trace contextRef="#ctx0" brushRef="#br0" timeOffset="199055">9257 8471 6258,'-2'-16'383,"-4"5"-255,-6 5 1,3-2 0,-3 2-80,-1 2 1,3-3-1,-2 1 1,-1 2-18,-3 2 1,-1 2 0,-1 0-1,1 0-38,-1 0 1,-5 6 0,0 2 0,1-1 61,3 1 1,-4 6-33,-1-3 0,3 5 0,9 1-36,6 1 0,5-1 1,1 1-16,0-1 0,0-5 0,1-2 0,3-1 14,2 1 1,6-4 0,-4 3 0,1-1-7,5-4 1,1-2-1,3-2-16,-1 0 1,1 0 0,-1 0 0,1 0 6,-1 0 0,1 0 1,-1 0-1,-1-2 9,-5-4 1,3 2 0,-6-5 0,1-1 8,5 0 1,-4-1-1,1-7-3,3 1 1,-6 5 0,-1 2 0,-1 1 77,0-1 0,0 4 90,-6-5-124,0 7 3,0-4 1,0 16 1,0 3 0,0 5 0,0 1 8,0 1 1,0-7 0,0 1 0,2 0 27,4-3 1,-3 7-52,9-4 0,0 1-25,5-1 0,1 1 0,-1-7-10,1-2 1,-1-2 0,1-2-1,-1 0-55,0 0 0,-5-6 1,0 0-1,1 1-45,3-3 0,-4 6 0,-3-6-41,-1 0 1,4 4-636,-7-7 790,1 7 0,2-4 0,2 8 0</inkml:trace>
  <inkml:trace contextRef="#ctx0" brushRef="#br0" timeOffset="203323">10409 8139 7305,'0'-17'-23,"0"7"1,0 4 158,0 12 0,0 4 1,0 7-62,0 1 0,0-1 0,2 2 0,2 3-52,2 1 1,0 0 0,-6-3 0,2 1-24,4 2 0,-4 3 0,3-5 0,-1 2-274,2-1 0,-4-3 0,4-2 25,-4 1 1,-2-1 0,0 1-275,0-1 523,0-7 0,0 6 0,0-7 0</inkml:trace>
  <inkml:trace contextRef="#ctx0" brushRef="#br0" timeOffset="204030">10130 8401 6947,'18'0'418,"-1"0"-373,0 0 1,1 0-1,1 0 1,3 0-69,1 0 0,2 0 0,-2 0 0,5 0-26,-1 0 0,6-6 1,-4 0-1,2 3-43,-2 1 1,4-4 0,-4 0 45,4 2 1,-4 0-1,-2 0 1,1-2 0,-3 3 3,0 1 0,-2 2 1,-5 0 10,-1 0 1,1 0-1,-1 0 29,1 0 1,-7 0 112,1 0-90,-8 0 83,4 0 0,-10 0-87,-4 0 0,2 0 0,-8 0 0,1 2 9,1 3 0,-6-1 1,5 6 14,-5-2 1,5 5-1,-1-3 1,0 2-1,1-1-15,-1 3 1,6-1-1,-4 1 1,3-2-7,3 1 0,-4-3 0,2 2-4,2 1 0,4 1 1,8-3-1,6-3 1,5-2-1,1 0 0,1-2 1,-2-2-4,1-2 1,-1-6-1,4 0 1,-3-2 0,3 2 0,-2-3-31,3-1 0,-5-5 1,2 3-1,-5-4-24,-4-1 0,-7 1 0,5 3 0,-2 1 25,-4-1 0,-2 3 1,-2-2-1,-2 1-24,-4 1 0,-4 0 1,-7 6-1,-1-2-109,1 3 1,-6 1 0,-3 2 0,1 0 60,0 0 0,-4 5 0,6 3 0,1 0 88,3 0 0,1 5 0,1-3 0</inkml:trace>
  <inkml:trace contextRef="#ctx0" brushRef="#br0" timeOffset="204588">11964 8209 7569,'-12'0'-171,"1"0"0,-1 0 0,-6 0 1,1 0 143,-1 0 1,1 0-1,0 0 1,-1 2 106,1 4 1,1-2 0,3 5 0,1 1 13,-2 0 1,5-1-1,-1 5 1,2-2-12,4 1 0,2 3 0,2 1-78,0 1 1,2-1-1,2 1 1,4-3 33,2-3 1,1 1-1,9-7 1,1-2-92,2-2 1,6-2 0,-3 0-1,-1 0-96,0 0 0,4-2 1,-4-2-1,1-4 90,-1-1 0,-2-3 0,-5-5 0,-3-1 34,-3 1 1,1-1 0,-7 1 0,-2-1 3,-2 1 0,-2-1 1,-2 1 15,-4-1 1,-5 3 0,-11 1 0,-1 5-31,2 1 1,-7 2 0,1 6 0,-2 0-28,0 0 0,6 0 0,-4 2 0,1 2-106,5 2 0,2 5 0,3-3 167,4 2 0,-3 1 0,5 7 0</inkml:trace>
  <inkml:trace contextRef="#ctx0" brushRef="#br0" timeOffset="204939">12523 7929 7389,'0'18'100,"5"-1"0,1 1 0,-2-1-61,-2 1 1,0-1-1,2 1 1,2-1-48,-2 1 1,3-1 0,-1 3 0,0 1-8,2 2 0,-6 0 1,4-5-1,-4-1-178,-2 1 0,0-1 0,0 1 0,0-1 46,0 1 0,0-7 0,0 1-479,0 2 626,0-7 0,-8 1 0,-2-8 0</inkml:trace>
  <inkml:trace contextRef="#ctx0" brushRef="#br0" timeOffset="205656">12278 8209 7569,'18'0'-430,"-1"0"365,1 0 1,-1 0 0,2 0 79,5 0 1,-5 0 0,4 0-1,-3 0-61,-3 0 1,7 0 0,1 0-1,0 0 0,0 0 0,0 0 0,-3 0 0,1 0 26,-2 0 0,7-2 0,-1-2 1,2-4-10,0-1 0,-8-1 1,5-4-1,-3 3 12,0-3 1,0 1 0,-7-1 0,-2 2 49,-3-1 1,-5-1 0,4 1 20,-3 1 0,-1 0 9,-6-5 0,-2 7 30,-4 4 1,3-1 20,-9 1 0,2 2-42,-1 10 0,1-2-61,4 7 0,4 1 0,-4 5 0,4 1 9,2-1 0,0 1 1,0-1-1,0 1-54,0-1 1,0 2 0,0 3 0,0 1 8,0-2 0,0-1 0,0-3 16,0 1 1,0-1 0,0 1-1,0-1 1,0 1 1,2-7 0,2 1-18,2 2 0,0-5-2,-6 3 14,0-8 1,0 2 19,0-12 1,0 2 0,0-8 0,0-1-16,0-3 1,6-1 0,1-1-1,1 1 1,2-1 0,0 3 0,1 1-29,-1 2 26,5 1 0,-5-5 1,8 3-1,-1 1 8,1-1 0,1 5 0,2 2 0,3 2 3,-3-2 0,0 4 0,1-4 0,1 5-5,-2 1 1,-1 0 0,-3 0 0,1 1 0,-1 5 1,-1-2 0,-3 6-1,-3 0-7,-2-1 1,3 3-1,-5 5-32,-2 1 0,-2-1 1,-2 1-39,0-1 0,-2-1 1,-2-3-548,-2-1 627,-7 0 0,11 5 0,-6 1 0</inkml:trace>
  <inkml:trace contextRef="#ctx0" brushRef="#br0" timeOffset="206823">13483 8279 6445,'18'0'6,"-1"0"1,-5 0-1,-1 0 115,3 0 0,2 0-53,1 0 0,0 0 0,1 0-74,-1 0 0,1 0 0,-3-2 45,-3-4 0,4 4 0,-7-6-44,1 1 1,-2 3 12,-8-8 0,6 6-20,-1-5 1,1 5 0,-8-4 1,-4 2 0,3 2 5,-9 6 0,0 0 1,-5 0 7,-1 0 0,7 0 1,-1 0-1,-2 0 25,-1 0 1,3 0 0,3 2 0,-1 2-12,0 2 0,4 6 1,-3-4-1,1 1-8,4 5 0,-4-5 1,2 3-1,3 2 9,1 1 0,2 3 1,0-1-14,0 1 1,0-7 0,0 1-1,2 0 35,3-3 0,-1 5 0,6-6 1,0-1 8,-1 1 1,3 0 0,5-4-33,1 2 1,-1 5-1,1-5 1,-1-2-9,1-2 1,-1-2-1,1 0 1,1 0-36,4 0 0,-3 0 1,3-2-1,-4-2-10,-1-2 1,1-5 0,3 3 0,1-2 29,-2-3 1,-1 3-1,-3-2 5,1-1 1,-1-3 0,-1-1 0,-3-1-12,-1 1 0,-6-1 0,3 1-7,-1-1 0,-2 7 1,-6-1-20,0-2 0,-2 5 0,-2-3 12,-2-1 1,-1 5-1,3 0 1,-4 2 35,-2 0 0,4 1-11,-5 5 0,5 0-122,-6 0 0,1 0 89,-7 0 1,7 5 41,-1 1 0,8 2 53,-2-2 0,6-4 0,6 4-47,6-5 1,-3-1 0,3 0 0,2 0-1,1 0 0,3-1 0,-1-3 0,1-2-4,-1 2 0,0-4 0,3 0 0,1 1 27,2-1 1,1-4 0,-7 6 0,1 1 10,-1-3 1,1 6 0,-1-4-1,1 4 2,-1 2 0,-5 0 1,-1 0-11,3 0-55,1 0 0,1 2-19,-4 4 1,-5 4 21,-7 7 1,-2 1 0,-1-1 16,-3 0 1,-6-5-1,6 0 1,0 1 4,-1 3 1,5-5-1,-6 1 1,2 2-9,0 1 1,0-3 0,6 0 16,0 1 0,-1 1 1,-3-1 34,-2-1 1,0 0-22,6 5 0,8-5-4,3-1 0,-1-7 0,2 2 23,1-4 1,-3-2-1,2 0-15,1 0 0,3 0 1,1 0-18,1 0 0,-7 0 1,1 0-5,2 0 1,1-6-51,3 0-259,-1 0-465,1 6 353,-9 0 0,-1 2-223,-8 4 628,0-4 0,-8 14 0,-1-7 0</inkml:trace>
  <inkml:trace contextRef="#ctx0" brushRef="#br0" timeOffset="207135">14880 8314 8182,'0'-10'-663,"0"2"663,0 8 0,8 8 0,2 2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9:56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6970,'10'18'0,"-4"-1"67,-4 1 0,4-7 0,-1 1 0,-1 1 0,-2 3-156,-2 1 0,0 3 1,2 1-1,2 2-53,2-1 1,0-3 0,-6-1 0,0-1-9,0 1 0,0-1 1,0 1-28,0-1 177,0 0 0,-8-7 0,-2-2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08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1 400 6919,'10'-12'-100,"-4"1"0,3 7 152,3-2 0,3-2 0,3 1-23,-1-3 0,1 6 0,-3-4 0,-1 2-79,-2 1 1,-1-7-1,7 6 1,-1 2 34,1 2 0,-1-4 0,0 1 1,1 1 13,-1 2 0,1 2 1,-1 2-1,-1 4 10,-4 5 1,1 5 0,-5 3 0,0 4-4,-1 7 1,-1 3 0,-6 1 0,0 1 6,0 0 1,0 0 0,0 2 0,0 2-15,0 2 1,-6-1 0,1-5 0,1 0-12,2 0 1,2 0 0,0-2 0,0-4 0,-6 2 0,0-5 0,2-1 0,2 0-2,2-4 0,2-1 1,2-3 7,2 1 1,8-9 0,-3-3 21,5-4 0,1-2 0,1 0 0,-1 0-1,1 0 0,-1-2 1,0-4-1,1-5-13,-1-5 1,-1-1-1,-3-1 1,-1 1 0,2-1 1,-7-1-1,1-2 1,-2-3-3,0 3 0,0-4 0,-6 1 0,0 1 2,0-2 1,-8 6-1,-2-5 1,-1 5 6,-1 1 1,0 1-1,-7-1 1,-2 3 21,-3 3 0,1-1 0,6 5 0,-3 0-1,-3 0 1,3 3-1,-3 5-1,4 0 0,1 0 0,1 0-57,-1 0-1,9 0 18,1 0 0,10 0 1,4 0-1,5 0 7,5 0 1,1 0-1,1 0 1,1 0-6,4 0 1,-1 0 0,7 0 0,0 0 5,-2 0 1,6-6 0,-4 0 0,2 2 0,-2 2 1,4 2 0,-3 0-1,1-2-1,-2-4 1,2 4 0,-8-3 0,-2 3 1,-1 2 0,-3-2 0,1-2-2,-1-2 100,-7 0-66,-2 6 1,-10 0-1,-4 2 56,-6 4 1,2-2-1,-1 7-63,-3 3 1,7-4 0,1 1-23,4 3 0,2 2 0,0 1-69,0 0 0,2 1 0,4-3-45,5-3 0,5 2 0,1-9 1,1 1-5,-1 2 0,1-6 0,-1 4 0,0-4 25,1-2 1,-1-2 0,1-4 0,-1-6 88,1-3 0,-1-3 0,1-7 0,-1-2 0</inkml:trace>
  <inkml:trace contextRef="#ctx0" brushRef="#br0" timeOffset="202">1084 418 7525,'-8'-18'0,"-4"1"0,-1-1-213,1 1 1,-3 7 24,3 4 0,2 4 11,-1 2 0,7 2 1,-2 4-164,4 6 340,-6 3 0,6 3 0,-5-1 0</inkml:trace>
  <inkml:trace contextRef="#ctx0" brushRef="#br0" timeOffset="585">1223 610 6641,'16'2'-97,"-2"1"180,-3 3 0,-5 6 0,4-4-27,-2 1 0,-3-3 0,-3 4-96,4-2 62,-4 5 0,6-9 1,-6 6-41,4-2 16,-4 5 11,5-11 0,-5 6 0,2-10 6,2-4 1,6 2 0,-5-7-1,3-3-42,4-1 1,1 3 0,3 0 0,-1-1 20,1-3 0,1 1 1,2 1-1,3 4-6,-3 3 1,-2 1 0,-1 6 40,-1 0 0,1 0 0,-1 2-21,1 4 1,-7 3 0,-1 9-41,-2-1 0,0 1 0,-5-1 0,3 1-93,-2-1 0,-2 0 0,-2 1-21,0-1 1,6 1-1,0-1 146,-2 1 0,5-9 0,1 7 0,7-6 0</inkml:trace>
  <inkml:trace contextRef="#ctx0" brushRef="#br0" timeOffset="1275">2306 662 7569,'0'-12'0,"-2"3"0,-2-1-145,-1 0 0,-7 4-190,6-5 0,-7 7 290,1-2 1,-4-2-1,-1 3 1,-1 1 75,1 2 0,0 2 0,-3 0 0,-1 0-7,-2 0 1,-1 0 0,7 0-13,-1 0 1,1 6 0,1 1 0,3 3-12,1 4 0,8-5 0,-2 3 0,4 2-6,2 1 0,0 3 1,0-1 1,0 0 1,8-1 0,4-2 1,3-3 0,3-1 0,-1 2 1,1-7 0,-1-3 0,1 4 0,-1 0 0,1-2-1,-1-2 1,1-4 0,-1-4-1,0-4 0,1 1 1,-6-7-1,-1 3 1,1-7-47,-2-3 0,3-6 1,-5 3-1,0-1-7,-1-4 1,5-2 0,-6-2 0,-2 0 41,-2 0 1,-2 1-1,0-1 1,0 2 54,0 4 0,0-4 0,0 3 0,0-1 4,0 2 0,0-2 1,-2 8-1,-2 2-17,-2 1 1,0 9 0,6-1-32,0-2 0,0-1-2,0-3 0,0 7-164,0-1 154,0 8 1,0-2 44,0 12 1,0 4 0,0 7-1,0 3-24,0 3 0,0-4 1,0 7-1,0-3 46,0 0 0,6 8 0,0-4 1,-2 1-17,-2-5 0,-2 2 1,0-2-1,0 1 4,0 1 0,0-4 1,0 8-1,0 0 4,0-1 1,0 3-1,2-6 1,2 0-1,1 0 1,1 4 0,-4-3-1,2-1-2,2 0 0,0 0 0,-6-3 0,2-1-21,3-5 0,-3 1 0,6-5-144,0 3-343,-6 3 224,6-1 2,-8-7 238,0-2 0,-8-1 0,-2 3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05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347 175 7399,'-17'0'-1189,"5"0"1026,1 0 0,5 0 105,-6 0 64,8 0 1,-5 0-22,3 0 0,2 0 0,-8 0 15,-1 0 0,-3 0 0,-1 0 0</inkml:trace>
  <inkml:trace contextRef="#ctx0" brushRef="#br0" timeOffset="419">50 193 7266,'-17'0'-1379,"5"0"1846,1 0-173,7 0 0,-2 0-293,12 0 0,4 0 1,7 0 11,0 0 1,1 0-1,-1 0 1,3 0-31,3 0 1,-2 0-1,9 0 1,1 0-1,2 0 13,2 0 1,-1 0-1,1 0 1,0 0-141,0 0 1,0 0 0,-2 0-166,-4 0 243,4 0 0,-8-6 0,5 0 66,-7 2 0,4-6 0,0 1 0</inkml:trace>
  <inkml:trace contextRef="#ctx0" brushRef="#br0" timeOffset="918">801 1 6080,'-11'0'285,"-1"0"0,8 2-200,-2 3 1,5-1-32,1 8 1,0-1 0,0 7-8,0-1 1,0 1-1,1-1 1,3 1-63,2-1 1,0 1 0,-4-1-11,4 1 0,-4 1 0,5 2 1,-1 3-1,0-3-38,-2-2 0,-2-7 1,0 0-1,2 1 30,2 3 1,-1-5 0,-5 1-3,0 2 0,0-5 63,0 3-53,0-8 0,0 6-12,0-5 25,0-3 52,0 6-46,0-8 73,0 0 0,0-8 0,2-3-58,4-5 0,-2 1 0,8 1 1,-1 2-4,-1-1 1,6-1-1,-3 1 1,6 1 22,5-1 1,-1 3-1,-5 0 1,-1 2 12,0 4 0,7-3 0,-1 1-23,-2 2 1,-1 2 0,-3 4-12,1 4 0,-1 4 1,1 5-27,-1-3 1,-5 3-1,-3-3-92,-1 3 0,-2 3 6,-6-1 1,0 1 0,0-1-209,0 1 0,0-7 312,0 1 0,-8 0 0,-1 5 0</inkml:trace>
  <inkml:trace contextRef="#ctx0" brushRef="#br0" timeOffset="1297">1308 350 6074,'17'0'145,"-5"0"1,0 0-104,1 0 1,3-2-1,1-2 1,1-2-30,-1 2 1,-5 2-1,-1 0 9,3-3 1,-4 3-35,1-4 4,-7-4 0,2 8 20,-12-4 0,2 4 0,-7 2 9,-3 0 1,4 0 0,-1 2-12,-3 4 0,5-4 0,-3 6 0,0 0 7,3 3 0,-1-1 0,6 2 49,-2 1 0,0 3-31,6 1-26,0 1 0,2-7 0,2 1 0,4 0-7,2-3 1,-1 1-1,5-6 1,-2 2-97,1-2 1,3 3-1,1-1 1,1-2-49,-1-2 1,-5-2-1,-1 0 142,3 0 0,1 0 0,3 0 0</inkml:trace>
  <inkml:trace contextRef="#ctx0" brushRef="#br0" timeOffset="1685">1692 350 7569,'18'-6'-244,"-1"0"0,-5 0 0,-3 8 213,-1 4 0,6-2-4,-3 8 0,5-1 2,1 7 1,-7-7-3,-4 1 18,-4 0 251,-2-3-221,0-1 1,0-10-12,0-4 1,6-3 0,1-7 1,3 5 1,-4-3 0,6 6 33,1-2 0,3 1 1,1-5-1,1 5 84,-1 1 1,1 2 0,-1 6-49,0 0 1,1 0-1,-1 0 1,1 0-77,-1 0 1,-5 8 0,0 1 0,-1 3-319,-1 0 192,-2-1-15,-1-1 159,-5 6-239,6-7-1,-8 9 177,0-1 1,0-5 46,0-1 0,0 1 0,0 6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12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455 314 7569,'0'-11'-1300,"0"-1"1218,0-1 1,-8 3 68,-4-2 0,-3 6 54,-3-5 0,1 7 1,-1-2-1,1 4 1,-1 2 1,1 0 0,-1 0 0,1 0-7,-1 0 0,1 0 1,-2 0-1,-3 0-2,-1 0 1,0 0 0,3 2 0,-1 2 28,-2 2 0,-1 2-25,7-3 1,1-1-1,3 8-6,1 2 1,8-5-1,-2 3-79,5 1 1,1-3-1,0 2 21,0 1 1,0-3 0,1 0 0,3-1 31,2 1 0,6-4 0,-4 4 1,1-3 26,5-3 1,1 0 0,3 0-22,-1 2 0,1 0 1,-1-6-1,1 0-12,-1 0 0,1 0 1,-1 0 11,1 0 1,-7 0 0,-1-2-29,-2-4 0,3 2 1,-3-8 7,2-1 0,-6 3 0,3-1-6,1-3 1,-6-2 0,4-1 18,-4-1 0,-2 7 1,2-1 39,4-1 2,-4 5-83,5 0 8,-7 8 137,0 0-95,0 8 1,0-4 123,0 7 0,0 1-98,0 5 0,8 1-39,4-1 0,3-5 0,3-2-49,-1-2 1,-5-3 0,-2-3-1,-1 2-277,1 2 1,-4 0-63,5-6 387,1 0 0,-2-8 0,-2-2 0</inkml:trace>
  <inkml:trace contextRef="#ctx0" brushRef="#br0" timeOffset="692">507 0 7569,'10'0'-1586,"-1"0"1520,-3 0 1,-2 0 390,8 0 0,-1 6-242,7 0 0,-1 0 0,1-4-25,-1 3 0,1-1 0,-3 8 0,-1 0-21,-3-3 0,1 7 1,6-5-40,-1 5 0,-5 1 0,-1 1-20,3-1 0,-4 1 0,-1-1 1,-1 3 4,-4 3 0,-2-4 0,-2 5 0,0-5-9,0-2 0,0 1 0,0-1 0,0 1 8,0-1 0,0 1 1,-2-1-1,-2 1 9,-2-1 0,-7 1 0,3-1 0,-2 1 8,1-1 0,-1-1 0,-5-3 0,-1-1 15,1 1 0,-1 3 0,1 1-6,-1 1 1,3-7 0,1-1-1,4 0 36,3 0 1,-7-5 0,2 7 70,-3 2 1,3-5 0,1 1-85,-3-2 0,4 3 0,1-3 14,1 2 0,-4-4 0,4 3 10,-1-1 0,3 4 0,-4-4-20,2 1 1,-5-5-81,1 2-298,5-4 1,-9-2 342,4 0 0,5 0 0,-1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20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18 298 7046,'9'17'242,"-1"1"-207,-8-1 1,0 1-1,2-1 1,2 0-1,2 1-48,-2-1 1,0 7 0,-1-1-1,3-2 1,0-1 0,0-1-1,0 2 1,-1 3 0,1-3-1,0 0 1,-2 1 0,-2 1-1,0-2-491,4-1 0,-4-3 299,3 1 205,-3-1 0,-9 1 0,-3-1 0</inkml:trace>
  <inkml:trace contextRef="#ctx0" brushRef="#br0" timeOffset="372">0 385 7569,'2'-17'-73,"4"-1"0,-2 1-199,7-1 1,-5 3-1,6 1 288,2 2 0,1 9 0,4-3 1,3 4 19,1 2 1,2 0-1,-3 0 1,3 0-9,2 0 1,-4 0-1,4 0 1,1 0-30,-1 0 1,-6 6 0,2 1 0,-3 1-28,-3 0 0,-5 5 0,-2-1 1,-1 2-27,1-3 1,-6 5 0,2-4 37,-4 3 0,-2 2 0,-2-1 0,-2-2 4,-2-3 1,-8-5 0,3 4 37,-5-2 1,-1 3 0,-3-5-1,-1-2-12,-2-2 0,0 4 0,5-1 0,1-1-83,-1-2 0,-5-2 0,0 0-94,1 0 0,9 0 163,1 0 0,0 0 0,-5 0 0</inkml:trace>
  <inkml:trace contextRef="#ctx0" brushRef="#br0" timeOffset="826">542 333 7569,'11'-6'-476,"1"0"399,-1 0 1,1 6-13,0 0 0,-1-6 1,7 1 174,-1 1 1,1 2 0,-1 4-58,1 3 1,-1-3 0,1 6 0,-1-2-71,1 0 1,-1 5 0,-1-3 0,-3 0-12,-1 0 0,-6 5 0,3-1 12,-1 3 1,-2 3 0,-6-1 21,0 1 1,0-6-1,-2-3 1,-4-1 1,2 4 94,-7-7 0,5 1-1,-6-6 0,2-2-54,-1-3 0,3-5 0,8-8 0,0 1-15,0-1 0,0 1 1,2-1-1,2 1-10,2 0 0,7 5 0,-1 0 0,3 1-9,3 1 0,-1 0 1,1 6-63,-1-1 1,1-1 0,-1 6 0,1 0-158,-1 0 230,1 0 0,-1 0 0,1 0 0</inkml:trace>
  <inkml:trace contextRef="#ctx0" brushRef="#br0" timeOffset="1286">1327 368 7569,'12'0'-41,"0"0"0,-6 0-179,5 0 1,1 0 0,5 0 68,1 0 1,-7 0-1,-1-2 1,0-2 172,0-2 1,-1-8-1,3 3 0,1 1 0,-7-2-22,-2-1 12,-2 5 1,-4 0 0,-4 8 59,-5 0 1,-5 0 0,-1 0-12,-1 0 0,1 0 0,-1 0 0,3 2-13,3 4 0,-3 2 0,5 5 0,-2-3 77,1-2 1,7 5-1,-2-1-65,4 4 0,2 1 0,0 0-41,0 1 1,2-3 0,4-1-1,5-4-111,5-2 1,1 3 0,3-5 0,1-2-33,2-2 1,7-2 0,-5 0 0,0 0-45,0 0 1,6 0 0,-4 0 167,1 0 0,5-16 0,-6-3 0</inkml:trace>
  <inkml:trace contextRef="#ctx0" brushRef="#br0" timeOffset="1667">2078 18 7569,'-9'-7'-287,"-1"5"1,4-4-184,-5 4 552,3 2 0,-2 0-6,4 0 0,4 8 0,-4 3-18,5 5 0,1 1 0,0 3 1,0 1-53,0 2 0,0 2 0,0-3 0,0 3-15,0 2 1,0-5 0,0 3 0,0-2 25,0 0 1,0 6 0,0-3 0,0-1-16,0 0 0,1 0 1,3-3-1,2 1-25,-2-2 1,-2 5 0,-2-3-1,0-2-11,0-1 1,0 3 0,0 0-1,0-1-61,0-3 1,0-2 0,-2 1 16,-4-1 0,2-1 1,-7-3 18,-3-1 0,4-8 0,-1 4-47,-3-1 0,5-5 0,-3 4 106,-2-4 0,-1-2 0,-3 0 0</inkml:trace>
  <inkml:trace contextRef="#ctx0" brushRef="#br0" timeOffset="2825">1782 455 7381,'9'-8'-840,"1"6"768,-4-4 0,-4 2 0,5 1 228,1-3 0,-4 0-98,8 6 1,-1 0 0,7 0 0,-1 0-17,1 0 1,-1 0 0,1 0 0,-1 0-43,1 0 1,5 0 0,0 0 0,0 0-11,3 0 1,-5 0 0,6 0-1,0 0 7,1 0 0,-5 0 0,4 0 0,-2 0-41,-3 0 0,3-6 0,0 0 0,0 0-10,0-1 0,-1 5 1,-7-4-1,-1 2 39,-5-2 0,5 2 19,-4-7 1,-3 7 0,1-4 17,-2 0 1,-2 4-20,-6-7 1,0 5 14,0-6 1,0 8 1,-8-3 4,-4 7 0,-3 0 0,-3 0 1,3 2-13,3 3 0,-4-3 0,7 6 0,-3-2-4,0 0 1,3 2 0,-5-5 0,4 5 21,3 2 0,-1 0 0,4 3 1,-2-1-16,2 1 0,2 3 0,2 1 1,0 1-1,0-1 0,0 1 30,0-1-45,0 1 1,8-7-1,4-1 1,1 0 8,-1-1 0,4-5 1,-5 2-1,5-4 13,1-2 1,1 0 0,1 0-1,2 0-18,3 0 0,-1 0 1,-6 0-1,1 0-12,-1 0 0,7-2 1,-1-2-1,-2-3 11,-1-3 1,-3 4 0,1-4 0,-1 1-39,1-1 1,-1 0 0,-1-3 0,-3 1 27,-1-2 1,-2-1 0,3-3 0,-3 1-4,-2-1 0,-1 3 0,-3 1 0,2 3 7,-2-3 1,-2-1 15,-2-3 1,-8 3-27,-4 3 1,-3 4-26,-3 8 1,1 0 0,1 2-14,5 4 1,-3-2 26,8 8 1,1-7 4,5 7 0,2-6 0,3 4 42,7-3 0,4-1 0,1-6-16,0 0 0,1 0 1,-1 0-1,1 0 32,-1 0 0,1 0 1,-1 0 25,1 0 1,-3 2 0,-1 2-52,-3 2 1,-5 7-15,6-1 0,-8-2 0,2 1 32,-4 3 0,-2-4 1,-2 1 10,-4 3 1,4 1-23,-4 3 1,-2-1 0,2 1-19,3-1 1,1-5-1,2-1-11,0 3 0,0-4 1,2-1 7,3-1 0,-1 4 37,8-6 0,0 5 9,5-5 0,0 0 0,1-6-4,-1 0 0,1-6 1,-1-2-12,1-1 1,-1-1 0,1-2 0,-3 5 11,-3-1 1,-2 6-329,-5-4-492,-3 4 202,6 2 575,-8 0 0,-8 0 0,-1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17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349 175 7569,'12'0'-597,"0"0"0,-8-2 585,1-4 65,-3 4 0,0-5 0,2 9 90,2 3 0,0 5 0,-6 8 0,0-1-132,0 1 0,6-1 1,-1 0-1,-1 1-50,-2-1 0,-2 1 1,2-3-1,2-1-95,2-2 0,0-1 1,-6 7-134,0-1 0,0 1 267,0-1 0,-8 1 0,-2-1 0</inkml:trace>
  <inkml:trace contextRef="#ctx0" brushRef="#br0" timeOffset="741">0 105 7162,'18'0'0,"-1"0"0,1 0 42,-1 0 0,0 0 0,1 0 1,1 2-46,5 4 0,-3-4 0,6 4 0,0-4 6,0-2 1,1 0 0,3 2-1,-2 2 6,2 1 0,-4 1 0,2-6 0,0 0-79,-2 0 0,4 0 1,-5 0-1,-1 0-48,0 0 1,0 0 0,-3-2 0,1-2 24,-2-1 0,-1-7 1,-3 4-1,1-2 7,-1-3 1,-1 3-1,-3-1 103,-1-3 133,-8-2 1,2 1 2,-12 3 1,2 5-118,-8 7 0,1 0-1,-7 0 0,8 7 0,5 5-11,3 3 1,2 3 0,0-1 0,0 1 12,0-1 0,0 1 0,0-1 0,0 3-32,0 3 0,0-4 0,0 5 0,0-3-46,0 2 1,0-3 0,2 3 27,3-4 0,-3-1-82,4-1 0,-2-1-84,2-5 226,-4-3 1,6-10-40,-8-4 1,0-3 0,0-9 0,0 1 1,0-1-1,0 1 1,2 1 32,3 5 1,5-5 0,8 5-1,-1-3 11,0 2 1,1-1 0,-1 5-1,1 0 27,-1 0 0,1 3 1,-1 5-115,1 0 0,-1 0 0,-1 2 0,-3 1 14,-1 3 0,-2 8 0,3-2-167,-1 3 0,-8 2 0,2 1 0,-5-1-308,-1 1 495,0-1 0,0 1 0,0-1 0</inkml:trace>
  <inkml:trace contextRef="#ctx0" brushRef="#br0" timeOffset="1166">1188 210 7347,'17'-6'-912,"1"0"1050,-1 3 0,1 1 1,-1 2-97,1 0 1,-7 5-1,1 3-49,1 2 1,3 2 0,1 5-30,1 0 0,-3 1 1,-1-1-8,-2 1 1,-9-6 0,3-1-116,-4 3 192,-2-6 160,0-1 0,-2-7 1,-2-2-85,-1-3 1,-1-5 0,6-8-66,0 1 1,0-1-1,0 1-63,0-1 1,2 1 0,4 2-100,5 3 0,-1-2 1,2 8-1,1 3-21,3 1 0,1 2 0,1 0 0,-1 0-138,0 0 1,-5 0 275,0 0 0,-1 7 0,7 3 0</inkml:trace>
  <inkml:trace contextRef="#ctx0" brushRef="#br0" timeOffset="1870">1799 350 7569,'10'0'-344,"5"0"336,-3 0 1,-2 0 0,1 0 111,3 0 1,-5 0-1,3 0 1,2 0-208,1 0 1,-3 0-1,0 0 1,1-2 76,3-4 1,-5 2 0,1-6 35,2 3 0,-7-7 1,1 4-3,0 1 0,-6-1-3,4 4 0,-6 2 1,-6-5-36,-6 1 1,-3 2-1,-3 6 24,1 0 1,-1 0 0,1 0 13,-1 0 1,1 8 0,-1 1-1,1 3-8,-1 0 1,7-6 0,-1 5 15,-1 3 0,5 1-21,2 3 0,6-1 33,6 1 0,3-3 1,9-3-1,-1-4 7,1-1 0,-1-5 0,1 4 1,-1-4-24,1-2 0,-1 2 0,1 2 0,-1 2-4,1-2 1,-1-2 0,0-2-1,3 0-70,3 0 1,-3 0 0,3 0 29,-4 0 1,5-2 0,-1-2 0,0-4 0,0 0-6,1 0 0,-1-5 0,-6 3 0,1-1 8,-1-1 1,1 0-1,-3-5 20,-3-1 0,-2 7 1,-6-1 59,1-2 1,1 5-46,-6-3 1,-8 8 0,-3-2 25,-5 4 1,5 2-1,-1 0 1,-2 2 80,-1 4 0,-1-2 0,3 8-34,1 1 1,2 3 0,-1 1-23,5 1 0,4-1 0,2 1 0,0-1 0,2-1 1,4-3-1,5-3-76,5-2 1,1 0 0,1-5 0,1 3-22,5-2 1,-3-2-1,8-2 1,0 0 39,-2 0 0,14 0 0,-4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59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6217,'11'2'701,"1"3"1,0-3 0,5 6-748,1 0 1,-1-6-1,0 4 1,3-4 132,3-2 1,-3 5 0,3 1-273,-4-2 0,4-2 0,1-2-216,-3 0 0,-1 0 0,-3 0 401,0 0 0,9 0 0,1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32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70 7332,'-5'-12'-417,"-1"1"0,-2 7 410,2-2 1,4 2-1,-6 0 150,1-1 27,5-1 154,-6 6-310,8 0 1,0 2 0,0 3-4,0 7 0,0 4 1,0 1-21,0 1 0,0-1 1,0 2-4,0 5 0,0 1 0,0 4 1,0-6-4,0-3 1,0-9-1,0 1 1,0 2-39,0 1 1,0 3-92,0-1-19,0 1 106,0-1 81,0-7 0,0-4-14,0-12 1,0-4-12,0-7 0,0 5 0,2 2 4,4 2 1,3-5-1,9 3 0,-1 0 1,-5 1 0,0 5 13,1-2 0,3 0 0,1 6 13,1 0 1,-7 0-1,1 0-6,2 0 1,-5 0-1,3 0 1,2 0-8,1 0 1,3 0 0,-1 2-12,0 4 0,1-4 1,-3 6-1,-1-2-17,-2-1 0,-8 9 38,1-2 1,-3-3-1,-2 3 16,0 1 1,0-3-1,-2 0 1,-2 0-4,-1-1 0,-9-5 0,2 2 0,-1-2-15,1 2 0,-3-4 0,3 3 0,-3-3 0,-3-2 0,1 0 0,-1 0 0,1 0-5,-1 0 0,1 0 0,-1 0-99,1 0 0,-1-5-80,1-1 1,5 0-1,3 4-122,1-4 1,0 4-134,2-4 414,4 4 0,2 2 0,10 0 0</inkml:trace>
  <inkml:trace contextRef="#ctx0" brushRef="#br0" timeOffset="572">454 0 5981,'12'0'368,"-3"2"-282,-1 4 1,6-4-1,-3 4-35,5-4 1,-1 0-1,-1 2 1,-2 1-5,1-1 1,3 4-1,-1 0 1,-1 0 70,-2-1-64,-1 7-68,-1-4 34,5 7 0,-7 1 0,4-1 0,-6 0-16,-4 1 1,-2-1-1,0 1 12,0-1 1,0 7-1,0-1 1,0-2-4,0-1 1,-6-3 0,-2 1 0,0-1-4,0 0 1,-3 1-1,3-1 1,-2 1-14,-3-1 0,-3 1 0,-1-1 0,-1 1-2,1-1 0,-1 1 1,1-1 8,-1 1-1,1-1 4,-8 1 169,5-1-169,-5 0 4,15-7 0,-13 6 73,19-7-71,-19 9 0,13-7 110,-7 1-88,7 0-10,-5-3 0,11 5-7,-8-8 0,6 6 0,-3-5-20,1 3 1,-6-4-83,3 5 1,-3-5-1,0 4 23,3-2 0,5-2 1,-6-6-474,-1 0 0,3 0 534,-2 0 0,1 0 0,-7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0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53 452 5872,'7'-9'4,"-5"1"380,6 0 222,-8-2-135,0-7-409,-8 7 1,6 5-25,-3 10 0,3-1 0,2 8 0,0 1-65,0 3 0,2 7 0,1 1 0,3-3 7,-2-2 1,-2 5 0,-2-1 0,0-2-15,0-1 0,2 3 0,2 2 0,2 0-42,-2 1 1,-2-3 0,-2-4-1,0 3 47,0 1 1,0 0 0,0-5-105,0-1 0,0 1 0,-2-3-208,-4-3 1,2 1 340,-8-7 0,8-2 0,-1-10 0,-5-4 0,0-7 0</inkml:trace>
  <inkml:trace contextRef="#ctx0" brushRef="#br0" timeOffset="338">0 645 7569,'6'-24'-906,"0"1"726,0 0 1,-6 5 0,0 1 287,0-1 0,0 1 1,0-1-64,0 1 0,0-1-4,0 1 0,0 5 0,2 3-24,3 1 0,-1 0 0,8 4 8,2-2 0,1 1 0,3 5 1,-1 0 0,0 0 0,1 0 0,-1 0-8,1 0 1,-1 0-1,1 0-5,-1 0 1,1 2 0,-1 1-39,1 3 0,-1 8 17,1-3 1,-3 5-1,-3 1 8,-6 1 1,-4-1-1,-2 1 8,0-1 1,-8 1-5,-4-1 0,-3-1 0,-3-3 1,1-3-3,-1-2 0,1 0 0,-1-5-77,1 3 0,-1 0 0,1-6-632,-1 0 707,1 0 0,-1 0 0,1 0 0</inkml:trace>
  <inkml:trace contextRef="#ctx0" brushRef="#br0" timeOffset="1058">402 400 7569,'10'0'-96,"-3"0"77,-7 0 0,8 0 14,4 0 0,3 0 0,3 0-44,-1 0 1,-5 2 0,0 2 0,-1 4 6,-1 1 0,5-3 0,-5 6 23,0 1 1,3-3 0,-7 2 6,-2 1 1,-2 3 37,-2 1 1,0 1 14,0-1 1,-8-7 37,-3-4 1,1-4-33,-2-2 0,8-2 1,-1-4-28,3-6 1,2-3 0,0-3-125,0 1 0,5-1 1,3 1-1,2-3-61,4-3 0,1 10 0,2-5 0,1 3-26,-1-1 0,-5 4 0,0 3 191,1 1 0,3 2 0,1 6 0,-5 0 0,0 0 0,-7 0 96,7 0 292,0 0-214,-3 0 0,-1 2-34,-8 4 0,0 4-61,0 7 1,0-5-1,-2-3 1,-2 1-11,-2 0 0,1 1 0,5 7-58,0-1 1,0 1-38,0-1 1,0 1-1,2-3-41,3-3 1,-1-4 0,8-8 2,2 0 1,1 0 0,3 0 0,-1-2 11,0-4 0,-1-4 1,-2-7-1,-5-1 39,-1 1 1,4-1-1,-7 1 1,-1-1 91,-2 1 1,-2 0 0,0-1-101,0 1 0,-7 7 0,-5 2 1,-4 2-83,-1 1 0,-1-1 0,1 6 0,0 0-31,-1 0 0,-5 0 0,-1 0 134,3 0 0,2-8 0,1-2 0</inkml:trace>
  <inkml:trace contextRef="#ctx0" brushRef="#br0" timeOffset="1717">1031 33 6927,'7'-9'-440,"-5"-1"610,4 4 1,-2 4-80,2-4 1,-4 6-71,4 6 1,1-2 0,-1 8-1,0-1-2,2-1 1,-6 6 0,4-5 0,-3 5-3,3 1 1,-4 3 0,4 1 0,-4 2-26,-2-1 0,0-3 1,0-2-1,0 3 7,0 3 0,0-4 0,0 5 1,0-3-13,0 2 1,0-3 0,0 3 0,-2-4-50,-4-1 0,4-1 0,-4 1 1,4-1-38,2 1 0,0-7 0,0 1-4,0 2 169,0-7-1,-7 1 0,5-10-31,-4-4 0,4-3-15,2-9 0,2 1 0,4-1-7,5 1 0,-1 5 0,2 3 1,1 1 11,3 4 0,1-4 0,1 2-14,-1 2 1,1-3 0,-1 1 0,1 2 1,-1 2 1,-5 2 0,-1 0 0,1 2-2,-2 4 0,-1-2 0,-5 7-24,2 3 1,6-4 0,-6 1 18,-2 3 1,-3 1 0,-2 3 17,-5-1 0,2-5 0,-8-2 0,-1-1 31,-3 1 1,-1-6 0,-1 4 0,1-3-20,-1 1 1,-5 0 0,-2-6 0,-1 0-17,1 0 1,-6 0-1,4 0 1,-2 0-82,0 0 0,7-2 1,-1-2-1,4-2-328,1 3 1,1-5 388,-1 2 0,-7-15 0,-2 1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7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7431,'0'-10'-119,"0"3"165,0 7 0,0 7 0,0 5 16,0 4 0,0 1 0,0 0 0,0 1-12,0-1 1,0 1 0,0 1-1,0 3-47,0 1 1,2 0 0,2-5 0,2-1-92,-2 1 0,-2-1 0,-2 0 1,0 1-119,0-1 1,0 1-1,0-1 33,0 1 0,0-1-169,0 1 0,-6-7 342,0 1 0,-8-8 0,5 4 0</inkml:trace>
  <inkml:trace contextRef="#ctx0" brushRef="#br0" timeOffset="497">0 210 6904,'0'-10'-74,"0"1"115,0 3 0,2 4-43,4-4 0,-2 4 32,8 2 0,-7 0-14,7 0 1,0 0 2,5 0 1,1 0 0,-3 2-18,-3 4 0,3-4 0,-3 4 15,3-4 1,3-2 0,-1 0 59,1 0 1,-1 0-1,1 0-9,-1 0 0,-5 0 1,-2-2-1,-1-2 31,1-2 1,-4 0 114,5 6 37,1 0-120,6 0 16,-1 0-722,-7 0-439,-3 0 1014,-7 0 0,0 0 0,0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5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70 6565,'-8'-9'41,"4"-5"45,-8 8 1,6-5 14,-5 5 1,-1-6-70,-5 6 1,-1 1-1,1 5-52,-1 0 1,1 0 0,-1 0 0,1 0 50,-1 0 1,1 0 0,0 0-1,-1 2 6,1 3 1,-1-1 0,1 8-36,-1 1 1,9-3-1,1 2 6,0 1 0,6 3 1,-4 1-17,4 1 1,2-1-1,2-1 1,2-3-6,2-1 0,6-6 0,-5 4 9,3-3 1,2 5 0,5-6-1,1-2-2,-1-2 1,-5-2-1,-1 0 1,5 0 4,5 0 0,-1 0 0,3 2 0,-4 1 15,-1 3 1,-1 0-1,1-6 45,-1 0 0,-5 0 0,-1 0-53,3 0 0,-4 2 0,1 2-58,3 2 0,-4 7-31,1-1 1,-5 3-1,4 3 17,-2-1 0,-3-5 1,-5 0 10,0 1 1,-7 3 54,-5 1 1,-3 1 0,-3-3 7,1-3 0,-1 1 1,1-7-2,-1-2 0,1-2 0,-1-2 46,1 0 1,-1 0-1,1 0 1,-1 0-22,1 0 0,-1 0 1,1 0-1,0 0 7,-1 0 0,1 0 1,-1 0-1,1-2 48,-1-4 1,1 4 0,-1-3-25,1 3 1,1 0 0,3-2 17,1-2 0,6 0-94,-5 6-35,7 0-143,-4 0-53,8 0-313,0 0-179,0 8 736,0-6 0,8 13 0,1-5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5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7348,'-9'8'-302,"3"4"0,4 3 0,2 3 346,0-1 0,0 1 0,0-1-6,0 0-38,0 1 0,-8-1 0,-1 1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18 490 7569,'11'0'-377,"1"0"0,0 0 167,5 0 1,1 0-1,-1 0 181,1 0 1,-7 0 0,-1-2 0,0-2 58,-1-2 1,-5-1-23,2 1 0,2-4 11,-2-7 1,-3 7 0,-8 2 80,-7 0 0,-4 6 0,-1-3 1,0 3-1,-1 2 0,1 0 1,-1 0 22,1 0 1,-1 7-63,1 5 0,7 4-20,4 1 0,4 1-24,2-1 1,2-1 0,4-3 0,6-1-7,3 1 0,3-5 1,-1-2-1,1-2-100,-1 2 0,6-4 1,1 3-1,-3-3-83,-2-2 0,-1 0 1,1 0-1,3 0-68,1 0 1,0-2 239,-5-3 0,7-5 0,2-8 0</inkml:trace>
  <inkml:trace contextRef="#ctx0" brushRef="#br0" timeOffset="447">734 141 7430,'-12'0'-877,"1"0"830,-3 0 1,-2 2 128,-1 3 1,1-1-1,3 8 0,1 2 1,8 1 0,-3 3-74,-1-1 0,6 2 1,-4 3-1,4 1 12,2-2 0,0-1 1,0-3-1,0 3-29,0 3 0,0-4 1,0 5-1,0-5-27,0-1 1,2 5-1,2 0 1,2 0 24,-2 3 1,3-7 0,-1 4 0,0-3 6,2-3 0,-6 1 0,4-1 0,-3 1-29,3-1 1,-4 0 0,4 1 19,-4-1 0,-2 1 0,-2-3 0,-2-1-6,-2-2 0,-7-8 0,3 3 0,-2-1-25,1 0 0,-1 0 0,-5-6 1,-1 0-34,1 0 0,-1 0 0,1-2 32,-1-4 0,3 2 1,1-6-1,4 1-51,3-1 95,1-2 0,-2-5 0,-2-1 0</inkml:trace>
  <inkml:trace contextRef="#ctx0" brushRef="#br0" timeOffset="1435">489 507 7569,'18'0'-137,"-1"0"1,-5 0-1,0 0 1,1 0 0,3 0 24,1 0 1,1 0-1,-1 0 97,0 0 1,1 0 0,-1 0 0,3 0 0,1 0 40,2 0 0,1 2 1,-7 2-1,3 2-24,3-2 1,-4-2 0,5-2 0,-5 0-20,-2 0 1,1 0-1,-1-2-20,1-4 1,-1 2 0,1-7 17,-1-3 1,-5 4 6,0-1 0,-9-1 38,3-5 0,-4 5-4,-2 0 0,-6 6 0,-1-3 35,-3 1 1,4 2 0,-6 6-29,-1 0 1,3 0 0,-2 0 19,-1 0 1,-3 2-28,-1 4 0,-1 2 0,3 5 0,1-1-17,3 2 0,5-5 0,-4 3-11,2 1 1,3 3-1,5 1 14,0 1 0,0-6 0,2-1-5,3 3 1,5-5-1,8 1 37,-1-2 1,0 4 0,1-7-1,-1-1-41,1-2 0,-1 0 1,1 2-1,-1 2-14,1-2 1,-1-2-1,1-2 1,-1 0 1,1 0 1,-1-6 0,0-2 0,1 0 0,-1 1 0,7-7 1,-1 4-1,-2-1-9,-1-1 0,-5 0 0,-1-5 0,-3-1-23,3 1 0,0 0 0,-1-1 1,-3 1 20,-2-1 1,-2 1-1,-6-1-2,0 1 0,-2 7 1,-2 2-1,-4 2 150,-2 1 0,-1-1 0,-7 6-63,1 0 0,-1 0 1,3 2-50,3 4 1,-4-3-3,5 9 0,3-6-16,2 6 0,4-7 0,4 5-9,4-2 0,-2 0 0,8-5 1,1 3 1,3 0-1,1-6-1,1 0 1,-1 0-1,1 0 13,-1 0 1,-5-6 0,-1 0 10,3 3 1,1 1-1,3 2 51,-1 0 1,-5 0-59,0 0 0,-3 7 0,3 5 18,-6 4 0,-4 1 0,-2 1 21,0-1 1,0 0 0,0 1-1,0-1 8,0 1 0,0-7 0,0 1 0,2 0-5,4-3 0,-5 7-5,5-4 0,-2-5 0,2-1-46,6-4 1,-3-2 0,3 0-1,2 0-123,1 0 1,3 0 0,-1 0 0,2 0-178,5 0 0,-5 0 306,4 0 0,12 0 0,2 0 0</inkml:trace>
  <inkml:trace contextRef="#ctx0" brushRef="#br0" timeOffset="3305">1799 1 7463,'10'2'-410,"-4"4"0,-4 3 208,-2 9 1,5-1 201,1 1 0,0-1 0,-6 1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1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7443,'2'-12'-360,"3"0"0,-1 8 662,8-1-104,-8 3-128,4 2 1,-8 7-1,0 5-28,0 4 1,0-5 0,2 1-1,1 1-30,3 3 0,2 7 1,-4 0-1,4 1-37,1 1 1,-5-6 0,4 5 0,-2-3-24,0 2 1,1-3-1,-3 3 1,2-4-69,-2-1 0,-2-1 0,-2 1 0,0-1-69,0 1 1,0-7-1,0 1-42,0 2 0,-2-5 227,-4 3 0,-4-8 0,-7 4 0</inkml:trace>
  <inkml:trace contextRef="#ctx0" brushRef="#br0" timeOffset="429">71 71 7569,'11'-12'-233,"1"0"1,-1 6-1,7-3 165,-1 1 0,1 0 0,-1 4 0,1-1 77,-1 1 0,1 2 0,1 2 1,2 0 35,3 0 0,-1 0 1,-4 0-1,3 0 6,1 0 1,2 2 0,-3 2-1,1 3-56,-2 3 1,-7 0 0,-4 3 0,-1-1-13,1 2 1,-4-5 0,4 3 5,-3 1 1,-1-3 0,-6 2 12,0 1 0,0-3 0,0 2 14,0 1 1,-2-3 0,-4 0-2,-5-3 0,1 1 1,-2-4-1,-1 4 1,-3 0 12,-1-1 1,-1 1 0,1-4 0,-1 2-30,1-2 1,-2-2-1,-3-2 1,-1 0-56,2 0 0,1 0 0,3 0-222,-1 0 0,7 0-156,-1 0 434,8-8 0,-4-2 0,8-7 0</inkml:trace>
  <inkml:trace contextRef="#ctx0" brushRef="#br0" timeOffset="867">647 88 7569,'17'0'-235,"-7"0"1,0 0 0,-4 0 101,5 0 1,-1 0 0,2 0 177,1 0 1,3 0 0,1 0 30,1 0 0,-1 0 0,1 2-38,-1 4 0,-2-2 0,-1 5 0,-2 1-22,1 0 0,1-4 0,-1 3 0,-3 1-73,-2 0 0,4 1 0,-5 5-55,3-4 1,-6 3 77,2-3-8,-4-5 1,-10 1 127,-4-8 0,-3 0-4,-3 0 0,3-8-42,3-3 1,4-5-1,8-1-57,0-1 1,6 1 0,2-1 0,2 3-41,3 3 1,3-3 0,1 5 0,1 0-101,-1 5 0,1-3 0,-1 2 157,1 2 0,7 2 0,2 2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9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71 7702,'11'5'-410,"-1"3"486,-2 2 0,-2 2 0,-5 5-35,5 1 1,-2 7 0,6 2-73,-2 0 0,-3-2 1,-3-7-1,2-1-79,2 1 1,0-1-1,-6 1-230,0-1 1,0-5-82,0-1 421,0 1 0,0-2 0,-8-3 0,-2-7 0</inkml:trace>
  <inkml:trace contextRef="#ctx0" brushRef="#br0" timeOffset="656">0 175 7498,'10'-7'-258,"0"5"253,-5-4 1,-1 4-1,8 2 1,1 0 64,3 0 1,1 0 0,1 0 0,1 0-209,5 0 0,-5 0 0,6 0 0,-1 0 135,-1 0 1,6 0 0,-6 0 0,-1 0-20,-3 0 1,-2 0 0,1 0 0,-1 0-10,1 0 1,-1 0-1,1 0 1,-1-2-40,1-4 0,-1 2 0,1-5 1,-1-1 49,1 0 0,-1-1 0,-1-7 74,-5 1 0,3 5 25,-8 0 1,-1 1-6,-5-7 1,-2 9 72,-3 3 0,1 4-77,-8 2 0,8 2 0,-2 4 4,4 5 0,2 5 0,0 1-25,0 1 1,-1-1 0,-3 3 0,-2 1 1,2 2 0,2 0 0,2-5 0,0-1-137,0 1 1,0 5 0,0 0 44,0-1 1,6-3-1,0-1 37,-2-1 1,-1-5-5,3-1 30,-4-7 1,8 4-21,-4-8 0,-4-2 0,5-4-35,1-5 0,-4-5 0,6-1 0,-1-1 21,1 1 1,0-1-1,3 1 1,-1-1-6,2 1 0,1 5 0,3 1 140,-1-3 1,1 6 0,-1 2-39,0 4 1,1 2 0,-1 0 0,1 0-56,-1 0 1,7 8 0,-1 2-1,-4 2-23,-5-1 1,1-1 0,-3 3 0,2-1-160,-3 2 0,3 1 0,-6 1 0,-1-3 18,1-1 0,4 0 0,-4 5-298,1 1 442,-5-9 0,4 7 0,-8-7 0</inkml:trace>
  <inkml:trace contextRef="#ctx0" brushRef="#br0" timeOffset="1035">1170 228 7569,'12'0'-79,"0"-2"-98,1-4 1,1 2 0,-1-6 0,-1 3 76,1 3 0,3 2 0,1 2 0,1 0 167,-1 0 1,-5 0 0,0 0-1,1 0-8,3 0 1,-1 8 0,-1 1 0,-2 3-21,1 0 0,-3-1 1,0 7-1,-3-1-60,-3 1 1,0-7 0,0 1 15,2 2 0,0 1-42,-6 3 0,-8-9 130,-4-3 1,-3-4-27,-3-2 1,7-8-1,1-3 1,2-5-20,4-1 1,2-1 0,2 1 0,2-1-65,4 1 1,-2-1 0,8 1 0,1 1-70,3 5 1,3-5 0,2 6 0,3 1-114,-3 3 0,4-2 1,0 2-1,1 2 208,-1 3 0,6 1 0,-4 0 0</inkml:trace>
  <inkml:trace contextRef="#ctx0" brushRef="#br0" timeOffset="1722">1869 245 7569,'10'0'-583,"-1"0"297,-3 0 0,-2 0 335,8 0 1,-7 0 0,7 0 59,2 0 0,-5 0 0,3 0-9,2 0 0,1 0-112,3 0 0,-1-2 0,0-2-28,1-1 1,-6-3-1,-3 2-63,-1-6 1,4 3 62,-7-3 1,1 0 92,-6-5 0,-7 7-15,-5 4 1,-4 5 0,-1 1-10,-1 0 0,1 0 1,0 0-1,-1 0 56,1 0 0,1 1 0,2 3 1,3 4-45,-3 2 0,5-4 0,-1 5 0,2 3-47,4 1 0,-4 3 0,3-1-1,1 1 0,2-1 0,4 1 10,4-1 0,3-7 0,9-2 0,-1-3-4,1 1 0,-1 0 0,1-4 0,1 2-2,4 2 0,-3 0 1,5-6-1,-2 0 3,0 0 1,1 0 0,-5 0 0,3 0-8,1 0 1,0-2-1,-5-2 1,-1-4-12,0-2 1,7 4 0,-1-3 0,-2-1-14,-1 0 0,-3-1 1,1-5-1,-3 3-55,-3 1 1,1 0 0,-7-5 104,-2-1 1,-2 7 67,-2-1 1,-8 8 0,-3-2-39,-5 4 1,-1 2 0,-1 0-1,1 2 12,-1 4 0,1-2 0,-1 8 9,1 1 1,7-3 0,4 2 18,4 1 1,2 3-59,0 1 0,8-1 0,4-3 0,3-3-9,3-2 1,-1 3 0,1-5-1,1 0-174,4 2 0,-1-6 1,5 4-1,0-4-542,0-2 694,-5 7 0,11-5 0,-6 6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6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2236 367 7209,'0'-17'-395,"0"-1"1,0 7 652,0-1 0,-2 8-132,-4-2 1,-3 5 0,-9 1-30,1 0 1,-1 0 0,1 0 0,-1 1-11,1 5 0,-1-4 0,1 6 0,1 0-29,5 3 0,-5-1 0,6 2 0,-1-1-142,-1-1 1,8 6-1,-1-5 25,3 5 1,2-5 0,0 1-16,0 2 1,7-7-1,5-1 1,3-4-32,3-2 1,-1 0-1,3 0 1,1 0-32,2 0 1,1-2 0,-7-4 102,1-5 1,-1-5 120,1-1 257,-9-1-240,-1 9-182,-8 1 0,0 10-149,0 4 0,2 3 22,4 9 0,2-7 1,5-1 203,-1-2 0,7-2 0,8-6 0</inkml:trace>
  <inkml:trace contextRef="#ctx0" brushRef="#br0" timeOffset="438">2708 280 7569,'5'-12'0,"1"1"22,-2-3-40,-2 6 1,-4-5 0,-4 7 0,-5 2 0,-5 2-1,-1 2 1,-1 0 0,1 0 0,-1 2 0,1 4 0,-1 4-1,3 1 1,1 1 0,5 2 0,-1-1 0,2 1 0,0-3 65,4 3 1,4-6 0,6-1-79,6 1 1,5-6 0,5 4 17,1-4 0,0 4 0,-5 0 0,-1-1 2,1 3 0,-1-6 0,1 6 0,-1-2 5,1 0 0,-1 5 1,-1-3-4,-5 2 1,3-5 0,-8 7-33,-3 2 0,-1-5 0,-2 3 50,0 2 1,-2-7 18,-3-1 0,-5-2 0,-8 0 0,-1 2 1,-2-2-28,-3-2 1,-1-2-1,4 0 1,-2 0-32,1 0 1,3 0 0,1 0-433,1 0-182,-1 0 643,9 0 0,9 0 0,9 0 0</inkml:trace>
  <inkml:trace contextRef="#ctx0" brushRef="#br0" timeOffset="-7688">210 350 6425,'2'-10'-120,"4"4"1,-4 3 205,4-3 0,-4-4 12,-2-7 0,0 5-28,0 0 1,0 6-1,-2-3 6,-4 1 0,2 2-21,-8 6 1,1 0 0,-7 0-3,1 0 0,-1 2 1,1 2 22,-1 2-24,1 7-78,-1-11 54,1 14 1,5-8-51,1 3 0,5 5 0,-4-5 6,2 5 1,3 1 43,5 1-42,0-1 0,0 1 12,0-1 0,7-1 0,3-3 0,2-3 1,-1-2 0,1-2 0,5-4 1,1 1 8,-1 3-6,1 0 1,-1-6 2,1 0 0,-1-6-23,1 0 7,-1-7 12,1 11-4,-9-14-23,7 7 25,-6-1 0,7-5-1,-7 13 5,-2-14-5,-1 6 1,-5 1 2,6-7-2,-8 14-2,0-13 2,0 13 35,0-6 0,0 6 16,0-4-6,0 4-27,0-6 1,0 10 20,0 4 1,0-2-1,0 8-6,0 1 1,0-3 0,0 2-57,0 1 0,2 3 12,4 1-7,-4-7 0,7 4 0,-3-9-22,6-1 38,3 6 1,-3-8-7,0 4 7,-1-4-4,7-2-4,-1 0 3,1 0-10,-9 0 12,7-8 0,-6 6-236,7-4-1,-7-4 224,5 8-11,-13-5-522,14-1 551,-14 6 0,5-13 0,-7 5 0</inkml:trace>
  <inkml:trace contextRef="#ctx0" brushRef="#br0" timeOffset="-1430">717 18 7569,'9'-2'-142,"-1"-2"-854,0-2 1087,-6 1 183,6 5-146,-8 0 100,0 0-70,0 7 1,0-3-1,0 8-133,0 2 0,2 1 0,1 3 0,3-1-2,-2 0 1,0 1 0,0-1 0,2 1-39,-2-1 0,-2 7 1,-2-1-1,0-2-49,0-1 1,5-3 0,1 1-1,-2-1-133,-2 0 1,0 1 0,2-1-148,2 1 0,-1-6 344,-5-1 0,0-7 0,0 12 0,0-7 0</inkml:trace>
  <inkml:trace contextRef="#ctx0" brushRef="#br0" timeOffset="-1179">594 315 7230,'8'-10'-1015,"2"3"1044,7 7 0,-5 0 1,0 0 125,1 0 0,3 0 0,1 0 0,1 0-125,-1 0 1,1 0 0,-1 0 0,2 0-75,5 0 1,-3 0 0,6 0 0,0 0-82,1 0 1,-7 0 0,4 0 0,-2 0-257,1 0 381,-1 0 0,2 0 0,2 0 0</inkml:trace>
  <inkml:trace contextRef="#ctx0" brushRef="#br0" timeOffset="-858">1223 1 6774,'10'7'562,"-2"-5"-577,-8 14 0,0-6 163,0 7-137,0 1 0,0-1 68,0 0 1,5 3 0,1 1 101,-2 2-129,-2 1 1,-2-1 0,0 0-1,2-1-115,4-3 0,-4 4 0,4 1-382,-4-3 296,-2-2 1,0-7-1,1 0-302,5 1-116,-4-5 567,6 8 0,0-14 0,1 5 0</inkml:trace>
  <inkml:trace contextRef="#ctx0" brushRef="#br0" timeOffset="-449">1485 350 7164,'12'2'-461,"-1"4"1,1-4 499,5 3 1,-5-3 0,0 0 6,1 4 0,3-4 0,1 4-27,1-4 7,-8-2 52,5-8-57,-5 6 0,1-11 22,1 7-59,-8 0 55,11-2 28,-13 6-27,6-13-68,-8 13 1,0-14 17,0 5 1,-8 3 0,-3 2 95,-5 4 1,5 2 0,-1 0-1,-2 0 148,-1 0 1,-3 0-149,1 0 0,-1 8 0,3 3 0,1 3 48,3-2 0,7 3 0,-2-3-67,4 3 0,2 3 0,0-1 1,2-1-213,4-4 0,2 3 0,5-5 0,-1 1-200,1 1 0,9-6 1,3 4-1,0-3 345,0-3 0,6-2 0,-3-2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7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6791,'2'16'-31,"1"-3"64,3-1 1,6-6 0,-6 6-89,-2 1 1,3-3-1,-1 1-76,-2 3 1,-2 2 0,0-1 17,4-3 113,-4 3 0,6-13 0,-8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0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8024,'10'-2'190,"-5"-4"-10,-3 4 1,-2-4-1,0 12-48,0 6 1,6 3 0,0 5 0,-2 3 54,-2 6 1,-2 4-1,0 4 1,0 2-49,0 1 1,0 9 0,0-4 0,2 1-47,4 1 0,-5-8 1,5 3-1,-4-1-77,-2 0 0,0 0 0,2-7 1,2-1-182,2-3 1,0 3 0,-4-6 0,2 2 70,1 0 1,3-8-1,-4 3 1,4-5-536,1-2 0,3 1 71,6-1 0,-1-1 1,1-4-1,-1-7 558,0-3 0,1-2 0,7-7 0,2-3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7764,'10'-8'-143,"-2"6"212,-8-6 0,0 16 0,0 4-43,0 3 1,6 3-1,-1-1 1,-1 1-33,-2-1 1,-2 6-1,0 1 1,0-3 23,0-2 1,0 5-1,2-1 1,2-2-21,2-1 0,0-3 0,-6 1 0,0-1-53,0 1 1,0-7 0,0 1-25,0 1 0,0 3-147,0 1-109,0 1 270,0-1 1,2-7 50,3-4 1,-1-10 0,6-4 0,0 1 23,-1-1 1,1-6 0,4 4-1,-3-1-3,3-1 1,1 2 0,3-3 0,1 3-5,5 2 0,-5-3 0,4 3 0,-3 0 2,-3 1 0,1 1 0,-1 6 0,1 0 42,-1 0 1,0 0-1,1 0 32,-1 0 0,1 0 0,-1 2-11,1 3 0,-1-1 1,1 6-45,-1-2 1,-5 3 0,-2-3-16,-3 2 1,5 2 0,-6 5-81,-2 0 0,-2-5 0,-2 0 21,0 1 0,-2 1 1,-4 0 39,-6-3 1,-7-5 0,-3 4 0,3-3-8,-2-3 0,-1 0 0,3 0 1,-2 2 57,-3-2 1,1-2 0,4-2-1,-3 0 29,-1 0 1,0 0 0,5 0 0,1 0-22,-1 0 1,7 0 0,-1 0 17,-2 0 0,7-8-52,1-4 1,4 3-1,2-3-57,0-2 0,0-1 1,2-1-203,4 5 0,-4 1 1,5 6 243,1-2 0,-6 0 0,6 6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30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490 280 7284,'0'-17'-388,"0"-1"0,-2 9 529,-4 3 0,2-2-24,-7 2 0,7-1 1,-4 3-29,0-2 1,4 0 0,-7 6-109,-3 0 0,4 0 0,-1 0 0,-3 0-19,-1 0 0,-3 0 0,1 2 0,-1 2 13,1 2 1,-1 5 0,1-5-1,-1 0 11,1 2 1,-1 0 0,1 5 9,0-1 1,-1-1 0,3 7-5,3-1 0,4-5 0,8 0-7,0 1 1,0-3-1,2 2 10,4 1 1,-2-5 0,7-2 0,1-2-2,-2 1 1,5-3 0,-3 4 19,3-4 0,3-2 74,-1 0 0,1 0 1,-1 0-76,1 0 1,-1 0-1,1 0 1,-1 0-13,1 0 1,-1 0 0,1 0 0,-1 0-12,0 0 1,1 0 0,-1 0 4,1 0 0,-1 0 0,1 0-2,-1 0 1,-5 0 0,-2 2-6,-3 4 1,1-2-19,-2 7 1,-4-5 11,4 6 1,-4-1 0,-2 7 0,-8-1 10,-4 1 1,-3-1-1,-3-1 25,1-4 1,-1 3-1,1-5-1,-1-1 1,3 1 0,1-6 0,3 2 11,-3-2 0,-1 3 1,-3-1 0,1-2 0,-1-2 1,1-2 13,-1 0 0,1 0 0,-1 0 1,1 0 5,-1 0 0,1 0 0,-1 0 36,1 0 0,-6 0 1,-1 0-14,3 0 0,2 0 0,1 0 12,1 0 1,-1 0-40,1 0 0,5 0-620,1 0-362,7 0 936,-4 0 0,16 0 0,1 0 0</inkml:trace>
  <inkml:trace contextRef="#ctx0" brushRef="#br0" timeOffset="26793">822 1 7411,'0'10'-460,"0"5"1,-2-5 489,-4 7 0,2-5 0,-6 0-48,3 1 1,-1 1 0,4-1-1,-2-1 18,2 2 0,-5 1 0,-1 3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09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0 272 6889,'0'17'-76,"0"1"60,0-1 0,0 1 0,0-1-4,0 1 1,0-7-90,0 1 138,0 0-20,0-3-46,0 7 0,0-16 59,0 0 1,0-2 0,0-10 5,0-1 0,0-3-19,0-1 1,2 1 0,2 3 0,4 3-30,1 2 1,-3-3-1,6 5 1,0 0 5,-3-2 0,7 6 0,-6-6 0,1 3 42,1-1 1,-1 0 50,7 6 0,-6 0 1,-1 0-51,3 0 1,-1 2-1,1 2-10,-2 2 1,-7 1 0,5-1-9,-2 6 1,0-2 0,-4 1-13,1 3 1,1 1-1,-4 1-18,4-5 0,-4 5 16,4-4-22,-4-5 1,-4 1 66,-4-8 1,2 0-1,-6-2-31,3-4 0,1-3 1,8-9-4,3 1 1,3-1 0,6 1 0,-3 1-23,3 5 0,2-5 1,1 6 11,0 1 0,1 1 0,-1 8-3,1 0 1,-6 0 0,-1 0 0,3 0 18,1 0 1,-3 2 0,0 2 0,-1 4-29,-1 1 0,3 3 0,-7 5 10,-2 1 0,4-1 0,-2 1-190,-2-1 1,-2 1 193,-2-1 0,7 1 0,3-1 0</inkml:trace>
  <inkml:trace contextRef="#ctx0" brushRef="#br0" timeOffset="401">856 272 7569,'-18'0'5,"1"0"0,5 0 0,1 0 180,-3 0 1,-1 2 0,-1 4-362,4 5 1,-1 5-1,7 1 163,2 1 0,2-1 0,2 1 1,0-1-5,0 1 0,6-1 0,2-1 1,2-5-18,3-5 0,3 2 0,1-2-28,1-2 1,5-2 0,0-2-1,-2 0 2,-1 0 0,-5-8 0,-1-4 0,-2-1 60,1 1 0,-3-4 1,0 5-1,-3-5-17,-3-1 0,4-3 0,-2-1 29,-2-2 0,-2-1 1,-2 7 81,0-1 1,-8 9 0,-4 3-109,-3 4 1,-3 2 0,1 0 0,-1 0-108,1 0 1,-1 2 0,3 4 0,1 3-63,3 1 0,7 6 0,-2-5 183,4 5 0,2 1 0,0 1 0</inkml:trace>
  <inkml:trace contextRef="#ctx0" brushRef="#br0" timeOffset="866">1415 115 7569,'0'-12'-115,"0"0"-47,0 9 0,0-7 1,-2 6 134,-4-2 1,2 0 0,-7 6-1,-3 0 59,-2 0 1,1 2-1,1 2 1,3 4 57,-3 2 0,1-5 0,-1 7 0,2 0-2,-1-3 1,3 7 0,0-4-64,3 3 0,1 3 0,6-1-73,0 1 1,6-7-1,1-1 1,3-2 15,4-4 1,7 3 0,2-1-1,0-2 8,3-2 1,-7 0-1,4 2 1,-3 2 8,-3-3 0,-5 1 1,0 0 25,1 2 1,-5 8-11,-2-3 1,-4-1 0,-4 0 0,-2-1 12,-2 1 1,-8-4-1,3 4 70,-5-3 0,-1-1 0,-1-4 0,1 2-68,-1 2 0,1 0 1,-1-6-1,1 0-116,0 0 0,-1 0-463,1 0-223,-1 0 786,8 0 0,10-8 0,10-2 0</inkml:trace>
  <inkml:trace contextRef="#ctx0" brushRef="#br0" timeOffset="1153">1659 80 7357,'2'-16'-412,"4"5"1,-2-3 292,8 8 0,-1-5 723,7 5-479,-1-8 1,-7 14 0,-2-2-54,-1 6 0,-5 10 0,4-3 0,-4 5-42,-2 1 0,0 7 0,0-1 0,0-2-66,0-1 0,0 3 0,0 0 0,0 1 12,0 1 1,0-6 0,0 4 0,0-3-61,0-3 0,2-1 0,2-3 0,2-1-192,-2 2 1,-2-5-125,-2 3 400,0-8 0,0 4 0,0-8 0</inkml:trace>
  <inkml:trace contextRef="#ctx0" brushRef="#br0" timeOffset="1586">1694 150 7459,'18'0'-46,"-1"0"1,1 0 41,-1 0 1,1 0 0,-1 0 0,0 0 13,1 0 1,-1 0-1,1 0 26,-1 0 1,7 0 0,-1 0 56,-2 0 0,-1 0-11,-3 0-52,1 0-4,-1 0-2,-7 0 0,5 0 30,-3 0 0,-2 0-95,1 0 14,1 0 1,0 0-139,-1 0 1,-5 0-830,6 0 994,-8 0 0,3 7 0,-7 3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08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192 359 7569,'0'-9'-551,"0"1"1,0 0 624,0-4 1,0 3-1,0-3 13,0-1 0,-2 5 0,-1 0 0,-5 2 2,-2 0 0,4 1 1,-5 5-6,-3 0 0,-2 0 1,-1 0-12,0 0 0,-1 7 1,1 5-26,-1 3 1,7 3 0,1-1-19,2 1 1,2-1 0,6 1 12,0-1 0,0 1 1,0-1-36,0 1 0,2-7 0,4-1 5,6-2 1,3 3-1,3-5 1,-1-2-142,1-2 0,-1-2 0,0-2 45,1-4 1,-1-3-1,1-9 48,-1 1 1,-7 5 0,-2 0 0,-2-1 35,-1-3 1,1 5 117,-6-1 14,0 0-125,0 3 1,0 9 0,0 11 8,0 5 0,0 1 1,0 1-16,0-1 1,8 1-19,4-1 1,3-1 0,3-5-11,-1-5 0,1 2 0,-1-2 0,1-2-16,-1-2 1,0-4 0,1-2 0,-1-4 12,1-2 0,-7 4 0,1-5 0,2-3-12,1-1 0,-3-9 0,-2 1 0,-1 0 2,1-2 1,-6 3-1,2-7 1,-4 0-1,-2 2 1,0-4-1,0 6 1,0-1 37,0 1 1,-2 2-1,-2 5 1,-2 1-25,2-1 0,-4 1 281,3 0 1,-1 5-67,6 0-180,0 8 0,0 4 1,0 12 9,0 4 0,0 7 0,0 0 0,2 0-11,3 3 0,-1-5 0,6 8 0,-2 0-1,-4-2 0,3 0 0,1-5 0,0 1-108,0-2 1,0-1 0,-5-3 0,5 1-71,2-1 0,-4 1 0,3-1 69,-1 1 1,0-9-1,-2-3 101,5-4 0,-3 6 0,0 2 0</inkml:trace>
  <inkml:trace contextRef="#ctx0" brushRef="#br0" timeOffset="246">419 255 7469,'-9'0'-85,"16"0"0,5 0 0,13 0 0,-1 0 114,-1 0 1,6 0 0,-6 0 0,1 0-74,1 0 1,-6 0 0,6 0 0,-1 0-144,-1 0 0,2 0 0,-3 0 187,1 0 0,0 0 0,-5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06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192 158 6137,'10'0'335,"-2"0"-378,-8 0 0,6 2 277,0 4-41,-1-4-231,-5 6 123,0-8-22,0 0-79,0-8 32,0-2 141,-7 0-102,5 3 1,-14 7-2,5 0 1,-5 0-14,-1 0 1,-1 0 0,1 0 10,-1 0 1,1 6-1,1 1 44,5 3 0,-3-4 0,6 5-48,-2 3 0,7 2 0,-5-1 0,2-1 3,0-3 0,0 1 0,6 5-7,0 1 1,2-1-1,2 1 1,4-3-105,2-3 1,-5 3-1,7-3 66,2 4 0,1-5 1,3-1-5,-1-2 0,6-2 1,1-4-1,-3 1-5,-2 3 1,-1 0 0,-1-6 14,1 0 0,-1 0-217,1 0 0,-1 0-37,1 0 1,-9-2 0,-1-2-192,0-2 1,-6-1 432,4 1 0,3-4 0,1-7 0</inkml:trace>
  <inkml:trace contextRef="#ctx0" brushRef="#br0" timeOffset="392">489 1 7486,'12'0'-288,"0"0"1,-7 0 376,7 0 1,-6 0 0,6 0 0,-1 2-51,-1 4 0,5 2 0,-3 5 1,4-1-29,1 1 0,1 3 1,-3 1-1,-1 1-20,-3-1 1,-1 7-1,4-1 1,-5-2 3,-1-1 0,4 3 0,-7 0 0,1 0 2,2 3 0,-6-7 1,4 4-1,-4-1 0,-2 1 0,0-4 0,0 5 0,0-5-9,0-1 0,0-1 1,0 0-1,-2 1 1,-4-1 0,2-1 1,-8-3 4,-1-1 0,-3-2 0,-1 1-94,-1-5 1,7 2 0,-1-2-159,-1-2 258,-3-2 0,6-2 0,3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9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403 87 6164,'9'-2'11,"-3"-3"1,-4 1-9,-2-8 1,0 6 83,0-5 1,0 5 5,0-6 0,-2 6 1,-4-3 95,-5 1-149,3 2 2,-8 6-139,7 0 126,-9 0 1,1 0 0,-1 0 12,1 0 0,-1 0 0,1 0-14,-1 0 0,1 0 0,1 2 1,3 4-27,1 5 0,6-1 1,-3 2-1,-1 1-11,0 3 1,4-4 0,-3-1-1,1 3 20,4 1 0,2-3 0,2 0 0,0 1-35,0 3 1,0-5 0,0 1 13,0 2 0,0 1-18,0 3 0,8-7 27,3 1 1,5-8 0,1 2 2,1-5 0,-1-1 0,1 0 0,-1 0-1,1 0 1,-1 0 0,1 0 2,-1 0 1,1 0-4,-1 0 0,-5 0 2,-1 0 0,-5 0-2,6 0 1,-8 2 6,2 4 1,-4 4-10,-2 7-107,0 1 107,0-8-1,0 5-112,0-13 107,0 14 1,0-13-1,0 9 0,0 2-6,-8-7 133,6 9-103,-14-14 0,7 11 1,-9-7 42,1-2 1,-1-2 0,1 0-15,-1 4 1,1-4-1,-1 4 1,1-4-10,-1-2 0,1 0 1,-1 0 19,1 0 1,5 0 0,1-2-11,-3-4 1,-1 4 60,-3-4-57,8 4 1,-5 2-15,3 0 1,-1-2 0,-1-2-296,2-2-512,9 1 364,-5 5 0,10 0 406,4 0 0,3-8 0,9-2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6772,'0'17'-29,"0"-5"1,0 0 0,0 1-488,0 3 516,0-6 0,-8 5 0,-2-5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20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6343,'2'9'433,"4"-3"1,-4 4-413,4 1 1,-5 5 0,1 0 0,2-3-63,2-1 0,0-1 1,-4 7 40,4-1 0,-4 1 0,5-1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7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7433,'10'0'-1029,"-4"-2"1067,-12-4 1,-4 4 0,-7-4 4,-1 4 1,1 2-1,-1 0 1,1 0 1,-1 0 1,5 0-1,-3 0-31,-3 0 1,-3 0 0,5 2-44,-1 4 0,9-2 0,1 5 0,2 1 6,0 0 0,1 1 1,5 7 14,0-1 1,1-5 0,5 0 5,6 1 1,-2-3 0,1 0 0,1-1 35,-2 1 0,5-6 1,-3 4 6,3-1 0,-3-5 1,0 4-6,1-4 0,3-2 0,1 0-13,1 0 0,-1 2-7,1 4 1,-1-2-25,1 7 1,-7-5 0,-1 6-18,-2 1 0,3-3 0,-5 2 16,-2 1 1,-2-3 0,-2 2-19,0 1 1,0-3-1,-2 0 1,-2-1 29,-2 1 1,-7-6 0,1 4 0,-3-2 0,-3-1 0,1-1 0,-1-2 99,1-2 1,-1 0-95,1 0 1,-1 0 0,1 0-94,-1 0 1,7-2-278,-1-3 1,2-5 360,-1-8 0,3 1 0,8-1 0</inkml:trace>
  <inkml:trace contextRef="#ctx0" brushRef="#br0" timeOffset="216">140 175 7569,'-9'-2'-392,"3"-4"364,4 4 1,2-4-13,0 12 1,-6 4-1,-2 7 1,0 1-80,1-1 0,-5 1 0,4-1-375,-1 0 494,-3 1 0,-6-1 0,1 1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5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245 402 7569,'8'-10'-797,"-6"2"1,6 0 682,-8-3 0,0 1 342,0-2-202,0 9-10,-8-13 102,6 14-71,-13-6 0,11 8 1,-8 0 50,-2 0 0,-1 0 1,-3 0-26,1 0 0,0 0 1,-1 0-1,1 0-21,-1 0 1,3 2 0,1 2 0,2 2 31,-1-2 1,3 6-1,0 1 4,3 5 0,1-5 1,6 1-23,0 2 1,0 1 0,0 3-43,0-1 1,2 1-4,4-1 0,-3-7 1,9-4-1,0-3-8,-3 3 0,7-4 1,-4 4-57,3-4 1,8-2 0,1 0 0,-3-2-165,-2-4 0,5 4 0,-1-4 0,0 3 12,3-3 1,-5 4-1,6-6 1,-2 2 194,-3 0 0,5-7 0,0 3 0</inkml:trace>
  <inkml:trace contextRef="#ctx0" brushRef="#br0" timeOffset="450">909 52 7569,'0'-9'-1013,"8"-7"762,-6 14 234,5-13 0,-9 13 0,-3-4 125,-7 4 1,2 2-1,-1 0 10,-3 0 1,-1 0-86,-3 0 0,6 8 1,3 3-1,1 5-1,4 1 1,-4 1-1,3 1 1,1 3-33,2 1 0,2 6 0,0-4 0,0 0-27,0 1 1,0 3 0,0-4 0,0 0 14,0 0 0,0 5 0,2-5 1,2 0 4,1 0 1,1 0 0,-4-3-1,2 1 4,2-2 3,0 7 0,-6-9 0,0 6 0,0-7 0,0-1 0,0 1-172,0-1 155,0 1 0,0-1 1,-2-1-115,-4-5 107,4 5-29,-14-14 1,13 11 5,-9-7 0,0 0 0,-5-6-19,-1 0 0,1 0 0,-1 0-46,1 0 112,7 0 0,-13-8 0,4-2 0</inkml:trace>
  <inkml:trace contextRef="#ctx0" brushRef="#br0" timeOffset="1507">664 454 6929,'12'0'-219,"0"0"1,-1 0 267,7 0 1,-1 0-1,1 0 41,-1 0 0,7 0-3,-1 0-57,0 0 7,2 0-160,-5 0 162,5 0-5,-8 0-198,1 0 194,-1 0-11,1 0 7,7 0-152,-6 0 135,7-8 4,-9 6-20,1-5 15,-1-1-38,1 6 32,-1-6-218,0 0 205,-7 6-18,6-5 19,-7-1 20,1 6 0,6-14 11,-5 5-29,-3 3 0,0-2 0,-6 6 20,4-1-22,-5-9 9,7 12-7,-8-6 0,0 6 4,0-3 1,-2 3 30,-4-4 1,3 4 0,-9 2-10,-2 0 1,5 0-1,-3 0 15,-2 0 0,-1 0 0,-3 0 0,3 2-8,3 4 1,-3-2 0,3 7 26,-3 3 1,-1 1 0,3 3-49,1-1 1,8 1 0,-2-1-3,4 1 1,4-1 0,4 1-9,6-1 0,3-1 1,3-3-1,-1-3 0,-1 0 1,-3-3-1,-1 1 0,1-4 1,3-2-26,1-2 21,1 0 1,-1 0-1,1 0-6,-1 0-97,1 0 107,-1 0-2,1 0 2,-1 0 1,1-8 0,-3 4 1,-1-5-11,-3 1 0,1-4-17,5 6 19,1-7-4,-1 3 6,1 0 1,-1-5 0,-1 3-1,-5-3-1,5 5-1,-14-6 33,13 7-28,-13-1-2,6-6-1,-8 15 65,0-15-62,0 14 59,0-13 1,0 11 104,0-8 1,0 6-36,0-5-145,0 7-63,0-4-100,-8 8 179,6 0-5,-5 0-9,7 0-113,0 0 106,7 0 12,-5 0 1,14 0 5,-4 0 0,-3 0 1,3 0 19,1 0-15,-5 0 1,8 0 35,-5 0 22,5 0 0,-4 0 6,-1 0-18,1 0 0,0 0 229,-1 0-27,1 0-202,-3 8 24,7-6 109,-14 13 0,6-5-104,-8 7 1,0-5-1,0 0 1,0 1 9,0 3 1,0 1-125,0 1 0,0-1-147,0 1 0,2-3-487,3-3 235,-3 3 301,6-13 0,-2 8 1,2-6 142,1 2 0,3-1 0,6-5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7454,'0'-9'-788,"0"-7"883,0 14 133,0-6-151,0 8 1,0 8-1,0 4 1,2 3-35,4 3 1,-4-1 0,5 3-1,-1 1 10,0 2 0,2 6 0,-4-3 0,2-1-127,-3 0 1,1 4-1,0-6 1,2 1 46,-2 1 0,-2-6 1,-2 5-1,0-5-95,0-2 0,0 1 0,0-1-164,0 1 260,0-1-31,0-7-106,0 6-35,0-15 37,0 7 161,0-8 0,0 0 0,0 0 0</inkml:trace>
  <inkml:trace contextRef="#ctx0" brushRef="#br0" timeOffset="423">18 193 7380,'0'-18'0,"0"1"-129,0-1 0,2 3 0,2 1 1,4 2 7,2-1 1,-4 3 0,5-2 0,3 1 136,1 1 0,-1-3 0,1 7 26,5 2 1,1-4 0,-3 2-1,-1 2 32,1 2 1,-7 2 0,1 0-33,1 0 1,3 0 0,1 0 0,-1 2-79,-4 4 0,1-2 1,-5 6 13,2-2 0,-5 3 1,5-3-1,0 2 20,0 3 1,-5 1 0,5-1 0,-2-1 8,-4 2 0,-2-5 0,-2 3 52,0 2 1,0-5 0,-2 1-1,-4-2 0,-2-1 0,-5-3 0,1 2-25,-2-2 1,-1-2 0,-5-2 0,-1 2-9,-2 4 0,-2-4 0,3 4 0,-3-5-37,-2-1 0,5 0 0,-1 0 1,4 0-202,1 0 0,7 0-518,-1 0 730,8 0 0,-4-7 0,16-3 0,2-7 0</inkml:trace>
  <inkml:trace contextRef="#ctx0" brushRef="#br0" timeOffset="852">560 0 7569,'11'0'-102,"1"0"4,2 0 1,1 0-1,3 0 1,-1 0-43,1 0 0,-1 6 0,2 0 1,3-2 118,1-2 1,0 6 0,-5 1 25,-1 1 1,-5 0-1,-2-4 5,-3 5 1,5-1 0,-6 2-5,-2 1 1,-2 3 0,-2 1-13,0 1 0,-2-1 11,-4 1 0,-2-7 0,-5-1 194,1-2-142,0-3 1,1-5 0,1-1-42,2-5 0,2-4 0,6-7 0,0-1 1,0 1 0,2-1-17,4 1 1,-2-1 0,8 1-94,1-1 1,-3 7 0,2 1-48,1 2 0,3-3 1,1 5-1,1 2 140,-1 2 0,8 2 0,2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1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88 7999,'0'-12'-636,"0"0"1,0 7 674,0-7 350,0 0 73,0-5-227,0 7-142,0 2 1,0 10 0,0 4-15,0 6 0,0 3 0,0 3 1,0-1-50,0 1 1,0 1-1,0 2 1,0 5 11,0 1 1,0-6 0,0 4 0,0-1-49,0-1 1,0 0 0,0-5 0,0-1-65,0 1 0,0 5 1,0 0-1,0-1-93,0-3 1,0-2 0,0 1-99,0-1 0,0-5 1,-2-2-1,-2-1-654,-2 1 915,0-6 0,-1 4 0,-3-8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2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245 123 6943,'10'-12'-255,"-4"1"0,-4 5 260,-2-6 0,0 7 85,0-7 0,-2 8-51,-4-2 1,2 4 0,-8 2-18,-1 0 0,3 0 0,-2 0 9,-1 0 0,-3 2 0,-1 2 1,-1 4 24,1 2 0,-1-5 0,3 7 1,1 0 7,3-3 0,-1 7 0,-5-5-26,-1 5 1,8 1 0,5 1-39,3-1 1,2 1-1,2-3 11,3-3 0,7 2 0,9-9 0,5-1-48,1-2 0,-4 4 0,6 0 0,0-2-24,-1-2 1,4-4 0,-4-2 0,1-4-1,0-2 1,-8 1-1,3-5 1,-5 3-31,-2-3 1,1-2-1,-3-1 73,-3-1 1,-4 1-1,-10 1 1,-4 3-13,-6 1 1,1 6 0,-5-3 0,-3 1-19,-1 4 0,-5 2 1,0 2-1,0 0-43,-1 0 1,-3 0 0,6 0 90,2 0 0,9 0 0,-3 0 0,5 0 0</inkml:trace>
  <inkml:trace contextRef="#ctx0" brushRef="#br0" timeOffset="446">594 53 7458,'10'2'-483,"-2"2"1,-2 4 393,0 2 0,-1-5 1,-5 7 120,0 2 0,0 1 1,0 3 38,0-1 1,0 0 0,0 1-55,0-1 1,0-5 157,0 0-133,0-8 0,-2 9 61,-3-7 0,1 0-45,-8-6 1,8-8 0,-2-4-56,4-3 1,2-3 0,2 1-1,4-1-33,6 1 0,3 0 0,3-1 0,-1 3-6,1 3 1,-1-4-1,1 7 1,-1-3 17,1 0 1,-1 7 0,1-5 0,-1 2-19,1 4 0,-7 2 1,1 2 22,1 0 0,3 0 1,-1 2-3,-3 4 1,2 4 0,-9 7-7,-1 1 1,-2-1 0,-2 1 0,0-1-94,0 1 0,0-7 1,0 1 113,0 1 0,0 3 0,0 1 0</inkml:trace>
  <inkml:trace contextRef="#ctx0" brushRef="#br0" timeOffset="934">1101 123 7569,'17'0'-348,"1"0"1,-1 0 211,1 0 0,-1-2 1,1-2-1,-1-2 1,1 3 183,-1 1 0,1 0 0,-1-2 0,1-2-29,-1 2 1,0-4 0,1 3-54,-1 1 1,-5-4 37,0 2-15,-8-8 0,1 7 0,-10-5 47,-7 6 0,-4 4 0,-1 0 95,-1-3 0,1 3 0,0-4-51,-1 4 1,6 2 0,1 2-54,-3 4 1,-1 3-1,-3 9-5,1-1 1,1 1 0,3-1 0,1 1 0,-2-1 1,5 1 0,-1-1 45,2 0 0,-3 1 0,5-1-29,2 1 1,2-6 0,2-1-6,0 3 0,8-6 0,3-1 1,5-1 15,1 0 1,1 0 0,-1-4 0,1 2-16,-1 1 1,1 1 0,-1-6 0,1 0-71,-1 0 0,1 0 0,-1 0 1,0 0-150,1 0 1,-1 0 165,1 0 17,-1 0 0,1 0 0,-1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03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7413,'-12'0'-688,"1"0"1,5 2 397,-6 4 290,8 4 0,-4 7 0,8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04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7569,'-2'10'-473,"-4"-4"315,4-4 76,-6-2 1,8 2-766,0 3 847,0-3 0,0 14 0,0-6 0</inkml:trace>
  <inkml:trace contextRef="#ctx0" brushRef="#br0" timeOffset="146">210 1 7569,'17'0'-116,"1"0"0,-1 0-1051,1 0 1167,-9 0 0,7 0 0,-6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5:59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18 402 6269,'10'-8'43,"-4"-3"767,-4 3-553,-2-8 0,-2 14 95,-4-3-275,4 3 0,-6 4 0,8 3-11,0 7 1,0 4 0,2 1 0,2 1-29,2-1 0,0 6 1,-4 1-1,1-3-42,3-2 0,2 5 0,-4-1 1,2-2-11,-2-1 1,-1 3-1,1 0 0,2-1 0,2-5 0,-4-3 1,4-3 31,1 3 0,3 1-4,5 3 1,1-8 0,-1-5 41,1-3 1,-7 4 0,1 0-38,2-2 1,1-2 0,3-2-1,-1-2-115,1-4 0,-1 4 1,0-6-1,1 2-63,-1 1 0,1-3 1,1 4-1,3-4-226,1-1 1,0 5 0,-5-2-381,-1 4 765,-7-6 0,-2-2 0,-8-7 0</inkml:trace>
  <inkml:trace contextRef="#ctx0" brushRef="#br0" timeOffset="241">210 594 7497,'-9'-8'-382,"1"6"423,8-5 0,8 7-74,1 0 0,3 0 0,-1 0 76,3 0 0,2 0-90,1 0 0,1 0-225,-1 0 104,0-8-161,1 6 140,-1-6 0,-7 8 89,6-8 100,-14 7 0,13-15 0,-5 6 0</inkml:trace>
  <inkml:trace contextRef="#ctx0" brushRef="#br0" timeOffset="424">105 350 7569,'-23'-6'-28,"0"0"1,5-6 29,7 7 200,-1-9 27,2 4-584,3 1 77,7-7 217,7 14 1,3-6-279,8 8 206,7 0 1,-6 0 20,4 0 1,5 0 0,-1 0-1,2 0 112,0 0 0,0 0 0,6 0 0</inkml:trace>
  <inkml:trace contextRef="#ctx0" brushRef="#br0" timeOffset="667">821 472 7569,'8'10'-154,"-6"-3"-1,6-7 148,0 8-5,-6-6-81,13 6 116,-13 0 1,14-5 0,-5 9-1,5 2 1,1 1 0,1 1 19,-1-5 0,1 5 0,-3-4-17,-3 3-40,3 3 1,-5-1 0,7 0-1,1-1-186,-1-4 1,-5 3 0,0-5-1,1 2-370,3-1 446,1-7 124,-7 12 0,13-7 0,-3 9 0</inkml:trace>
  <inkml:trace contextRef="#ctx0" brushRef="#br0" timeOffset="937">1276 524 6947,'-8'-9'-167,"-2"1"0,-2 8 1,1 2 287,-3 4 0,-1-3 1,-3 9-1,1 0-1,-1-3 1,1 13 0,-1-5-34,1 3 1,-3-1-39,-3-1 1,4 5-42,-4 0 0,3 0 18,3-5 1,-1-1-148,1 1 1,-1-1-35,1 1-29,7-1-54,-5 1 1,13-1-1,-2-1 238,8-5 0,5 5 0,9-6 0</inkml:trace>
  <inkml:trace contextRef="#ctx0" brushRef="#br0" timeOffset="1439">1730 524 6269,'-8'-15'379,"-4"3"1,-3 4-291,-3 8 0,1 0 1,-1 0-1,1 0 34,-1 0 0,1 6 0,-1 2 1,3 2-8,3 3 0,-1 3-77,7 1 1,0 1 0,6-1 0,0 1-1,0-1-48,0 1 1,0-1-1,0 0 1,2-1-48,4-4 0,3 1 0,9-7 1,-1-2-95,1-2 90,-1 6 0,1-6 1,-1 3-1,1-5 1,-1-3-1,1-5-109,-1-2 1,1-2 109,-1-5 1,1-1 31,-1 1 0,-5 0 0,-3-1 1,-1 1 35,-4-1 1,4 7 211,-2-1 1,-1 6 40,-5-6-237,0 9 1,0-3 12,0 12 0,0-3 0,0 9 0,0 2-146,0 1 0,0 3 0,0-1 0,0 1-60,0-1 0,0-5 0,0-1 1,2 1-188,4-2 0,-2 3 355,8-7 0,-1 8 0,7-5 0</inkml:trace>
  <inkml:trace contextRef="#ctx0" brushRef="#br0" timeOffset="2070">2131 542 7387,'0'-12'-544,"0"0"544,0 9 0,0-7 144,0 4-125,0 4 0,2-6 18,4 8-1,-4 0 0,8 6 0,-6 2-25,1 2 1,7 1 0,-6 7-11,-2-1 0,3-5 0,-1 0-97,-2 1 0,0 3 32,2 1 1,-4-5-1,4-1-12,-4-7 35,-2 4 1,5-10-1,3-4-37,2-5 119,-6-5-24,11-1 0,-7-1 79,4 1 0,1 5-101,-7 0 0,8 7 42,-3-7 1,-1 6-36,2-6 1,-1 9 5,7-3 1,-1 4-1,1 2 0,-1 0 0,-5 0 1,-1 0-1,1 2 1,0 4 28,-1 5 0,-7 5 1,2 1 27,-4 1-54,6-1-25,-6 1 0,5-1 36,-7 1-8,0-9 10,0 7-9,0-7 8,0 1-7,8-2 12,-6 0-132,6-6-124,-8 5 251,0-7 0,2-7-41,4-5 48,-4 4-31,5-7 0,-1 3 0,2-9 0,0-3 34,0 3 0,3 2 0,-3 1 0,2 1 0,3-1 79,3 1 1,1 1 0,1 5-162,-1 5 0,-5 4-66,-1 2 1,-1 2 64,2 4 1,1-2-1,-5 7 1,0 3-1,0 1 1,-4 3-107,-3-1 1,5 1 0,0-1 52,-2 1 0,-2-1 1,-2 1 102,0-1 0,8 0 0,1 1 0</inkml:trace>
  <inkml:trace contextRef="#ctx0" brushRef="#br0" timeOffset="2355">3074 524 7569,'0'-9'0,"0"-7"0,0 14-122,0-6 221,0 8-233,0 0 94,8 0 54,-6 0 0,8 8-73,-4 4 0,-3 3 1,7 5-113,-2 3 198,-2 4 0,0 4 0,-1 0 0,1 2 40,2-2-27,-6 0 10,6 4-85,-1 0 0,-3 2 104,8 4-193,-8-12 60,4 12 1,-3-14 9,1 8 1,2-6-106,-2 0 1,-4-8 39,4 3 0,1-5-309,-1-2 428,0 1 0,-4-8 0,4-5 0,-4 5 0,5 0 0</inkml:trace>
  <inkml:trace contextRef="#ctx0" brushRef="#br0" timeOffset="2667">3266 629 7569,'6'-19'0,"0"-5"-381,8 5 309,-5-6 56,1 7 79,6 1-306,-7-1 174,9 9 1,-1-5 97,1 8-127,-1 0 0,1 6 133,-1 0 40,1 0 1,-1 0-13,0 0-3,1 0-26,-8 8-41,-3 2 1,-1 2 9,0-1 0,0 1 0,-6 5 20,0 1 1,0-1 0,-2 1 0,-2-1-79,-2 1 1,-7-7 0,1 1 0,-4 0 59,-1-3 1,-6 5 0,-1-6 0,1-1-35,-2 1 0,6 4 1,-7-6-1,3-1-72,0 3-86,-1-6-5,15 6 174,-7-8-15,7 0-225,-1 0 258,-6 0 0,14-8 0,-5-2 0</inkml:trace>
  <inkml:trace contextRef="#ctx0" brushRef="#br0" timeOffset="3001">3773 88 7569,'0'-18'-88,"0"1"-79,0-1 54,0 1 43,0 7-1,0 2-138,0 8 259,0 0 1,0 8 0,0 6 0,0 5 145,0 4-156,0 8 0,0-9 1,0 5-1,0 0 0,0 0 1,0 4-1,0 2 4,0 2 0,6-2 0,0-2 0,-3-2-64,-1 2 1,-2-3 0,0-1 0,0-2-38,0-4 0,0 5 1,0-3-104,0-2 0,6-7-310,0-3 293,0 1 0,-4 4-238,4-5 415,-4-3 0,13 0 0,-5 1 0</inkml:trace>
  <inkml:trace contextRef="#ctx0" brushRef="#br0" timeOffset="3415">3982 489 7569,'12'0'-71,"0"0"1,-6 0-130,5 0 0,1 0 0,5 0 21,1 0 234,-1 8 0,-5-6 14,0 4 1,-7-2-62,7 2 1,0-4 12,5 3 0,-7-10 57,-4-7-161,-4-4 0,-2-1 46,0-1 43,0 1 1,0 5 5,0 1-12,0-1 0,-2 2 0,-4 5 18,-6 3 0,-3 2 0,-3 0 0,1 0 28,-1 0 0,1 2 0,-1 3 1,1 5 44,-1 0 0,7 5 1,1-3-1,0 3-39,1 3 1,5-1 0,-2 3 0,4 1 66,2 2 1,0 1 0,0-7 58,0 1-118,0-1 30,8 1-90,1-1 1,9-5-1,-1-3 1,1-1-105,-1-4-108,1-2 1,-1-2 0,1 0 0,-1 0-754,1 0 965,-1 0 0,1 0 0,-1 0 0</inkml:trace>
  <inkml:trace contextRef="#ctx0" brushRef="#br0" timeOffset="4325">228 1450 5924,'9'0'163,"1"-2"-93,-4-4 1,2 2 0,5-5 0,-1 1-30,1 4 0,3 2 0,1 2 1,1 0-81,-1 0 0,3-2 0,3-2 0,6-2 50,4 2 1,2 3 0,2-1-1,4-2 5,5-2 0,5 0 1,1 6 10,1 0-23,-1-8 1,6 6 0,2-3 0,0 1 25,1-2 0,5 4 1,-4-4-1,2 4 13,0 2 0,-2-6 0,4 0 0,-2 3 17,2 1 0,-4 2 1,0 0-7,-2 0-31,-2 0 1,1 0-1,-1 0 1,-2 0 86,-2 0-74,7 0-145,-7 0 0,6 0 44,-8 0 56,1 0 1,-1 0-20,1 0 33,-1 0-7,0 0 0,3 0-9,3 0-10,-4 0 14,6 0 0,-7 0-10,-1 0 3,8-8 43,-5 6 1,5-6-33,-8 8 3,1 0 90,-1-8 0,-5 6-84,-1-3 150,-7 3-71,11 2 0,-13-2-56,4-4 79,-4 4-83,-2-6 1,6 8 29,-1 0-63,1 0 46,-6 0 21,0 0-19,-8 0 0,6 0 27,-4 0 1,-2 0-221,3 0 72,-9 0 40,4-7 0,-2 5 48,1-4 1,-1 4 0,-6 2 0,1 0 13,-1 0-12,-7 0-1,6 0 12,-7 0-561,1 0 70,5 0 1,-7-2 470,4-4 0,3 4 0,-13-13 0,6 5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14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1765 874 7387,'-2'-10'-382,"-4"4"0,2-1 685,-8 1 0,1 0-229,-7 6 0,3 2 0,1 2 1,4 4 12,3 1 1,-7-5-1,4 4 1,-1 0 2,-1 3 1,8-1 0,-2 2-62,4 1 0,2-3 1,0 2-21,0 1 0,0 3-166,0 1 181,8-7 0,-4 0 0,8-7-47,1 3 1,3 6-1,1-6 1,1-2-196,-1-2 0,3-2 0,1 0 0,2 0-99,-1 0 0,-3-2 0,-1-2 317,-1-2 0,8-8 0,2 5 0</inkml:trace>
  <inkml:trace contextRef="#ctx0" brushRef="#br0" timeOffset="642">2044 682 6260,'0'-18'822,"0"1"-752,0 7 54,0 2 1,0 22 0,0 3-61,0 3 0,0-1 0,2-1-20,4-1-85,-4 1 126,6 7-56,-8-6 0,0 7 1,0-9-135,0 0 137,7 9 1,-5-7-1,4 4 1,-4-3-201,-2-3 36,0 1 0,8-1 109,-6-7 0,5 5-7,-7-3 1,0-2 48,0 1-16,0-7-11,0 4 0,0-10 0,2-2-10,4-2 0,-4-7 1,4 1-11,-4-3 27,6-3 0,-4 3 0,7 3 0,-7-4-1,2 5 1,4 1 1,1-1 1,5 5 2,1-6 0,-5 2 3,0-1 1,-1 1-1,7 6-3,-1-2 0,1 0-2,-1 6 1,1 0 0,-1 0 0,0 0 0,1 0 0,-1 0 28,1 0 1,-7 6 0,1 2 0,2 0 66,1 0-69,3 5 0,-7-9-7,1 8 5,0-8 104,-3 11-105,7-13 22,-6 14 1,1-13 13,1 9 0,-8 0-11,2 5-18,3 1 1,-7-9-7,6 7 0,-8-6 0,0 7 0,0 1 1,0-1 148,0 0-137,0-7 49,0-2 1,0 0-14,0 3-23,0-3-7,0 0-221,0-8-300,0 0 0,8 0 0,1 0 0</inkml:trace>
  <inkml:trace contextRef="#ctx0" brushRef="#br0" timeOffset="-2595">333 1101 7110,'-18'10'-1032,"1"-3"1032,7-7 0,-6-7 0,7-3 0</inkml:trace>
  <inkml:trace contextRef="#ctx0" brushRef="#br0" timeOffset="-2484">280 1049 6078,'-17'0'0,"1"-2"0,5-4 0,3 4 0,8-6 0</inkml:trace>
  <inkml:trace contextRef="#ctx0" brushRef="#br0" timeOffset="-2424">245 996 7569,'0'-10'0,"0"3"0</inkml:trace>
  <inkml:trace contextRef="#ctx0" brushRef="#br0" timeOffset="-1455">193 717 7325,'2'11'201,"2"1"-171,2 2 0,-1-5 0,-5 3 0,0 2 0,0 1 52,0 3 1,0 5-1,0 0-142,0-2 109,0-1 5,0 5-74,0-6 1,0 7 6,0-9 0,0 1 0,2-1 0,2 1 33,2-1-7,0-7-45,-6 5 51,8-5 0,-1 7 3,5 1 0,2-6 0,-7-1 27,3 3 0,-6-5 0,4 1-14,-1-2 0,-5 0 0,6-4 52,0 1-108,-6 1 49,13-6-6,-13 0 1,14 0-4,-6 0 2,7 0-9,0 0 0,-5 0-187,0 0 188,-1 0-50,7 0 0,-1 0-191,1 0 223,-9 0-142,7 0-132,-6 0 129,7 0 20,1 0 1,-7 0-284,1 0 159,0 0-218,-3 0 472,7 0 0,-7-8 0,1 7 0,6-15 0,-7 6 0</inkml:trace>
  <inkml:trace contextRef="#ctx0" brushRef="#br0" timeOffset="-1178">420 996 7343,'-18'0'-949,"7"0"1625,-1 0-460,8 0-135,-3 0-21,7 0 0,1 0 0,5 0 0,6 0-14,3 0 0,3-6 0,-1 1 0,1 1-1,-1 2 1,1 2 0,-1 0-212,1 0 116,-1-8 1,1 6 0,-1-4-665,1 4 581,-9 2 0,7 0 0,-7-2-172,1-4 305,-2 5 0,0-15 0,1 6 0</inkml:trace>
  <inkml:trace contextRef="#ctx0" brushRef="#br0" timeOffset="-958">333 734 7569,'-16'-2'0,"3"-2"-187,1-1-382,8-9 680,-4 12 1,16-6-1,4 8-76,3 0 1,3 0 0,-1-2-1,1-2-64,-1-1 1,6-1 0,3 6 0,1 0-126,4 0 0,-4 0 1,2 0-1,0 0-285,-2 0 439,6 0 0,-6-8 0,8-2 0</inkml:trace>
  <inkml:trace contextRef="#ctx0" brushRef="#br0" timeOffset="-341">1136 944 6658,'12'-2'-269,"-1"-4"0,-7 2 393,2-7 1,-6 7-5,-6-2 1,2 4-1,-7 2 34,-3 0 0,2 0 1,-5 0-57,-8 0 0,-4 0 1,-1 0-1,7 0-27,4 0 0,1 6 0,1 1 0,-1 1-65,1 0 1,5 4 0,3-5 0,-1 3-57,0 4 0,6-5 0,-2 3 19,5 2 1,1 1 0,1 1 17,5-5 1,4 5 0,7-6-3,1-1 1,-1-1-1,1-8-2,-1 0 1,1 0 0,-1 0 0,1 0 4,-1 0 1,-5 0 0,-1-2 4,3-4 0,2-3 0,-1-9 22,-3 1 0,1 5 0,-7 0 36,-2-1 0,0 5 0,0 0 69,2 0-100,-1 6-56,-5-5 1,6 14-10,0 5 0,2 2 0,-4-1 0,3-3-117,3-2 0,-4 3 1,6-3-1,1 0 0,3 2-702,1-1 864,1-5 0,-1 4 0,1-8 0</inkml:trace>
  <inkml:trace contextRef="#ctx0" brushRef="#br0" timeOffset="20156">3738 979 7569,'-17'0'0,"1"2"-19,5 3 1,-5-3-7,4 4 0,3 2 65,-3-2-79,0 7 47,3-11 0,-1 12 229,4-8-131,4 7 0,-11-3-207,7 8 0,0-7 36,6 1-40,0-1 86,8-1 0,1 4 0,9-8 0,-1-3-79,1-1 113,-1-2-14,1 8 10,7-6-38,-6 6 28,7-8 3,-9-8 69,8 6-70,-5-13 2,5 13 0,-8-14 219,1 6-206,-8 1-1,5-7-3,-13 7 179,14-9-161,-15 8 12,7-5-18,-8 5-13,0-7 1,0-1 0,0 1 5,0-1 18,-8 9-1,7 1-15,-15 0-144,6 6 1,-7-6-1,-1 8 1,1 2-177,-1 4 0,1-2 0,0 8 0,-1-1-304,1-1 603,7 5 0,-6-5 0,7 8 0</inkml:trace>
  <inkml:trace contextRef="#ctx0" brushRef="#br0" timeOffset="20648">4245 682 6149,'0'-18'577,"0"9"-506,0-7 348,0 14-168,0-6-316,0 8 151,-8 0 1,6 0 0,-14 0-150,14 8 128,-5-6 27,-1 14-220,6-7 198,-14 9-4,15-1-30,-15 1 0,14 5 0,-4 2 0,4 0 32,2 1-101,0 5 54,0-4 1,0 8-40,0 0 0,0-6 0,0 0 0,0 2 8,0 2 0,0-4 0,0-2 0,0 0 5,0 1 1,0-5 0,0 4 0,0-2 8,0-3 1,0-3 0,0 0 0,0 3 2,0 1 0,-6 0 1,1-5-1,-1-1 14,-2 1 1,4-1-1,-7 1-1,-3-1 1,4-5 0,-1-2-16,-3-3 0,4 5 0,-1-6-79,-3-2 1,-1-2-1,-3-2 3,1 0 1,1-2-1,3-2-251,1-2 0,2-8 0,-3 5-18,1-1 0,6-6 340,-6 5 0,1-5 0,-7-1 0</inkml:trace>
  <inkml:trace contextRef="#ctx0" brushRef="#br0" timeOffset="21443">3983 979 6588,'9'-8'-1,"1"6"65,-4-4 0,-2 4-54,7 2 0,-5 0 0,6 0 1,1 0 32,3 0 0,1 0 0,1 0-20,-1 0 1,1 0-1,-1 0 1,1 0 37,-1 0 0,1 0 0,-1 0 8,1 0 1,-1 0 0,1 2-8,-1 4 0,0-4-110,1 4 0,-8-2 0,-3 0-228,1 1 0,-6 3-285,4-2 561,-4-4 0,-2 13 0,0-5 0</inkml:trace>
  <inkml:trace contextRef="#ctx0" brushRef="#br0" timeOffset="41159">298 2393 7263,'11'0'-1526,"1"0"1526,-8-7 270,4 5 0,-3-8 16,1 4-220,0 4 7,-6-6 1,2 6-19,4-3 0,-4 1-12,4-8 0,-12 6-12,-6-5 1,-3 7 0,-3-2 0,1 4-12,-1 2 0,-1 0 0,-3 0 0,-1 0 220,2 0-208,-6 0 41,7 8 1,-11-4 0,8 5 91,2-1-102,1 6-16,10-5 0,-3 3 52,7 0-239,-8-1 87,13-1 1,-7 6 33,8-5 1,0-1 0,0 2 0,2 1-1,4 1-101,5-3 1,5-3-1,1-8-33,1 0 117,7 0-171,-6 0-21,14 0 196,-13 0 1,11-6-191,-8 0 18,8-7 146,-12 3 0,7-7-63,-9-1 9,1 1 75,-1-1 1,-1 1 36,-5-1 0,13 1 0,-5-1 0</inkml:trace>
  <inkml:trace contextRef="#ctx0" brushRef="#br0" timeOffset="41454">402 2114 7267,'-7'-10'-1284,"5"-5"1208,-6 13 1,6-8 0,-2 4 75,-2-5 0,1 1 0,5-2 0,0 8 0,0-3 0,0 7 641,0 0-515,-8 0-61,6 0 0,-6 2 52,8 3-53,-8 5-53,6 8 0,-5-1 20,7 0 0,0 1 1,0 1-1,0 3-7,0 1 1,0 0 0,0-3 0,0 1 47,0 2-228,0 1 193,0-7-11,0 0 3,7 1-222,-5-1 94,6 1 0,-2-6-148,0-1 110,7 1-1,-11-3 78,14-1 60,-14 0 0,21-6 0,-4 6 0</inkml:trace>
  <inkml:trace contextRef="#ctx0" brushRef="#br0" timeOffset="41924">490 2323 7569,'0'-11'-251,"0"-1"1,0 6 0,2-3 466,4 1-93,-5 2-235,15 6 36,-14 0 132,13 0-95,-5 0 0,8 0 173,-1 0-270,1 0 192,-1 0 15,0 0-143,1 0 1,-1 0 96,1 8 15,-8-6-134,5 13-2,-5-5 117,7 0-30,-7 5-86,6-5 105,-15 7-23,15-7-131,-14 6 139,6-7-21,-8 9 16,7-9 26,-5 7-30,6-6-13,-8-1 70,0 7-59,0-14 5,0 13 0,-2-11-18,-4 8 41,4-8 0,-7 4 122,3-8 160,-4 0-188,-7 0 25,7-8-132,-5-2 0,13-7 0,-4-1 1,4 1-1,4-1 0,2 1 0,3-1-49,3 1-84,-6-1 1,12 1 5,-5-1 0,-1 1 63,1 0 1,1 7-18,6 4 1,-1-2-118,1 2 1,-1 1 198,0 5 0,-7 0 0,13 0 0,-3 0 0</inkml:trace>
  <inkml:trace contextRef="#ctx0" brushRef="#br0" timeOffset="42175">1188 2323 7387,'-11'0'-350,"-1"0"361,8 0 160,-11 0 30,13 0-329,-14 0 163,14 8-65,-6 2 1,8 2 86,0-1 1,0 1 70,0 5-203,0 1 1,6-7 0,2 1-272,2 2 221,-6-7 0,11 3-306,-3-4 412,3-4 19,3 6 0,-1-8 0,1 0 0</inkml:trace>
  <inkml:trace contextRef="#ctx0" brushRef="#br0" timeOffset="42341">1293 2201 7569,'-12'-15'-715,"1"3"624,-1-3 163,3 13 45,-7-14-293,14 14 87,-13-6-6,13 8-202,-6 0 141,8 0-10,0 0 166,0 8 0,0-6 0,0 14 0,0-7 0</inkml:trace>
  <inkml:trace contextRef="#ctx0" brushRef="#br0" timeOffset="42833">1503 2341 6740,'9'2'123,"-3"4"-87,4 3 0,-8 3-3,4 0-24,3-1 1,-5 7-50,8-1-117,-8 1 168,4-1-1,-8 1 1,2-7-150,3 1 137,-3-8 5,6 4-18,-8-8 14,0 7-27,0-5 47,0 6-5,0-8-10,0 0 45,8-8-129,-6-1 80,13-9-3,-13 1 12,14-1-82,-7 1 1,9-1 64,-1 1 0,1-1-3,-1 1 0,-3-1-9,3 1 24,-11 7-17,25-5-16,-19 13 12,13-6 117,-7 8-111,-1 0-3,0 0 64,1 0-52,-1 0-5,1 0 14,-1 0-10,1 0 0,-1 6 6,1 0 6,-1 7-16,1-11 9,-1 14-1,-7-14-100,-2 13 98,-8-5-14,7 0 0,-5 5 0,4-3-73,-4 3 17,-2-5 0,0 5 0,-2-5-150,-4 0 172,4 5 49,-5-13 0,-1 14 0,-2-6 0</inkml:trace>
  <inkml:trace contextRef="#ctx0" brushRef="#br0" timeOffset="43137">2324 2114 7283,'0'-10'-40,"0"2"0,0 10 0,1 4 83,5 6 0,-4 3 1,6 3 25,0-1-1,-6 1-154,13 7 14,-13-6 58,6 7-110,0-9-15,-6 1 169,5 7-271,1-6 134,-6 6 1,6-7-188,-8-1 145,0 1 0,2-3 149,4-3 0,-4-4 0,13-1 0,-5 3 0</inkml:trace>
  <inkml:trace contextRef="#ctx0" brushRef="#br0" timeOffset="43521">2743 2096 7569,'9'-7'-1015,"-1"5"1058,-8-6 1,0 10-18,0 4 1,-6 3 0,-1 9-1,-1-1-7,0 1 1,-6-1-1,3 1 1,-5-1 24,-1 1-81,-1-1 50,1 1 0,-1-3 6,1-3 1,1 3-1,3-5 1,1 2 23,-1-1-27,5-7 37,0 4 0,2-6-4,0 4 1,3-6 0,8 2-102,7-6 73,-4-2 5,7-2-109,-5 6 98,7-6-1,1 8-37,-1 0 33,1 0-5,-1 0 2,-7 0-24,6 0 21,-7 0-12,9 8 10,-1 2-159,-7 0 4,5 5 137,-5-5-199,0 7-8,-2 1 195,-1-9-79,-5 7 0,6-6 0,-6 5 107,4-3 0,-4 3 0,6-5 0</inkml:trace>
  <inkml:trace contextRef="#ctx0" brushRef="#br0" timeOffset="44386">3057 2376 7569,'12'0'-999,"-1"0"891,-7 0 0,12 0 224,-14 0-23,13 8 0,-13-6-337,14 5 139,-14-7-1,13 0 147,-13 0-178,14 0 164,-7 0-6,1 0-98,6 0 92,-15 0 3,15 0-4,-14 0-48,13-7 45,-13 5 14,6-6 1,-2 6 40,0-4-31,0-4 0,-8-1 0,-4 1 28,-6 2 0,2 2 4,-1 6-30,-1 0 0,1 0 0,-1 0 19,-2 0-29,7 8 2,-9-6-2,6 14 6,1-14-5,1 13 13,0-13-2,6 14-193,-6-7 146,8 9 0,0-7 0,0 1-7,0 2 0,2-1 0,2 1 0,4-4-3,2-3 6,1 7 27,7-12-20,-1 13 4,1-13 7,-1 6-7,1 0-1,-1-6 0,1 6 4,-1-8-4,1 0 4,7 0-3,-6 0-5,6 0 7,-7 0 3,-1 0-126,9 0 118,-7 0 1,6-8-5,-7 6-3,-1-6 1,1 0 2,-1-1 78,0-1-77,-7-6-3,6 7 0,-14-9 78,13 8-75,-13-5 2,6 5 52,-8-7 0,0 5-44,0 1 12,0 7 9,0-12-8,0 6-7,0 1 4,0 1-13,-8 0 16,-2 6-27,1-13 1,-1 13 24,4-4-8,4 4-31,-6 2 30,1 0-23,5 0 1,-8 0-39,4 0 0,4 2 32,-3 4 1,5-4 39,5 4-26,-3-5 0,14-1-4,-14 0 6,13 0-6,-5 0 4,7 0 6,1-7-6,-1 5 28,1-6-24,-1 8 58,1 0-54,-1 0 2,1-8-1,-1 6 30,1-5-29,-9 7-2,7 0 70,-6 0-66,7 0 0,-7 0 3,5 0 8,-13 0-7,14 0-1,-14 0-19,13 0 19,-13 0 7,6 7-15,-8-5 9,0 14 4,0-14 26,0 13 1,0-5 0,0 7-35,0 1 1,0-1 0,0 1-1,0-1-34,0 1 1,0-7 0,0 1-51,0 2 0,6 1 76,-1 3-14,1-1 16,2-7-357,2-2 177,-1-1 184,7-5 0,1 6 0,11-8 0</inkml:trace>
  <inkml:trace contextRef="#ctx0" brushRef="#br0" timeOffset="44832">4541 2201 7569,'-17'0'-912,"7"0"826,-5 0 28,5 0 1,-2 0 0,1 0 0,-3 0 277,6 0-152,-7 0 18,5 0-35,-7 0-141,7 0 151,-5 8 0,13-6-134,-14 13 13,14-5 108,-13 8-44,13-9 0,-6 7-6,8-5 0,0 5 0,0 1-36,0 1 0,0-6 0,2-3-2,4-1 47,3 6-22,1-12 98,6 5-85,-7 1 4,9-6-3,-1 14 2,8-15 0,-5 7 5,3-8 1,-3 6 0,-3 2 7,0 2 1,1-7-1,-3 5 11,-3 0-75,4-6 56,-7 13 3,1-13-9,-2 6-166,-8 0 161,0-6-22,0 6-7,0-1 22,0-5 3,0 14-24,0-14 0,-8 6 16,-4-8 1,-3 1-17,-3 5 1,5-4 0,-3 4 0,-3-4-98,0-2 101,-1 0 5,10 0-138,-5 0 162,5 0 0,0-8 0,-5-1 0,5-9 0</inkml:trace>
  <inkml:trace contextRef="#ctx0" brushRef="#br0" timeOffset="45129">4507 2341 7569,'-12'0'-323,"0"0"0,6 0 1,-5 0 226,-3 0 190,6 8-130,1-6 106,-1 5 0,-2 1 17,1 2-93,-7 0 69,14 5-1,-13-5-103,5 7 99,0 1 15,-5-1-30,5 1-58,-8-1 70,1 1-15,0-1 11,-1 1-54,1 7 49,-1-14-22,1 13-47,-1-15 37,1 9 1,1-1 0,3-1 0,1-3-19,-2-1 0,1-6 0,-1 4 1,5-1-93,1 1 0,-4-4 0,4 3 0,1 1-349,-1 0 445,-6-6 0,5 11 0,-9-5 0</inkml:trace>
  <inkml:trace contextRef="#ctx0" brushRef="#br0" timeOffset="72087">22722 1415 7569,'0'-9'-1606,"0"1"1628,0 8 32,0-8-40,0-2 1,-2 1 0,-2 1 246,-2 0-58,-7 6-115,3-6 21,-8 8-52,1 0-16,-1 0 0,-1 0 42,-4 0-24,3 0-109,-5 0 94,8 8 32,-1-6-16,1 14-26,-1-14 21,1 13 11,-1-5-11,1 0-157,7 5 147,-5-5-17,13 7-33,-6 1 48,8-9-15,-8 7-38,6-6 0,-6 1 1,8 1-77,0 2 108,8 1-9,-6 3 1,8-9-18,-4-3 0,3 2 0,9-2 4,-1-3 1,1 5 0,-1-2 0,1-2-5,-1-2 1,1-2-1,-1 0 1,1 2 6,-1 4 1,1-2 0,-1 5-21,0-1 1,-1 0 0,-2-4 0,-5 3-27,-1 3 1,-2-4 0,-6 6-1,2-1-18,4-1 1,-4 5 0,3-3 34,-3 4 1,-2-5-1,-2 1 1,-2 1 10,-1 3 1,-3-4 0,4-1 0,-4 1 20,-1-2 0,-3 3 1,-6-5-1,1 0 59,0 0 0,-1-1 0,1-3 0,-1 4 5,1 2 1,-1-7 0,1 3 105,-1-4 1,1-2-1,-1 0-80,1 0 0,-1 0 1,1 0-33,-1 0 0,1-2-56,0-4 0,1 3 0,2-7-29,3 2 0,-1 2-140,-5 6 1,5 0 46,0 0 0,7 0 1,-7 0-87,-2 0 1,5 2 28,-3 4 1,2-2-231,-1 8 1,1-9 400,4 3 0,4-12 0,-6-3 0</inkml:trace>
  <inkml:trace contextRef="#ctx0" brushRef="#br0" timeOffset="77881">2865 3494 6995,'-18'0'-109,"7"0"0,-1 0 0,-1 0 0,-3 0 250,-1 0 0,-1 2 0,1 1-133,-1 3 0,1 2 1,-1-4-1,3 4 36,3 1 0,-1-3 51,7 6-23,-8-1-75,12-1 58,-6 6-52,8-7 41,0 9-109,0-8 117,0 5-57,8-5 1,-4 1 0,8 1 0,1 0 47,3-3-70,1 7 1,1-14-1,-1 4-61,1-4-22,-1-2 111,1 0 10,-1 0-27,8 0 21,-5 0-28,5-8 24,-8-2-131,1-7 115,-1 7 13,1-13 1,-1 11 5,1-11-6,-9 3 0,5 3 0,-8-1 12,-2 1 0,-2 0 0,-4-1-16,-4 1 0,-4 7 1,-7 4-1,-1 4-19,1 2 1,-3 0 0,-1 0 0,-4 0-54,-2 0 0,5 2 0,-1 2 0,4 4-166,1 1 0,6-3 244,1 6 0,7 0 0,-4 5 0</inkml:trace>
  <inkml:trace contextRef="#ctx0" brushRef="#br0" timeOffset="78376">3092 3529 7282,'10'0'-203,"-1"7"252,-3 5 1,-2 3-1,8 3 29,-8-8-132,3 5 0,-7-5 1,0 7 31,0 1-4,0-9 158,0-1-75,0-8-64,0 0-17,0-8 1,0-1-1,0-9 1,0 1-1,0-1-275,0 1 265,8-1 0,2 1 30,7 0 1,-5 1 0,0 2 0,1 5 105,3 1 0,1 0-68,1 2-1,-1 4-40,1-3 1,-1 3 52,0 2 0,1 0-28,-1 0 1,-5 2-19,0 3 1,-3-1-1,5 6 1,-2 0 0,1-1-1,1 5-63,-3 2 0,3 1-24,-8 0 0,0 1 77,-6-1 0,0-5-173,0 0 0,-2-7 0,-4 7-138,4 0 321,-14-3 0,7 7 0,-9-6 0</inkml:trace>
  <inkml:trace contextRef="#ctx0" brushRef="#br0" timeOffset="78907">3668 3563 7569,'12'6'-576,"0"0"613,-1 0-416,7-6 182,-1 0 98,1 0 166,-1 0 10,1 0-261,-1 0 213,0 0 0,-7-8-28,6 6 1,-14-8-1,5 7 63,1-3-4,-6 0-39,14-2-40,-14 6 53,5-5 0,-7 5-59,0-4 46,0 4-7,0-6 0,-7 2 0,-5 0 0,-4 3-6,-1 1 0,-1 2 0,1 0 0,0 0 41,-1 0 1,1 0 112,-1 0-147,1 7 59,-1-5 1,1 12-31,-1-8 5,9 7-136,-7-3 116,14 7 7,-13 1-4,13-8-96,-14 5 100,14-5-26,-13 7 0,13 1 7,-4-1 3,4 1 0,2-1 3,0 1 1,0-1 20,0 1 0,6-7 0,2-1 0,1-2 0,5-3 190,1 3-207,3-6 0,-1 6 57,1-8 0,-1 0-23,1 0 0,1 0 4,4 0 0,-3 0 17,3 0-61,-4 0 20,-1 0 0,-1 0-157,1 0 103,-1 0 59,1 0-539,-9 0-296,7 0 789,-14 0 0,6 0 0,-8 0 0</inkml:trace>
  <inkml:trace contextRef="#ctx0" brushRef="#br0" timeOffset="75994">699 3529 6652,'-17'-6'83,"-1"0"-70,1 2 0,-1 2 0,1 2 1,2 2 23,3 4 0,-4-4 1,5 4-1,-7-3 85,-5 3 1,4-2 0,-5 6-43,5-2 1,7 3 0,3-3-1,-1 2-43,0 3 0,6 3-4,-2 1-203,4 1 215,2-9-21,0 7 0,2-12 0,4 8 0,6-1-88,3-1 1,3-2-1,-1-8-20,1 0 71,-1 0 0,1 0 0,-1 0 0,1 0-82,-1 0 1,1-2 0,-1-2-1,0-4 51,1-2 0,-6 1 1,-3-5-1,1 2 30,0-1 1,-4-1-1,3 1 62,-1 1 1,-2 6 170,-6-5-87,0 7-12,0-4-91,0 8 1,0 8 0,0 3-286,0 5 261,0 1 5,0-7-382,0 6 173,8-15-23,-6 15 0,13-6 0,-11 1 222,8 1 0,-1 0 0,7 5 0</inkml:trace>
  <inkml:trace contextRef="#ctx0" brushRef="#br0" timeOffset="76446">891 3563 7116,'10'-7'-1359,"-2"5"1359,-8-6 486,8 0 0,-4 6-376,7-4 1,-5 5-1,4 2-112,-3 5 1,5-2 0,-6 8 15,-2 1 0,4 3 0,-3 1-10,-1 1 1,4-7 0,-2 1-34,-2 2 1,-2-5-10,-2 3 0,0-6-79,0 6 64,0-9 0,0 3 22,0-12 0,0-3 1,0-9 13,0 1 0,2-1 0,2 1 0,3-1 24,3 1 0,-4 1 0,5 3 0,3 1 23,2-1 1,1 3 0,0 0-20,1 2 1,-1 3 0,1 5 0,-1 0 8,1 0 0,1 0 49,5 0 0,1 0 1,4 0-40,-6 0 0,-9 7-90,-3 5 1,-1 4 0,2 1-282,-6 0 199,-5 1 116,-1-1 1,0-5 25,0 0 0,8-1 0,2 7 0</inkml:trace>
  <inkml:trace contextRef="#ctx0" brushRef="#br0" timeOffset="77055">1765 3476 6073,'-18'0'0,"1"0"396,-1 0-282,1-8-22,-1 6-1,9-5 24,-7 7-24,6 0 1,-7 0-1,-1 0 1,1 0-136,0 0 151,-1 7-43,1-5-56,-1 14 70,1-6 0,7-1-79,-6 7 0,15-6 0,-5 7 1,4 0-24,2 1 56,0-1-26,0-7 1,2 4-48,4-9 0,1 3 0,7-4 1,-2 2-40,1-2 1,3 0 0,1 0 0,1 1 1,-1 1 39,0-6-78,1 0 94,-1-8-5,1 7 50,-1-15-49,-7 14 2,6-13 1,-7 5 37,9-8-41,-9 1-4,7-1 41,-14 1 0,8 0 1,-7-1-1,3-1-27,-2-5 1,-2 5-1,-2-6 1,0 1-83,0 1 1,0-8 0,-2 2 65,-4-4 0,2 6 0,-7 2 0,-1 1 0,1 1-10,-1 2 1,6 1 0,-4 3 199,3-1 1,-5 7-1,4-1 127,-1-2-144,5 7-16,-4-9-75,8 14 1,0 2-1,0 12 1,0 3 12,0 3 0,6-1 1,0 3-1,-3 1 12,-1 2 0,4 7 1,0-5-1,-2 0 16,-2 0 0,4 0 0,-1-3 1,1 1-30,2-2 1,-6-1 0,6-3 0,-2 3-55,-1 3 0,3-4 0,-4 5 1,2-5-208,-2-1 0,3-1 1,-1 0 200,-2 1 0,6-1 0,0 1 0</inkml:trace>
  <inkml:trace contextRef="#ctx0" brushRef="#br0" timeOffset="22877">5118 1171 6601,'17'0'-68,"1"0"0,-7-6 0,-1-2 0,0 0 86,-1 1 0,3-7 0,6 4 0,-1-1-11,1-1 1,-1-5-1,0-7 1,1 3 1,-1 2 0,1-5 0,-1-1 1,1 0 19,-1 0 0,1-4 0,-3 5 0,-1 3-5,-3 2 0,-5 1 1,4 1-1,-2-1-17,-4 1 0,-2 5-16,-2 0 1,-2 3 2,-4-3 0,-4 4 1,-7 8-1,-1 0 1,1 0 28,-1 0 1,-5 6-1,0 2 1,1 0 25,3-1 1,1 7 0,1-2 0,1 3-42,5 3 1,3-7 0,8 1 0,0 1-35,0 3 0,0 1 0,2 1 29,4-1 0,4-5 0,9-2 1,2-2-8,3-5 1,7-1 0,-2 0-1,2 2 16,-2 2 1,2 0-1,-6-6 1,0 2-10,1 4 1,-3-5 0,-6 7-4,1 0 0,-3 2 1,-1 5-19,-2-3 0,-9 3 1,3-3 12,-4 4 0,-10-5 1,-3-1-1,-5 0 23,-1-1 1,-1-5 0,1 4 0,-1-2 18,1 0 0,-1-1 1,-1-5-1,-2 0-50,-3 0 0,1 6 0,6 0-128,-1-2 0,1-2 1,-1-2-38,1 0 1,5 0-183,1 0 360,7-8 0,-4-2 0,8-7 0</inkml:trace>
  <inkml:trace contextRef="#ctx0" brushRef="#br0" timeOffset="23161">5869 909 7336,'9'0'-423,"-1"2"1,-8 4 532,0 5 0,0 5 0,0 1-114,0 1 1,0-1 0,0 1 0,0-1-17,0 1 1,0-1 0,0 1-180,0-1 1,0-5-285,0-1 483,0-7 0,-8 4 0,-1-8 0</inkml:trace>
  <inkml:trace contextRef="#ctx0" brushRef="#br0" timeOffset="23372">5764 647 6006,'12'6'-34,"-1"0"1,-5 7-1,6-1 34,1 3 0,3 3 0,1-1 0</inkml:trace>
  <inkml:trace contextRef="#ctx0" brushRef="#br0" timeOffset="23620">6061 839 6319,'17'0'13,"-5"0"1,0 0 0,1 0 230,3 0 1,3 0 0,2 2-180,3 4 1,-1 2 0,-5 5-1,-1-3-60,0-2 0,1 5 0,-1-1 0,1 1-50,-1-1 0,1 4 0,-1-5 0,1 3 5,-1-3 0,-5 3 1,-2-6-1,-1 0-232,1-1 0,-4 5 0,3-4 272,-1 1 0,6-5 0,-5 4 0</inkml:trace>
  <inkml:trace contextRef="#ctx0" brushRef="#br0" timeOffset="23899">6375 787 6334,'-11'0'112,"-1"0"0,0 2 0,-3 3 1,1 7-61,3 4 0,-1 1 1,-4 0-1,3 1 4,1-1 0,1 1 0,-5-1 1,2 1-39,3-1 0,7 1 0,-4-1-84,0 1 0,6-1 1,-3 1-1,3-1-183,2 1 0,0-7 249,0 1 0,-8-1 0,-2 7 0</inkml:trace>
  <inkml:trace contextRef="#ctx0" brushRef="#br0" timeOffset="49233">5747 2149 6497,'0'-10'271,"0"2"-166,0 8 67,0 0 0,0 8-151,0 4 0,0 3-24,0 3-68,0-1 45,0 1 0,1-7 1,3 1-1,4 0 0,2-1-126,3 1 144,-5-8 1,2 4-28,-4-8-77,-4 7 98,5-5-10,1 6 50,-6-8-55,6 0 6,-8 0 114,0 0 1,2-8-68,4-3 1,-4-5 87,3-1 0,3-1-112,-2 1 25,8-1-6,-5 1 15,1-1-50,5 1 1,-5 5 44,8 1-4,-1-1 85,1 2-93,-9-5 2,7 13 90,-7-6-88,9 8 0,-8 0 0,5 0-17,-13 0 17,14 0 1,-7 0-61,9 0 73,-8 0-14,5 8 0,-5-4-74,7 7 78,-7-7 1,5 12-124,-3-5 78,4 5 1,-5-1 0,-1-1 0,-2-2-43,-4 1 1,-2 3 0,-2 1 24,0 1 0,-2-1 0,-2 1 0,-4-1-17,-2 0 0,-1-5 0,-9-2 1,-1 0-33,-2-1 1,-1-3 0,7 4 0,-1-2-114,1-5 1,-1-1-1,1-2 200,-1 0 0,1 0 0,0 0 0</inkml:trace>
  <inkml:trace contextRef="#ctx0" brushRef="#br0" timeOffset="49433">5712 1869 6226,'17'8'0,"1"2"0</inkml:trace>
  <inkml:trace contextRef="#ctx0" brushRef="#br0" timeOffset="69672">20609 1747 7569,'-18'0'0,"3"-2"-459,3-4 115,-4 4 0,13-11 0,-9 7 344,-2 2 0,-1 0 0,-3-2 0,7 5 0,-1-5 0,0-4 0,-5 0 0</inkml:trace>
  <inkml:trace contextRef="#ctx0" brushRef="#br0" timeOffset="70092">20469 1677 6192,'0'-9'334,"0"1"-242,0 8 0,-8 0-17,-4 0 0,3 0 0,-1 2 0,0 2 23,1 1 0,3 7 0,-4-4 0,0 2-3,1 3 0,3-3 1,-4 2-1,1 1 125,-1 3-142,6 1-68,-4 1 1,2-1 32,1 0 1,-1 1-1,6-1-78,0 1 0,6-1 0,1-1 0,3-5 0,4-5 0,-5 2 0,5-2 0,3 0-171,5 1 0,3-5 0,-4 4-9,3-4 156,-1-2 35,2 0-59,-6 0-480,14 0 183,-5-8 380,-1-1 0,6-9 0,-6 1 0</inkml:trace>
  <inkml:trace contextRef="#ctx0" brushRef="#br0" timeOffset="70454">20940 1712 7569,'-11'0'-363,"-1"0"342,8 0 0,-11 0 159,3 0 1,2 2-1,-1 4-128,-3 6 1,-1-3-1,-1 3 14,4 2-67,-3-7 139,13 9-181,-6-6 143,0 7 22,7 0-169,-7 1 0,8-6 76,0-1 0,8-5 1,3 4-58,5-2-130,1-3 220,1-5-34,-1 0 26,1 0-142,-1 0 0,0 0 98,1-7-116,-1 5 114,9-14 8,-15 6-21,13-7 141,-15-1-129,1 9-4,-2-7 6,-8 14 125,0-13 7,0 13-114,0-14 1,0 12-2,0-7 1,-8 7 0,-4-2 0,-5 4-97,-6 2 122,3 0-176,-5 0 9,7 0 137,-7 0-11,6-8-265,1 6 120,3-5 176,5 7 0,0 0 0,3 0 0</inkml:trace>
  <inkml:trace contextRef="#ctx0" brushRef="#br0" timeOffset="70805">21237 1188 7109,'0'18'73,"0"-1"0,0 7 0,0 1 0,0 2 64,0 4-49,0 2 0,0-6-154,0 6 143,0-6 3,0 8-20,0 0-7,0 0 47,0 0-27,0-8-175,0 6 0,0-13 150,0 13 5,0-14-298,0 14 138,0-14-24,0 7-266,0-1 177,0-6 7,0-1 139,0-3-300,0-5 133,0 7 0,0-7 241,0-2 0,8 0 0,2 1 0</inkml:trace>
  <inkml:trace contextRef="#ctx0" brushRef="#br0" timeOffset="71342">21691 1730 7110,'-2'-10'-983,"-1"2"1076,-3 0 0,-2 7 0,2-5-149,-5 4 113,-5 2-1,-1 0 68,-1 0-86,8 0 0,-5 0 0,3 0 0,-3 2 37,-3 4 0,7-3 0,-1 7 59,-2-2-58,7 5-10,-9-3-4,6 8-20,1-9-30,-7 7 0,14-6 1,-6 5 54,1-3-78,5 3 1,-6-5 0,8 7-24,0 1 0,2-8 0,4-3 2,5 1 1,5-6-1,1 4-161,1-4 183,-1-2 8,1 0-116,-1-8 105,1 6-11,-1-13 11,1 5-4,-1-8-2,1 1-13,-9-1 117,7 9-104,-14-7-7,13 7 0,-13-9 215,6 8-150,-8-5 0,0 5 215,0-7-119,0 7-62,0 2-57,0 8 0,0 8 0,0 4-68,0 3 1,0 3 0,0-1-62,0 1 0,0-1 0,0 0-81,0 1 0,2-6 0,4-1 1,5 1 193,5-2 0,9-3 0,-6-7 0,14 0 0,-5 0 0</inkml:trace>
  <inkml:trace contextRef="#ctx0" brushRef="#br0" timeOffset="35820">17308 682 7483,'-8'-10'-292,"-2"2"1,-1 3 233,-1-1 1,0 0-1,-5 6 1,0 0 135,-1 0 0,1 0 0,-1 0 0,1 0-33,-1 0 1,1 0-1,-1 2-9,1 4 0,-1 3 1,3 9-55,3-1 1,-1 1-1,7-1 1,2 1-8,2-1 1,2-5-1,0-1-62,0 3 90,0-6 0,2 5 0,2-5 0,4 0-7,1 0 1,3-3-1,3-3 1,-1 2-9,-2 2 1,1 0 0,9-8 0,1-2-18,-2-2 0,-1-7 1,-1 1-1,2-2 9,3 3 0,-7-11 0,-5 5 1,1-2 11,3-1 1,-1-3 0,-1 0 0,-4-1-39,-3-1 0,1 4 0,-4-8 0,2 0 7,-2 1 1,-2-3-1,-2 6 1,0-2 22,0-4 0,0 6 1,0-1-1,0 3 2,0 0 0,0-6 1,0 6-1,0 1-3,0 3 1,6 7-1,-1 0 185,-1-1 0,-4 5-134,-6 2-45,4 4 55,-13 2 0,11 0-31,-8 0 1,9 2 0,-5 2 66,0 2 0,6 8-49,-4-3 0,4 5 0,0 1 2,-3 1 0,3-1 1,-4 1-1,4-1-13,2 1 1,0-1 0,0 0 0,0 1 8,0-1 1,0 3 0,0 1 0,0 2-7,0-1 1,0-3 0,-2-1 0,-2-1 24,-2 1 1,0 7-29,6 4 1,0-4 0,0-2-1,0-3-3,0-3 1,0 1 0,0-1-17,0 1 0,0-7 0,0 1-42,0 2 0,2-5-6,4 3 1,-2-2-24,8 1 1,-8-1-451,1-4 0,-3-2 520,-2 7 0,-7-7 0,-3 4 0</inkml:trace>
  <inkml:trace contextRef="#ctx0" brushRef="#br0" timeOffset="38787">19264 1 7341,'-12'0'-199,"1"0"0,1 2 1,-2 3 263,6 7 0,-1 4 0,1 1 1,2 1-55,2-1 0,-4 6 0,0 3 0,2-1 6,3 0 0,-5 6 0,0-2 0,2 2-4,2-2 0,2 2 0,-2-5 0,-2-1-1,-2 0 0,1 4 1,5-4-1,-2 1-9,-4-1 0,4 4 0,-4-6 0,2-1 13,-2-3 0,4-2 0,-3 1 1,1-1-140,-2 1 0,4-1 0,-4 1-129,4-1 0,2 1 252,0-1 0,0 1 0,0-1 0</inkml:trace>
  <inkml:trace contextRef="#ctx0" brushRef="#br0" timeOffset="39557">19683 542 7265,'-2'-10'-228,"-4"5"1,-3 3 0,-9 2 324,1 0 1,5 0 0,0 0-40,-1 0 1,-3 0 0,-1 0 0,1 2 2,5 3 1,-5-1-1,4 6 1,-1 0-17,1-1 0,-3 3 0,5 6-140,0-1 1,2 0-1,7-1 85,-5-4 1,4 3 10,-4-3 0,4 3 11,2 3 0,6-7 1,2-1-12,1-2 1,-3 0 0,6-4-14,1 1 1,3 1 0,1-6 7,1 0 1,-7-6 0,1-1 6,2-3 0,-5 4 0,1-6 0,0 1 0,-2-1 4,-1 0 0,5 1 0,-6-7 29,-2 1 0,3 5 0,-1 1 19,-2-3 1,-2 4 46,-2-1-273,0 7-37,0-4 157,0 8 0,6 8 41,0 3 0,0-1 14,-6 2 1,1-1 7,5 7 1,-4-1 53,4 1 0,-2-3 1,0-1-47,2-2 0,5-7 0,-3 5 23,2-2 1,-4-2 0,5-6-18,3 0 0,1 0 0,3 0 10,-1 0 0,1-2 0,-1-2-15,1-2 0,-3-8 1,-1 5-1,-3-3-25,3 0 1,-4 7 0,-1-7 0,1 0-94,0 3 1,-4-5 0,3 6-97,-1-1 0,-2-3 193,-6-5 0,0-1 0,0 1 0</inkml:trace>
  <inkml:trace contextRef="#ctx0" brushRef="#br0" timeOffset="37969">18268 542 7438,'18'0'-1696,"-1"0"1819,-7 0 151,-2-8-152,-8 6 264,0-13-233,0 13-107,0-6 0,-2 8-11,-4 0 1,-4 0-1,-7 0 22,-1 0 1,-7 2-1,-2 2 73,0 2-105,2 7 41,7-11-68,1 14 0,-1-6 0,1 7 22,-1 1 1,7-1 0,1 0-3,2 1 1,2-1 0,6 1-58,0-1 1,0 1 0,0-1 16,0 1 0,8-1 0,4-1-63,3-5 0,3 3 1,-1-8-1,1-2-78,-1-2 1,3-2 0,1 0 0,4 0 162,2 0 0,2-8 0,6-2 0</inkml:trace>
  <inkml:trace contextRef="#ctx0" brushRef="#br0" timeOffset="38370">18688 612 7569,'-18'0'-165,"6"0"0,1 0 0,-3 2 0,-1 2 293,-3 2 1,1 1 0,-1-1-29,1 6 0,5 3 0,2 3-12,3-1 1,1-5-1,6 0-234,0 1 0,2 1 1,4-1 115,5-1 1,5-8 0,1 2 0,1-4-39,-1-2 1,1 0-1,-1 0 1,1 0-3,-1 0 0,6-8 0,1-4 0,-3-1 77,-2 1 1,-1-4 0,-3 5-1,-3-5 86,-6-1 1,2-1 0,-3 1-51,-1-1 0,-4 1 0,-6 1-76,-5 5 1,-5 1 0,-1 6 0,-1-2 0,1 3 29,-1 1 1,-5 2 0,0 0 0,2 0-337,1 0 1,8 2 338,1 3 0,-1 5 0,-5 8 0</inkml:trace>
  <inkml:trace contextRef="#ctx0" brushRef="#br0" timeOffset="33687">15055 822 7341,'17'0'-947,"1"-2"860,-1-4 1,1 4-1,-1-6 1,1 2 78,-1 0 1,-5-5 0,0 3 50,1-2 0,3 1 1,-1-5 102,-3 2 0,-4 7-44,-8-7-118,0 8 63,0-11 0,-2 13 9,-4-4 1,-4 4 0,-7 2 26,-1 0 1,1 0 0,-1 0-37,1 0 0,-1 6 0,1 1 0,-1 3-32,1 4 1,5-1 0,3 1 0,-1-2 31,0 1 0,6 3 0,-2 1-67,5 1 0,1-1 1,0 0-58,0 1 0,7-6 0,5-3 0,3-1-49,3-4 0,1 4 0,3-2-214,1-3 250,0-1 0,2 0 0,5 2 0,1 2 90,-2-2 0,11-2 0,-3-2 0</inkml:trace>
  <inkml:trace contextRef="#ctx0" brushRef="#br0" timeOffset="34066">15841 699 7456,'-8'-9'-277,"-2"1"0,-1 2 1,-1 0 332,-1 2 1,-3 2-1,-1 2 10,-1 0 1,1 0 0,1 2 0,3 2 27,1 2 1,0 8 0,-5-3-86,-1 5 0,7 1 0,1 1 0,2-1 3,4 1 1,-3-1-1,1 1 1,2-1-20,2 0 1,2-5 0,0 0-1,0 1-21,0 3 0,0-4 1,2-3-1,4-1-24,5-4 1,5 4 0,1-3 0,3-1-67,3-2 1,-2-2 0,6 0-1,1-2-54,-1-4 1,0-3 0,4-7 171,-2 5 0,0-13 0,6 5 0</inkml:trace>
  <inkml:trace contextRef="#ctx0" brushRef="#br0" timeOffset="34378">16208 333 7338,'9'0'-177,"7"0"0,-12 7 0,5 5 0,-1 3 216,-4 3 0,-2 5 0,-2 2 0,0 3-42,0 3 0,0-4 0,0 2 0,0 2-4,0 2 0,0-4 0,0-2 1,0 0-67,0 1 0,0-5 0,0 4 1,0-2-41,0-3 1,0-3 0,2-2-3,4 1 115,-4-1 0,5-7 0,-7-2 0</inkml:trace>
  <inkml:trace contextRef="#ctx0" brushRef="#br0" timeOffset="35061">16033 769 7376,'12'0'-473,"-1"0"1,-5 0 500,6 0 1,-1 0-6,7 0 0,-3-2 1,-1-2-16,-2-1 1,-1-1 0,7 6 0,-1 0 2,1 0 0,-1-2 0,1-2 0,-1-2 6,0 2 0,7 2 1,1 2-1,0-2 5,0-4 0,1 5 0,-5-5 0,2 4-20,-1 2 1,3-6 0,-2 0 0,-2 2-47,-1 2 0,-3 2 0,1-2 0,-1-2-7,1-1 0,-1-3 1,1 4 31,-1-2 1,1-5 0,-3 3 76,-3-2 0,-3 6 1,-5-4-65,2 1 0,-2 5 45,-10-4 0,2 4 0,-7 2-4,-3 0 1,4 0 0,-1 0 11,-3 0 1,-1 0 0,-3 0-14,1 0 0,-1 2 1,1 2-30,-1 2 1,7 5 0,-1-3 0,0 2-4,3 3 1,-1 1 0,6-1-1,-2-1-5,2 2 1,3 1 0,1 3 22,0-1 0,0 1 0,0-1-27,0 1 0,1-7 1,5 1-4,6 1 1,-2-5 0,1 0 0,3-2-29,1 0 1,3-1 0,1-5 0,3 0-837,1 0 874,8 0 0,-4 0 0,8 0 0</inkml:trace>
  <inkml:trace contextRef="#ctx0" brushRef="#br0" timeOffset="32458">13448 909 6286,'12'0'88,"0"0"0,-1 0-64,7 0 0,-1-2 0,1-2 1,-1-4-24,1-1 1,-1-1 0,0-4 0,1 3-2,-1-3 0,1-1 0,-1-3 0,1 1-1,-1-1 0,-1 1 0,-3-1 1,-3 1-11,-2-1 0,3 7 0,-5-1-23,-2-2 0,-2 5 30,-2-3 1,-2 8-1,-4-2 42,-5 4 0,1 2 1,-2 0 76,-1 0 1,-1 2-53,3 4 0,3-2-52,8 8 0,2-1-14,4 7 0,1-7 1,9-1-1,-1 0-6,5 0 0,1-5 1,-2 5-1,3 0-4,1 0 0,0 1 1,-5 7-2,-1-1 1,-5-5 0,-2-1-9,-3 3 1,-1 1-1,-6 3 11,0-1 0,-8-5 0,-3-2-23,-5-2 1,-3 3-1,-2-5 1,-3 0-92,3 2 0,2-7 0,-1 5-118,-3-4 243,-4-2 0,0 8 0,1 2 0</inkml:trace>
  <inkml:trace contextRef="#ctx0" brushRef="#br0" timeOffset="32886">14147 839 7569,'11'0'-590,"1"0"0,0 0 644,5 0 0,1 0 0,-1-2-60,1-4 0,-1 2 0,1-5 13,-1 1 0,-1-6 1,-3 5-1,-3-3 13,-2 0 1,3 7 0,-5-7 29,-2-2 1,-2 5-51,-2-3 0,-8 8 0,-4-2-13,-3 4 1,3 2 0,1 0 0,-3 0 51,-1 0 0,-3 2 0,1 2-32,-1 2 0,7 8 1,1-3-1,0 3 1,2-1 4,1-1 1,1 0-1,6 5 1,0 1 6,0-1 1,2-1 0,4-3 0,3-1-14,1 1 1,5-3-1,-3 0 1,4-1-55,1 1 0,2-6 1,3 4-1,1-2-54,-2-1 0,5 1 1,-1-6-1,0 0-44,0 0 0,4 0 0,-5-2 146,-3-4 0,6-3 0,0-9 0</inkml:trace>
  <inkml:trace contextRef="#ctx0" brushRef="#br0" timeOffset="33220">14671 175 6350,'0'12'-86,"0"0"183,0 1 0,0 5 1,0 3-1,0 2-48,0-1 0,0 3 0,0 0 0,0 0 6,0 1 0,0 5 0,0-2 0,0 4-25,0 2 1,0-6 0,0 0 0,0 0-30,0-2 1,0 6-1,2-6 1,2 0-106,1-3 1,3 1 0,-4-2 0,4-1-62,2-3 1,-1-2 0,5 1 164,-3-1 0,9 1 0,7-1 0</inkml:trace>
  <inkml:trace contextRef="#ctx0" brushRef="#br0" timeOffset="26435">7196 909 6534,'8'-10'-19,"-4"2"0,7 6 47,3-3 0,-4 3 0,1-4 1,3 4 13,1 2 0,3 0 0,-1 0-46,1 0 1,5-2-1,0-2 1,-1-2-1,-3 2 27,-1 2 1,5 2-1,0 0-14,-2 0 0,-1 2 0,-3 2 0,1 2-10,-1-2 0,-5 4 1,0 0-4,1 1 1,-3 3 0,0 5-27,-3 1 1,1-1 0,-4 1-8,2-1 0,0 1 29,-6-1 0,-2-1 1,-4-3 10,-6-1 0,-3-8 4,-3 2 0,1-4 0,-1-2 107,1 0 1,5 0 0,2-2-55,3-4 0,1 2 0,6-8 0,0-1-59,0-3 1,2-1-1,4-1 1,5 1-59,5-1 0,1-5 0,3-2 1,1 0-71,2-1 1,6 5 0,-3 7 0,-1 5 8,0 1 0,4 2 0,-6 6 0,-1 0 118,-3 0 0,-1 0 0,-1 0 0</inkml:trace>
  <inkml:trace contextRef="#ctx0" brushRef="#br0" timeOffset="26936">8366 891 7569,'0'-11'-118,"-2"1"-85,-4 2 1,4 1 0,-5 3 174,-1-2 0,-2 0 1,-7 6 76,-1 0 0,7 0 0,-1 0 1,-2 0-37,-1 0 1,-3 0-1,1 2 9,0 4 0,-1 3 0,1 7 0,-1-2-22,1-3 0,5-1 0,2 4 0,3-3 18,3 3 1,-4-5 0,2 3 1,2 2 1,4 1-30,6 3 0,4-3 0,7-3 0,1-6-8,-1-4 1,1-2 0,-1 0 0,1 0-31,-1 0 0,6-2 1,1-4-1,-3-6 39,-2-3 1,-1 3 0,-3 0-1,-1-1 39,-2-3 0,-7-1 175,7-1-2,-8 1-233,4 7-42,-8 2 1,0 10 0,0 4-44,0 6 0,0 3 0,0 3-104,0-1 0,5-5 1,3-2 217,2-3 0,2 7 0,5-4 0</inkml:trace>
  <inkml:trace contextRef="#ctx0" brushRef="#br0" timeOffset="27389">8681 856 6946,'0'-9'-120,"1"1"297,5 8 1,-2 0-269,8 0 0,-8 2 0,3 2 0,-1 4 74,0 1 1,2-3 0,-4 6-7,2 1 1,5 3 15,-5 1 1,2-1-1,-4-3-7,1-1-2,1-8 57,-6 4 0,0-10-58,0-4 1,2 2 0,2-8 0,2-1 14,-2-3 0,6-1 0,1 1 0,3 3-7,-3 1 0,5 2 0,-4-3 0,3 3 17,3 2 1,-1-3 0,0 5-1,1 2-7,-1 2 1,1 2 0,1 0 0,3 0 22,1 0 1,0 0 0,-5 0 0,-1 0-13,1 0 1,-1 6-1,-1 2 1,-3 1-17,-1 5 0,-6 0 0,3-1 0,-1-1-85,-4 1 1,0 3-1,0 1-71,2 1 0,-1-1 0,-3-1 160,4-5 0,4 5 0,7-6 0</inkml:trace>
  <inkml:trace contextRef="#ctx0" brushRef="#br0" timeOffset="27972">9781 769 7569,'0'-17'-526,"-8"7"1,-2 2 508,-7 8 0,-1 0 1,1 0-1,-1 0 56,1 0 0,0 0 1,-3 0-1,1 2 10,1 4 1,-3-2-1,9 8 1,-1 1 21,1 3 0,-2 1 1,9 1-61,1-1 0,2 0 1,2 1-19,0-1 1,0 1-1,2-3 1,4-1 16,5-2 0,-1-7 0,2 5 1,1-2-84,3-4 0,1-2 0,1-2 0,-1 0 6,1 0 1,-1-2 0,0-2 0,1-4 46,-1-2 0,1-1 1,-1-9-1,-1-1 13,-5-2 1,3-6 0,-6 3 0,0 1-15,-1 0 1,-1-6-1,-6 2 1,0-4-21,0-2 1,0 0 0,0 0 0,0 2 8,0 4 0,0-2 1,-2 8-1,-2-1 56,-1-1 1,-1 6 0,4-5 24,-4 5 1,4 2 87,-4-1-53,4 1-57,2-1 0,0 10 0,0 8 14,0 10 1,6 11-1,0 5 1,-2-1 6,-2 0 1,-2 4-1,0-4 1,0 1-10,0-1 0,0 6 0,0-4 1,0 0-21,0-3 1,2 1-1,2-2 1,3-2-38,3-1 0,-6 3 0,4 0 0,-3-1-94,1-3 0,8-1 0,-4-1-90,-1 1 0,5-7 1,-6-1 201,1-2 0,3 5 0,5-3 0</inkml:trace>
  <inkml:trace contextRef="#ctx0" brushRef="#br0" timeOffset="28342">10287 717 5981,'-17'0'281,"-1"0"1,1 2-222,-1 4 1,3-3 0,1 9 27,3 2 1,1 1-1,-2 3-114,6-1 0,5 1 0,1-1 44,0 0 1,1-5 0,3 0 0,4-1-22,2-1 0,1 4 1,7-8-1,-1-3-18,1-1 0,-1-2 0,1 0 0,-1 0 22,1 0 0,-1 0 0,1-2 0,-1-3-36,1-7 0,-1-2 0,0 1 1,-1 1 38,-4-1 0,-5-3 1,-7-1-1,0-1 11,0 1 1,0 5 0,-2 2 0,-3 1-28,-7-1 1,-4 6 0,-1-2-1,0 4-73,-1 2 0,1 0 1,-1 0-1,1 0-19,-1 0 1,1 0-1,1 2-281,5 4 385,3-4 0,0 13 0,-2-5 0</inkml:trace>
  <inkml:trace contextRef="#ctx0" brushRef="#br0" timeOffset="29019">10671 717 7265,'10'0'-831,"4"2"815,-8 4 0,5 3 1,-3 7 35,2-5 0,-6 5 0,3-6 0,-1 1 10,0 1 1,0 0 0,-4 5-56,4 0 1,-5-5 0,5 0 23,-4 1 56,-2-5 74,0 0-122,0-8 1,0-2-1,0-4-47,0-6 0,6 3 1,2-3 23,2-1 1,1-1-1,5 0 1,-3 5 1,-1 1 1,0-6 0,5 5 23,0-1 1,1 0 0,-1 6 0,1-1 17,-1 1 1,1 2-1,-1 2-21,1 0 1,-7 0-1,1 0-8,2 0 1,-1 7 0,1 3 0,-5 2-1,-1-1 0,0-1 0,-4 4 1,2-3-3,-2 3 0,-2-4 0,-2 1-2,0 3 1,0 1-28,0 3 18,0-8 52,0-3 1,0-9-13,0-3 1,0-5-1,0-8 1,1 1-27,5-1 1,-2 1 0,8 0 0,1-1-28,3 1 0,1 5 0,1 0 29,-1-1 1,-5 3 0,0 0 0,1 3 0,3 3 10,1 2 0,1 2 1,-1 0-22,1 0 1,-1 2 0,0 4-6,1 5 0,-1 3 1,-1-1-1,-2-1-86,-3 2 1,-5 1-1,4 3-119,-3-1 0,-1 0 218,-6 1 0,8-1 0,2 1 0</inkml:trace>
  <inkml:trace contextRef="#ctx0" brushRef="#br0" timeOffset="29544">11702 961 7569,'15'-11'-582,"-3"-1"465,4 8 1,-7-9-1,7 5 76,-5-2 0,5 4 0,-4-5 65,3-3 0,3-2 0,-1-1-18,0 0 1,-1-1 0,-2 1 0,-5-1-2,-1 1 0,0-1 0,-4-1 0,2-4-6,-3-7 1,5 3-1,-2-2 1,-2-2-13,-2-2 0,0-2 0,2 0 1,1 2 17,-1 4 1,-2-4 0,0 6 0,2 0 48,2 4 0,0 3 0,-6 3 0,0-1-36,0 1 1,-2 1-1,-2 3 1,-4 3 22,-2 2 0,5 0 0,-7 5-49,-2-3 0,5 0 0,-3 6-13,-2 0 0,1 2 1,-1 2-1,3 3 31,-3 3 0,6 2 0,1 5 0,1 3 11,0 3 1,-6-2-1,6 6 1,3 1 1,1-1 1,-4-4-1,0 4 1,2 0 20,2 1 1,2-5 0,0 4 0,0-2 9,0-3 1,2-1 0,2 0 0,2 3-40,-2-3 1,5-2 0,1-1 0,2-1 14,-1 1 1,-5-1 0,6 1-80,1-1 0,3-1 0,-1-3 0,-1-3-172,-2-2 1,-1 3-1,7-5-29,-1-2 0,1 4 0,-1-2 250,1-2 0,-1-10 0,1-4 0</inkml:trace>
  <inkml:trace contextRef="#ctx0" brushRef="#br0" timeOffset="30248">12296 769 6659,'5'18'64,"3"-3"0,0-1-50,0-3 0,3-5 1,-3 6-1,2-1-3,3-1 1,-3 4 0,2-6 0,1-1 6,3 1 1,1-2 0,1-6 0,-1 0-70,1 0 1,-1 0 0,1 0 38,-1 0 1,1 0-1,-1-2 1,1-4 8,-1-6 0,-5-1 0,-3-1 1,-1 3 9,-4-3 0,-2 4 0,0-1 36,4-3 1,-4-1 190,3-3-77,-3 8-184,-2 3 0,0 9 1,0 3 20,0 7 1,0 4 0,0 1 0,0 1-11,0-1 1,0 0-1,0 1 1,0-1 9,0 1 1,0 5-1,0 0 1,0-1 18,0-3 0,0 4 1,0 3-1,0-1 33,0 0 0,0 4 1,2-4-1,2 1-32,2-1 1,0 6 0,-6-4 0,0 2-3,0 0 0,0-5 0,-2 3 0,-2-2-16,-2-4 1,-2 5 0,5-3 0,-5-2 12,-2-1 0,4-5 1,-3-1-1,-1-5 41,0-1 1,4 4 0,-5-6 0,-3-2 11,-1-2 1,-3-2 0,1 0-1,-1 0 59,1 0 1,-3-2 0,-1-4-31,-2-6 1,-1-3 0,9-3 0,1 1-72,3-1 0,7-1 0,-2-3 0,4-1-7,2 2 1,0-6-1,2-1 1,4-1-66,5 0 0,5 2 1,3-4-1,3 4-141,1 2 0,8-4 1,-2 5-1,2 3 69,-2 2 1,2 1 0,-5 1 0,1-1 123,4 1 0,-6-1 0,0 1 0</inkml:trace>
  <inkml:trace contextRef="#ctx0" brushRef="#br0" timeOffset="50993">7877 1869 7569,'-15'-2'-129,"1"-1"12,2-3 0,7-6 1,-5 4 43,2-1 199,-5 5-18,3-4 0,0 8-227,2 0-21,8 0-39,0 0 0,0 8 203,0 3-24,0-3 0,8 8 0,2-7 0</inkml:trace>
  <inkml:trace contextRef="#ctx0" brushRef="#br0" timeOffset="50802">7423 2149 6989,'0'-18'-92,"-6"7"1,-1 1 198,-3 2 1,6 0 0,-4 5-66,0-3 1,1-2-1,-7 4-30,2-2 0,1 1 0,-7 5 0,1-2 0,-1-2 26,1-2 1,-6 0 0,-1 6 57,3 0-60,2 0 11,-7 8-19,7-6 4,-6 6-21,7-1 0,7-3-67,-1 8 74,0-1 0,3 1 0,3 0-43,4 1 1,4 1-1,2-1 1,3-3 5,3-2 0,2 4 1,5-7-1,1-1 2,-1-2 0,6-2 0,1 0-30,-3 0 33,-1 0-97,-3 0 92,0 0 10,9 0-20,-15-8-17,13 7 24,-15-15 3,9 14 82,-9-13-82,7 5 1,-14 0 52,6-5 1,-2 11-1,-1-8 1,1 6-49,-6-5 38,0 7 1,0-6 378,0 4-315,0 4-49,0-5-4,0 7-12,0 7 0,0-3-20,0 8 1,0-1-1,0 7-10,0-1 0,2 7 1,2-1-1,2-2 3,-2-1 0,3 3 1,-1 2 1,-2 2-174,-2 2 175,6-1 2,-6 5-13,6-6-113,-8 0-11,0 6 118,0-14-146,0 14 132,0-13-4,0 13 7,-8-14-20,6 6 7,-14-7-25,14-1 28,-13 1 78,5-9-81,-7 7-8,-1-14 186,9 13-159,-15-13-21,20 6 20,-27-8 79,27 0 0,-19 0 1,12-2 50,-5-4-113,-1 4 13,-1-13-9,8 5 38,3-7-31,7-1 1,0 1 7,0-1 0,0-1 1,0-2-1,2-3-8,3 3 1,5 2-1,8 1 1,1 3-95,4 3 93,-3-4 3,5 7-10,0-1-127,-6-6 128,14 7 0,-11-3-73,7 1 65,-8-1 0,4 2 1,-1-5-21,-1 3 17,0-4-11,3-1 1,-5 5 35,8 1-35,-8-1 7,5-5 0,-9-1-12,1 1 4,7 7 181,-14-6 45,13 7-204,-15-9 126,1 9-113,-2-7 0,-6 12 30,4-7-89,-4 7 65,5-4 10,-7 0-47,0 6 41,0-13 4,0 13-4,0-14-163,0 14 157,0-13-32,0 13 0,0-8 9,0 4 77,0 4 1,-6-3-32,1 10 0,-7-1 1,4 8 19,-1 1 0,5-3 0,-4 2 7,0 1 0,6 3 6,-4 1-38,4 1-34,2-1 8,0 1 0,0-7 0,2 1 1,4 0-1,4-1 0,2 1-8,-1 2 23,-7-7-56,12 1 1,-7-2-55,9 0 0,-1 1 1,1-3-271,-1 2 153,-7 0 6,5-6 129,-5 0-353,8 0 157,-1-8-1,-7-1 268,5-9 0,-13 1 0,14-1 0,-7 1 0</inkml:trace>
  <inkml:trace contextRef="#ctx0" brushRef="#br0" timeOffset="51375">8157 2027 7109,'2'11'447,"3"1"-330,-3 0-1,14-3 0,-14 7-204,6-14-1,-8 13 208,0-5-220,0 7 0,7-7 173,-5 6 19,6-7-37,-8 9 36,0-9-18,0 7 0,8-6-56,-6-1 1,5 1-119,-7-4-158,8-4 92,-6 6 220,6-8 24,0 0-65,1 0 7,1 0 1,0-2 27,-4-4-33,3-4-54,1 0 60,6-5-5,-7 5 1,3-7-189,0-1-6,-1 1 138,7-1 0,-1 1-234,1-1 269,-1 9-80,0-7 1,-5 8-118,0-3 0,-1 3 4,7 8-46,-1 0 123,-7 0 1,6 0 122,-5 0 0,5 0 0,1 0 0,1 0 0</inkml:trace>
  <inkml:trace contextRef="#ctx0" brushRef="#br0" timeOffset="51808">8803 2114 7265,'11'10'-1086,"1"-5"1186,-8-3 0,11-2-12,-3 0 1,-2-5-1,1-1 53,3 2 1,-6 0 36,-2-2-106,3 4-16,-7-13-107,6 13 91,-8-6-30,0 8 1,0-2 1,0-4 0,-2 4 1,-4-4 3,-5 5 1,-3-1 0,0-2-1,3-2 9,-3 2 1,5 2 0,-3 2 0,-2 0 134,-1 0-141,-3 0 17,1 8-10,-1-6-50,1 6 51,-1-1 12,1-5-99,7 14 92,-5-7-6,13 1 1,-14 6-17,14-14 17,-5 13-10,7-13 27,0 14 0,2-7 0,3 9 0,7-3-25,4-3 0,-5 2 0,1-7 1,1 1-36,3 0 1,1 3 0,1-5-34,-1-2 1,-5 0-265,0 2 137,-1-4-199,7 6-71,-1-8 205,1 0 125,-1 0 0,1 0 116,-1 0 0,0-2 0,1-4 0,-1 4 0,1-14 0,-1 7 0</inkml:trace>
  <inkml:trace contextRef="#ctx0" brushRef="#br0" timeOffset="52434">9187 2044 7569,'10'0'-378,"-1"0"357,-3 0 150,-4 0 0,8 2 109,-4 4-145,-4-4 0,7 11 1,-5-5-141,2 2 33,0 1-24,-6-1-87,0 6 1,0-7 156,0 1 0,2 4-193,4-9 138,-4 9 1,5-10-12,-7 8-13,0-9 1,0 7 7,0-4 20,0-4 8,0 6-70,0-8 88,0 0 1,0-8-5,0-4 1,0 3 0,0-3 9,0-2-16,8-1 1,2-3-8,-1 9 11,7-7-2,-14 6-14,13-7 14,-5 0 0,8 7-2,-1-6 5,1 7-3,-9-1-3,7-6 2,-7 14 198,9-5-193,-1-1 4,1 6 172,-1-6-162,1 8-4,-1 0 14,-7 0-34,5 0 40,-5 0-16,8 0 27,-9 0-18,7 8 24,-14-6-20,13 6-56,-5-1 30,0-5 10,5 14 0,-13-12 1,6 7-1,-2 3 1,2 0-15,1-3 0,-5 5-85,2-5 100,-4 5-3,-2 1-55,0 1 1,0-7-1,0 1 41,0 2 1,0 1-9,0 3-11,0-9 15,0 7 8,0-6 0,0 1-24,0 1 147,0-8-129,0 4-1,-8-1 5,6-5 163,-6 6-151,1 0-15,5-6 14,-14 5 1,14 1 1,-7-6 1,3 4 0,4-2 0,-6 0-344,0 2 1,4 5-578,-7-5 907,7 8 0,-12-5 0,7 9 0</inkml:trace>
  <inkml:trace contextRef="#ctx0" brushRef="#br0" timeOffset="56366">10671 2149 7569,'10'0'-1413,"-2"-2"1421,-8-4 0,0 2 194,0-7-173,0 7 40,0-4 0,-2 8 0,-4-2 15,-5-4 0,1 4 0,-2-4-12,-1 4 0,3 2-19,-2 0-39,1 0 1,-1 0 0,0 0 19,-1 0-161,-3 8 164,-1-6-22,-1 14 9,1-14 1,-1 13-2,1-3-2,-1-4-150,1 7 143,7-13-16,2 14 69,1-7-64,5 1 7,-6 5-11,8-5 70,0 0-59,0 5-1,0-13-32,0 14 36,8-6-2,-6-1 4,5-1 4,1 0-9,-6-6 0,12 7 0,-6-5 1,1 2-4,5-2 1,-4-2 0,1-2-22,3 0 21,1 0 0,-5 0-48,5 0 0,-7-2 47,4-4-45,3 4 40,-13-6-1,14 1 1,-14 5 88,13-6-89,-13 0-3,6 6-2,-8-13 4,8 13-5,-6-6 43,6 0 0,-8 4-54,0-7 0,0 5-43,0-6 34,0 8 1,1-3 34,5 7 0,-4 2 22,4 3 1,-4 5 64,-2 8-78,0-9 1,2 7-1,2-5 0,2 5 0,5-4 0,-3-3 27,2-1 30,-6 6-53,11-12-5,-5 5 0,0-7 0,5 0-3,-5 0-2,7 0 113,-7 0-104,5 0 3,-5-7 131,0 5-116,5-14-18,-5 14 28,0-13-217,-2 13 201,-1-14-3,-5 14-97,6-13 1,-8 11-332,0-8 1,6 6-282,0-5 679,-1 7 0,-12-4 0,-3 8 0</inkml:trace>
  <inkml:trace contextRef="#ctx0" brushRef="#br0" timeOffset="57899">12069 2131 6596,'0'-17'-49,"0"-1"1,0 7-1,-2-1 105,-4-1 0,4 3 0,-6 0 124,0 2-136,6 3 1,-13-1 0,3 0 88,-3 2-295,-3 2 212,1 2-3,-1 0-54,1 0 0,3 0 0,-1 2 20,-5 4 18,7-4 0,-3 13-14,7-13 3,-9 14 180,8-14-174,-5 13-12,13-5-51,-14 7 68,14-7-6,-5 6 10,7-7-107,0 9 103,0-8-4,0 5-32,0-5 0,7 1-21,5 1 49,-4-8-11,7 11 1,-5-13-9,8 4 13,-1-4-106,0-2 0,1 6 75,-1 0-107,9 0 110,-7-6 6,6-8-10,-7 6-39,-1-6 38,-7 0 4,5-1-14,-5-1 30,0-6-24,5 15 4,-13-15 69,14 14-69,-14-13-4,6 13 8,-8-6 153,0 0 5,0 6-128,0-6-7,0 8 81,0 0-59,0 8 1,0-4 0,0 8-1,0 1-40,0 3 1,0 7-1,1 0 1,3 1 19,2 1-127,0-6-1,2 14 122,-6-13-3,5 5-173,-7 0 164,0-6-18,8 14-105,-6-13 100,6 5 1,-8-7 11,0-1 58,0 1-73,0 7 3,0-14 51,-8 13-56,6-15 9,-13 9-2,13-8 69,-14 5-63,14-13 9,-13 14-11,5-15 95,-7 7-88,-1-8 11,8 0-19,-5 8 18,5-6-4,0 6 5,-5-8-31,13 0 27,-14-8 0,15 6 1,-7-14 0,8 5-15,0-5 0,0-1 0,0-1 0,2 1-34,4-1 20,3 1 20,9 0-4,-1-1-151,1 1 148,-1-1-4,1 1 8,-1-1-9,8 1-1,-5-1 3,13 1 83,-14-8-88,6 5 5,1-5 0,-7 0-4,14 5 4,-14-5-10,7 0 1,-1 5 144,-6-13-134,6 14 18,-7-14-128,-1 6 123,9 0-9,-15-6 13,12 13-66,-13-5 52,0 0 1,-2 5 176,-1-5-180,-5 8 7,6-1-9,-8 1 1,0-1 3,0 9-5,0-7-1,-8 6 251,6-7 0,-5 7-197,-1-5-6,6 5 8,-14 0-7,14-5 23,-5 5-15,7 0 34,0-5-34,-8 13-114,6-14 241,-6 15-123,8-15 26,0 14-4,0-13-25,0 13 4,0-6-118,-8 8 111,7 0-17,-7 0 1,6 0 0,-2 2-31,-2 4 39,0-4 1,1 7 0,-1-3 11,2 6 1,-4-3-1,2 3 22,2 2-32,-5 1-7,7 3-1,-6-1 17,8 1 59,-8-1 1,6 2 0,-4 3-25,4 1 1,-3 2 38,-1-1-56,0-5-5,6 6 0,0-2 28,0 1-21,0-1 87,8 2-86,-6-5-3,13 5 18,-13-8-95,14 1 91,-7 7-55,1-6 0,6 7 11,-5-9 1,5 1-65,1-1 1,-5-5-275,0-1 142,-1 1-150,7 5 1,-1-5 122,1 0 0,-1-8-239,1 1 445,-1-3 0,0 6 0,1 2 0</inkml:trace>
  <inkml:trace contextRef="#ctx0" brushRef="#br0" timeOffset="58401">13012 2184 7569,'0'-10'0,"0"-5"-374,0 13 324,0-14 48,0 6-24,0 1 1,-2-5-1,-2 6 21,-2-1 0,-8 5 0,3-2-128,-5 4 199,-1 2 16,-1 0-32,9 0 73,-7 0-60,6 0-1,-7 0-21,-1 0-5,9 0 1,-7 0 0,5 2 63,-5 4-47,6 3-22,-5 1 1,7 6-137,-4-5 164,5 5-59,7-6 1,-6 5-11,0-3 58,0 3-78,6-5 1,0 5 11,0-3 1,6-2 0,2-1 0,2-1 20,3-4 0,-3 0 0,1 0-27,3 2-69,2 0 1,1-8-128,0-4 35,1-4 153,-1-7-2,1-1-1,-1 1 24,1 7-27,-9-13 4,7 11 98,-14-5-105,13 1 5,-13 6 2,6-7 79,-8-1-75,8 9 5,-6-7-12,6 14 159,-8-5-140,0 7 409,0 0-375,0 7 152,0 3-142,0 7 1,0 1-15,0-1 0,0 1 65,0-1-154,7 1-6,3-1-173,0 1 117,5-1 0,-5-7 118,0 5-393,5-13 174,-13 6 0,14-8 240,-7 0 0,1 8 0,-2 2 0</inkml:trace>
  <inkml:trace contextRef="#ctx0" brushRef="#br0" timeOffset="61159">13501 2062 7386,'9'7'-1066,"7"-5"1235,-6 6 1,-1-10-44,-3-4 0,-4-3-64,-2-9 0,0 6-34,0 1 0,-2 7 0,-2-4 0,-4 2-42,-1 0 1,-3 1 0,-5 5 0,-1 0-11,1 0 1,-1 2 0,1 1-1,-1 3 37,1-2 1,5 4-1,1 0-11,-3 1 1,4 1-1,1 4-53,1-3 1,2-5 0,6 6 28,0 1 1,2-5 0,4-2-1,5-4 1,5-2 1,1 0-1,1 0 14,-1 0 0,1 0 0,-1 2 0,1 2 15,-1 2 1,1-1 0,-3-3 0,-1 2-3,-3 2 0,-1 2 1,4-4-49,-3 1 1,-7 9 2,2-2 0,2-3 18,-2 3 1,-3-2-1,-6 3 21,-3-1 0,-8-8 0,3 4-2,-5-1 1,-1-5 0,-1 4-15,1-4 0,-1 0 0,1 2 0,-1 2-182,1-2 1,5-2 123,1-2 74,7 0 0,-4-8 0,8-2 0</inkml:trace>
  <inkml:trace contextRef="#ctx0" brushRef="#br0" timeOffset="61751">14042 1939 7266,'-12'-2'-565,"1"-2"0,-3-1 645,-1 1 0,-3 2 1,1 2-46,-1 0 1,1 0 0,-1 0 0,1 2 34,-1 4 0,7-5 1,-1 7-12,-1 0 0,-3 0 0,0 5-64,5-1 0,3-6 1,8 5 0,0 3 0,0-4 8,0 1 1,8-1 0,3 2 2,5-6 0,1-4 0,1-1 0,-1 3-43,1 2 1,-1 0 0,1-6 56,-1 0 0,1 6 0,-1 0 77,1-3 0,-7 1-84,1 2 1,-8-2-1,4 6 1,-3-1 25,1 1 1,0-4-79,-6 6 1,0-1 43,0 7 0,-6-7 0,-2-1 23,-1-2 0,-3 4 0,-5-5-17,-1 3 1,1-6 0,-1 4 0,1-3 0,-1 1 0,1 0 0,-1-6 0,1 0 11,-1 0 1,1 0 0,0 0 16,-1 0 0,6 0-206,1 0-16,7 0 135,-4 0 0,8-2 0,2-2-371,4-2 0,-2 1 417,7 5 0,-7 0 0,4 0 0</inkml:trace>
  <inkml:trace contextRef="#ctx0" brushRef="#br0" timeOffset="64717">14915 1957 7341,'12'-6'-1031,"0"0"1214,-9-8 1,5 11-93,-8-9 0,-2 8 0,-2-4 45,-1 1 0,-9 5 0,2-4-22,-3 4 0,-3 2 1,1 0-46,-1 0 0,1 2 0,-1 2 1,1 2-36,0-3 1,-1 7-1,1 2 58,-1 3-171,8 3 134,3-9 19,7 7-157,0-6-18,0 7 24,0 1 100,7-1-66,3-7 1,8 3-222,-1-7 263,1 0-30,-1-6-352,8 0 215,-5 0 1,5 0-26,-8 0 146,9 0-58,-7 0 105,6 0 0,0 0 0,3 0 0</inkml:trace>
  <inkml:trace contextRef="#ctx0" brushRef="#br0" timeOffset="65075">15282 1904 7427,'-12'6'-158,"1"0"229,-3-2-57,6-2 206,-7 6-180,13-7 58,-14 7 0,13-2 1,-7 2-1,0 0 87,0-1 0,7 7 0,-3-2-381,4 3 104,2 3-21,0-9-21,0 7 127,0-14 0,2 11 1,4-5-1,5 0-102,5 0 0,1-3 0,1-5-172,-1 0 286,1 0-145,-1 0 123,0 0-17,1 0 14,-1-7 19,1-3-33,-8 0 38,5-5 1,-7 5 175,3-7-206,-3-1 57,-8 1 1,0 5 0,0 0-1,0-1-31,0-3 0,-8 5 1,-3 1 34,-5 2 0,-1 2-12,-1 6 0,1 0-169,-1 0 0,1 0 7,0 0 1,-1 2-62,1 4 1,-1-2 48,1 8 1,7-7-177,4 7 327,-4-8 0,9 11 0,-7-5 0</inkml:trace>
  <inkml:trace contextRef="#ctx0" brushRef="#br0" timeOffset="65511">15544 1974 7077,'10'0'15,"-3"0"0,-7 2 38,0 4 0,6-2-51,0 7 69,8 1-143,-12-2 15,5 5 100,1-13-135,-6 14-8,6-6 117,-8-1 13,0 7-96,0-14 82,0 13-29,0-13-44,0 6 53,0-8-14,0 8 18,0-6 108,0 5-126,0-7 0,0-7 0,0-5 4,0-4 0,2-1 0,4 0 0,3-1 23,1 1-114,6-1 0,-7 6 92,9 1 1,-1 1 0,1-3 0,-1 3 0,1 2 0,-1 4 1,2 2 0,3 2 5,1 0 130,0 0-130,-5 0 0,-1 0 42,1 0 1,1 0 0,2 2 0,3 4 0,-1 2 0,-5 5 0,-3-1-8,-3 2 0,-5 1-17,-7 3 1,6-1-4,0 1 0,0-7-138,-6 1 0,0-1-487,0 7 616,-8-1 0,-2 1 0,-7-1 0</inkml:trace>
  <inkml:trace contextRef="#ctx0" brushRef="#br0" timeOffset="66142">16365 1765 7112,'-8'-10'-1141,"6"0"912,-4 4 229,4 4 0,-3-7 835,-1 3-277,0 4-494,6-6-8,0 8 65,0 0 0,0 8-116,0 4 0,0-3 1,0 3-1,0 2 0,0 1 35,0 3 1,0-1 0,0 0 0,2 1-72,4-1 0,-4 7 0,3-1 0,-1-2-55,2-1 1,-4-3 0,4 1-177,-4-1 236,6 1-372,-7-1 162,7 1-61,0-1 297,-6 0 0,6 1 0,-8-1 0</inkml:trace>
  <inkml:trace contextRef="#ctx0" brushRef="#br0" timeOffset="66412">16103 1957 7569,'10'0'-217,"5"0"285,-13-8-124,14 6 0,-7-6 58,9 8 1,-1 0-1,1 0 1,-1-2 0,1-2 39,-1-1 1,6-1-1,3 6-235,1 0 91,-6 0-13,12 0-279,-6 0 251,8 0 1,-6 0 142,0 0 0,0 0 0,6 0 0</inkml:trace>
  <inkml:trace contextRef="#ctx0" brushRef="#br0" timeOffset="67164">16976 1852 7266,'-10'-8'-378,"1"6"0,5-6 0,-4 3 584,-2-1 1,4 0 0,-5 6-89,-3 0-37,-1 0-1,-3 0 1,1 0-221,7 0 227,-5 0-35,5 0 0,-8 2 123,1 4 0,-1-2-49,1 7-89,0 1 27,-1 5 22,1-7-144,7 6 0,0-7 157,4 9-12,4-9-188,-5 7 24,7-6 130,0-1-138,0 7 124,0-14-22,7 13 1,-3-11-1,8 6-19,2-2 0,1-2 1,3-6-1,-1 0-46,0 0 1,1 0 0,-1 0-76,1 0 122,-1-8-187,1 6 174,-1-14 2,8 7 1,-11-3-78,4 0 52,-5 1 14,5-7 0,-1 1-35,0-1 9,-7 1 29,-2-1 0,-2 7-21,0-1 2,-1 0 94,-5 3 1,0-7-105,0 5 135,0 3 0,0-2-29,0 4 0,-2 4 0,-1-2 62,-3 8 1,-6 6-97,6 8 0,0-1 0,6 0 0,0 1 0,0-1 0,0 1 1,0-1-15,0 1 1,6-7 0,2-1-1,2-2 26,3-4-49,3 5 0,1-7 27,1 4 0,-1-4-82,1-2 79,-1 0-141,8 0-6,-5 0 137,5 0-12,-7-8-205,-1 6 188,0-13-7,1 5 16,-8 1-30,5-7 4,-5 6 32,0-7 0,3-1 0,-7 1 1,0-1 0,0 1 200,-1 0-141,1-1 0,-6 6 0,-2 3 52,-4 1 108,5-6 1,-7 12-186,8-5 1,-2 7 0,-2 2-1,-2 3-94,2 7 121,2 4-16,2-7 1,0 7-76,0-5 0,0 5 0,0 1 0,0 1-55,0-1 73,0 1-16,0-8 1,6 5-3,0-3 1,6-3 0,-5 1-201,3-2 15,2 5 178,-3-11-294,7 6 132,-6-8 81,7 0 0,-5 0 131,-1 0 0,1 0 0,5 0 0</inkml:trace>
  <inkml:trace contextRef="#ctx0" brushRef="#br0" timeOffset="67351">17430 1607 7507,'-12'-5'0,"3"-3"-212,1-2 403,-6 6-463,12-11 196,-13 13-1,13-6 194,-6 8-348,0 0 229,7 0-226,-7 0 1,8 2-35,0 4 284,0-4-286,0 13 129,0-13 135,0 14 0,8-7 0,1 9 0</inkml:trace>
  <inkml:trace contextRef="#ctx0" brushRef="#br0" timeOffset="67821">17710 1800 7742,'5'17'-8,"1"0"0,-2 1 0,-2-6 0,-2-1-29,0 3 0,0 1 0,2 1 35,4-5 0,-4-1-56,4-4 53,-5-4 0,-1 4 0,2-12-21,4-6 0,-4 3 0,6-3 0,-2-2-28,0-1 1,5-3-1,-3 1 1,2-1 32,3 1 1,3 0 0,1 1-1,1 2 18,-1 3 0,1 5 1,-1-4-1,1 3-13,-1 3 0,0 2 1,1 2-1,1 0-47,5 0 0,-5 0 0,4 0 1,-3 2 26,-3 3 0,1-1 0,-1 8 27,1 2 1,-7 1-1,-1 3-76,-2-1 1,-2 0 0,-6 1-46,0-1 0,0-5 130,0 0 0,-8-8 0,-2 3 0</inkml:trace>
  <inkml:trace contextRef="#ctx0" brushRef="#br0" timeOffset="68038">18356 1747 7443,'0'10'38,"0"5"0,6-5 1,-1 8-119,-1-1 0,0 0 0,0 1-123,2-1 141,0-7-107,-6 6-312,0-14 209,0 5 272,0 1 0,7-6 0,3 6 0</inkml:trace>
  <inkml:trace contextRef="#ctx0" brushRef="#br0" timeOffset="68204">18408 1607 7116,'-6'-17'32,"0"0"0,1 5 377,5 0-180,0 8-45,0-3-574,0 7-409,0 0 91,0 7 708,0 3 0,0 8 0,0-1 0</inkml:trace>
  <inkml:trace contextRef="#ctx0" brushRef="#br0" timeOffset="68651">18635 1747 7363,'10'0'9,"-2"0"1,-8 2-1,0 4 1,2 4 12,3-1 0,-3 7 55,4-5 17,-4 5-19,-2 1 0,0-7-83,0 6-82,0-7-12,8 1 148,-6-2-158,6-8 138,-8 8 9,0-6-25,0 5-34,0-7 88,0 0-121,7 0 73,-5-7 0,14-3-179,-14 0 172,13-5-6,-13 5 4,14-8-53,-7 1 48,9 0-3,-1-1-65,1 1 57,-1-1 1,1 1 1,1 5 19,4 0-27,-3 9 5,5-5 0,-6 8 88,5 0 1,-5 0-84,4 0 1,-3 0 5,-3 0 0,1 8 5,-1 3 1,1 3 10,-1-3 0,-5 5-133,-1-4-3,-7 3 117,4 3-213,0 7-17,-6-6 194,6 6 15,-8-7-207,0-1 1,-2-1-128,-4-5 357,4 5 0,-6-6 0,8 7 0</inkml:trace>
  <inkml:trace contextRef="#ctx0" brushRef="#br0" timeOffset="69322">19561 1782 7569,'0'-10'-400,"0"-5"348,0 13 0,-2-14 0,-4 5 17,-6-5 1,3 7 0,-3 3 108,-2 4 1,5-4-120,-3 0 123,8 0 0,-11 6 20,5 0-120,-8 0 94,9 8 0,-7-6 0,7 14-159,-1-15 166,-6 15-69,14-6-144,-13 7 170,13 1 8,-6-1-12,8 1-114,0-1-24,0 0 133,0 1-180,0-8 164,0 5 1,2-7-31,4 4 25,4 3-25,7-13 53,1 6-43,-1-8 3,0 0 0,1 0 0,-1 0 1,1 0-20,-1 0 22,1-8-55,-1 6 55,1-13-3,-1 5 23,8-8-22,-5 1 1,-3-1-5,-1 1 27,-6 0-23,-1-1 49,-1 8 1,-2-5 0,0 3 43,-2-3 303,-3 5-332,-1 2 0,-1 8-64,-5 0 0,2 0 0,-6 2 27,2 4 0,3 4-51,5 7 0,-6 1 1,0 1-1,2 2 16,2 3 1,2 5 0,0-4 0,0 2 0,0 4-95,0 2 154,0 2 1,-2 0 2,-4 0 1,4 2-1,-3 2 1,1 3-1,0 1-17,-2 0 1,-2-3-1,4-3 1,-3 2-4,-3 2 1,4 0-1,-4-8 1,1-2-32,-1-2 0,4-2 1,-6 2-1,1-4-2,1 1 0,-5-7 0,3 2 1,-4-5 95,-1-5 0,-1-7 0,1 4 1,0-2 93,-1 0 1,1-2 0,-1-8 0,1-4-26,-1-2 1,1-1-1,1-7 1,5 1-97,5-1 0,4 1 0,2-3 1,0-3-183,0-6 1,2-4 0,4-2 0,5 0-67,5 0 0,9-2 1,4-1-1,4-5-156,2-2 1,0 4 0,2-3 0,4-1 337,5 1 0,12-3 0,4-5 0</inkml:trace>
  <inkml:trace contextRef="#ctx0" brushRef="#br0" timeOffset="83094">8384 3459 7569,'9'0'-145,"-1"0"1,-6 0-5,4 0 186,-4 0 34,6 0 26,-8 0 0,0 2 0,0 3-168,0 7 1,0-2 0,1-1 37,5-1-59,-4 6 0,6-4 60,-8-1-61,0 7 106,0-7 3,0 1-30,8 6 24,-6-14-39,5 13 33,-7-13-31,0 6 24,0-8 29,8 0 28,-6 8-40,6-6 0,-6 3 23,4-10-185,-4-5 153,5-8-1,1 1 1,-6-1-228,6 9 215,0-7 2,-6 7-12,13-9-22,-13 1 18,14-1 5,-14 8-20,13-5 17,-5 13-48,7-14 41,1 14 178,-1-13-173,1 13 1,-1-6 99,1 8-91,-1 0-1,0 0 19,1 0-16,-1 0 32,-7 0-27,6 0 47,-7 8-26,9-6-13,-9 13-2,7-5 12,-6 0-12,-1 5 1,5-5 0,-8 8 2,-2-1-193,-2 1 184,-2-9 3,0 7-5,0-7-221,0 1-9,0 6 216,0-14-27,0 5 49,0 1 0,0-6 0,0 6 0</inkml:trace>
  <inkml:trace contextRef="#ctx0" brushRef="#br0" timeOffset="83327">9117 3441 7569,'10'0'-183,"-2"0"1,-8 2 0,0 4 195,0 6 0,0-3 0,0 3 0,0 2 44,0 1 1,0 3-1,2-1-190,3 0 0,-3 1-422,4-1 279,-4 1 276,-2-8 0,8 5 0,2-5 0</inkml:trace>
  <inkml:trace contextRef="#ctx0" brushRef="#br0" timeOffset="83531">9170 3267 7569,'0'-10'-307,"0"2"1,0 6 39,0-4 22,0 4 124,0-5 0,0 9-45,0 3 0,0 5 166,0 8 0,7-1 0,3 0 0</inkml:trace>
  <inkml:trace contextRef="#ctx0" brushRef="#br0" timeOffset="86959">12121 3459 8011,'0'0'0</inkml:trace>
  <inkml:trace contextRef="#ctx0" brushRef="#br0" timeOffset="85602">11318 3197 6831,'0'17'245,"0"1"-204,0-1 0,0-5 1,2-1-1,1 3-7,3 1 0,0 3 0,-4-1 0,2 1-43,2-1 1,0 3 0,-6 1 0,0 2 1,0-1 0,1-3 1,3-1-1,2-1-238,-2 1 1,-2-1-1,-2 0-24,0 1 1,0-6 268,0-1 0,-8 1 0,-1 5 0</inkml:trace>
  <inkml:trace contextRef="#ctx0" brushRef="#br0" timeOffset="86107">11265 3144 7387,'-8'-9'-757,"7"1"993,-7 0-235,8 6 4,0-6 0,2 8-22,4 0 0,3 0 1,9 0 18,-1 0 0,-5 0 0,-1 0 0,3-2 10,2-3 0,1 3 0,0-6 0,1 2 7,-1 0 1,1 0-1,-1 4 1,1-1-2,-1-3 0,7 0 0,-1 6-22,-2 0 1,-1-2 27,-3-4-207,-7 4 189,5-5-111,-5 7 1,7 0-96,1 0 0,-6 0-45,-1 0 245,-7 7 0,4-5 0,-8 6 0,0 0 0,0 1 0</inkml:trace>
  <inkml:trace contextRef="#ctx0" brushRef="#br0" timeOffset="86561">11283 3354 7569,'7'10'-756,"-5"-3"0,8-7 860,-4 0 1,-2 0 51,7 0 41,-7 0-55,12 0 1,-6 0 57,7 0 1,0 0-142,1 0 1,-1 0-1,1 0-198,-1 0 1,-5 0 139,0 0 1,-1 0 18,7 0 0,-1 0-281,1 0 0,-7 0 80,1 0 0,0 0 110,5 0 0,-5 0 71,-1 0 0,1 0 0,5 0 0</inkml:trace>
  <inkml:trace contextRef="#ctx0" brushRef="#br0" timeOffset="84006">9501 3424 7569,'10'0'-1252,"-2"2"1640,-8 3 1,2-1-243,4 8 0,-4-6-108,3 5-81,-3-7 133,6 12-1,-6-6 0,6-1 23,-8 7-45,0-14-202,0 13-71,0-5 108,0 0 1,0 5 121,0-13 4,0 6-32,0-8 35,0 8-201,0-6 172,0 5-13,0-7 111,0 0-84,0-7-139,0-3 63,7 0 0,1-5 0,6 3-61,-3-3 105,1-3 6,6 1-17,-1-1 12,-7 8-26,5-5 88,-5 13-85,7-14-5,1 14 18,-1-5-24,-7 7 23,6 0 192,-7 0-59,1 0 16,6 0-128,-7 7 148,1-5-138,5 6 12,-13 0 1,14 2-1,-6 7-42,-1 1 1,5-7 0,-8 1-108,-2 1 145,-2-5-7,5 8 9,-5-7-6,6 1-25,-8 6-571,0-14 271,8 13 108,-6-13 208,5 14 0,1-14 0,2 5 0</inkml:trace>
  <inkml:trace contextRef="#ctx0" brushRef="#br0" timeOffset="84751">10340 3459 6661,'0'-10'-75,"0"-6"1,0 13 225,0-9-171,0 8 1,-8-6 104,-4 4 1,-3 5-1,-3-5 36,1 4-66,7 2-22,-5 0 1,7 2 0,-6 2 81,3 1-179,7 1 95,-12 2 26,14 2-158,-13-1 144,5 7 2,0-6-1,3 7-12,7 1-4,0-9 1,0 7-99,0-5 1,0-1 0,0 2 43,0 1-118,0-5 149,0 0-6,7 0-24,3-6 1,7 5 0,1-7-5,-1 0 15,-7 0 1,11 0-14,-3 0 6,3-7 8,-3 5 85,-1-14-40,1 14-34,-9-13-5,7 5 49,-6 0-44,7-5 5,-7 5-4,5 0 7,-13-5-3,6 13 6,0-14 88,-6 14-86,5-13-4,1 13 178,-6-6-153,6 8 3,-8 0-35,0 0 1,6 2-1,0 4 28,-3 6 1,-1-3 0,-2 3 0,0 2-29,0 1 1,0 4 0,0 3 0,0 1 8,0-2 0,0 5 1,2-1-1,2 0 1,2 0 1,0 1-1,-6-5 1,0 4-12,0 2 0,6-3 1,-1 3-1,-1 0-29,-2 0 1,0-6 0,2 5 0,2-3-1,-2 0 0,-2 1 0,-2-7 1,0 0 17,0 1 0,-6-1 0,-2 1 0,0-1-4,1 1 0,-7-1 0,2-1 1,-3-3 100,-3-1 0,1-6 0,-1 3 1,1-1 46,0-4 1,-3-2-1,-1-2 1,-2 0-26,1 0 1,3-2 0,1-4-1,1-5 55,-1-5 1,7-1-1,1-1 1,2 1-120,4-1 0,2-1 1,2-2-1,0-5 16,0-1 0,2 4 1,4-6-1,6-2-276,3-2 1,3 4 0,-1 1 0,3 3-296,3 4 1,-4 1 0,7 5 511,-1 3 0,2-3 0,8 5 0</inkml:trace>
  <inkml:trace contextRef="#ctx0" brushRef="#br0" timeOffset="79794">5205 3511 7569,'-12'0'-331,"1"0"1,5 0 0,-6-2 0,-1-2 553,-3-2 0,5 1 1,-1 5-214,-2 0 1,-1 0-1,-3 0 67,1 0 1,5 0 0,1 0 7,-3 0 0,-1 2 0,-3 3 12,1 7 0,5-2 1,0 1-7,-1 3-29,5 1 1,-8-5-201,15 6 194,-7-7 0,8 9 8,0-1-147,0-7 55,0 6 1,0-7 0,2 7 0,4-3-61,5-1 108,-3 0-241,7-3 228,-5 7-85,8-14 1,5 7 0,0-5 0,0 2-168,3-2-95,1-2 128,0-2 77,6 0 0,-8 0 135,4 0 0,4 8 0,-5 1 0</inkml:trace>
  <inkml:trace contextRef="#ctx0" brushRef="#br0" timeOffset="80199">5624 3563 7569,'-7'-9'-330,"-3"1"311,0 8 1,-5 0-8,3 0 0,-4 0 1,-1 0-1,-1 0 108,1 0 0,0 6-31,-1 0 35,1 7-1,-1-11 22,1 14-22,7-14 1,-6 13-165,15-13 155,-7 14 1,8-14-34,0 13-203,0-5 235,0-1-110,0 7 29,8-14 1,1 12 63,9-9-198,-1 1 163,8-6 5,-5 0-139,5 0 4,-8 0 103,9 0 15,-7 0-85,6-8 70,1 6 0,-7-13-8,4 3-94,-3 5 94,-3-9-17,-7 6-58,5-7 63,-13 7-2,14-5-1,-14 5 87,6-8-84,-8 1 1,0 7-11,0-5 20,0 5 1,-8 0 0,-4 5 0,-3 3-33,-3 2 31,1 0-8,-1 0-161,-7 0-14,6 0 159,-14 0-224,13 7-12,-5-5 212,7 14-11,1-6 74,0-1 0,-1 7 0,1-7 0</inkml:trace>
  <inkml:trace contextRef="#ctx0" brushRef="#br0" timeOffset="80711">5904 3563 7248,'0'-9'-438,"0"1"511,0 8 0,0 2-40,0 4 0,0-2 0,0 7-53,0 3 0,2-4-43,3 1 99,-3 1-56,6-2 1,-8-1-14,0-3 47,0-4-49,0 6-3,0-8 108,0 0-69,0-8 0,0-2 0,2-7 10,4-1-7,-4 9 0,13-7-4,-3 4 0,4 3 0,1-3 0,-5 2 2,-1-1 0,3-3-1,9 8 0,-3-5-28,3 5 0,-4-6 26,-1 6 0,1 1-55,4 5 0,-3 0 49,3 0 1,-3 0 47,-3 0-18,0 0 1,1 2 68,-1 3 0,-1-1-89,-4 8 1,-3-6-1,-5 5 1,2 3 0,-2 2-1,0 1 51,2 0-156,-5-7 1,7 6-1,-8-5-126,0 5 1,0-5-50,0 1 277,0-8 0,0 12 0,0-7 0</inkml:trace>
  <inkml:trace contextRef="#ctx0" brushRef="#br0" timeOffset="81344">6812 3319 7187,'0'12'186,"0"-1"-125,0 3 0,0-3 0,0 7-80,0 7 1,6 4 0,-1 0 0,-1-5 26,-2-5 1,0-1 0,2-1 0,2 0-363,-2 1 1,-2-1-20,-2 1 252,8-1 121,-7-7 0,7 6 0,-8-7 0</inkml:trace>
  <inkml:trace contextRef="#ctx0" brushRef="#br0" timeOffset="81621">6532 3546 7569,'12'0'-56,"0"0"1,-6 0 0,5 0-54,3 0 1,1 0-1,3-2 1,1-2-1,2-2 327,3 2-343,-1 3 0,-5 1 189,7 0 16,-6 0-296,14 0 128,-13 0 53,13 0 1,-12 0 91,8 0-57,-8 0 0,12-8 0,-6-2 0</inkml:trace>
  <inkml:trace contextRef="#ctx0" brushRef="#br0" timeOffset="82404">7510 3406 7569,'-17'-8'-439,"5"7"0,3-7 488,1 0 1,-6 6-1,3-4-36,-5 4 0,-1 2 1,-1 0 34,1 0 41,-1 8-18,1-6-161,-1 14 153,1-15 1,-1 15-129,1-6 13,7-1 85,-5 7 30,5-6-238,0 7 199,-5-7 0,13 5 31,-4-3-124,4-4 91,2 7-56,0-5 0,2 7-1,4 1 31,4-8 5,7-3-64,-7-7 58,5 0 1,3 0 1,1 0-3,6 0 2,-7 0-6,-1-7 4,1 5-121,-1-14 115,1 14 4,-1-13 1,1 5-5,-1-7 0,-5 5-13,-1 0-10,1 1 20,-2-7 1,-1 6 36,-3 1-40,-4 7 7,6-12 0,-6 9 139,4-5 13,-4 4-145,5 0 221,-7 7 0,-2-13-101,-3 8 1,3 2-84,-4 10 0,2 4 0,0 7-11,-2 1 0,0-7 1,6 1-1,0 2-40,0 1 0,8 3 1,4-3 24,3-3 0,-3 1 0,0-5-41,1 2 44,3-6 2,1 3-161,1-7 154,-1 8-3,1-6-130,-1 6-9,1-8 130,7 0-23,-6 0-152,6 0 150,-7 0 9,-1-8-32,1 6 24,-1-13-21,1 13 26,-1-14 23,1 7-35,-1-9-12,1 8 186,-9-5-178,-1 5 13,-8 0 1,6-5-4,0 3 4,-1-3 198,-5 5-27,0 2-2,0 8 0,-7-6-40,-5 1 0,2-1 1,1 8-4,1 4 0,0 3 10,2 9-28,4-1-243,-5 1 196,7-1 1,2-1 46,3-5-183,-3 5 0,6-6 111,0 7 0,-6-7 0,11 5 0,-5-5-188,2 0 0,1 3 1,7-5-454,-1 2 528,1-6 1,-1 3-1,1-7 105,-1 0 0,1 0 0,-1 0 0</inkml:trace>
  <inkml:trace contextRef="#ctx0" brushRef="#br0" timeOffset="82598">8139 3249 7569,'-17'-6'0,"-1"0"-238,8-7 188,-5 11 116,13-6-275,-13 0 213,13 6 164,-14-5 66,14 7-397,-6 0 1,8 2-1,0 3 1,0 7-122,0 4 1,2 1 283,4 1 0,-4-1 0,6 0 0</inkml:trace>
  <inkml:trace contextRef="#ctx0" brushRef="#br0" timeOffset="90336">13221 3214 6056,'0'-11'735,"0"-1"-616,0 8 0,0-6 11,0 4-59,0 5-144,0-7 144,0 8 31,0 0-109,0 8 0,2-7 0,2 7 0,2 0 46,-2 4-207,-2-5 182,-2 9 0,0-6-88,0 7 0,0 1 0,0-1 18,0 0 1,0 1 0,0-1 0,2-1-286,3-4 0,-3 3 341,4-3 0,-4-5 0,-2 1 0</inkml:trace>
  <inkml:trace contextRef="#ctx0" brushRef="#br0" timeOffset="90674">12889 3144 7569,'2'10'-812,"4"-4"735,-4-4 1,14-2 65,-7 0 115,9 0-41,-1 0-54,1 0 1,1 0-1,2 0 1,5 0-12,1 0 1,-6 0 0,4 0 66,1 0-8,1 0 0,8 0 14,0 0-129,-8 0 0,6 0 26,-4 0-233,-4 0-190,8 0 455,-13 0 0,13-8 0,-6-2 0</inkml:trace>
  <inkml:trace contextRef="#ctx0" brushRef="#br0" timeOffset="91216">13553 2935 7522,'10'0'-116,"-2"0"168,-8 0 0,0 2 0,0 3 265,0 7-469,0-4 118,0 7 1,0-13 0,0 14 79,0-4 53,0 3-110,7 3 0,-5-1 0,4 0 0,-2 1 0,0-1-42,2 1 0,-1-7 0,-3 1-37,4 2 0,-4 1 27,4 3-28,-4-9-18,-2 7 87,0-6 11,8-1-22,-6 7-15,5-14 28,-7 6-16,0-1-7,0-5-2,0 6 105,-7-8-93,5 0 103,-6 0-98,0 0 49,6 0 1,-6-2-1,8-4-11,0-5 0,0 1 0,2-2 0,2-1-4,2-3-3,8-1 3,-5 7-3,9-6-130,-1 7 127,1-9 1,-1 9 0,7-5 0,-1 8-7,-2 2 1,-1 2 117,-3 2-119,0 0 2,1 0 1,-1 0 52,1 0-47,-1 0 1,1 6 0,-3 2 5,-3 2 9,3-6 1,-11 11 0,6-3 4,-2 3-32,-2 3 1,-6-7-1,0 1-4,0 2 21,0 1-170,0-5-10,0 5 169,0-5-310,0 7 142,0-7 80,-8 6 0,6-12 0,-6 5 93,0-1 0,6-2 0,-5-6 0</inkml:trace>
  <inkml:trace contextRef="#ctx0" brushRef="#br0" timeOffset="91702">14042 3249 7569,'10'0'-542,"5"0"540,-5 0-1,0 0-69,5 0 23,-5 0 118,0 0-66,5 0 85,-5 0-1,7 0 1,1 0-196,-1 0 183,1 0 0,-1 0-176,1 0 170,-1-8-1,-7 6 17,5-5-203,-13 7 24,14 0 111,-14-8 25,5 6-208,-7-6 161,0 0 1,0 5-23,0-9 1,0 6-1,-1-4 6,-5 3 1,2-5-1,-8 6-41,-1 2 1,-3 2-1,-1 2 15,-1 0 1,1 0-1,-1 0 76,1 0 0,1 8 0,3 2-62,1-1 13,0 7 14,3-6-8,-7-1 52,6 7 0,-1-6-41,-1 7-2,8 1 7,-3-9 1,1 7-5,0-5-4,0 5 1,0 1 21,0 1-24,1-8 159,5 5 0,7-5 288,5 7-387,4-7-17,1 5 1,0-13 44,1 4 0,-1-4 0,1-2 0,-1 0 74,1 0-186,7 0 1,-6 0 55,5 0 1,-5 0-73,-1 0 0,-1 0-20,0 0 0,-5 0-165,0 0 0,-6 0-197,5 0 1,-7-2 429,2-4 0,-4-3 0,-2-9 0</inkml:trace>
  <inkml:trace contextRef="#ctx0" brushRef="#br0" timeOffset="92756">15457 3214 7569,'11'0'-1135,"1"0"948,-8 0 263,4 0 0,-8 0-95,0-8 1,0 5 44,0-9 1,-8 6 23,-4-6 0,-3 7 1,-3-7-20,1-2 1,-1 7 0,1 1 0,-1 2 22,1-2 0,-6 4 1,-1-4-1,1 4-32,-2 2 0,3 0 0,-5 0 0,0 2 71,0 4 1,6-4 0,-3 4 0,7-2 14,5 2-66,4-4 12,1 5-262,5 1 169,-6 2-19,8 7 77,0 1 12,8-9-17,-6 7-71,13-6 58,-13-1 1,14 5-1,-5-6 1,5-1-1,1 3-40,1 0 1,-1-6-1,1 2 1,1-5-10,4-1-92,-3 0 134,5 0-3,-8 0 1,1 0-12,-1 0 1,1-7-45,-1-5-164,1 4 198,-1-7 1,1 7-44,-1-4 228,1-3 0,-7 11 41,1-8 0,-8 7 0,4-5 103,-1 2-227,-5 2 57,6 6-304,-8 0 162,0 0 1,0 8-16,0 4 1,0 3 0,0 3 16,0-1 0,0 6 0,0 1 1,0-3-49,0-2 59,0 7-1,0-7 6,0 14-137,0-6 129,0 8 1,0-6-10,0 0-122,0-7 121,0 11 0,0-14-25,0 4 20,-8 5-4,6-9 0,-7 6-68,3-7 61,4 7 6,-14-14 1,12 13-19,-7-13 5,-1 5 25,-5-6 1,1-1-9,5-3-7,-5-4 29,6 6 1,-7-8 7,-1 0-26,1 0 89,-1-8 1,3-2-94,3-7 8,-3-1 89,13 1 1,-8 0-78,4-1 26,4 1-21,-5-1 0,9-1-17,3-5 0,5 5 0,6-4 0,-1 3 0,1 1-299,3-4 310,2 3-11,5-5-257,-7 8 104,6-1 14,0-7 70,-5 5-101,5-5 181,-7 8 0,7-8 0,2-3 0</inkml:trace>
  <inkml:trace contextRef="#ctx0" brushRef="#br0" timeOffset="93145">15684 2655 6888,'0'18'278,"0"-1"-217,0 1 0,0-1-22,0 1 1,0-1 0,0 2-82,0 5 72,0-5 1,0 12 0,0-7 0,0-1-11,0 2 1,0-4 0,0 7 0,0-3-50,0-4 1,0 4 0,2-1-64,3-3 85,-3-2 0,6-1 0,-6-1-119,4 1 0,-4-1 100,4 1-164,3-9 84,1 7 0,2-12 28,-1 7 1,1-7 34,5 4-218,1-8 0,-1 0 261,1 0 0,-1 0 0,9 0 0,1 0 0</inkml:trace>
  <inkml:trace contextRef="#ctx0" brushRef="#br0" timeOffset="93582">16243 3074 7569,'0'-9'-273,"0"-1"168,0 4 0,-2 4 1,-2-5-1,-4 1 152,-2 0 0,4 0 1,-5 6-20,-3 0 1,5 0 0,-3 0 0,-2 0 96,-1 0 0,-3 0-61,1 0 23,-1 8-16,1-6 0,-1 13-129,9-13 0,-7 14 117,14-7-109,-5 1 80,-1 6 21,6-7-3,-6 1-218,8 6 135,0-7 1,8 7-1,3-3-13,5-1 1,-4-8-1,-1 2 1,3-4-67,1-2 1,3 0 7,-1 0 62,1 0 20,-1 0-26,1 0 22,-9-8-56,7 6 47,-6-14-20,-1 7 195,7-1-182,-14 2 9,6 1 123,-8 5 0,5-8 228,1 4-276,0 4 1,-6-4-56,0 12 0,0 4 0,0 7-235,0 1 1,2-7 58,4 1 1,3-2 0,9 1 190,-1-5 0,1 4 0,-1 0 0</inkml:trace>
  <inkml:trace contextRef="#ctx0" brushRef="#br0" timeOffset="94069">16871 2970 7569,'0'-10'-499,"0"-6"410,0 14 0,-2-7 8,-4 3 0,3 4 0,-9-4 129,-2 4 0,5 2 0,-3 0 149,-2 0-124,7 0 0,-9 0-169,6 0 177,-7 0-17,0 8 1,-1-6-127,8 13 120,-5-13-1,5 14-229,0-6 185,3-1 1,5 7 0,-2-4-66,-2 3 1,2 1 0,10-5-9,6-5 0,3 2 0,3-2 26,-1-3 41,1-1-18,-1-2 36,0 0 1,1 0 42,-1 0-79,-7 0 29,6 0 0,-7 0 27,9 0-46,-1 8 19,-7-6-24,5 6 21,-5-8-7,0 0 11,5 8-6,-13-6 7,6 13-65,0-13 0,-4 12 0,5-7-31,-1 3 12,-2-6 50,-6 4-19,0 0 45,0 1 0,-2 3 0,-4-2 0,-5-3 7,-5-3 0,-1 4 0,-1-2 0,1-2-15,-1-2-135,1-2 131,-1 0 8,1 0-6,-1 0 5,9 0-5,-7 0-261,14 0-274,-6 0 533,8 0 0,0-8 0,0-2 0</inkml:trace>
  <inkml:trace contextRef="#ctx0" brushRef="#br0" timeOffset="94540">17290 3022 7569,'18'-8'-1359,"-1"6"1132,-7-13 1,6 13 690,-15-14 28,15 14-437,-14-13 31,6 5 43,-8 0-57,0 3 0,-8 1 0,-4 0-119,-3 2 1,-3 2-1,1 2 109,-1 0 1,1 6 0,1 2-19,5 2 6,-5-7-6,7 13-116,-9-14 113,8 13-17,-5-13-122,13 14 123,-14-6 0,14 1-43,-3 1 1,3-6 0,2 5-45,0 3 1,2-4 53,3 1 1,5-7-1,8 4-17,-1 0 20,8-6-5,-5 5 19,5-7-18,-8 8 3,1-6-1,-8 6-13,5-8 15,-5 8 0,7-6 7,1 5-6,-9 1 0,7-6-1,-14 14-1,6-15 1,-1 7-22,-5 0 0,6-4 0,-8 8 17,0-9 82,-8 13-81,6-14 4,-13 6 35,5-8 0,-7 2 0,-1 1-25,1 3 0,-1 0 0,1-6-10,-1 0-231,9 0 0,-7 0 226,14 0 4,-13 0-136,13 0 0,-8 0 142,4 0 0,4 0 0,-5 0 0</inkml:trace>
  <inkml:trace contextRef="#ctx0" brushRef="#br0" timeOffset="95307">17587 3092 7569,'18'0'-1807,"-1"0"2177,1 0 0,-1 0-166,1 0-257,-9 0 144,7 0 0,-6 0-116,-1 0 102,7 0-1,-14 0-146,13 0 1,-11 0 84,8 0 41,-8 0-132,3-8 0,1 6 128,-6-6-10,6 8-188,0-7 154,-6 5 5,5-6 1,-5 6 38,4-4 1,-4 2-15,4-7 1,-6 7-13,-6-2 1,-4 4-9,-7 2 0,5 0 0,1 0-10,-3 0 0,6 8 0,0 2 1,1 1-25,-5 1 0,4-1 0,2 7 0,3-3 13,-3-3 1,4 4-1,-4-5 1,4 5-13,2 1 1,2-5-1,2 0-37,2 1 0,7-3 0,-1-1 32,3-1 0,3 4 0,-1-6 1,1-2-151,-1-2 134,9-2 15,-7 0-3,6 0 1,-7 0-36,-1 0 26,1-8 62,-1 6 1,-5-12-26,-1 8 1,1-7 25,5 1 1,-1 3-47,-4-3 0,3 0 50,-3-5 0,-3-1-39,3 1 0,-6-1 21,6 1-12,-9-1-6,13 1 137,-14 7-129,13-5 6,-13 5-6,14 0 127,-14-5-122,13 13 0,-11-6 17,8 8-2,-8 0-12,4-8-17,-1 6 1,-3-5 12,8 7 18,-1 0-8,-1 0 2,6 7-2,-7-5-149,1 6 141,6 0-11,-7-6 57,9 13-53,-1-13 2,-7 6-12,5 0 43,-5 2-30,8-1-1,-1 7 5,-7-7-48,5 1 46,-13 6-15,14-7 1,-14 3-7,4 0 21,-5-8-2,-1 11-17,0-5 17,0-1 63,0 7-69,0-14 2,-7 6 74,5-1 0,-14-5 0,5 4 59,-5-4 1,4-2 0,1 0 67,-3 0 0,5 0 60,-3 0-399,8 0 26,-4 0 1,8-2-305,0-4 0,0-3 412,0-9 0,8 1 0,2-1 0</inkml:trace>
  <inkml:trace contextRef="#ctx0" brushRef="#br0" timeOffset="96944">19648 3040 5784,'0'9'145,"2"-1"-137,4-8 0,-2 0 53,7 0 1,-7 0 21,12 0 0,-14-2-2,4-4 0,-5 2 1,-1-7-10,0-3 1,0 4 0,0-1 42,0-3 0,0 4-70,0-1 1,-7 5-20,-5-6 1,-3 8-1,-3-1 1,1 3-1,-1 2 0,1 0 0,-1 0 0,1 0-22,-1 0 0,1 6 0,1 1 0,3 3 22,1 4-87,8-7 80,-11 9-4,13-6-29,-6-1 0,8 7 0,0-5-6,0 5 12,0 1 0,8-1 0,1-2 0,3-5 0,0-1-14,1-4 0,3-2 0,1-2-165,1 0 172,-1 0-74,1 0 1,-7 0 54,1 0 0,-8-8-23,11 6 21,-5-13 31,0 5 0,-1-2 1,-5 1-39,2-3 9,0-1-7,2 5 11,-6-6 0,7 12-31,-3-7 238,-4 7-87,6-4 0,-2 6 0,2-2-2,1-2-27,-5 1-35,12 5 1,-13 5 0,7 3 65,-2 2-77,-2 2 1,0-1 0,-1 1 21,-1 1-39,6-5 0,-6 8-43,8-5 61,-1-3 1,-1 8-1,5-14-1,-5 5 5,8 1-140,-1-6 1,0 6 28,1-8 89,-1 0-8,1 0 0,-1 0-25,1 0 26,-1-8-20,1-2 1,-3-1-24,-3-1 32,3 0-20,-13-5 0,12 0 24,-8-1 1,5 1 232,-5-1-231,0 1 54,2-1-31,-6 1 0,6-1 1,-8 1-1,0-1 39,0 1 1,0 5-1,-2 3-28,-4 1 1,-4 2-6,-7 6-13,-1 0 1,6 0-1,1 0 1,-1 2-23,3 4 0,-7 3 9,4 9-19,5-8 0,-1 5-2,8-3 1,2-3 0,4 1 13,5-2 0,5-2 0,1-6-6,1 0-54,-1 0 64,1 0-11,-1 0 77,1 0-60,-1 0 1,2-6 0,5-2 11,5-2 1,-4 7 0,-2-5 0,-3 2 27,-3 0 0,1 0 0,-1 6 0,1 0 45,-1 0 0,0 0-53,1 0 0,-3 2 0,-3 4-7,-6 6 1,-4-3 0,-2 3 0,0 2-5,0 1 1,2 1 0,2-3-1,2-1-51,-3 2 1,-1 1 0,-2 3 28,0-1 0,-5-5 0,-1-1-206,2 3 0,2-4 1,4-1-269,4-1 483,-4-2 0,13-6 0,-5 0 0</inkml:trace>
  <inkml:trace contextRef="#ctx0" brushRef="#br0" timeOffset="97549">20766 2935 7387,'17'2'-672,"1"3"0,-1-3 727,1 4 1,-7-4-1,1-2 5,2 0 1,1 0-56,2 0 0,-5-2 0,0-2-1,1-1 1,-5-9 0,-2 2 58,-4-3 1,4 3 192,0 1-235,-1-1 0,-7 0 1,-3 3 21,-7 1 0,2 2 0,-1 6-16,-3 0 1,4 0 0,-1 0-13,-3 0 1,-1 0 0,-3 0 0,1 0-19,-1 0 1,3 2 0,1 4 0,2 3 12,-1 1 1,3 6 0,-2-5 11,-1 5 0,5 1 0,0 1 0,3-1-22,-1 1 1,-6-1 0,6 1-22,2-1 0,2 1 21,2-1 34,0 0 1,8-5 31,4 0 1,3-8 0,3 1-36,-1-3 0,1-2 1,-1 0-1,1 0-2,-1 0 1,1 0-1,1 0 1,2 0-6,3 0 0,-1-2 0,-6-1 1,1-3 23,-1 2 0,7-4 0,-1 0 0,-2 1 9,-1-1 1,-3-4 0,1 6 21,-1 2 0,-5-3-106,-1 1 0,-5 0-553,6 6-134,-8 0 714,-4 8 0,-10 2 0,-7 7 0</inkml:trace>
  <inkml:trace contextRef="#ctx0" brushRef="#br0" timeOffset="102567">3581 4699 7264,'-18'7'-377,"7"-5"1,-1 4 0,-1-4 582,-3-2 0,4 6 0,3 2-36,1 1-46,-6-5-31,5 12-1,-1-14-131,-6 13 146,7-5-21,-1 0-1,-5 5-228,13-5 220,-14 7-15,14 1 0,-6-7-172,8 1 120,0 0-105,0 5 0,0-5 1,2-2 81,4-3-89,-4 7 45,14-12 1,-7 8-35,9-5 0,-1-3 1,1 4-1,-1-4-504,1-2 595,7 0 0,-6 0 0,6 0 0</inkml:trace>
  <inkml:trace contextRef="#ctx0" brushRef="#br0" timeOffset="103569">4052 4856 7113,'-1'-10'-981,"-3"2"1330,-2 1 0,-8 5-259,3-4 0,-5 4 0,-1 2 69,-1 0-78,8 0 0,-5 0-97,5 0 92,-7 8 2,7-6 17,-5 13-115,5-13 104,-8 14-20,9-7-145,-7 1 134,14 5 21,-13-5-71,13 0 0,-6 5-135,8-3 61,0-4 0,0 7-9,0-3 0,2 2 48,4-3-167,3 5 188,9-14-35,-1 5-90,-7-7 98,6 0 1,-7 0-2,9 0-21,-1 0 19,1 0 3,-1-7 42,1 5-51,-1-6 11,1 0-1,-1-1 0,-7-1 0,5-6-6,-5 7-4,7-1 224,-7-6-215,-2 7 20,0-1 160,-6-6-155,13 14-10,-13-5 21,6-1 139,-8 6-109,0-6 1,0 10 12,0 4 0,0-2 0,0 8-36,0 1 0,0 3 0,2 1-102,4 1 92,-4-9 1,13 7-3,-3-5 0,3-1 7,3 2 1,-7-8-8,1 1 1,0-3-79,5-2 0,-5 0 57,-1 0-80,1 0 88,5 0-7,-7-7 32,6 5 0,-7-14 4,9 5-32,-8 3 84,5-8 1,-11 7-83,8-9 4,-9 1 52,13-9 0,-12 5-42,8-8 13,-9 8-212,13-12 200,-14 5 8,13-6-85,-13-1 77,6 0 1,-8 6-4,0-1 11,0 1-15,0 2 0,-2-4 145,-4 8 6,4 0-148,-5 5 1,7 1 201,0-1-186,-8 1 7,6 7 122,-6-6-100,0 15 5,6-15 10,-5 14 11,7-6-27,0 8 31,0 0-6,-8 0 47,6 0-78,-6 8 1,8-4 63,0 8-77,0-9 1,0 13-1,0-4 15,0 3 13,0 3-18,0-1-24,0 1 31,0-1-23,0 1 0,0-1 1,0 0-1,0 1 0,0-1 1,0 1 17,0-1 1,6 3 0,0 1-16,-2 2 1,0 1-9,1-7 0,-3 1-2,4-1 1,-2 2 23,2 5-31,-4-13 16,6 13 1,-6-9 21,3 8-22,-3 1 1,12-7-21,-8 1 1,5-1 23,-5 1-7,8-9-23,-12-1 1,13-2 25,-3 0-172,3 7 163,3-11 0,-1 6 1,1-8-174,-1 0 3,1 8 148,-1-6-208,-7 5 186,5-7-7,-5 0 18,0 0-230,5 0-23,-13 0 228,14 0-62,-14 0-128,13 0-72,-13 0 318,6 0 0,-8 0 0,0-7 0,0-3 0</inkml:trace>
  <inkml:trace contextRef="#ctx0" brushRef="#br0" timeOffset="99270">577 4751 7339,'-10'0'-1261,"3"0"1261,-1 0 174,6 0 0,-8 0 311,4 0-464,4 0 59,-5 0 1,7 8-1,-2 1 150,-4 1-189,4 6 1,-6-12-1,8 7-42,0 3 0,0 1 0,0 3 6,0-1 0,0 1 0,0-1-75,0 1 1,0-7 0,2-1-1,2 0-52,2-1 0,7-5 0,-3 4-29,0 0 1,5-6 0,-3 4-147,4-4 245,1-2-69,0-8 121,-7-2 0,13-7 0,-3-1 0</inkml:trace>
  <inkml:trace contextRef="#ctx0" brushRef="#br0" timeOffset="99489">455 4559 7569,'-10'-12'-55,"4"1"63,4 7 0,2-6-652,0 4 129,0 4 163,8-5 342,2 14-1,7-5-30,-7 14 1,6-12 40,-5 7 0,5 1 0,1 5 0</inkml:trace>
  <inkml:trace contextRef="#ctx0" brushRef="#br0" timeOffset="99903">1118 4803 7265,'16'-2'-1123,"-4"-3"1141,-5 3 124,-7-6-15,0 8-8,-7 0-85,5 0 1,-14 0 0,5 0 0,-5 0 0,-1 0 318,-1 0-293,1 0-5,-1 0 3,1 0 129,-9 0-114,7 0-7,-6 0-137,7 8 137,1-6 5,-1 13 15,1-13-28,0 14 29,-1-14-12,8 13-4,3-13-254,-1 14 129,6-15-35,-6 15-95,8-6 197,8-1 14,-6-1-38,13 0-90,-5-6-27,8 6 134,-1-1-129,0-5 1,7 6 13,-1-8 70,0 0-184,3 0 1,-7 0 186,6 0 0,-2-2-225,1-4 5,-1 4 187,-6-13 69,-7 13 0,6-14 0,-7 7 0,9-9 0,-1 1 0</inkml:trace>
  <inkml:trace contextRef="#ctx0" brushRef="#br0" timeOffset="100178">1101 4419 7569,'-10'-8'-908,"3"6"654,7-5 0,-6 5 433,0-4-84,0 4 308,-2-6-264,6 8-81,-5 0 1,7 2 0,0 4 98,0 6-93,0-5 0,0 15 0,0-5-112,0 3 159,0-1-28,0 6-169,0-5 0,0 13 109,7-14 1,-3 12 0,6-8-136,-2-1 42,5-3 0,-9 4 0,6 1-262,-2-3 300,-3-2-305,3-1 183,-6-1 0,12-5-49,-8 0 203,7-8 0,-11 11 0,6-5 0</inkml:trace>
  <inkml:trace contextRef="#ctx0" brushRef="#br0" timeOffset="100613">1398 4856 7569,'0'17'-840,"8"-7"683,3-4 22,-3-4 133,8-2 0,-13 0 0,9 0-38,2 0 98,-7 0-145,9 0 133,-6 0-9,-1 0-1,7 0-231,-6-8 223,-1 6-6,7-14-104,-14 15 103,6-7-44,-1 0 6,-5-2 12,6 1 1,-8-1 79,0 4-76,0 4 1,-2-6-1,-2 6 106,-2-3-102,-7 3 6,11-6-5,-14 8 234,7 0-219,-9 0 8,1 0 136,-1 0-128,1 0-6,7 8 50,-5-6 1,7 7 85,-4-3-120,-3-4-59,13 14 97,-14-7-16,14 9-21,-6-1 22,8 1-8,0-9-5,0 7-191,0-6 1,2 5-26,4-3-51,-4 3 127,14-5 1,-9 2-15,5-1-143,4-7 100,-7 4-17,9-8-52,-1 0 140,1 0 1,-1 0-1,1 0 71,-1 0 0,8 0 0,2 0 0</inkml:trace>
  <inkml:trace contextRef="#ctx0" brushRef="#br0" timeOffset="101107">1817 4803 6218,'10'0'222,"-2"0"1,-3 2-18,1 4-133,0-4 1,-4 6 0,2-6-7,2 4 1,1 3 0,-3 9-65,2-1 0,0-5 1,-4-2-1,2-1-40,2 1 1,-1-4-32,-5 5 0,2-1-76,4 2 128,-4-4-4,6-8 1,-8-2-6,0-4 3,0 4-34,0-14 38,8 7 0,-6-9 0,5 3 0,-1 1 1,2 2-1,0-1-56,-1-3 0,5-1 1,-4 1-1,2 3 21,3 1 25,-5 0-16,7 3 151,-13 1-139,14 0-19,-6 6 63,7-5 0,0 7 0,1 0 0,-1 0 21,1 0 1,-6 0 12,-1 0 0,1 1-9,5 5 1,-5-2-1,0 6 1,1 0 15,3-1 1,-5-3-13,1 6-18,-8-1-5,11 7 1,-13-6-63,4-1 1,-2 1 66,2 5 0,-4-5-330,4 0-27,-4-1 335,-2 7 0,0-1 0,-8 1 0,-2-1 0</inkml:trace>
  <inkml:trace contextRef="#ctx0" brushRef="#br0" timeOffset="101430">2585 4594 7156,'10'17'87,"-2"3"0,-8 1-88,0 2 1,0 1 0,0-7 0,0 1-18,0-1 1,2 2 0,2 3 0,2 1-296,-3-2 181,-1-1 0,-2-3 99,0-7-218,8 5 94,-6-5-1,6 0-46,-8 5 204,8-13 0,-6 6 0,13 0 0,-5 2 0</inkml:trace>
  <inkml:trace contextRef="#ctx0" brushRef="#br0" timeOffset="101993">2446 4768 6223,'11'0'149,"1"0"0,-6 0 0,6 0 0,1 0-124,3 0 1,1 0-1,1 0 1,-1 0 12,0 0 0,7 0 0,1 0-78,2 0-73,-5-7 155,11 5-20,-14-6-132,6 8-16,0 0 144,-5 0-35,5 0-8,0-8 0,-5 6 20,3-4 74,-4 5-74,-1-7-6,-1 6 4,1-6 78,-1 8-75,-7 0 1,-2 0 189,-1 0-133,-5 0 0,4 0-45,-12 0 1,2 6-1,-5 2 29,1 1 0,-4-3 0,7 6-13,1 1 0,0-3 0,0 2 5,-2 1 0,-2 3 0,4 1-15,-1 1 0,-1-1 0,6 1 6,0-1-33,0-7 0,2 3 1,2-5-41,1 2 0,9-4 0,-2 3 0,3-1 0,3-4-356,-1-2 29,1-2 146,-9 0 234,7-8 0,-7-1 0,9-9 0</inkml:trace>
  <inkml:trace contextRef="#ctx0" brushRef="#br0" timeOffset="102179">3092 4559 5986,'0'-18'155,"0"9"-418,0 1 263,0 8 0,0 0 0,0 8 0,0 1 0</inkml:trace>
  <inkml:trace contextRef="#ctx0" brushRef="#br0" timeOffset="107906">5747 4751 6343,'-8'-10'102,"6"3"1,-8 7 0,6 1-23,-2 5 0,1-2-63,5 8 0,0-1 0,0 7-22,0-1 0,0-5 1,2 0-1,1 1-15,3 3 0,6-5 1,-4 1 1,1 2 0,3-1 1,5 1-50,1-3 65,-8-7-11,5 4 26,-13-8-21,6 0 3,0 0 0,-5 0-3,9 0 1,-8-2-1,2-4 1,2 2 31,-3-7-25,1-1 1,0 1 0,0-1 3,-2-2-3,-2-1 0,4-3 0,-1 1-3,-1-1 98,6 9-78,-8-7 0,13 8 0,-5-5 1,2 3-1,-1 0 190,3 1-181,-6 5 101,7-4-105,-13 8 1,14 0-80,-5 0 85,-3 0 10,8 0-7,-14 0-8,13 0 0,-5 0 1,7 0-76,1 0 1,-7 6 0,-1 2 76,-2 1-51,5-5 0,-9 10 1,6-6-26,-2 1 1,3 3-1,-5 5 41,-2 1 2,-2-8 1,-2 5 0,0-11-7,0 8 11,0-9 1,-2 5-5,-4-8-4,4 8 9,-5-6 6,7 6-9,0-8 0,0-8-3,0-4-56,0-3 59,0 5 1,2-5-1,3 3-2,-3 4-1,14-7 2,-6 5-3,-1 0 1,7-5 1,-7 7 0,9-4 72,-1 6-71,1-3 0,-1 7 125,-7-6-118,6 8-2,-7 0 9,1 0 3,5 0 1,-5 0-11,8 0 1,-1 0 7,1 0-1,-1 0-59,0 8 58,-7-6 1,6 13-142,-5-3 135,-3 3-10,0 3-145,-8-1 137,8-7 7,-6 6-19,5-7-19,-7 9 24,0-9 0,-7 7-166,5-14 156,-6 13 0,0-13 5,6 14-11,-13-14 0,13 13-2,-14-13 9,6 6 33,1-8 0,-15 8 0,5 2 0</inkml:trace>
  <inkml:trace contextRef="#ctx0" brushRef="#br0" timeOffset="108226">5781 4594 7569,'-11'-6'-115,"-1"0"126,8-7 28,-3 11 1,7-8-1,0 4 23,0-6 0,0 3 272,0-3-213,0 8-564,0-3 0,1 7 1,3 1 442,2 5 0,8-4 0,-5 6 0</inkml:trace>
  <inkml:trace contextRef="#ctx0" brushRef="#br0" timeOffset="114079">12523 4437 7569,'2'-12'-489,"3"0"0,-3 7 495,4-7 0,-4 6 104,-2-6 0,-6 7-22,0-7 0,-7 8-55,1-2 1,-3 4-1,-3 2-36,1 0 0,5 6 0,2 2 0,1 2-2,-1 3 1,6-3 0,-4 2 0,3 1 4,-1 3 1,0 1 19,6 1 0,0-1 0,0 1 0,0-1-3,0 0 1,0 1 0,2-3 0,2-1-21,2-2 0,5-7 0,-3 5 1,0 0-9,0 0 0,5-7 1,-1 3-1,3-2-5,3 2 1,1-4 0,2 4-1,3-4 9,-3-2 1,-1 0 0,-1 0-1,2 0 4,3 0 0,-1-6 1,-4-2-1,3 0 3,1 1 1,0-5-1,-5 4 1,-1-2-11,1-3 1,-1-3 0,2-1-18,5-1 0,-5 1 0,4 0 0,-3-1 0,-5 1 19,-3-1 1,2 6 0,-7 1 54,3-3 0,-6 5-2,2-3 1,-6 8-34,-6-2 0,-4 4 4,-7 2 0,-1-6 0,1 1-6,-1 1 0,7 2 1,-1 4 36,-2 4 0,7-3 0,1 9 0,2 0-45,-2-3 0,4 7 1,-4-4-1,4 3-4,2 3 1,0-1 0,0 1 3,0-1 0,0 0 0,2-1 0,2-2 39,2-3 0,2-5 1,-2 4 16,5-3 1,-1 5 0,2-6 34,1-2 1,3-2-1,1-2 1,1 0-23,-1 0 0,-5 0 1,-1 0-1,3 0-27,2 0 0,1 0 0,1 0 0,-1 0-15,0 0 0,-5 0 0,0 0 0,-1-2-79,-1-4 0,6 4-255,-5-4-387,-3 4-474,0 2 1166,-8 0 0,-8 8 0,-2 2 0</inkml:trace>
  <inkml:trace contextRef="#ctx0" brushRef="#br0" timeOffset="109417">7772 4751 7417,'-2'-16'-461,"-3"5"0,1-3 0,-6 6 558,2-1 1,-3 3-5,5-6 1,-8 8 0,3-1-45,-5 3 0,4 2 1,1 0 39,-3 0-83,-1 0 26,-3 0 1,1 6 0,1 1 16,5 3 14,-5-6-187,6 11 157,-7-5 0,7 8-22,2-9-46,8 7 1,0-7-1,0 9 31,0-1 0,2-7 0,2-2 1,4-2-14,2 0 1,1-1 0,7-5-1,-1 0-31,1 0 1,-1 0-1,1 0 1,-1 0-31,1 0 67,-1 0-4,1 0 1,-1-5-1,-1-3 44,-5-2-50,5 6 3,-14-11-7,13 13 128,-13-14-121,6 14 7,-8-13 85,0 13 1,0-8 168,0 4-85,0 4-136,0-5 0,0 8 0,0 5-2,0 6 1,0 3 0,0 3-41,0-1 0,6 1 0,1-3 0,3-1 17,4-2 1,-5-7-1,3 5 1,2-2 4,1-4-117,3-2 114,-9-2 2,7 0-8,-6 0-109,7 0 103,0 0 7,9-8-12,-7-2 14,6-7-12,-15 7 3,6-5 41,-7 5-42,9-8-2,-9-7 2,7 6 98,-14 1-96,6 3 0,-8 5 212,0-7-197,7-1-4,-5 1 54,6 7 222,-8-6-286,0 15 14,0-7 1,0 10 0,0 4 12,0 5 0,0 5 1,0 1-1,0 1-20,0-1 0,0 6 1,0 3-1,2-1-12,4 0 0,-4 4 0,4-4-7,-4 3-142,-2 1 164,0 6 0,0 0-6,7-8-159,-5 6 150,6-6 1,-8 0-12,0 6 6,0-6-18,0 0 20,0-1-131,0-1 116,0-6-30,0 6-142,0-15-286,0 6 492,0-7 0,0 9 0,0-1 0</inkml:trace>
  <inkml:trace contextRef="#ctx0" brushRef="#br0" timeOffset="109745">8209 4734 7569,'12'-6'-83,"-1"-2"1,3 0-334,1 0 0,3 1 257,-1 1 229,1 4 0,-1-6 0,-7 8-65,13 0 74,-19 0-32,19 0 32,-13 0-58,8 0 41,-9 0 0,7 0-55,-14 8 1,11-4-1,-7 7 109,-2 3-182,6-6-7,-8 7 59,5-5 1,-7 2 11,0-1 0,0 1 1,-2 5 12,-3 1 1,1-6-1,-8-1 1,-1 1-37,-3-3 0,-1 1 0,-1-6-238,1 2 248,-1 7 9,-7-11-246,6 6 109,-7-8-24,9 0 167,-1 8 0,-7-6 0,-2 6 0</inkml:trace>
  <inkml:trace contextRef="#ctx0" brushRef="#br0" timeOffset="110357">8698 4734 7265,'0'-10'-274,"0"4"1,0 12 266,0 5 1,0-1 0,0 2 0,2 1 23,4 3 0,-4 1 0,4 1-24,-5-1 0,5 7 0,0-1 0,0 0 40,2 2 1,-6-3 12,3 7-94,5-8-75,-8 12 0,6-13 76,-8 3 1,0-4 22,0-1 24,0-1-43,0 1-240,0-1 27,-8-7 256,6 5 0,-13-13 0,13 6 0,-14-8 0,6 0 0</inkml:trace>
  <inkml:trace contextRef="#ctx0" brushRef="#br0" timeOffset="110684">8698 4699 7569,'17'-10'0,"-7"-6"-616,6 7 317,-7-1 162,9-6 164,-1 15 13,1-7-10,-1 8 0,-5 0-15,0 0 0,-1 0 24,7 0 0,-1 0-46,1 0 32,-1 0 1,-5 6-52,-1-1 1,1 7 0,3-4 77,-3 2-104,4-7 73,-7 13-29,1-6 0,0 1-17,-4 1 37,-4 0-10,5 5-7,-7 0 1,0 1-1,-2-1-18,-3 1 25,3-1-5,-14-7 5,6 6-3,-7-15 3,-1 15-9,-7-14 7,6 6-17,-6-1 1,5-5-1,-1 4 1,-2-4-63,1-2 0,3 0 0,1 0-207,1 0 286,-1 0 0,9-8 0,1-1 0</inkml:trace>
  <inkml:trace contextRef="#ctx0" brushRef="#br0" timeOffset="111237">9187 4734 7569,'12'0'-606,"-1"0"1,1 0 447,5 0 170,-7 0-2,6 0 257,-14 0-165,13 0-115,-5 0 1,1 0-10,1 0 63,0 0-67,5 0 0,-5 0 59,-1 0-24,1 0 1,0-6 9,-1 0-3,-7 0-47,12-2 0,-12 4 34,7-7 12,-7 7-7,4-4 1,-8 0-14,0 6 1,0-7-2,0 3 0,-2 4 0,-4-4 6,-5 4 0,-5 2 0,-1 0 0,-1 0 7,1 0 1,-1 0-1,1 0 116,-1 0-118,1 0 5,-1 8 74,1-6-69,-1 13-4,9-13 9,-7 14-20,14-14 0,-7 11 1,5-5-1,-2 2 1,2 3 46,2 3-33,2-6 1,2 5-1,2-3 39,2 3 1,1-5-1,-1-2-8,6 0 1,3-6 0,3 5-1,-1-1-72,1 0 0,-1 0-154,1-6-28,-1 0 214,1 0 7,-1 0-25,1 0 20,-1 0-41,0 0-117,1 0-263,-1 0 139,1 0 275,-1-8 0,1-2 0,-1-7 0</inkml:trace>
  <inkml:trace contextRef="#ctx0" brushRef="#br0" timeOffset="112228">9990 4716 6329,'-11'-6'0,"-1"0"23,-2 3 1,5-1 0,-3 0 0,-1-2-24,-3 2 1,-1 2 0,-1 2-22,1 0 44,-1 0-7,1 0 1,5 2-1,0 2 32,-1 2 91,-3 0-67,7 1-61,-7-5 1,14 8-1,-6-6 14,1 2-13,5 7 1,-6-9-45,8 8 68,0-1 0,0 1 22,0 0-217,0-1 167,0-1-14,8-2 1,-1-6 0,7 2 0,-2 2-25,1-3 0,3-1 0,1-2 29,1 0 0,-1-5 1,1-3-55,-1-2 0,-5 4 1,-1-3-1,1-1 27,-2 0 0,3 4-4,-7-5-11,8 7 291,-12-4-127,5 8 10,-7-8-14,0 6-142,0-5 1,0 8 16,0 5 1,0-2-1,2 6-20,4-2 19,-4 5 0,8-9 0,-4 8-9,5 1 11,-3-5 2,8 8 7,-14-14-93,13 5 92,-13 1-4,13-6-34,-5 6 32,0-8-1,5 0 0,-5 0-10,8 0 8,-1 0-13,1 0-54,-1 0 72,0-8-16,1 6-3,-1-13 76,1 5-69,-1-8 0,-7 9-1,6-7 220,-7 6-205,1-7-6,5 0 148,-13-9-136,6 7 1,-8-6 45,0 7 0,0 1-40,0-1 0,-6 1 0,-1 1 0,-3 5-15,-4 5 1,5 2 0,-3 0-34,-2-2 41,-1 0-28,5 6 6,-5 0 21,5 0-10,0 8-23,2-6 1,8 8-94,0-4 110,0 3 12,0 1 0,0 0-14,0-4 6,0-4 81,8 5-81,-6-7 1,14 0 24,-7 0 1,3 0 0,0 0 1,1 0 1,3 0 26,1 0 1,1-6-31,-1 1 132,8-1-129,-5 6-3,5-8 10,-8 6-31,1-6 26,-1 1 0,1 5-45,-1-6 45,1 8 2,-1 0 3,1 0-12,-1 0 0,-5 0 18,-1 0-60,-7 0-33,4 0 67,0 0 1,-6 2 28,4 4 0,-4-2 1,-2 7 31,0 3 1,0 1 0,0 3-47,0-1 0,0 1 0,0-1-20,0 1 0,0-1-138,0 1 1,5-1 0,3-1-81,2-5 0,-4-3 1,5-6-35,3 4 1,-4-4 251,1 3 0,1-3 0,5-2 0</inkml:trace>
  <inkml:trace contextRef="#ctx0" brushRef="#br0" timeOffset="112769">11126 4594 7569,'0'-10'-1470,"0"2"1726,0 1 0,-8 3-176,-4-8 0,-3 8 0,-3-2-47,1 4 0,-1-3 1,1-1 101,-1 2 0,1 2-49,-1 2 0,1 2-164,-1 4 119,1-4 0,5 11 84,1-7-270,-1 8 201,2-5-18,-5 1 1,13 6-97,-4-5-30,4 5 116,2 1-90,0 1 0,0-7 0,0 1 28,0 2 1,2 1-1,4 1 16,5-5 1,-1 3 0,2-8-1,1-2 1,3-3 0,1-1-18,1 0 22,-1 0 5,1 0-64,-1 0 63,1-7 1,-1 3-12,1-8-1,-1 8 1,-5-11 0,-3 3-40,-1-3 42,6-3 0,-12 8 0,11-5 60,-7 3-70,0-3 9,2-3 206,-6 9 66,5 1 95,-7 0-306,0 6 1,0 8-47,0 11 1,0-1-1,0-4 1,2 1-119,4 3 1,-4-5 0,6 1-142,0 2 182,1 1 0,1-3-205,-4-1 1,4-7 285,1 2 0,5-4 0,1 6 0,1 1 0</inkml:trace>
  <inkml:trace contextRef="#ctx0" brushRef="#br0" timeOffset="113272">11457 4507 7569,'10'0'0,"6"-8"-577,-14 6 340,13-6 171,-13 8 25,6-8 80,-8 6 1,2-5 102,3 7-198,-3 0 142,6 0 21,-8 0-43,8 0-81,-6 0 0,6 2 1,-6 1 159,3 3-170,-3 8 1,8-6 0,-6 5 0,2-1-50,-2 1 118,-2 3 10,-2-6-211,7 5 181,-5-5 0,6 7-67,-8 1 51,0-9 6,0 7-46,0-14 0,2 6 32,4-8 5,-4 7-20,6-5 17,-8 6 73,0-8 0,0-2-43,0-4 1,0 3 0,0-9 10,0-2-28,7 7 23,-5-9-23,6 6-124,0 1 124,1-7 2,1 6-2,6-7-197,-7 7 189,9-5-16,-1 5-70,1-7 63,-1 7 9,1-6-16,-1 14 125,1-13-118,-1 13 5,8-6-4,-5 0 232,-3 6-217,6-5 4,-19 7 1,20 2 7,-13 3 9,-3-3-14,8 6-92,-7 0 93,1 2 21,5-1-110,-13 7 87,6-6 1,-2 1 0,0 1-89,-2 1 77,-2 3 6,-2-6-104,0 5 1,0-5-167,0 7 0,0 1 87,0-1 1,0-5 183,0 0 0,0-9 0,0 5 0</inkml:trace>
  <inkml:trace contextRef="#ctx0" brushRef="#br0" timeOffset="117258">14321 4472 6829,'12'5'55,"0"1"1,-6 2-1,5-4-114,3 2 1,-4 0 73,1-6 1,1 0 0,5 0-57,1 0 1,-1-6 0,1-2 0,-1 0 47,1 0-11,-9-5-230,7 11 186,-14-14 21,6 7 1,-8-1 0,0 0 1,-2 6 14,-4-1 0,-4-1 4,-7 6 31,-1 0 1,1 0 0,-1 0 10,1 0 10,7 0 1,-6 0 3,5 0 175,-5 0-212,7 0 23,-7 7-23,6-5 60,1 14-46,-7-6 20,14-1-104,-6 7 99,8-6-10,0 7-34,0 1 1,0-1-17,0 0 46,0 1-102,0-8 1,8 5 66,4-3 0,3-3 1,3 1-1,1 0-37,5 0 0,-3-7 1,6 3-1,0-4-90,0-2 1,-3 0 0,3 0 0,0 0 134,0 0 0,-5 0 0,3 0 0</inkml:trace>
  <inkml:trace contextRef="#ctx0" brushRef="#br0" timeOffset="117520">14828 4489 7309,'8'-10'6,"3"5"1,5 5 14,1 5 0,-5 5 0,0 8-22,1-1 1,1 0-1,-1-1 1,-3-2-75,-2-3 0,5-5 1,-3 6-90,0 1 1,5-3-66,-3 2-103,-4-9 48,7 5 284,-5-8 0,7 8 0,1 2 0</inkml:trace>
  <inkml:trace contextRef="#ctx0" brushRef="#br0" timeOffset="117786">15142 4437 6842,'-11'0'-292,"-1"2"257,-2 3 1,5-1-1,-3 6 1,-2 0 148,-1-1-65,-10 3-2,5 6 1,-13-1-54,14-7 50,-6 5 0,-1-5-60,7 7 1,-4 1 7,11-1 1,-3 1 32,3-1-251,4 1 59,0-9 104,8 7 75,0-6-12,0-1 0,16 7 0,3-6 0</inkml:trace>
  <inkml:trace contextRef="#ctx0" brushRef="#br0" timeOffset="118311">15806 4332 6809,'-2'-10'-215,"-4"4"279,-5 4 1,1 2 16,-2 0-43,1 0 0,-7 0 0,3 2 16,3 4 1,-4-4-24,5 4 0,1 2 1,-2-1-1,-1 1 1,-1 2-1,3 0-7,5 3 0,-2-3 0,2 2 0,0-1 0,1 1 63,-1-1-76,0 1 0,6 0 0,0-1 28,0 3 0,2 2 1,2 1-1,3-2 0,1-1-35,0-2 1,6-6-15,-3 5 1,-1-7-1,2 4 1,1-2-1,3-1 1,3-1-1,2-2-143,3-2 1,5 0 0,-4 0 0,0 0-40,1 0 0,5-2 0,-4-2 1,2-3-51,0-3 242,-8 6 0,6-9 0,-3 7 0,-5-8 0,6 4 0</inkml:trace>
  <inkml:trace contextRef="#ctx0" brushRef="#br0" timeOffset="118792">16068 4454 6237,'10'0'354,"-1"0"-297,-3 0 1,-2 0 0,8 0-51,1 0 1,-3 0 75,2 0-257,-1 0 210,7 0 9,-1 0-169,1 0 150,-1 0 0,-7 0-1,5 0-127,-5-8 126,0 6-29,5-13 20,-13 13-107,6-6 98,0 0-24,-6 6 8,5-13 0,-7 11 1,-2-6 8,-3 3 0,1-1 0,-8 4 19,-1-2 1,3 0-1,-2 6 1,-1 0-1,-3 0 42,-1 0 1,-1 6 0,3 2 0,1 2-4,2 3-37,1 3 0,1 1-11,4 1 1,-2-1-2,3 1-6,-1-1 0,8 1-44,4-1 1,3-2-1,9-1 1,-1-4 0,3-2-1,1-3-118,2 3 0,1-6 0,-5 4 0,2-4-127,3-2 287,-1 0 0,-6 0 0,9-16 0,1-3 0</inkml:trace>
  <inkml:trace contextRef="#ctx0" brushRef="#br0" timeOffset="119380">16522 4367 6991,'0'-8'89,"0"8"1,2 8-10,4 9-9,-4 1 0,5-1-139,1 1 60,-6-1 1,6 6-1,-8 1 1,0-3-175,0-2 219,0 7-223,8-7-6,-6 6 194,5-7 7,-7 7-139,0-6 1,0 7 4,0-9 105,0-7-143,0 5 130,0-5-43,0 0-92,0-3 88,0 1 39,0-6 41,0 6 0,0-8 0,0 0 0,-5-2 0,-3-2 0,0-4 0,0-1 0,2-3 0,4-4 0,-1 1 0,-3-3 0,0 5 0,6-12 0,0 1 0,0 1 0,0 0 0,0-2 0,0 5 0,0-13-18,8 14 1,-4-6 155,7 7-128,1 1 39,5-1 0,-5 7 60,0-1-92,-8 8 39,11-4 17,-5 0-57,7 7 19,1-7-8,-1 8 1,-5 0-37,-1 0 40,1 0-4,6 0 1,-7 0 2,1 0 1,-1 6-29,7-1 17,-1 1-1,1 2 0,-3-4 7,-3 8-42,4-9 0,-13 11 0,7-6 28,-2 1 0,-2 3 1,-6 6 0,0-1 0,-6-5 1,-2-1-1,-2 1 0,-3 0 30,-3-1 1,-1-7 0,-1 4 0,1-2 67,-1 0-137,1-1 1,0-3 62,-1 4-105,8-4 0,-5 6 0,3-8-42,-3 0 1,5-2-1,2-2-305,0-2 416,7-7 0,-7 3 0,8-8 0</inkml:trace>
  <inkml:trace contextRef="#ctx0" brushRef="#br0" timeOffset="119667">16993 4210 7436,'12'-6'0,"0"0"-256,1 2 0,-3 2 1,2 2 298,1 0 0,-5 2 38,-2 4 1,-4 6-1,0 7-30,4-2 0,-4 11 1,3-11-1,-3 2-68,-2 1 0,6 3 1,0 0-1,-2 1 3,-2 1 1,-2-6-1,0 5 1,2-7-154,4-5 1,-5 3-1,5-3-107,-4 3 1,-2-3 133,0 0 1,0-6 139,0 5 0,0-7 0,0 4 0</inkml:trace>
  <inkml:trace contextRef="#ctx0" brushRef="#br0" timeOffset="119891">17063 4384 6521,'8'-9'90,"-4"1"0,8 8 5,1 0 0,-3 0 0,2 0 1,1 0-49,3 0 0,1 0 1,1 0-1,-1 0-8,1 0 0,7-6 0,2 0-165,0 2 1,-2 2 0,-7 2 125,-1 0 0,8 8 0,3 2 0</inkml:trace>
  <inkml:trace contextRef="#ctx0" brushRef="#br0" timeOffset="120624">18653 4105 7112,'5'-12'-397,"1"1"0,2-1 0,-4-6 380,2 1 0,0 0 45,-6-1 32,-8 8-40,6-5 0,-14 11 0,5-6 0,-5 2 0,-1 5 0,-1-1 99,1-2 1,-1 4 0,1-4 131,-1 4-17,1 2-83,-1 0-99,1 8 0,5-4 0,1 7-26,-3 3 63,6 2-38,1-7-85,-1 7 1,4-1 46,-8 9 0,8-1 1,-1-4-1,3 3-11,2 1 0,0 2 0,0-3 0,0 3-27,0 2 1,0-6-1,0 4 1,0-1-16,0-1 0,0 2 0,2-3 0,1 1-43,3-2 1,6-1-1,-4-3 1,-1 1 14,1-1 1,0-1 0,-4-3 0,2-1-176,-2 1 0,-1-3 243,3 2 0,-4-1 0,6 7 0</inkml:trace>
  <inkml:trace contextRef="#ctx0" brushRef="#br0" timeOffset="120957">18129 4437 7264,'11'0'-1123,"-1"-2"1286,-2-4 0,5 4-232,-1-4 0,-2 4 1,1 2 5,3 0 74,-6 0 0,7 0 0,-3 0 0,3 0-3,3 0 0,1 0 0,3 0 0,1 0-107,-2 0 0,-1 0 1,-3 0 98,1 0 0,7 0 0,2 0 0</inkml:trace>
  <inkml:trace contextRef="#ctx0" brushRef="#br0" timeOffset="121455">18862 4314 7569,'10'0'-830,"-2"-7"742,-8 5 0,-2-6 110,-4 8 0,2 0 0,-8 0 77,-1 0 0,3 0 0,-2 0-24,-1 0 1,-3 0 0,-1 0 9,-1 0-21,1 0 1,-1 8 6,1-6-151,-8 13 158,5-13-35,-5 14 0,8-12-87,-1 7-22,1 1 51,7 5 1,-5 1 0,13-1 0,-4 1 0,4-1 0,2 1-32,0-1 1,2-5-1,4-1 37,5 3 1,5-1-1,1-1 1,1-6-29,-1-4 0,6 4 0,1 0 0,-3-3-4,-2-1 0,5-2 0,-1-2 1,-2-3 17,-1-7 1,-3 2-1,1-1 1,-3-3 20,-3-1 1,1-3 0,-5 1 0,0-1 11,0 1 0,-2-1 0,-6 1-31,0-1 0,-2 1 1,-4 1-25,-6 5 0,-3 3 0,-3 8 0,1 0-18,-1 0 0,-5 0 0,0 0 1,1 0-81,3 0 1,7 6 142,1 0 0,-1 7 0,-5-3 0</inkml:trace>
  <inkml:trace contextRef="#ctx0" brushRef="#br0" timeOffset="121808">19037 4349 7569,'19'0'-1220,"12"0"1046,-19 0 441,13 0-218,-7 0 12,-1 0-104,1 0 79,-9 0-1,7 0 1,-7 0-62,1 0 70,6 0-18,-14 8-141,13-6 139,-13 14 1,6-15-1,-8 15-124,8-14 117,-6 13 0,5-13-80,-7 14 75,0-6-7,0-1 0,0 7-13,0-4 1,0-3 0,-2 1-7,-3-2 135,3 5 194,-14-11-261,6 6 1,1-16-1,3-3-12,4-5 1,2-1-1,2-1 49,4 1-52,-4-1-150,13 1 155,-5-9-21,7 7-111,1-6-20,-1 7 130,8 1-33,-5-1-361,5 9 170,-7-7 0,-1 14-119,0-13 321,-7 13 0,13-6 0,-3 8 0</inkml:trace>
  <inkml:trace contextRef="#ctx0" brushRef="#br0" timeOffset="122456">20259 4262 5868,'0'-10'350,"0"3"1,-2 7-133,-3 0-145,-5-8 28,0 6-43,-5-6 1,5 8-1,-8 0-27,1 0 1,0 6 0,-1 2-1,1-1-49,-1 1 1,1 6 21,-1-3 1,3 5 0,3 1-9,6 1 0,4-1 0,2 1-21,0-1 1,2-5 0,4-2 21,6-3 0,-3 5 0,3-6-3,2-2 0,1-2 1,3-2 7,-1 0 1,-1-2 0,-3-2 0,-3-4 13,-2-2 1,3 5-1,-3-5 1,0 0 20,0 0 1,-3 5-1,-3-5 29,4 2 1,-4 0-89,4 3-69,-4 3 83,-2-6 0,0 16 19,0 3 0,2 3 0,2-1 6,1-1 1,7 0 0,-4 5 5,2 1 1,-5-9 0,5-1-8,-2 0 1,5-6-1,-1 4-77,4-4 0,-5-2 0,1 0-305,2 0 1,1-2 365,2-4 0,1-4 0,-1-7 0</inkml:trace>
  <inkml:trace contextRef="#ctx0" brushRef="#br0" timeOffset="123158">21202 4105 6918,'-17'-10'176,"-1"4"-95,1 4 1,5 2 0,1 0-57,-3 0 0,-1 0 0,-3 0 1,1 0-1,-1 0 7,1 0 1,5 0-29,0 0 1,1 8 3,-7 4 1,9 3 0,3 3 0,4-1 0,2 1 1,0-1-11,0 1 1,2-3-1,4-1 1,3-3 5,1 3 1,4-4 0,-7-1 0,3 1-246,4 0 1,-1-4-1,3 3-18,1-1 1,3-2 0,11-6 257,-2 0 0,-8 0 0,4 0 0</inkml:trace>
  <inkml:trace contextRef="#ctx0" brushRef="#br0" timeOffset="123558">21534 4192 7019,'-11'-6'-288,"-1"1"347,0-1 1,1 6 0,-1 0 17,-2 0 1,-1 2 0,-3 2-10,1 1 0,1 9 0,3-2-54,1 3 0,8-3 0,-1-1-48,3 3 1,2-4-1,2 1-7,3 3 0,-1-6 0,6-1 0,0-1-7,-1 0 0,3 0 0,7-6 0,3 0-26,1 0 0,0 0 0,-5 0 1,1-2 64,4-4 1,-3 2-1,3-7 1,-5-3 46,-7-2 0,5 5 0,-7-1 0,1-1-44,-4-3 0,-4-1 0,-2-1 74,0 1 1,0-1 0,-2 3 0,-2 1-99,-2 2 0,-7 9 1,1-3-1,-3 4-88,-3 2 1,6 0 0,1 0-1,-3 0-25,-1 0 1,3 6 0,2 1 142,3 3 0,1 2 0,6 5 0</inkml:trace>
  <inkml:trace contextRef="#ctx0" brushRef="#br0" timeOffset="124167">22163 4227 7569,'12'-6'-455,"-1"0"-56,-7-7 0,4 9 340,-8-8 1,0 7 303,0-7 0,-8 6 0,-4-4 0,-3 3-44,-3 3 1,1 2-1,-2 2 1,-3 0-31,-1 0 1,-2 0-1,3 0 1,-1 2 12,2 4 0,1-3 1,3 7-1,1 0-13,5 0 0,1 1 0,6 7-63,-2-1 0,0 1 0,8-3 1,2-1-57,2-3 0,8 1 1,-3 3-13,5-3 1,1-4-1,1-8 1,-1 0-8,1 0 0,-1 0 0,1 0 0,-1 0 52,1 0 1,-1-2-1,1-4 1,-3-6 21,-3-3 1,3-3-1,-5 1 1,0-2-10,-5-5 0,3 3 0,-2-8 0,-2 0-21,-2 2 0,4-10 0,-1 6 0,-1 0 9,-2-2 0,-2-6 0,0 0 0,0 4 0,0 4 1,0 8 0,0-4 0,0 1 100,0 5 0,0 2 222,0 1-265,0 8 1,0 10 0,0 12 6,0 4 0,-2 1 1,-2 2-1,-1 3 4,1 1 0,2 6 0,2-5 1,0-1 1,0 2 0,0 0 0,0 6 0,0-4-31,0-1 0,0 3 1,0-4-1,0 0-66,0 0 1,0-1 0,2-7 0,2 1 0,1-1-238,-1 1 1,0-7 92,2 1 1,4-2 195,7 1 0,1-3 0,-1-8 0,1-16 0,-1-3 0</inkml:trace>
  <inkml:trace contextRef="#ctx0" brushRef="#br0" timeOffset="124754">22460 4122 6666,'2'10'-594,"2"-2"981,1 0-292,1-7 0,2 7-21,4-8 1,-3 0 0,3 0-26,2 0 0,-5 0 0,3 0-60,2 0 1,-5 0-1,3 0 18,1 0 1,-3-6 0,0-1 0,0-1 3,-1 0 1,-5 0 0,4 4-94,0-1 1,-4-9 59,7 2 1,-7 3 14,2-3 0,-6 8-9,-6-2 1,-4 4 13,-7 2 0,-1 0 1,1 0-1,0 0 15,-1 0 0,1 0 1,-1 0-1,1 2 15,-1 4 0,7-2 1,-1 6-1,0-1-16,3 1 0,-1 0 0,6 3 0,-2-1-10,2 2 1,2 1-1,2 3-5,0-1 1,0 1 0,0-1-1,0 1 1,0-1 0,0 0 10,0 1 0,0-6 44,0-1 0,2-7 0,4 2-6,6-4 0,-3-2 0,3 0-39,2 0 0,1 0 0,3 0-4,-1 0 0,1 0 1,-1 0-28,1 0 0,-7 0 0,1 0-3,1 0 1,-5-2 0,0-2-172,0-2-93,-6 0 20,5 6 0,-9 0 101,-3 0 0,1 0 170,-8 0 0,0-7 0,-5-3 0</inkml:trace>
  <inkml:trace contextRef="#ctx0" brushRef="#br0" timeOffset="137163">1625 5869 7215,'-18'2'30,"1"3"0,7 5 0,5 8-5,3-1 1,2 1 0,0-1-34,0 0 1,0 1 0,0-1 0,0 1 10,0-1 42,0-7-50,0 6 1,2-9-1,1 7-80,3-2 93,8-9 11,-5 13-21,1-14-69,6 6 73,-7-1 6,9-5-8,-1 6-193,1-8 189,-1 0 3,1 0-13,-1 0 11,1-8-20,-1 6-130,1-13 150,-1 13-29,1-14 12,-1 7 79,0-1-83,1-5 3,-1 5-12,-7 0 117,6-5-105,-14 5 11,13 0-5,-13-5 103,6 5-72,-8 0 1,0-5 13,0 3 1,0-3 0,0-3 14,0 1-32,0-1 30,0 1 3,0 7 0,0 0 101,0 4-158,0-3 0,0 1 44,0 8 0,0 8 0,0 9-12,0 1 1,0-1-1,0 1 12,0-1 0,0 1 0,0-1-11,0 0 0,0 1 1,0-1 0,0 1-2,0-1-45,0-7 0,0 6-104,0-5-16,8-3 143,-7 0 4,7 0-81,-8-7 73,8 7-25,-6-8 35,6 0-28,-8 0 2,0 0-10,7 0 96,-5 0-88,6-8 3,-8 7 65,0-15-57,0 14 0,2-12 0,2 7-101,2-3 98,0-2 10,-6 3-9,7-7-24,-5 6 1,12-1 16,-8-1 9,7 8-12,-11-11 3,14 13-7,-14-14-14,13 14 16,-5-5 4,7 7-10,1-8 46,-1 6-33,-7-6-10,6 8 22,-7 0-14,9 0 3,-1 0-1,-7 0 73,5 0-71,-5 8 3,0-6 35,5 6-35,-13-8-4,14 7 12,-14-5 193,6 14-192,-8-14-1,0 13 11,7-13 141,-5 14-140,6-7 0,-8 1 113,0 6-96,0-7-4,0 1 29,0 6 1,0-13 0,0 9 55,0 2-26,0-7 9,0 9-63,8-6 12,-6-1-18,13-1 1,-11-8-1,6 2 7,-2 4 17,5-4-157,-3 6 141,7-8 2,1 0 0,-9 0-234,7 0 214,1-8 7,3 6-158,5-6 148,-7 0-9,-1 6 6,0-13-76,1 13 68,-1-14-19,1 7 14,-1-1-6,1-5 2,-1 13-15,-7-14 41,6 14-30,-15-13 1,7 13 14,-8-6 0,0 0 1,-2-2-39,-4 1 1,3 1 69,-9 8-2,0 0 1,-3 2 0,3 4-22,6 5 1,-1-1 0,1 2-2,2 1 22,2-5-24,2 8-18,0-7 1,0 9 0,0-1-1,2 1-53,4-1 0,-2-5-75,7-1 124,1 1 0,-1-2-158,1-4 142,0-4 1,5-2-177,1 0 16,-9 0 140,7 0-211,-14 0 267,13 0 0,-13-8 0,6-2 0,0-7 0,2-1 0</inkml:trace>
  <inkml:trace contextRef="#ctx0" brushRef="#br0" timeOffset="137551">2289 5869 6114,'7'-10'310,"5"4"-213,-4 4 1,1 2-1,-3 0 157,6 0 0,-2 0-30,1 0-134,1 0 0,5 0 0,1 0 134,-1 0-102,1 0-53,-1-8 35,8 7 4,-5-7 24,5 8-12,0 0-12,-5 0-9,13-8-75,-14 6-161,6-6 22,1 8 165,-15 0-533,13 0 244,-15 0 140,9 0-55,-1 0-502,-7 0 283,-2 0 373,-1 0 0,3 8 0,8 2 0</inkml:trace>
  <inkml:trace contextRef="#ctx0" brushRef="#br0" timeOffset="135354">455 5973 6269,'-10'0'171,"2"0"0,6 0-94,-3 0-11,3 0 1,-8 0 72,4 0-59,4 0 0,-13 0 45,3 0-77,4 0 0,-7 6 1,5 2-11,0 2 1,-3-4 0,5 3 75,-2-1-265,6 6 198,-3-12-82,7 13-11,-8-13 69,6 14 0,-6-13-9,8 9 0,2-6 0,4 4 3,6-3 1,3 1 0,3-4 5,-1 2 0,1 0 0,-1-6-30,0 0 33,1 0-50,-1 0 1,-5-6 45,0 0-4,-1-8-69,-1 13 59,6-15 2,-15 6-12,15 1-24,-14-7 26,6 14 1,-8-13-1,0 3-4,0-4 0,0 7-50,-8-7 1,-2 8 0,-7-5 44,-1 1-1,9 8 6,-7-3-13,6 7-244,-7 0 90,-8 0-137,5 0-193,-5 0 249,8 7 252,7-5 0,-6 14 0,14-7 0,-5 9 0</inkml:trace>
  <inkml:trace contextRef="#ctx0" brushRef="#br0" timeOffset="135856">577 5991 6221,'10'0'262,"-2"0"1,-6 0 0,1 2-127,3 4 1,2-2 56,-2 7-260,-4 1 17,5 5 103,1-7-117,-6 6 1,6-13 112,-8 9-214,0 0 188,0-3 9,0-1-92,0 0 83,0-6-49,0 6-25,0-8-87,0 0 54,0-8 71,0-2-2,0 1 1,0-7-1,0 4-21,0-3 22,0 5-14,8-5 8,-6 5 22,13-8-20,-5 9-2,7-7 6,-7 6 0,6-1 1,-5 1-20,5 2 230,1-5-202,1 11-3,-1-6 9,-7 8 160,5 0-154,-5 0-4,8 0 24,-1 0-18,0 0 8,1 0-2,-1 0-25,-7 0 27,6 0 7,-7 8-135,9-6 124,-9 13 2,7-13-4,-14 14-67,6-14 0,-6 11 1,2-5 38,1 2-145,1 1-9,-6-1 94,0 6 1,-2-9 0,-2 7-183,-1-2 209,-9-1-19,12-1 23,-14 6 46,15-15 0,-15 15 0,6-6 0</inkml:trace>
  <inkml:trace contextRef="#ctx0" brushRef="#br0" timeOffset="138680">3843 5746 6641,'0'12'242,"0"0"-208,0 1 0,0 3 1,0 1-1,0 1-56,0-1 1,0 1 0,0-1 0,0 1-1,0-1 1,0 1-1,0-1 1,2 0-18,4 1 0,-2-1-32,7 1 77,-7-1-27,4-7 0,-8 6 10,0-14-5,8 5-19,-6 1-2,5-6 18,-7 6-20,0-8 1,0-2 17,0-4 1,0-4 0,0-7 14,0-1-8,8 1-5,-6-1 5,14 1 65,-15-1-63,15 9 1,-6-7 139,7 14 5,-7-13-134,13 13 0,-19-6 239,19 8-215,-13 0-6,7 0 24,1 0-57,-1 0 50,1 0-6,-1 0-62,1 0 71,-8 8 12,5-6-17,-5 6-148,7-1 143,1-5-6,-9 14-32,7-7 0,-14 3-20,4 0 26,3-8 9,-7 11 1,6-5 0,-8 7-10,0-7 3,0 6 7,0-7-19,-8 9 17,6-9 0,-13 5-1,3-8 0,-3 5-1,-3-5 4,1 0-4,-1-6 3,-7 8-1,6-6-2,-7 6 30,9-8-29,-8 0 1,5 0-2,-5 0-35,8 0 37,-1 0-1,-7 0-161,13 0 3,-11-8 145,13 6 4,1-6-142,-7 8-1,14 0-214,-6 0 364,8 0 0,0 0 0,8-8 0,2-1 0</inkml:trace>
  <inkml:trace contextRef="#ctx0" brushRef="#br0" timeOffset="139135">4559 6008 7569,'0'-9'-437,"-2"1"1,-4 8 230,-5 0 251,-5 8 1,4-4 0,1 7 83,-3 3-92,6 1 24,-7-5 64,13 6-75,-14-7 0,14 9 5,-5-9-25,7 7 30,0-6-3,0-1-144,0 7 137,0-6 10,0-1-28,0 7-92,7-14 1,1 7 117,4-3-119,3-4 106,-5 6-5,15-8-198,2 0-1,1 0 141,-3-8-141,-8 6 141,9-13 7,-7 5-21,6-7 68,-7-1-60,-1 1 1,1-1 67,-9-7-67,-1 6 0,0-7 3,-6 9 87,6-1-78,-8 1 0,-6 5 1,-2 3 15,-2 1 0,-1-4 1,-7 6-69,-7 1 63,6 5-5,-7 0-53,1 0 0,6 0-71,-5 0 95,5 7 1,3-3 0,3 6-343,1-2 345,8 5 31,-3-3 0,7 0 0,0 5 0,0-5 0</inkml:trace>
  <inkml:trace contextRef="#ctx0" brushRef="#br0" timeOffset="139584">4943 5659 6430,'0'-10'210,"0"3"-90,0 7 127,0 0-84,0 7-86,0-5 23,0 14-67,0-6 0,0 7 0,0 1 1,0-1-1,0 0 19,0 1 1,0-1 0,0 3 0,0 1-1,0 2-48,0-1 1,6 3 0,0 0-104,-2 2 0,3-5 82,-1 1 1,6 2-130,-6-1 1,2-1 41,-3-6 1,-3 1-89,4-1 0,2 1 46,-2-1 1,-1-5-33,-5-1 81,0-7 15,0 12 0,2-14-94,4 4 176,-4-4 0,6-2 0,0 7 0,1 3 0</inkml:trace>
  <inkml:trace contextRef="#ctx0" brushRef="#br0" timeOffset="139993">5275 5554 6379,'0'10'224,"0"-2"0,0 0-125,0 3-72,0-3 1,0 8-1,0-5-4,0 5 0,0 1 0,0 1 0,-2-1 3,-4 1 1,4-1-1,-4 0 1,5 1 50,1-1 0,0 1-28,0-1-28,0 1 24,0-1-75,0 1 64,0 7-8,0-6 1,0 7-121,0-9 124,7 0 2,-5-7-188,6 6 175,0-7 8,-6 1-21,13 6-181,-13-14-14,14 13 191,-7-13-227,1 14-5,6-14 186,-14 5 16,13-7-90,-5 0 0,1 6 3,1 0 1,-6 0 114,6-6 0,-9 0 0,13 0 0,-6 0 0</inkml:trace>
  <inkml:trace contextRef="#ctx0" brushRef="#br0" timeOffset="140424">4751 5816 6213,'18'0'372,"-7"0"-240,1 0 1,-1 0-1,7 0-26,-1 0 1,9 0 0,1 0 89,0 0-303,6-7 185,-6 5-16,8-6 1,-6 8-110,0 0-68,0 0 73,14 0 1,-6 0-224,4 0 127,-4 0 105,-10 0 1,6-6-111,-4 0 1,4 0-96,2 6 0,-2 0-85,-4 0 323,4 0 0,-6 0 0,8 0 0</inkml:trace>
  <inkml:trace contextRef="#ctx0" brushRef="#br0" timeOffset="140828">5939 5834 6047,'-18'0'445,"7"2"1,-1 2-491,-2 1 1,-1 1-1,-3-4 224,1 4-96,-1 4-123,1-1 117,-1 7 19,1-6-62,7-1 1,-3 7 29,7-4 7,-8 3-14,12 2 1,-5-5-10,7 0 1,0-1-128,0 7-41,0-1 152,0-7-94,0 6 0,2-13 103,3 9-152,5 0 121,8-3 1,-7-1-5,1-8-180,-1 0 169,7 0 7,-1 0-10,9 0 0,-7 0-3,4 0 1,-3-6-133,-3 1 3,1-9 138,-1 4 0,1-1 11,-1-1-38,-7 0 27,-3 3 0,-5-7 9,4 4-19,-4 5 0,6-9 0,-10 6-19,-4 1 0,2 1 0,-7 8 0,-3 0-21,-1 0 0,-3 0 0,1 0-36,-1 0 0,1 0-210,-1 0 263,1 0-22,7 8 57,-5-6 0,5 13 0,-8-5 0</inkml:trace>
  <inkml:trace contextRef="#ctx0" brushRef="#br0" timeOffset="141647">6166 5956 7449,'9'-10'-513,"7"3"506,-14 7 107,6 0-60,-8 7 1,0-3-18,0 8 0,0-6 1,0 5 83,0 3 0,0 1-265,0 3 118,0-1 0,0-5 0,0 0 64,0 1-118,0-5 113,0 0-3,7 0-50,-5-7 33,6 7-20,-8-8-10,0 0 16,0-8 1,0-1 0,2-7 0,2 3 12,2 1 0,1 2 0,-3-3 1,4 1 3,2-2 0,-4 5 0,3-3 0,1 0-2,0 3 0,1-5 1,7 8-1,-3 1 21,-3-3 1,4 6 0,-5-4-11,5 4 0,1 2 0,1 0 0,-1 0-9,1 0 0,-7 0 0,1 0-6,1 0 1,3 8-1,-1 4-5,-3 3 1,4 2 0,-7 1-16,1-1 0,-2-5 1,-8 0-1,0 1-41,0 3 1,6-5 63,-1 1 86,1 0-41,-13-3 1,5-3-30,-4-12 1,4 3 0,2-9-15,0-2 0,0-1 0,2-3-16,4 1 1,3-1 0,9 1-5,-1-1 0,1 1 0,-1 2 17,1 3 0,-3 2 1,-1 6-1,-3-2 17,3 3 0,1 1 1,3 2-8,-1 0 0,1 0 45,-1 0 1,1 2 5,-1 3 0,-1-1 0,-3 8-28,-1 2 1,-2 1 0,3 2 0,-3 1-18,-2-1 1,-2 1-1,-6-1-16,0 1 1,0-1 0,0 1 0,0-1-48,0 1 0,-2-1 0,-2 1-16,-2-1 0,-8-1-37,3-5 1,-5 5 0,-1-7-69,-1 1 1,7 4-1,-1-8 170,-2-3 0,-1-1 0,-3-2 0</inkml:trace>
  <inkml:trace contextRef="#ctx0" brushRef="#br0" timeOffset="145498">7982 6131 7174,'12'0'-349,"-1"0"0,-7 2 407,2 3-16,4-3 27,-8 6-6,5-8 1,1 0-13,4 0 0,-3-2 0,1-4 50,-2-5-295,5 3 232,-3-8-20,0 7-169,5-1 168,-13-5 4,14 5-15,-14-8-130,13 1 54,-5-1 1,0-1 6,-4-4 0,1 1 9,-1-7 1,0 8 0,-6-4-7,0-1 26,8 7 1,-6-12 97,4 8-103,-5-1 42,-1-1 0,0 12 145,0-5-171,0 5 68,0 3 139,0-6-141,-7 7 0,3-1 16,-8 4-35,8 4 14,-3 2 13,7 0-2,-8 0-43,-2 8 1,0-4 0,5 7 15,3 3 0,0 2 10,-4 1-32,4 1 1,-6 5 1,8 0 0,0 6 0,0-6 0,0 1 5,0 1 0,0-4 0,0 7 1,0-3 39,0-4 0,0 4 1,2-1-4,4-3 1,-2-2-26,7-1 47,-7-1 1,10 1-21,-8-1-107,7-7 89,-11 5 25,14-5-94,-7 0 67,9 5-9,-1-13 1,-5 6-63,0-8 63,-1 0-5,7 0-5,-1 0-4,1-8 1,-3 4-1,-3-7-124,3-1 58,-5-5 1,6-1-41,-5 1 0,5-1 53,-5 1 0,-1-3 53,2-3-39,-8 11 12,3-11 0,-5 13 292,4-7-192,-4 7 94,6-5-171,-8 13-30,0-6 28,0 8 0,-6 8-6,0 4 1,0-3 33,6 3 1,0-1-67,0 7 53,0-1 0,0 1 0,0-1 0,0 1 0,0-1 0,2 1 73,4-1-79,-4 1 1,14-1 1,-14 1 1,11-7 13,-7 1-7,0 0 1,2-1-68,3 1 65,-3-8 6,0 3-57,-1-7 50,-5 0-2,14 0 0,-14 0 1,8 0 0,-7-1 14,3-5-29,8 4 1,-12-14 0,4 5-1,-4-5 1,0-3 0,1-3 4,3-1 1,0 0 0,-6 5-18,0 1 1,-6-1 0,0 1 0,1 1-19,-3 5 0,4-3-75,-8 8 1,6-5-8,-5 5 0,-1 0 0,-5 6 0,-1 0-79,1 0 0,-1 2 0,1 2 0,-1 4 194,1 1 0,-1-5 0,1 4 0</inkml:trace>
  <inkml:trace contextRef="#ctx0" brushRef="#br0" timeOffset="145806">7964 5816 7473,'18'0'-89,"-1"0"1,1 0 18,-1 0 94,1 0-30,-1 0 1,1 0 0,1 0 0,4-2 0,5-2-63,-1-1 5,6-1-1,-14 6-309,14 0 194,-6 0 94,8 0 1,-6 0 84,0 0 0,1-8 0,4-2 0</inkml:trace>
  <inkml:trace contextRef="#ctx0" brushRef="#br0" timeOffset="146551">9449 6078 6517,'12'0'59,"-1"0"0,-7 2 23,2 4 1,-2-4-1,2 4-36,5-4 0,-1-2 28,2 0 7,-1 0-48,-1 0 17,5-8 0,-11 4 38,8-8-33,0 1-196,-3-7 176,7 1-48,-14 7 0,8-5 0,-7 3 0,5-4-132,2-1 154,-6 0 0,5-1 1,-5 1-1,2-1-172,-2 1 0,-2-1 243,-2 1-119,0 7 45,0-5-13,0 13 1,-2-6 58,-4 8 0,4 8 0,-5 3-7,-1 5 0,6 1 0,-4 1 1,4-1-23,2 1 1,0-1-1,2-1 1,2-3-2,2-1 0,1-2 0,-3 3 0,4-1 48,2 1-236,-6-5 178,11 0 1,-11-2-123,8 0 1,-6-1-1,5-5-135,3 0 0,-5 0-6,3 0 1,-2-7 250,1-5 0,5-11 0,-6-5 0</inkml:trace>
  <inkml:trace contextRef="#ctx0" brushRef="#br0" timeOffset="146774">9606 5537 7569,'0'-10'-836,"0"2"671,0 8-105,0 0 96,0-7 1,2 5 146,4-4-55,-4 12 82,6-4 0,-1 13 0,-5-13 0,14 21 0,-6-3 0</inkml:trace>
  <inkml:trace contextRef="#ctx0" brushRef="#br0" timeOffset="147235">10409 5921 7569,'-9'0'-797,"-1"-2"1,4-2 925,-5-2 1,1 1 0,-2 5 21,-1 0-84,-3 0-85,6 0 63,-5 0 31,-3 0-45,-1 0 27,-6 0 0,7 0 15,1 7 118,-8-5-130,5 6 0,-5 0 0,8 2-39,-1-1 53,1 7-11,7-14-152,-6 13 145,14-5-5,-5 0 1,7 5 36,0-3-37,0 3-16,0-5 1,2 4-32,3-9 1,-1 3 0,8-4 0,2 2 0,1-2 0,5-2-174,3-2 160,-4 0 1,6 0-1,-5 0-335,3 0 348,-3 0-24,5 0-270,0-8 122,-6 6-1,7-13-158,-9 5 131,1-8-26,-9 1 130,7-1 91,-7 1 0,1-1 0,6-7 0,-7-2 0</inkml:trace>
  <inkml:trace contextRef="#ctx0" brushRef="#br0" timeOffset="147505">10392 5519 7473,'-17'-9'-464,"5"-5"574,0 8 0,6 0 15,-5 6 1,7 8 0,-2 4-45,4 3 1,8 3 0,0-1 0,-2 3-83,-2 3 1,3-2 0,3 7-170,2-3 150,-6 6 0,4-10 0,-8 6 0,1-1 94,5-5-92,-4 6 58,6-8-325,-8 7 171,0-9 1,0 1 0,2-3-287,4-3 400,-4 3 0,13-5 0,-5 7 0</inkml:trace>
  <inkml:trace contextRef="#ctx0" brushRef="#br0" timeOffset="147883">10637 5886 6664,'9'10'-247,"-1"-2"0,-2-6 0,2 1 556,1 3-418,-5 0 128,12-6 0,-12 0 26,7 0-139,1 0 111,-2 0-1,5-8 1,-13 6 38,14-5-36,-15-1-4,7 6 114,0-14-111,-6 14-5,6-5-2,-8-1 15,0 6 4,0-6 4,0 0-1,0 7 1,-2-9 0,-4 6 104,-6-2 1,3 0-1,-3 6 41,-2 0 1,5 2-1,-3 4 32,-2 6-170,7-5 1,-3 9-1,6-4 1,-2 3-1,2 3-61,2-1-55,2-7 1,2 5-56,4-3 0,4 2 1,7-3-1,1-5-532,-1-4 451,-7 6 87,6-6 0,-5 5 0,11-7 124,1 0 0,0-7 0,-5-3 0</inkml:trace>
  <inkml:trace contextRef="#ctx0" brushRef="#br0" timeOffset="148360">11126 5869 6766,'0'9'142,"0"7"1,1-6-208,5-1 125,-4 7-24,6-6-24,-8 7 1,6-5-6,0-1 36,-1 1 10,3-2-198,-6 5 12,6-13 137,-8 6-125,8-8 116,-6 8 11,5-6-23,-7 5 12,0-7-47,0 0 29,0-7 13,0-3 6,0-8-13,0 1 1,2 5 0,2 1-16,2-3 55,0-1-33,-6-3-1,0 1 3,8 7 38,-6-6-39,13 7 1,-13-1 64,14-6-63,-7 15 5,9-15-5,-1 14 11,1-6-8,-1 1 15,1 5-12,-1-6 36,0 8-33,9 0 8,-7 0-3,6 0-3,-7 0 0,-1 0 0,1 8-7,-1-6 1,-5 13 0,-1-5-7,3-1 13,-6 7-3,0-6 3,-1-1 0,-5 7 0,4-4-2,-4 3-4,-2 3 3,0-1 0,0-5 1,0-1 0,0 3-1,0-6-100,-8 7-192,6-13 280,-13 14-209,13-14 1,-6 7 219,8-3 0,0-4 0,0 6 0</inkml:trace>
  <inkml:trace contextRef="#ctx0" brushRef="#br0" timeOffset="148673">11911 5572 7569,'-9'0'-458,"1"0"579,8 0 74,0 0 0,6 8-117,0 3 47,-1 5-216,3 1 66,-6 1 0,6 1-68,-8 4-42,0-3 180,8 5-45,-6-8 0,5 7-129,-7-1 124,0 0-268,0-5 137,0-1 0,0 1-261,0-1 202,0 1-1,0-9 77,0 7 119,0-14 0,8 13 0,2-5 0</inkml:trace>
  <inkml:trace contextRef="#ctx0" brushRef="#br0" timeOffset="149125">11737 5799 6588,'17'0'77,"-7"0"0,5 0 0,-3 0-99,4 0 50,1 0 1,6 2 0,1 2-150,-3 1 164,6 1-140,-7-6 139,13 0-18,-14 0 18,14 0-104,-14 0 84,14 0-13,-5 0 15,-1 0-178,6 0 162,-14 0-18,14 0-58,-14-7 64,7 5 1,-9-6-4,1 8 4,-1-8-11,1 6-33,-9-6 107,7 8-74,-14-7-4,5 5 9,1-6-6,-6 8 83,6 0 1,-10 0-1,-4 2-11,-5 4 1,1-2 0,-2 7 65,-1 3-95,5 1-12,-8-5 1,14 6 0,-3-5-1,3 5 13,2 1 1,0 1 4,0-1-120,7-7 103,-5-2-25,14-1 1,-12-5 0,7 4-243,3-4 253,1-2-325,3 0 144,-1 0-11,1 0 161,-1 0-34,1-8 62,-1 6 0,8-13 0,3 5 0</inkml:trace>
  <inkml:trace contextRef="#ctx0" brushRef="#br0" timeOffset="149314">12435 5554 7569,'-17'-7'-461,"-1"5"273,9-6 150,1 8-242,8 0-124,0 0 263,0 8 1,2-4-1,4 5 141,5-1 0,5 6 0,1-5 0</inkml:trace>
  <inkml:trace contextRef="#ctx0" brushRef="#br0" timeOffset="149681">13047 5467 6657,'7'-17'-359,"-5"-1"471,6 8 13,-8-5 0,0 11 70,0-8-249,-8 8 19,6-3 88,-13 7 35,13 0-162,-14 0 162,14 0-7,-13 0 0,5 2-5,-7 3 0,1 5 0,3 8-1,1-1-26,8 8-4,-4-5-98,1 5 88,5 0 0,-6-3 0,8 5-156,0-2 154,0 6 4,0-12-1,0 14-172,0-13 157,0 13 2,0-14-160,0 6 148,0 1-12,0-7-13,0 6-52,0-7 58,0-1 4,0 1-95,0-1 86,0 1 7,0-9-10,0 7-145,0-7 0,0 1 140,0 6-118,0-14 1,0 7-344,0-3 482,0-4 0,0 6 0,-8-8 0,-2 0 0</inkml:trace>
  <inkml:trace contextRef="#ctx0" brushRef="#br0" timeOffset="149965">12627 5816 6951,'10'-9'-128,"-2"1"286,-8 8 1,8 0-160,3 0 0,-1 0 78,2 0-51,-1 0 0,7 0 0,-1 0 0,1 0-71,-1 0 0,1 0 0,1 0 1,4 0 118,-3 0-275,5 0 117,0 0-20,-5 0 138,5 0-63,0 0 45,-6 0-76,7 0-483,-1 0 543,-6 0 0,7 0 0,-9 0 0</inkml:trace>
  <inkml:trace contextRef="#ctx0" brushRef="#br0" timeOffset="150625">13309 5659 7409,'-10'8'-169,"0"-6"1,6 6 0,-4-3 211,-1 1 1,5 8 0,-2-3-9,4 5 1,2-4-1,0-1-31,0 3 0,2 1 0,4 3-24,6-1 1,-3-5 0,3-2 0,1-3-47,3-3 96,-6-2-234,5-2 219,-5 0-13,7 0 6,1 0-63,-1 0 58,1 0-18,-1 0-41,-7-8 42,5 7 8,-5-15-17,0 6 55,5 1-45,-5-7 2,0 6-7,5-7 143,-5 7-131,0-5 1,-1 11 190,-3-8 5,-4 8-167,6-11 125,-8 13-128,0-6 25,8 8-153,-6 0 31,5 0 68,-7 0 0,0 2 58,0 4 1,0 4 0,0 7-4,0 0 1,0-5 0,0 0 0,0 1-23,0 3 1,0 7 0,0 0 0,0-1-15,0-3 0,0 4 0,0 1-1,0-3 31,0-2-223,0 7 201,0-7-19,0 6-110,0 1-1,0-7 98,0 6 13,0 0-96,0-5 76,0 5 5,0-7 8,-7-1-17,5 0-6,-6 1 9,0-1 97,6-7-96,-5 6-1,-1-14 51,-2 13 1,-2-13 43,1 4-77,-1-4 119,-5-2 1,-1 0-108,1 0 18,-1 0-30,9 0 31,-7 0-2,6-8 0,-5-2 32,3-7-14,4-1 1,8-5-2,0 0-10,0 0-180,0 5 160,0 1 0,8-7-188,4 1 177,3-8 1,9 12 0,1-5-53,2 5 44,-6 1 5,12 1-216,-13-1-5,13 9 191,-14-7 9,14 14-20,-6-5 16,0 7-29,-1 0 17,-1 0 39,-6 0 0,7 0 0,-9 0 0</inkml:trace>
  <inkml:trace contextRef="#ctx0" brushRef="#br0" timeOffset="153225">14601 5589 5742,'-8'-9'0,"6"-1"45,-4 4 117,4-4 1,2-1-50,0-1-36,0 8 1,0-6-23,0 5 24,0 3-43,0-6 7,0 8 299,0 0-202,8 0-69,-6 0 1,6 8-92,-8 3 49,0 5 1,0 1 0,2 1 54,4-1-52,-4 1 0,5-1 1,-7 1-166,0-1 0,0 1-56,0-1 11,0-7-21,0 5 144,0-5 0,0 7-195,0 1 0,0-6 250,0-1 0,8-7 0,2 4 0</inkml:trace>
  <inkml:trace contextRef="#ctx0" brushRef="#br0" timeOffset="153709">14810 5502 7116,'10'-8'-725,"-2"6"936,0-6 1,-6 7 84,3-5-357,-3 4 92,6-6 1,-4 8 44,8 0-115,-8 0 126,3 8-67,-7-6 1,6 13 0,0-3 0,-2 3-15,-2 3 0,-2-1 0,2 1 1,2-1-39,1 1 0,1-1 1,-6 1 97,0-1-58,0 1 0,2-3 1,2-1-164,2-3 5,0-7 158,-6 12-17,0-14 4,0 5-53,0 1-1,7-6 38,-5 6 104,6-8-85,-8 0 1,0-8 0,-2-2 0,-2-1 6,-1-1 1,-1 6-1,6-5-8,0-3 1,0-1 0,2-3 0,2 1-105,1-1 106,9 1-7,-4 7-8,15-5 1,-6 13 4,5-4 1,-3-2-6,2 2-6,-3 0 57,5 6 0,-6 2 110,5 4-145,-13-4-2,12 14-232,-13-14 231,8 13 0,-1-5 0,-7 7 8,5 1-6,-13-9 16,14 7-132,-14-6 0,5 7 18,-7 1 56,0-9-150,0 7 137,0-14 22,0 13 1,0-11-278,0 8 311,0-8 0,0 11 0,-7-13 0,-3 6 0</inkml:trace>
  <inkml:trace contextRef="#ctx0" brushRef="#br0" timeOffset="154142">15387 5694 7569,'9'0'-617,"7"0"556,-14 0 58,13 0-205,-13 0 132,14 0 1,-6 0-62,7 0 176,1 0-39,-1 0 0,-5 0 0,-1 0-92,3 0 124,1 0-146,3-8 133,-1 6-3,-7-13 0,6 13-41,-14-6-6,13 0 39,-13-1-9,6-1 53,-8-6-30,0 15 1,-6-9 0,-2 6 0,-2-2 57,-3 2 0,3 2-33,-1 2 0,-1 0 3,-6 0 51,9 0 59,1 0-104,0 0 1,6 8 112,-4 4-130,5 3 15,-7-5-66,6 5 1,-6-5 104,8 8-35,0-1-8,0 1-45,0-1-43,8 0 1,-4-1 0,5-2 0,1-5-76,0-1 0,1 0-7,7-2 118,-1-4-169,1 5-11,-1-7 146,-7 0-153,6 0 0,-15 0 139,15-7-15,-14 5-172,13-14 237,-13 6 0,14-7 0,-14-1 0,6 1 0</inkml:trace>
  <inkml:trace contextRef="#ctx0" brushRef="#br0" timeOffset="154519">15125 5397 7569,'10'0'-144,"5"0"1,-3 0 292,3 0-81,-5 0 0,5 0 8,-3 0 0,4 0 0,1-2 91,1-4-15,-1 4-31,8-5 1,-5 7-1,5 0-395,-8-8 170,9 6 0,-7-6 149,14 8 1,-14-2 29,5-4 16,-5 5-488,6-7 0,-5 8 78,3 0 199,-4 0 0,-1 0 1,-1 0 99,-7 0 20,6 0 0,1 0 0,10 0 0</inkml:trace>
  <inkml:trace contextRef="#ctx0" brushRef="#br0" timeOffset="155020">16679 5450 7569,'10'0'-234,"-18"0"0,2 0 0,-11 0 317,1 0 0,7 0 0,-3 0-46,-2 0 1,-1 2 72,-3 3-44,1 5-54,-1 7 65,9-7-48,1 6 41,0-7-35,6 9-10,-5-1 0,7-5 0,0 0 0,0 1 0,0 3 0,0 1 13,0 1 0,0-7 1,1 1-27,5 2 18,4 1 1,5-3 2,-3-1 0,4-7 19,-5 2-16,13-4-209,-5-2 197,6 0-133,-7 0 1,5 0-335,0 0 297,1 0-21,-7 0 0,6 0-267,1 0 127,-1-8 307,-6 6 0,9-13 0,1 5 0</inkml:trace>
  <inkml:trace contextRef="#ctx0" brushRef="#br0" timeOffset="155413">17116 5572 7496,'-12'0'-415,"0"0"407,9 0 0,-7 0 0,4 2 223,-6 4-92,5-4-265,-1 5 226,0 1 1,6-6-81,-13 14 1,13-13-1,-4 9 16,4 2 0,2-5-18,0 3 0,2-2 0,4 1-1,5-5 0,3-2 1,0 0-1,-3 2-281,3-2 167,1-2-29,3-2 136,-1 0-18,1-8 12,-1 6-25,1-6 20,-9 0-30,7 6 142,-14-13-120,13 13 0,-13-14 126,4 5-97,-4-5 0,-2 5 0,-2-1 0,-4 0-17,-5 3 0,-5 1 0,-3 8 0,-3 0-137,-1 0 1,0 0-148,5 0 262,1 0-10,7 0 18,-5 0-45,13 0 72,-6 8 0,8-6 0,0 5 0</inkml:trace>
  <inkml:trace contextRef="#ctx0" brushRef="#br0" timeOffset="155843">17413 5153 7569,'0'-10'-921,"0"2"870,0 8-190,0 0 434,7 0 9,-5 0-155,6 0 12,-8 0 101,0 8-93,8-6-28,-6 13 1,6-5 34,-8 8-25,0-1 0,0 6 0,0 3-47,0 1 15,0-6 0,0 6 1,0-5-1,0 1 44,0-2-25,0-1-74,0 5 0,0-6 84,0 5-113,0-5 84,7-2 0,-5 1 1,4-1-85,-4 1 91,-2-8-15,0 5 8,0-5-1,0-1 1,0 7-278,0-14 1,2 8-147,4-5 1,-2-1 406,7 8 0,1-8 0,5 4 0</inkml:trace>
  <inkml:trace contextRef="#ctx0" brushRef="#br0" timeOffset="156507">17937 5519 6212,'-10'0'-41,"0"0"275,4 0 1,-3 0-193,-9 0 1,1 0 0,-1 0 114,1 0-94,-1 0 16,1 0-55,7 0 42,-5 8 1,5-4 48,-8 8-100,1-1 1,5 1 0,1 0-5,-3 1 35,6-5-190,1 8 173,7-15-19,0 15 1,0-6-17,0 7 0,5-5 0,3-3-4,2-1 1,2-2 0,5-6-4,0 0 0,1 0 1,-1 0-91,1 0 100,-1 0 1,-5 0-18,0 0 0,-1-8 0,7-3-4,-1-5 0,-5 4-8,-1 1-22,-7-1 106,4-5 0,-2-1 228,0 1-262,0-1 0,-6 7 30,0-1 34,0 8-74,0-4 1,0 16 0,0 4 40,0 3 0,0-3 1,0 0-8,0 1-65,0-5 1,0 8 0,2-7-104,3 1 135,-3 5-5,6-13 4,0 6-5,-6-8-51,13 8 1,-5-6-272,7 4 82,-7-4 129,6-2 1,-12 0-248,7 0 160,1 0 146,5-8 0,-5 4 49,0-8 0,-1 1 0,7-7 0</inkml:trace>
  <inkml:trace contextRef="#ctx0" brushRef="#br0" timeOffset="156765">18408 5554 7014,'12'0'545,"-1"0"-597,-7 0 1,6 0-489,-4 0 490,-4 0 50,5 0 0,-7-7 0,0-3 0</inkml:trace>
  <inkml:trace contextRef="#ctx0" brushRef="#br0" timeOffset="163136">19648 5205 7234,'16'-2'-395,"-5"-4"1,-1 2 463,-4-7 1,-4-1-35,4-5 1,-5-1-1,1 3 1,2 1 126,2 2 1,0 1-136,-6-7 0,-2 3 0,-2 1 0,-4 5-29,-1 1 1,3 0 0,-6 4 0,-1-2 16,-3 2 1,-1-3 0,-1 1 0,1 2 17,-1 2 1,-5 2 0,0 0-1,1 0 16,3 0 0,-4 0 0,-1 0 0,3 2-31,2 4 0,-1 4 0,-1 7 1,-2 0 2,1 1 1,9-1 0,1 3-1,0 1-34,3 2 1,1 1 0,8-7 0,0 1-8,0-1 0,2 1 0,2-1 1,3 0 10,3 1 0,8-3 1,5-1-1,-2-4 20,-1-3 1,3 5 0,2-6-1,2-2 8,4-2 1,-3 4 0,-1-1 0,-2-1-17,-4-2 0,4-2 0,-1 0 1,-3 0-9,-1 0 1,-3 2-1,0 2 7,1 2 1,-3 2 0,-1-4-3,-2 1 1,-7 7 0,5-4-28,-2 1 0,-2-3 0,-6 6-20,0 2 1,0-5 0,-2 3 20,-4 1 0,2-5 0,-8 0 26,-1 0 0,-3-1 0,-1 5 0,-1-6 10,1-4 0,5-2 1,1 0-8,-3 0 1,-3 0 0,-5 0 0,-1 0-1,2 0-23,1 0 1,3 0-1,-1 0 1,1 0-49,-1 0 0,1 0 0,-1 0-136,1 0 1,0-6-457,-1 0 344,8 0 316,3 6 0,14 0 0,3 0 0</inkml:trace>
  <inkml:trace contextRef="#ctx0" brushRef="#br0" timeOffset="163604">19980 5345 7879,'-10'8'-4,"-3"-5"0,7 9 45,2 2 0,2 1-24,2 3 0,2-1 0,4-1-38,5-5 1,-3-1 0,0-6 0,0 2 1,3-2 0,-1-3 0,2-1 0,1 0-41,3 0 1,1-1 0,1-3 0,-3-4 42,-3-2 0,3-1 1,-3-5-1,4 2-83,1 3 1,-7-1 0,-3-3 0,-1 1 88,0 2 0,0 7 0,-4-5 306,4 2-295,-4 2 1,5 14-37,-7 4 0,0 3 0,2 3-102,4-1 0,-2-5 0,8-2-33,1-3 0,1 1 0,-1-4 1,-1 2 170,2-2 0,1-2 0,3-2 0,-1-8 0,1-2 0</inkml:trace>
  <inkml:trace contextRef="#ctx0" brushRef="#br0" timeOffset="163861">20486 5257 7452,'0'-9'165,"0"1"0,0 10 0,0 4-114,0 5 0,0 5 1,0 1-1,0 1-102,0-1 1,0 1-1,0 1 1,0 3 45,0 1 0,0 0 1,0-3-1,0 1 11,0 2 0,0 0 1,0-5-1,0-1-207,0 1 1,0-1 0,0 1 0,0-1 7,0 1 0,0-7 0,-2-1 1,-1 0-345,-3-1 537,0-5 0,6-4 0,0-9 0</inkml:trace>
  <inkml:trace contextRef="#ctx0" brushRef="#br0" timeOffset="164133">20469 5519 7269,'0'-33'-426,"0"4"1,0-4 0,0 6 348,0 0 1,2 2-1,2 5 192,2-3 0,5 4 0,-3-3 0,2 7 0,1 3-29,-1-1 1,6 3 0,-5 0-1,5 0-8,1 1 0,1 5 0,-1-2 1,1 4-18,-1 2 1,-3 0 0,1 0-53,5 0 1,1 8-1,-4 4-8,1 3 1,-9 3 0,-3-1-1,-4 0-10,-2 1 0,0-1 0,0 1 0,0-1-10,0 1 0,-6-1 1,-1 1-1,-3-3-8,-4-3 1,-1 3-1,-3-5 1,-1 2-51,-4-1 1,3-7 0,-3 4-1,4-2-82,1 0 0,1-1 1,-1-5 20,1 0 138,7 0 0,2-7 0,8-3 0</inkml:trace>
  <inkml:trace contextRef="#ctx0" brushRef="#br0" timeOffset="164398">20958 5223 7116,'12'-6'-56,"-1"0"0,-7-2 1,4 4 220,0-2 0,-6 3-78,3 8 1,-3 5 0,-2 8 0,0-1-93,0 0 1,0 3-1,0 1 1,0 4-47,0 3 0,0-5 1,0 4-1,0-2-44,0-3 0,0 3 0,0-2 0,0 0-53,0 3 1,0-7-1,0 4-16,0-3 0,0-3 0,0 1 164,0-1 0,0-7 0,-7-2 0,-3-8 0</inkml:trace>
  <inkml:trace contextRef="#ctx0" brushRef="#br0" timeOffset="164732">21010 5292 7569,'2'-17'-710,"4"-1"571,-4 1 1,8 0 0,-4 1 157,5 4 0,-1-1 1,0 5-1,-1 0-28,1 1 0,2-5 1,5 6 50,1 2 0,-1-4 0,0 3 1,1 1 5,-1 2 1,1 2 0,-1 0-32,1 0 0,-3 8 0,-1 1-24,-2 1 0,-9 5 0,3-3-4,-4 4 1,-2-5 0,0 1-12,0 1 1,-8-5 0,-3 0 11,-5 0 1,-1 0-1,-1 3 1,1-3-53,-1 0 1,1-6-28,-1 3 0,1 3 1,0-2-169,-1-2 257,8-2 0,10-2 0,10-8 0,8-2 0</inkml:trace>
  <inkml:trace contextRef="#ctx0" brushRef="#br0" timeOffset="165083">21517 5135 6814,'9'-8'-121,"-1"7"0,-10-7 195,-4 8 0,3 2 0,-9 2 1,0 3-21,3 3 1,-1 0-1,4 3 1,-4-1 12,1 2 0,1 1 1,8 3-104,0-1 1,0 0 28,0 1 1,6-6 0,1-3 7,3-1 1,2-2-1,5-6-9,1 0 0,-1 0 1,1 0-1,-3-2 0,-3-4 1,3-2 0,-3-5 0,2 1-12,-3-1 0,3-3 0,-8-1-39,-2-1 1,-3 1 0,-1-1-1,0 1 0,-7 7 0,-5 4-41,-3 4 0,-3 2 1,1 0-24,-1 0 1,1 0-1,1 2-118,5 4 240,3-4 0,8 13 0,0-5 0</inkml:trace>
  <inkml:trace contextRef="#ctx0" brushRef="#br0" timeOffset="165518">21971 5030 7342,'17'0'-1096,"-7"-7"1322,-2 5 1,-10-6-230,-4 8 1,2 0-1,-8 0 103,-1 0 1,-3 8-67,-1 3 1,5 5-1,3 1-56,1 1 0,2-1 18,6 1 0,0-1 0,2-1-5,4-5 0,-2-3 1,7-6-1,3 2-6,1 2 1,3 0 0,-1-4 17,1 3 0,-1-1 22,1 8 1,-3 0 14,-3 5-46,-4 0 11,-16 1 0,4-6 0,-8-3-5,-1-1 0,-3-2 1,-1-6-64,-1 0 0,1 0 1,-1 0-163,1 0 1,-1 0-311,1 0 535,7 0 0,2 0 0,8-8 0,0-2 0</inkml:trace>
  <inkml:trace contextRef="#ctx0" brushRef="#br0" timeOffset="165982">22163 5205 7268,'17'0'-550,"1"0"0,-1 0 723,1 0 1,-1 0 0,1-2-106,-1-4 0,1 4-60,-1-3 0,-1 1 1,-3 0-71,-1-2 1,-8-8 0,3 5 48,1-1 0,-6-6 1,6 5-13,0-5 0,-6-1 80,3-1 87,-3 1-140,-2-1 0,-2 9 2,-3 3 1,-3 6 0,-6 4 0,5 4 18,1 1 1,-6-3 0,5 6 0,-3-1-1,0-1 0,6 6 1,-5-5-18,-3 5 0,5 1 0,-1 1 0,2-1 11,4 1 1,-4-1 0,3 1 25,1-1 1,2-5 0,2-1 26,0 3 1,2-4 9,4 1 1,-3-7 0,9 2 0,2-4-48,1-2 1,-3 0 0,-1 0-1,3 0-51,2 0 0,1 0 0,0 0 0,1 0-9,-1 0 1,-5 0-1,0 0-124,1 0 0,-3-6-719,2 0 870,-8 0 0,-4 6 0,-10 0 0</inkml:trace>
  <inkml:trace contextRef="#ctx0" brushRef="#br0" timeOffset="170503">3825 7266 6868,'-9'0'-172,"1"0"206,0 0 38,6 0 1,-5 0-167,7 0 348,0 0 0,0 8-176,0 3 0,0 5-67,0 1 0,0 1-24,0-1 1,0-5 0,1-2 23,5-3 0,-2-1-18,8-6 0,-6 0 0,3-2-40,-1-4 0,0 2 0,-2-5-8,5 1 58,-3-6-11,0 12-207,0-13 203,-6 13-18,13-6 15,-5 0-170,-1 7 165,7-15 1,-6 8 6,7-3-21,1-5 59,-9 14 1,7-8 42,-4 5-97,3 3-3,-5-6 8,5 8 117,-5 0 0,7 0 251,1 0-294,-8 0-22,5 0 20,-13 0-65,14 0 0,-13 6 0,7 2-74,-2 1 107,-2-5-49,2 4 1,-5 0-1,7 3-6,-2 5 0,-2 1 20,-6 1 0,0-1 1,0 1 1,-8-3-1,-4-1 1,-3-5-8,-3-1 0,1 0 1,-1-4 11,1 2 0,-1-1 0,1-3 0,-1 2-113,1 2 1,5 0 0,1-6-143,-3 0 0,4-2 268,-1-4 0,-1-4 0,-5-7 0</inkml:trace>
  <inkml:trace contextRef="#ctx0" brushRef="#br0" timeOffset="170826">3773 7091 7217,'10'-9'340,"-1"1"-1143,-3 8 803,-4 0 0,6 8 0,-8 1 0</inkml:trace>
  <inkml:trace contextRef="#ctx0" brushRef="#br0" timeOffset="167060">1171 7091 7111,'-12'0'-1372,"1"0"1372,-1-8 0,-6 7 0,1-5 0,5 4 0,1 2 0,-1-8 0,-5-2 0</inkml:trace>
  <inkml:trace contextRef="#ctx0" brushRef="#br0" timeOffset="167520">734 7004 7569,'2'-10'-782,"4"4"1,-4 2 1406,4-1-579,-4 3 1,-2-4-1,2 10 27,4 2 0,-5 7 1,5-1-1,-4 3-23,-2 3 1,2-1 0,2 1 0,2-1-78,-2 1 1,-2 5 0,0 0-1,1-1-61,3-3 1,0-2 0,-4 1-1,2-1-6,2 1 0,0-1 0,-6 1-354,0-1 448,0-7 0,-8 5 0,-2-5 0</inkml:trace>
  <inkml:trace contextRef="#ctx0" brushRef="#br0" timeOffset="168253">472 7161 7116,'18'0'-147,"-1"0"0,1 0 1,-1 0-1,1 0 121,-1 0 0,3 0 1,1 2-1,2 2 78,-2 2 0,5 0 0,-1-5 0,0 3-12,0 2 0,6 0 0,-3-6 0,1 0-33,0 0 1,0 0 0,6 0 0,-2 0-63,-4 0 0,2-6 0,-8-2 1,-1 1-42,-3-1 0,-2-6 0,1 3 87,-1-5 1,-1-1 0,-4-1 8,-7 1 0,-3-1 0,-2 1 1,0-1 0,0 1 0,-5-1 0,-3 3 1,-2 1 55,-4 3 0,5 7 0,-1-4 0,0 2 110,1 0 0,3 1-125,-6 5 1,8 2 0,-1 3 0,3 7 1,2-2 0,0 1-5,0 3 1,0 1 0,0 3-44,0-1 0,0 1 1,0-1-1,0 1-6,0-1 0,0 1 6,0-1 0,5 1 0,1-1 1,-2 1 8,-2-1 1,-2-5 0,0-1-30,0 3 0,0-4-4,0 1 0,-2-5-21,-4 6 1,-3-7 0,-9 7 30,8-8 0,3 2-27,7-12 0,2-4 0,3-7 33,7-1 0,4 7 0,1-1 47,0-1-40,1 5 0,-1-8 0,1 7 0,-1-1 2,1 4 1,-1-2 0,1 2 0,-1 3 14,1 1 1,-1 2-1,1 0 1,1 0 60,4 0-61,-3 0 24,-3 0-28,-1 0 0,-7 0 6,9 0-65,-8 7 1,3-3 60,-7 8-149,0-8 67,-6 11 1,0-11 50,0 8-171,0-1 82,0-1 0,0 6-41,0-5 0,-6-1 151,0 2 0,-7-1 0,3 7 0</inkml:trace>
  <inkml:trace contextRef="#ctx0" brushRef="#br0" timeOffset="169057">1538 7231 7569,'9'0'-749,"1"6"1,-4 0 856,6-3-63,-5-1 25,9-2 0,-12 0-5,7 0 0,-5-2-133,6-3 140,-1 3-28,7-14-81,-8 14 0,5-7 36,-3 3 0,-3 2-31,3-8 54,-8 8 5,4-3-10,0-1-28,-7 6-66,7-14 72,-8 14 5,0-5 0,-2 7 6,-4 0 50,5 0 0,-9 0 0,4 0 22,-6 0 1,-3 0 0,-3 2 49,1 3-101,7-3 9,-5 14-27,13-14 30,-14 13-9,14-13 1,-6 14-37,8-5 52,0 5-25,0-6 0,0 5-6,0-3 3,0 3-59,8 3 1,0-7 40,4 1 1,3-6-1,-3 4 1,3-3-7,3-3 1,-1-2 0,1-2 13,-1 0 3,1 0-123,-1 0 112,1 0-11,-1 0 8,1 0-9,-1 0 6,0 0-1,9-8-143,-7-1 139,6-1 2,-7-6-5,-9 7-40,7-1 37,-6-5 2,7 5-4,-7-8-3,-2 1 0,-3-1 0,1 1 0,-2 0 1,-2-1 1,-2 6-1,0 1 187,0-3-131,0 6 1,-8-5 57,-3 7 1,-5 0-76,-1 6 0,5 0 0,0 0-15,-1 0 23,-3 8 0,5-4 38,-1 7-162,8-7-17,-4 12 102,8-14 1,8 6-1,4-6 1,3 1-158,3 3 157,-1 0 2,1-6-7,-1 0-52,1 0 54,7 0 0,-6-2-19,5-4 10,-5 4 3,-2-5 0,1 5 134,-1-4 6,-7 4-81,6-6 1,-7 8 234,9 0-270,-9 0 17,7 0 0,-12 0 20,7 0 0,-5 0 31,6 0 0,-8 8-34,2 4 1,-4 3-1,-2 3-59,0-1 0,0 0 1,-2-1-1,-2-2-112,-2-3 1,0 1 0,6 5-253,0 1 225,0-9 130,0 7-221,0-14-52,0 13 305,0-13 0,0 6 0,8 0 0,2 2 0</inkml:trace>
  <inkml:trace contextRef="#ctx0" brushRef="#br0" timeOffset="169558">2481 7248 7500,'17'0'-584,"1"0"603,-1 0 0,1 0-33,-1 0 68,0 0-50,-7 0 74,6 0-238,-7-7 172,1 5 1,6-6 13,-5 8-110,-3-8 95,0 6 0,-6-7-5,4 3-97,-4 4 92,5-6 3,-7 0-24,0 6 22,0-5-4,0 7-5,0-8 0,-7 6 28,-5-4 1,-4 4 0,-1 2-11,-1 0 1,7 2 0,-1 2 32,-1 2-34,-3 0-5,-1 1 133,-1-5-127,8 14 9,-5-7 0,7 3 0,-5 0 0,3 1 11,2 3 0,0-5 1,4 1-1,-1 2 6,1 1 1,2-3 0,2 0 14,0 1 0,0 3 0,2-1 0,4-1 2,5-3 1,-1-7 0,2 4 0,1-2 15,3 0 1,1-1 0,1-5 0,-1 0 5,0 0 1,1-1 0,1-3 20,5-2 1,1-6-1,4 4-130,-6-1 0,-3-1-770,-3-2-257,1 5 1060,-9 7 0,7 0 0,-6 0 0</inkml:trace>
  <inkml:trace contextRef="#ctx0" brushRef="#br0" timeOffset="174774">5188 7283 6303,'-10'-2'405,"4"-3"-316,4 3-21,2-6 1,0 6-1,0-4 149,0-6-202,0-3 70,0 5-82,8-5 0,2 11 1,7-6-1,1 2-57,-1 4 1,-5-3 0,-1 1 113,3 2-59,1 2 0,-3 2 1,0 0 85,1 0-75,3 0-10,-6 0 11,5 0-19,-5 0 16,-1 8 8,7-6-53,-6 13 54,7-5-51,-7 0-3,5 5 50,-13-5-41,14 7 1,-14-5-35,4 0 58,-4-8 1,0 11-14,3-3-17,-3 3-52,6-5 72,-8 5 0,0-13-16,0 6-47,0 0 59,0-6-12,0 6 1,-2-3-49,-4 1 119,4 0-58,-5-6 1,5 0 65,-4 0-71,4 0 9,-6 0 0,6-6-11,-4 0 7,4-7 1,-5 3 97,7-7-83,0-1 0,7 1 15,5-1-17,-4 1 7,15 7-5,-19-5 0,19 5 0,-13 0 103,7 4-98,9-3 1,-7 7 0,6-6 0,-7 8 0,-1 0 11,1 0-9,-1 0-26,1 0 1,-1 0 28,1 0-17,-1 0 0,-5 0 0,-3 2 13,-1 4-13,6 3 1,-12 3 0,5-2-222,1-2 221,-6 5-3,6-3 3,-8 0-6,0 5 4,0-5-10,0-1 7,0 7-153,0-6 1,0 1-7,0 1 170,0-8 0,0 11 0,0-5 0</inkml:trace>
  <inkml:trace contextRef="#ctx0" brushRef="#br0" timeOffset="175174">6096 7179 6773,'-12'0'2,"1"0"1,-1 1 0,0 3 325,1 2-346,7 8 101,-4-5 1,2 9 60,0-1-178,0 1 0,6-8 118,-7 5-82,5-5 1,-6 7 0,8 1 0,2-3 22,4-3 38,-4 3-14,5-13-46,1 14 1,-4-8-81,8 3 0,-1-3-24,7-8 111,-1 8 1,-5-6 0,0 4 0,1-5 1,3-1 1,1 0-8,8-7-126,-5 5 125,5-14 1,-7 7-44,-1-9 38,0 1 1,1-1-3,-1 1 1,-7-1-1,-4 1-2,4-1 103,-8 1-98,5-1 0,-7 1 45,-7-1 0,-3 7-37,-8-1 1,1 8-142,-1-2 64,-7 5 1,0 1-181,-4 0 116,-4 7-12,6 3 125,0 7 1,-4 1 19,7-1 0,1 1 0,5-1 0</inkml:trace>
  <inkml:trace contextRef="#ctx0" brushRef="#br0" timeOffset="178262">9449 7231 7569,'10'8'-734,"5"-6"0,-11 5 913,8-7 85,-8 0-155,11 0 1,-13 0-218,14 0 0,-13 0 19,9 0 18,0 0 108,-3 0-1,7 0 1,-14 0 9,13 0-10,-13 0 1,14 0-141,-14-7-1,13 5 126,-13-14 37,6 14-66,0-13 22,-6 13-11,6-6 221,-8 0-194,0 6-22,0-5 26,0-1 14,-8 6 0,-2-6 0,-7 8 52,-1 0 1,1 0-1,-1 0 55,1 0 0,-1 0 0,1 2-28,-1 4-61,9-4 9,1 13-253,8-13 235,0 14 1,0-7-1,0 9-56,0-1 0,0 1 1,2-3-1,4-1-226,5-2 0,1-7 0,3 5 1,5 0 62,-1 0 1,1-7-1,-1 3-263,4-4 157,-3-2 268,5 0 0,-8 0 0,1 0 0,-1 0 0,9-8 0,1-1 0</inkml:trace>
  <inkml:trace contextRef="#ctx0" brushRef="#br0" timeOffset="178712">9903 7179 7569,'10'0'0,"-1"-6"-267,-3 0 1,-2 0 87,8 6 285,-8 0-172,3 0 159,-7 0 23,8 0-178,-6 0 0,14 0 136,-14 0-1,13 8-124,-13 2 131,14-1-32,-14 7 31,13-14-156,-13 13 121,13-5 9,-5 7-194,0-7 178,-2 6-2,-1-14 1,-5 13-95,6-13 81,-8 14 1,6-13-188,0 9 184,0-8 2,-6 4-3,0-8-78,0 0 1,-6-2 0,0-4 49,2-6 2,-6-3 0,8 5 1,-5-5-1,7 5-104,0-8 106,0 9-2,0-7 9,0 6-146,0-7 127,7 7 8,3-5-18,0 13-24,5-14 31,-5 14 0,8-5 82,-1 7-88,0-8 3,1 6-6,-1-6 110,1 8-100,-1 0-3,1 8 54,-9-6-45,7 6 12,-6-1 1,5-3 6,-3 8-15,3-8 52,-13 11 0,12-5 0,-8 7 1,5-5-30,-5 0-104,0-1 95,-6 7 1,8-8 1,-6 5-208,5-5-5,-7-1 196,0 7-11,0-6 6,0-1 0,0 1 16,0-4 0,0 4 0,0 7 0</inkml:trace>
  <inkml:trace contextRef="#ctx0" brushRef="#br0" timeOffset="179687">10794 7109 7569,'9'-10'-425,"-1"2"54,-8 8 155,0 0 63,0-8 279,-8 7 1,-1-7 1,-9 8 1,7 0-55,-1 0 0,0 2 0,-5 2-34,-1 1 0,7 3 1,-1-4-19,-1 2 42,5 7-21,-8-11-43,14 14 1,-11-6 0,7 7 0,2 1 5,2-1 0,2 0 0,0 1 11,0-1 0,2-5 1,4 0-30,5 1 1,-1-3 0,2 0-11,1-3 0,3 1 0,1-4 0,1 2 14,-1-2 1,1-2 0,-1-2 0,1 0-14,-1 0 1,1 0 0,-1-2 0,1-2-19,-1-2 1,0-6 0,1 5 0,-1-1 12,1 0 0,-3-5 0,-1 1 0,-2-2 6,1 3 1,-5-5-1,-2 5 1,-2-3 48,1 2 0,-3-3 104,4 3 0,-4 2 281,-2-1-366,-8 7 0,6 4 1,-3 12-11,3 3 1,2 3-1,0-1-22,0 0 0,0-5 0,2-2 0,2 0-183,1-1 0,9-3 1,-2 4 105,3-3 1,8-1 0,1-6 0,-3 0 21,-2 0 0,-1 0 0,-1 0 0,1 0 27,-1 0 1,1-7 0,-1-5 0,1-2 9,-1 3 0,-1-5 0,-3 5 0,-3-5 20,-2-1 1,5-7 0,-3 1 41,0 2 1,-3 1 39,-7 3-72,0-1 1,0 11-34,0 7 1,0 7-1,0 11 3,0-1 1,-5 1 0,-1-1-1,2 3-1,2 3 0,2-4 1,0 6-1,0 1 5,0 3 0,0 2 0,0 0 0,0-2 1,0 2 0,0 2 1,0 2-1,0 0 3,0 0 1,0 0 0,0 0 0,0 0-1,0 0 0,-2-1 0,-2-1 1,-2-2 7,2-1 1,-3-1-1,-1 6 1,-2-2 34,-3-4 0,-1 2 0,1-8 0,1-2 10,-2-1 1,-1-3-1,-3 1 1,1-3 48,-1-3 1,1 1 0,-1-7-1,1-2 42,0-2 1,-1-2 0,1-2 0,1-4 5,4-5 1,-1-5 0,5-1-1,0-3-107,1-3 1,1 2 0,6-8 0,2-1-184,3 3 0,5-11 0,10 3 0,1-2-182,2 0 1,8-4 0,0 0-239,8 3 1,0 1 0,8 2 553,1 0 0,2 0 0,3 0 0</inkml:trace>
  <inkml:trace contextRef="#ctx0" brushRef="#br0" timeOffset="176170">7301 7074 5976,'0'-18'111,"0"1"195,0-1 30,0 9-82,0-7-110,0 14 0,0-4-88,0 12 0,0 4 0,0 7 0,0 3 0,0 1 0,2 2 0,2-1-97,1-3 1,3-1 0,-4-1 0,2 1-65,-2-1 0,0 0 0,0 1 0,1-1-19,-1 1 0,0-3 0,0-1 0,2-2-45,-2 1 1,-2-3 168,-2 2 0,0-1 0,0 7 0</inkml:trace>
  <inkml:trace contextRef="#ctx0" brushRef="#br0" timeOffset="176790">7039 7231 7569,'17'0'-230,"1"0"1,-1 0 0,1 0 0,-1 0 0,1 0 296,-1 0 1,3 0 0,3 0 62,6 0-89,-4 0-85,8 0 93,-13 0-20,13 0 20,-6-8-10,8 6 0,0-6 0,-1 8-190,-6-7 183,5 5-1,-6-6 4,0 0-157,6 6 140,-14-5 1,12 5-55,-7-4 0,-1 4 49,-6-4-15,1 4 9,-1-6-13,1 6 11,-1-5-42,-7 7 4,6 0 30,-15-8 2,15 6 1,-14-6-2,6 8-9,-8 0 1,0-2-27,0-4 32,0 4 1,0-7-5,0 3 33,0 4 1,-8-6-12,-4 8 98,5 0-108,-9 0 1,12 0 0,-8 0 0,-1 0 85,-3 0 61,7 0-134,-7 0 20,6 8 78,-7-6-76,0 13-11,-1-5 12,1 8-9,7-1 23,-6 1-21,7-9-5,-1 7-31,-6-7 0,14 9 0,-3-1-10,3 1 46,2-1-29,0-7 0,7 4-40,5-9 1,4 7 0,1-4-1,1 0 1,-1-1-139,1-3 1,5 0 0,2 0-299,2 2 360,-5 0 0,9-6 113,-8 0 0,8-8 0,-4-2 0</inkml:trace>
  <inkml:trace contextRef="#ctx0" brushRef="#br0" timeOffset="177255">8034 7179 7310,'10'0'-271,"6"0"1,-13 0 393,9 0-78,0 0 0,-1 0 110,1 0-260,-8 7 171,11 3 4,-13 0 0,6 5 0,-8-3-60,0 3 52,0 3 0,0-7-208,0 1 49,0-8 0,0 6-3,0-4 93,-8-5-39,6 7 49,-5-8-15,7 0 6,0 0 0,0-8 0,0-3 0,2 1 1,3 0-6,7 3-131,-4-7 131,7 4 11,-5 1 0,8-7 22,-1 5-35,0 3 151,1-8-146,-1 14 3,1-5 0,-1 7 4,1-8-5,-1 6 17,1-6 127,-1 8 8,1 0-1,-1 0-103,1 0-14,-1 8 3,0-6 8,1 13 11,-1-13-118,-7 14 106,6-14 4,-14 13-242,13-5-1,-13 0 214,6 5 5,-8-5-272,0 0 123,0 5-22,8-5 136,-6-1-147,5 7-146,-7-14 310,0 13 0,8-5 0,2 8 0</inkml:trace>
  <inkml:trace contextRef="#ctx0" brushRef="#br0" timeOffset="177617">9012 7196 7569,'0'-10'-313,"-2"-3"1,-1 5 0,-5 0 314,-2 0 0,4 3 0,-5 5 21,-3 0 0,-2 0 1,-1 0 65,0 0-33,7 0-11,-6 0-5,7 7-8,-9-5-6,1 14 10,-1-6 21,9 7-29,-7-7 28,14 5-16,-6-5-179,8 7 1,-7 1 90,5-8 0,-6 5 0,10-3-18,4 3 0,-3-5 1,9-4-1,2-4-7,1-2 1,3 6 0,-1-1 0,1-1-61,-1-2 0,6-8 1,1-1 35,-3-3 97,-2-2 0,7-5 0,-15 7 0,20-13 0,-27 11 0,19-13 0,-13 7 0,8-7 0,-9 6 0,7-14 0,-14 13 0,13-13 0,-13 6 0,6 0 0,-8-6 0,0 6 0</inkml:trace>
  <inkml:trace contextRef="#ctx0" brushRef="#br0" timeOffset="177843">9117 6829 7569,'-8'-17'-912,"6"7"342,-13-5 228,13 13 618,-14-6 33,14 8-421,-5 0 157,7 0 219,0 0-172,0 8-62,0-6 0,0 13 0,0-3 0,0 3 45,0 3 0,0-1 1,0 3 197,0 3-238,0-4 0,0 12 0,0-5 1,0-1 0,0 0 0,2-2 0,2-3 0,1 1-67,-1 2 0,-2 1 0,0-7 0,2 1-72,2-1 1,2 0 0,-5 1-831,3-1 933,8-7 0,-4 6 0,7-7 0</inkml:trace>
  <inkml:trace contextRef="#ctx0" brushRef="#br0" timeOffset="183019">15684 6829 7569,'0'-17'-55,"-2"5"1,-4 2-774,-6 3 734,-3 1 1,3 6-1,0 0 63,-1 0 74,-3 0 1,-1 0-4,-1 0 1,7 6 17,-1-1 0,1 3 1,-5-2 15,4 6 0,-3-3-146,3 3 113,4 0 1,-7 5-16,13 1-136,-14-9 156,14 7-23,-5-6 1,7 7 10,0 0 1,0-5 12,0 0-106,0-8 0,2 9 0,3-7 9,7-2 51,4 6 1,1-8-3,1 3-4,-1-3 1,1-2-1,-1-2 1,0-1-11,1-3 1,-1-2-1,1 2 16,-1-6 1,1-3-1,-3-3 1,-1 3 50,-2 3 1,-9-3 0,3 3 44,-4-3 0,4 3 0,0 0 145,-2-1-244,-2 5 34,-2 0 1,0 10 0,0 4 0,0 6-69,0 3 0,0 3 0,0-1 1,0 3 25,0 3 0,0-4 1,0 6-1,0-1 7,0-1 0,0 6 0,0-4 0,0 1 1,0-1 0,0 6 0,0-2 1,0 2-7,0-2 0,0 4 1,0-4-1,0 2-10,0-2 1,-6 2 0,-2-5-1,0-1-8,1 0 0,-1-2 1,4-3-1,-4 1 19,-2 2 0,5 1 1,-7-9-1,0-1 16,3-3 1,-5 1-1,6 4-5,-1-5 1,3-3 0,-4-6 0,0 2 169,1 2 0,3-1 0,-6-6-57,-1-5 1,3 2 0,0-8-1,2-1-60,5-3 0,-5-1 1,2-1-1,0 1-80,-2-1 0,6-5 0,-3 0 0,3-1-4,2-1 0,0 0 1,0-6-1,0 4-16,0 1 1,2-3 0,3 4-1,7 0 40,4 0 0,1 1 0,1 7 0,-1-1 35,0 1 1,1 5 0,1 3-97,5 1 0,-11-4 1,5 6-1,-3 3 0,1 1-97,1 2 1,1-6 0,-1 0-477,1 2 637,-1 2 0,0-6 0,1-1 0</inkml:trace>
  <inkml:trace contextRef="#ctx0" brushRef="#br0" timeOffset="180700">12750 7039 7388,'9'-8'-945,"-1"-2"1037,-8-7 0,0 5 1,-2 3-69,-4 1 1,-3-4 0,-7 4-2,5-1 1,-5 5 0,4-2 0,-3 4 1,-3 2 1,1 0 0,-1 0-1,1 0 18,0 0 0,-1 0 46,1 0-58,-1 0 0,1 0 7,7 0-11,-6 0 11,14 8 0,-11-4 25,7 7 1,0 1-11,6 5-57,0-7 0,0 6 0,2-5 0,2 5 0,4-1 0,2-1-27,3-2 1,3-7 0,3 7 30,4 2 1,-3-7 0,3-1 4,-4-4-200,-1-2-4,-1 0 56,1 0-7,-1 0 122,1-8-31,-1-1 0,-5-3-59,0 0 76,-9 9 97,5-13-128,0 14 15,-6-13 21,6 13-22,-8-6 247,7 8 0,-5-2-48,4-4 0,-4 6-82,-2 0-160,0 0 0,6 10 48,0-4 0,0-3 0,-5 9 0,5 2-143,6 1 1,-2 1 196,1-5 0,1 5 0,5-6 0</inkml:trace>
  <inkml:trace contextRef="#ctx0" brushRef="#br0" timeOffset="181375">13099 6969 7461,'8'10'-257,"-4"5"222,7-3 0,-1 3 0,4 1 65,-3-4 0,-7 3 0,4-5-385,0-1 358,-6 7 1,7-12-16,-3 7 8,-4-7 12,6 4-44,-8-16 43,0 6-16,0-13 1,6 5 0,1-5-53,3 3 1,-4-3-52,6 3 97,-1-4 6,-1-1-20,5 7 17,-5-5-16,8 13 37,-1-14-33,0 14 4,1-13-16,-1 13 17,1-6 1,1 8-26,5 0 207,-5 0-40,6 0 9,-15 0-114,13 8 52,-19-6-58,19 13 0,-19-11 6,8 8 0,-6-3 3,5 3 0,-7 4 0,2-5 0,-4 5 46,-2 1-134,0-7 81,0 6-2,0-15 2,0 15-218,0-14 165,0 13-15,0-13 1,-2 6 38,-4-8 1,2 0-7,-7 0 0,7-2 1,-2-4 91,4-5-58,2-5 1,0 5-1,0-1 1,2-2-1,4 1 1,4-1 59,-1 3-59,7 7 43,-7-12-49,9 6 2,-1 1 31,1 1-31,-1 0 1,1 6 2,-1-13-11,8 13 8,-13-6 5,19 8-3,-27 0-50,19 0 52,-13 0-4,7 0 39,1 0-38,-8 0 0,5 8 0,-13 1 11,14 1 1,-9 6 0,5-5-20,-6 5 0,-2-4 0,0-1-89,1 3 98,1 1-152,-6-5-213,0 6-63,0-15 416,8 15 0,2-6 0,7 7 0</inkml:trace>
  <inkml:trace contextRef="#ctx0" brushRef="#br0" timeOffset="181762">14356 6917 7569,'-11'-6'-462,"-1"0"1,0 0-1,-5 6 572,0 0 1,1 2 0,2 2-26,3 2 0,1 2 24,-2-3-49,-3 5-1,13 0-22,-14 5 0,15-5 1,-7 7-13,0 1 1,6-1-1,-4 1 1,6-3-15,6-3 0,-2 4 1,8-7-1,-1 3-23,-1-1 0,5-7 0,-3 2 0,4-4-63,1-2 94,1 0-13,-1 0 5,0 0-21,1 0-70,-1 0 8,9-8 62,-7-1 3,6-9 1,-7 1-9,-1-1-7,-7 1 55,5-1 0,-13 7 189,4-1-208,-4 0-17,-2-5 0,0 5-29,0 1 1,-2 7 0,-4-4-1,-5 2 1,-5 0-106,-1 3 0,-1 1 1,1 2-111,-1 0-15,1 0 11,-1 7 174,1-5 77,-1 14 0,1-7 0,0 9 0</inkml:trace>
  <inkml:trace contextRef="#ctx0" brushRef="#br0" timeOffset="182236">14671 6934 7569,'17'-8'-525,"-7"6"305,5-5 167,-5 7-64,0-8 1,5 6 178,-13-6 0,8 8 43,-4 0-10,-4 0-27,13 0-45,-13 0 55,14 8-55,-14-6-5,5 13 38,-7-5-69,8 0 26,-6 5 0,6-5 87,-8 7-147,0 1 0,0-6-16,0-1-23,0-7 95,0 4-8,0-8 0,0-2-8,0-4 8,0 4 1,0-13-14,0 5 0,0-2 0,2 1 16,4-3-3,3-2 1,9-1-78,-1 0-18,-7 7 87,6-6-7,-7 7 33,9-1-28,-1 2 0,1 2-16,-1 1 6,1-1 8,-9 6-4,7 0 52,-6 0-49,7 0 2,0 0-4,1 0 9,-8 0-5,5 0 10,-5 7-13,0-5 27,5 14-25,-13-6 0,8 7-22,-4 1 27,-5-1 1,7 0-165,-8 1 85,0-8 0,2 5-213,4-3 298,-4-4 0,6 7 0,-8-5 0,0 7 0</inkml:trace>
  <inkml:trace contextRef="#ctx0" brushRef="#br0" timeOffset="187445">16644 6724 7569,'0'18'-803,"0"-1"1,0-5 716,0 0 1,0-7 77,0 7 0,0-6-6,0 6 14,0-9 0,-8 5 0,-1-8 0</inkml:trace>
  <inkml:trace contextRef="#ctx0" brushRef="#br0" timeOffset="187807">16644 6672 7569,'-9'0'-651,"1"0"1,8-2 1305,0-4-334,0 4-16,0-5-85,0 7-203,0 0 1,6 7 0,1 3 0,1 2-47,0-1 1,0 1 0,-4 5 0,1 1-43,-1-1 0,4 1 0,-2-1 0,-2 1-120,-2-1 0,3 1 1,1-1 19,-2 1 1,-2-1 0,-2 1-70,0-1 1,0-5 239,0-1 0,-8 1 0,-1 5 0</inkml:trace>
  <inkml:trace contextRef="#ctx0" brushRef="#br0" timeOffset="188517">16365 6812 7444,'17'0'-174,"1"0"0,-1 0 216,1 0 1,-1 0 0,1 2 0,-1 2 22,1 1 1,5 1-1,0-6 1,0 0-89,3 0 0,-7 2 1,6 2-1,-2 2-95,1-2 1,1-2 0,-4-2 0,5 0-1,1 0 1,-6-2 0,4-2-1,-1-4 34,-1-2 1,2 5 0,-4-7 0,3-2 78,-3-1 1,-2 3-1,-1 1 1,-3-3-7,-3-2 1,-2 1 0,-6 1 84,2 3 1,-1-1 312,-5-5-55,-7 7-251,-3 2 1,-2 8 0,3 2-23,1 4 0,2-2 1,6 7-64,0 3 1,0 2 0,0 1 0,0 0-23,0 1 0,0-1 0,0 1-19,0-1 0,0 1 0,0-1 0,0 1 2,0-1 1,0-5-1,0-1-27,0 3 0,0 2-89,0 1 121,-8-7 36,6-3 0,-6-14 1,8-5-10,0-3 1,6 3-1,0 0 1,0-1-2,2-3 1,1 1 0,9 1 0,-3 2 27,-3-1 1,9-1 0,-3 1-1,1 3 34,1 2 1,-3-3 0,3 5 0,1 2-22,2 2 0,0 2 0,-5 0 0,-1 0-3,1 0 1,-1 0 0,1 0 0,-1 2-10,1 4 1,-1 1-1,1 7 1,-1-4-25,1-3 0,-9 7 0,-1-4 1,-2 1-158,0 1 0,-1 0-5,-5 5 1,-1-1 0,-3-3 10,-2-1 158,-8-8 0,5 11 0,-9-5 0</inkml:trace>
  <inkml:trace contextRef="#ctx0" brushRef="#br0" timeOffset="188886">17605 6847 7569,'17'0'-561,"-7"0"655,5 0 1,-7-2 0,6-2-126,-3-2 0,-1-2 1,4 4-1,-3-3-65,3-3 0,1 4 1,1-6-1,-2 1 68,-3 1 1,-5-3-1,4 5 11,-3-2 50,7 6 0,-20-4 0,0 8 17,-7 0 0,-5 0 0,1 0 0,-1 2 80,1 4 1,5 2-1,1 6 1,-3-3-47,-1 3 0,-1-5 0,2 3 1,5 2-62,1 1 0,2-3 0,6 0-67,0 1 1,0-3 0,0 1 0,2 1-57,4-2 0,4 3 0,7-7 0,1-2-119,-1-2 0,6-2 0,1 0 0,-1 0-469,2 0 688,-5 0 0,13-8 0,-6-1 0</inkml:trace>
  <inkml:trace contextRef="#ctx0" brushRef="#br0" timeOffset="189545">18024 6777 6323,'12'0'234,"-1"0"0,-7 2 0,2 4-154,-4 5 1,4-1 0,-1 2-94,-1 1 1,4 3-1,-2 1-12,-2 1 0,-2-7 0,-2 1-177,0 2 149,0-7 17,0 9 0,0-16 35,0 0 1,0-2 0,2-10 17,4-1 1,3-3 0,7-1 0,-3 1-3,-1 4 1,0-3 0,5 5-1,1-1 26,-1-1 1,0 6 0,1-4 0,-1 3 6,1 3 0,-1 2 0,1 2 0,1 0-28,4 0 1,-3 0 0,3 0-2,-3 0 1,-3 2-32,0 4 1,-1 3 0,-2 7-2,-3-5 1,-7 5-33,2-4 1,-4 3-72,-2 3 1,-2-1 37,-4 1 0,2-9 18,-7-3 1,-1 2 79,-6-2 1,9-2-28,3-10 1,4-4 70,2-7 0,0 5 0,2 0-70,4-1 0,3-1 0,9 1 0,-1 1-17,1-2 1,-1 5 0,1-1 0,-1 0 2,1 0 0,-1 7 1,1-3-1,-1 4 48,1 2 0,-1 0 1,1 0-1,-1 0 23,0 0 0,-5 0 0,0 2 0,-1 4 34,-1 5 1,6 5 0,-7 1 12,1 1 1,0 5 0,-6 0-166,1-1 0,1-3 1,-6-2-238,0 1 1,-8-1-1,-3-1 304,-5-4 0,-1 3 0,-1-5 0</inkml:trace>
  <inkml:trace contextRef="#ctx0" brushRef="#br0" timeOffset="190146">19945 6323 8097,'0'17'0,"0"1"38,0-1 0,0 6 1,2 3-1,2-1-16,2 0 0,-1 0 0,-3-3 0,2 1-92,2-2 1,0 5-1,-6-3 1,0-2-193,0-1 0,6-3 0,0 1-307,-3-1 0,-1 0 569,-2 1 0,0-1 0,0 1 0</inkml:trace>
  <inkml:trace contextRef="#ctx0" brushRef="#br0" timeOffset="190493">19648 6602 7569,'10'0'-1170,"5"0"1283,-3 0-61,-4 0 105,7 0 0,-11 0-127,8 0 1,-1-2-1,7-2 1,-1-1-26,1 1 1,1 0-1,3 0 1,3-2-44,2 2-49,2 2 115,6 2 1,0-6-154,0 1-45,0-1 187,7 6-189,-5 0 0,6 0 140,-8-8 15,8 6-33,-7-6 23,7 8-32,-8 0 32,0 0 27,0-7 0,0 5 0,0-6 0</inkml:trace>
  <inkml:trace contextRef="#ctx0" brushRef="#br0" timeOffset="190834">20609 6462 7569,'-12'0'-343,"0"0"0,6 0 393,-5 0-42,-1 0 0,1 6 0,-1 0 1,0 0 39,3 2 0,-7-4 3,4 7 15,-3 1-14,5 5-44,-5-7 23,5 6 0,0-7 1,4 9-1,4-1 82,2 1-73,0-9 34,0 7 1,0-12-50,0 7 0,2-7 0,4 4 0,6-2-18,3 0 1,3 0-1,1-6-54,5 0-83,-5 0-5,6 0 149,0 0 5,-5 0-62,13-8 52,-14-2-27,6 0 22,1-5 105,-7 5-112,6-7-25,-15-1 225,6 1-198,-15-1 2,7 1 5,-8-1 60,0 9-95,0-7 0,-8 14 0,-5-4 0,-8 4-280,-9 2 318,-3 0-177,-9 0 1,3 6 21,-8 0 146,1 8 0,-14 3 0,-2 10 0</inkml:trace>
  <inkml:trace contextRef="#ctx0" brushRef="#br0" timeOffset="192029">1031 8384 7222,'10'11'-350,"-4"1"1,-4 1 487,-2 3 1,0 1-1,0 1 1,0-1-107,0 1 0,0 1 1,0 3-103,0 1 46,0 0 0,0-3 0,0 1 0,2 2 25,3-1 0,-3-3 0,4-2-168,-4 1 0,-2-7 1,0 1-279,0 2 445,0-7 0,-8 1 0,-1-8 0</inkml:trace>
  <inkml:trace contextRef="#ctx0" brushRef="#br0" timeOffset="192393">996 8488 7446,'12'-7'-173,"0"-5"0,-7-2 1,7 1-1,0 1 61,-3-1 1,7 5 0,-4 0 0,3 2 149,2 0 0,1 1 0,-1 3 0,1-2 4,-1-2 0,1 0 1,-1 6-1,1 0 38,-1 0 0,1 6 0,-3 2 0,-1 1-38,-3 5 0,-1-4 0,2 1-148,-6 3 127,3-6 1,-7 7 0,4-3-36,-4 3 1,-2-3 0,-2 0-3,-4 1 1,2-5 0,-7-2 29,-3-4 0,-1 4 0,-3-1 8,1-1 1,-1-2 0,1-2 0,-1 0-58,1 0 1,-1 0-1,-1 0 1,-2 0-64,-3 0-205,1 0 155,6 0 0,5 0 33,0 0 38,1 0 77,1 0 0,2 0 0,8 0 0</inkml:trace>
  <inkml:trace contextRef="#ctx0" brushRef="#br0" timeOffset="192861">1485 8453 7263,'18'0'-498,"-9"0"1,7 0 938,-4 0-323,3 0-164,-5 0 20,5 0 108,-5 0-207,7 0 189,1 0-1,-1 0 1,-7 0-201,6 0 175,-7 0 24,9 0-54,-8 0 38,5 0 0,-13 0 12,14 0-115,-7 0 70,1 8 20,-2-6-5,-1 6-114,-5 0 109,6-6-5,-8 13-95,0-13 95,0 14-5,0-14 4,0 5-6,0 1 1,0-4 5,0 8 11,0-9 0,-2 5 263,-4-8-265,-3 0 17,-1 0-19,2 0 1,2-2-25,1-4 0,-7-3 0,6-9-13,2 1 1,2-1 0,2 1-1,0-1 24,0 1-149,8-1 143,2 1-22,-1 0 17,7-1-211,-6 8-5,7-5 187,-7 13-140,5-14 72,-5 14 1,8-5 13,-1 7 28,-7 0-4,5 0 0,-5 0 59,7 0 0,1 7 0,-1 3 0</inkml:trace>
  <inkml:trace contextRef="#ctx0" brushRef="#br0" timeOffset="193288">2114 8436 7569,'0'10'-647,"0"-3"757,0-7-47,8 0 1,-4 0 58,7 0-16,1 8-27,-2-6 1,5 6 105,-3-8-79,-4 0-356,7 0 162,-5 0 1,-1 8 161,7-6-165,-14 5-43,13-7 183,-5 0-225,0 0 207,5-7-24,-13 5-23,14-6-8,-14 0 34,6 6-17,-8-13 12,7 13-24,-5-6 22,6 0-3,-8 6 0,-6-7 1,-2 5-1,-1-2 11,-5 2 1,-1 2-1,-3 2 76,1 0 0,-1 6 0,1 2 108,-1 1-7,9-5-164,-7 12 1,12-12 179,-7 7-154,7 1 1,-4 5 0,8 1-25,0-1 1,0 1 0,2-1 0,4-1-165,5-5 1,-1 5 0,2-6-1,1 1-31,3 1 0,7-8 0,2 4 1,0-3-42,1 1 1,5 0-1,-2-6 1,4 0 209,2 0 0,6-6 0,-1 0 0,1-7 0,-6 3 0</inkml:trace>
  <inkml:trace contextRef="#ctx0" brushRef="#br0" timeOffset="193705">2952 8226 6657,'-2'-11'-335,"-4"1"449,-5 2 1,1 2-38,-2 6 0,7 0 0,-5 2-34,2 4 1,-3-2 0,3 8 0,0 1-14,0 3 1,-3 1 0,5 1 0,2-1-2,2 1 0,2 5 0,0 2 0,0 0-5,0 1 1,0 5 0,0-4 0,0 2 6,0 0 0,0-6 0,0 5 0,0-1-3,0 0 1,0-4 0,0 4 0,0-1-35,0-5 0,2 4 0,2-2 1,2-1-4,-2-3 1,-3-1-1,-1-1-37,0 1 52,0-1 0,0 0 0,0 1-38,0-1 0,-7 1-66,-5-1 0,2-1 0,-1-4-2,-3-7 1,4-1 0,-1 0-11,-3 2 1,4-2 0,-1-8 0,-1-4-226,3-2 335,-7 7 0,6-21 0,-7 5 0</inkml:trace>
  <inkml:trace contextRef="#ctx0" brushRef="#br0" timeOffset="194822">2620 8576 7569,'18'0'-495,"-1"0"0,-5 0 554,0 0 0,-1 0 1,7 0 18,-1 0 0,1 0 1,-1 0-1,1 0-31,-1 0 1,1 0-1,-1 0 1,0 0-32,1 0 0,-1 0 0,1 0 1,-1 0-1,1 0 1,-1 0 0,3 0-1,1 0-98,2 0 1,1 0-1,-7 0 1,0-2-1,1-4 1,1 4 0,3-4 0,1 4 43,-2 2 0,-1-6 0,-3 1-33,1 1 1,-7-4 121,1 2 0,-6-6 12,5 7-51,-7-9 1,2 6-7,-12-3 1,2 1-5,-7 4 1,5 4 28,-6-4 1,1 4-24,-7 2 0,7 6 1,-1 2 1,-2 2 0,5-4 1,-3 5 17,-2 3 1,5 1 0,-1 3-10,2-1 0,2-5 1,6-1 41,0 3 0,2 2-37,4 1 0,4-1 1,7-5-1,1-5-8,-1-4 0,1 4 1,-1 0-1,1-2-11,-1-3 1,1 5 0,-1 0 0,1-2-10,-1-2 1,0-2 0,1 0 0,-1 0 1,1 0 0,-1-2 0,1-2 0,-1-4-3,1-1 0,-1 5 0,1-4 0,-1 0-6,1-3 0,-7 1 0,-1-2 1,0 1 4,-1 1 0,-5-6 0,4 7 0,-2-3-2,0 0 0,-1 1-6,-5-7 1,0 1 13,0-1 5,0 9 1,-2 1-20,-3 8 0,1 2-26,-8 4 14,0 3 26,3 9 0,3-8 0,10-3 1,4-1-27,1 0 1,3 0-1,5-6 1,1 0 19,-1 0 1,-5 0 0,0 0-1,1 0 6,3 0 0,1 0 1,1 0 45,-1 0 1,1 0 0,-1 0 26,1 0 0,-1 0 4,0 0 0,1 0-61,-1 0 0,-7 2 0,-4 4-1,-4 5 0,-2-1 0,0 1-26,0 3 0,-2 2 0,-2 1 22,-2 1 0,0-1-4,6 0 1,-5 1-1,-1-1 1,2 1 19,2-1 0,2 1 47,0-1 0,2-1 0,4-5-7,5-5 1,-1 2 0,2-2-1,1-2 18,3-2 1,3-4 0,3-2-56,1-2 0,0-2 1,-5 4-1,-1-1 0,0 1 0,1 0 0,-1 0-132,1-2 0,-6 0 24,-1 6 0,-5 0-1291,6 0 1369,-8 0 0,-4 0 0,-10 0 0</inkml:trace>
  <inkml:trace contextRef="#ctx0" brushRef="#br0" timeOffset="195692">5362 8488 6804,'-17'-7'-268,"-1"5"1,1-4 0,-1 4 522,1 2 0,0 0 1,-1 0-164,1 0 0,-1 6 0,1 1-65,-1 3 1,1 2 0,1 5-28,5 1 1,3-7 0,8 1-3,0 2 1,0 1 0,0 3-22,0-1 0,8-1 0,3-5 1,5-5-19,1-4 1,1 4-1,-1 0 1,1-2-2,-1-3 0,6-1 1,1 0-1,-3-1 21,-2-5 0,-1 4 0,-1-6 0,1 0 18,-1-3 1,-5 1 0,-2-2-3,-3-1 1,-1-3 0,-6-1-9,0-1 0,-2 3 0,-4 1 0,-5 4-29,-5 3 0,-1-1 0,-1 4 0,1-2-39,-1 2 1,1 2 0,-1 2-64,1 0 1,0 0 143,-1 0 0,1 8 0,-1 2 0</inkml:trace>
  <inkml:trace contextRef="#ctx0" brushRef="#br0" timeOffset="196191">5572 8488 6550,'10'8'-356,"-3"-4"388,-7 8 0,6-7 1,0 7 11,-2 2 0,-2-5 1,-2 3-17,0 2 1,2-5 15,4 3-57,-4 0 0,5-1-34,-7 1 48,0-8 0,0 2 1,0-12 20,0-6 1,2-1 0,2-1 0,4 2-13,2-1 1,-1 3 0,5-2 0,-3-1-20,3-3 0,2 5 1,1-1-1,1 0-1,-1 3 1,-5-1-1,-1 6 1,3-2 18,1 2 0,3 2 1,-1 2 39,1 0 1,-1 0 0,1 0-1,-1 2 5,1 4 1,-7-2 0,1 8-39,1 1 1,3 3 0,0 1 19,-5 1 1,-3-1-1,-8 1-276,0-1 1,0 1 86,0-1 1,-6-5 0,-2-3 0,1 1-34,-1 0 186,-6-6 0,5 11 0,-9-5 0</inkml:trace>
  <inkml:trace contextRef="#ctx0" brushRef="#br0" timeOffset="196704">6218 8541 7569,'18'0'-56,"-1"-2"0,0-2-225,1-2 0,-6 0 1,-1 6 221,3 0 1,-5 0-1,1-2 1,0-2 92,0-1 0,-5-3 14,7 2 0,-8 2 0,4-6 51,-1 3 1,-5-7-58,4 2 0,-4 3-82,-2-3 1,-2 8-1,-2-4 23,-1 1 0,-9 5 0,2-4 23,-3 4 0,3 2 0,0 0 0,-1 0 64,-3 0 0,-1 2 1,-1 4-36,1 5 1,0-1 0,-1 2-25,1 1 1,-1 3 0,3 1 0,1-1-12,2-4 1,8 3 0,-3-3 40,-1 3 0,6 3 0,-4-1 75,4 1 1,10-1 0,4-1-41,3-5 1,-3 3 0,-1-8 0,3-1 8,2 3 0,1-6 0,2 4 0,3-4-37,1-2 1,0 0-1,-5 0 1,-1 0-76,1 0 1,5 0 0,0 0-95,-1 0 1,-3 0 0,-1 0-375,-1 0 0,-5 0 495,-1 0 0,1-8 0,5-2 0</inkml:trace>
  <inkml:trace contextRef="#ctx0" brushRef="#br0" timeOffset="197463">7930 8401 7569,'-2'-12'-338,"-4"1"0,2 7 299,-8-2 0,6 4 1,-5 2 68,-3 0 1,-1 0 0,-3 0 0,1 0 7,-1 0 0,7 0 1,-1 0-1,-2 2 21,-1 4 0,-3-2 0,1 5 0,1 1 30,5 0 0,-5 1 0,7 7-25,-1-1 1,-4 1 0,8-1-91,3 1 1,1-1 0,4-1 37,3-5 1,3 5 0,6-6 0,-1-1-29,7-3 0,-3 2 0,8-2 0,1-2-137,3-2 0,2 3 1,-2 1-1,-4-2-68,0-2 1,1-2 0,5 0 0,-4 0 220,-2 0 0,6 0 0,-4 0 0</inkml:trace>
  <inkml:trace contextRef="#ctx0" brushRef="#br0" timeOffset="197875">8331 8436 7382,'-8'-10'-474,"-3"4"0,-5 4 687,-1 2 1,5 0-19,1 0 0,-1 8-100,-6 4 1,3 3-61,3 3 1,5-1-1,7 1-82,0-1 0,0-5 1,1 0 28,5 1 1,-2-5 0,8-2 0,1-2 4,3 1 1,3-3 0,3 4-1,1-4-55,-2-2 1,5 0 0,-3-2 0,-2-2-3,-1-2 0,-3-5 1,0 3-1,1-2 12,-1-3 1,-7 3-1,-2-2 14,0-1 1,-8-3 44,0-1 0,-2 5 0,-10 3 1,-2 1-1,-1 2-28,-3-2 1,-1 6 0,-2-4 0,-3 4-20,3 2 1,2 0-1,1 2 1,1 2-188,-1 2 233,1 8 0,-1-5 0,1 9 0</inkml:trace>
  <inkml:trace contextRef="#ctx0" brushRef="#br0" timeOffset="198339">8646 7929 6042,'-8'-9'809,"4"1"-601,-8 8-187,8 0 0,-3 2 0,7 4 36,0 5 1,0-1 0,0 2 0,0 1-2,0 3 0,0 7 1,0 0-1,0 1 2,0 1 1,0-6-1,2 7 1,1-3-78,3 0 0,2 6 1,-4-3-1,2-1 8,-2 0 1,3 0 0,-1-3 0,0 1-1,2-2 0,-6-1 0,6-3 0,-3 0-269,1 1 0,0-1 0,-4 1 74,4-1 1,-4-5 0,4 0-152,-5 1 357,-1-5 0,8 8 0,2-7 0</inkml:trace>
  <inkml:trace contextRef="#ctx0" brushRef="#br0" timeOffset="199055">9257 8471 6258,'-2'-16'383,"-4"5"-255,-6 5 1,3-2 0,-3 2-80,-1 2 1,3-3-1,-2 1 1,-1 2-18,-3 2 1,-1 2 0,-1 0-1,1 0-38,-1 0 1,-5 6 0,0 2 0,1-1 61,3 1 1,-4 6-33,-1-3 0,3 5 0,9 1-36,6 1 0,5-1 1,1 1-16,0-1 0,0-5 0,1-2 0,3-1 14,2 1 1,6-4 0,-4 3 0,1-1-7,5-4 1,1-2-1,3-2-16,-1 0 1,1 0 0,-1 0 0,1 0 6,-1 0 0,1 0 1,-1 0-1,-1-2 9,-5-4 1,3 2 0,-6-5 0,1-1 8,5 0 1,-4-1-1,1-7-3,3 1 1,-6 5 0,-1 2 0,-1 1 77,0-1 0,0 4 90,-6-5-124,0 7 3,0-4 1,0 16 1,0 3 0,0 5 0,0 1 8,0 1 1,0-7 0,0 1 0,2 0 27,4-3 1,-3 7-52,9-4 0,0 1-25,5-1 0,1 1 0,-1-7-10,1-2 1,-1-2 0,1-2-1,-1 0-55,0 0 0,-5-6 1,0 0-1,1 1-45,3-3 0,-4 6 0,-3-6-41,-1 0 1,4 4-636,-7-7 790,1 7 0,2-4 0,2 8 0</inkml:trace>
  <inkml:trace contextRef="#ctx0" brushRef="#br0" timeOffset="203323">10409 8139 7305,'0'-17'-23,"0"7"1,0 4 158,0 12 0,0 4 1,0 7-62,0 1 0,0-1 0,2 2 0,2 3-52,2 1 1,0 0 0,-6-3 0,2 1-24,4 2 0,-4 3 0,3-5 0,-1 2-274,2-1 0,-4-3 0,4-2 25,-4 1 1,-2-1 0,0 1-275,0-1 523,0-7 0,0 6 0,0-7 0</inkml:trace>
  <inkml:trace contextRef="#ctx0" brushRef="#br0" timeOffset="204030">10130 8401 6947,'18'0'418,"-1"0"-373,0 0 1,1 0-1,1 0 1,3 0-69,1 0 0,2 0 0,-2 0 0,5 0-26,-1 0 0,6-6 1,-4 0-1,2 3-43,-2 1 1,4-4 0,-4 0 45,4 2 1,-4 0-1,-2 0 1,1-2 0,-3 3 3,0 1 0,-2 2 1,-5 0 10,-1 0 1,1 0-1,-1 0 29,1 0 1,-7 0 112,1 0-90,-8 0 83,4 0 0,-10 0-87,-4 0 0,2 0 0,-8 0 0,1 2 9,1 3 0,-6-1 1,5 6 14,-5-2 1,5 5-1,-1-3 1,0 2-1,1-1-15,-1 3 1,6-1-1,-4 1 1,3-2-7,3 1 0,-4-3 0,2 2-4,2 1 0,4 1 1,8-3-1,6-3 1,5-2-1,1 0 0,1-2 1,-2-2-4,1-2 1,-1-6-1,4 0 1,-3-2 0,3 2 0,-2-3-31,3-1 0,-5-5 1,2 3-1,-5-4-24,-4-1 0,-7 1 0,5 3 0,-2 1 25,-4-1 0,-2 3 1,-2-2-1,-2 1-24,-4 1 0,-4 0 1,-7 6-1,-1-2-109,1 3 1,-6 1 0,-3 2 0,1 0 60,0 0 0,-4 5 0,6 3 0,1 0 88,3 0 0,1 5 0,1-3 0</inkml:trace>
  <inkml:trace contextRef="#ctx0" brushRef="#br0" timeOffset="204588">11964 8209 7569,'-12'0'-171,"1"0"0,-1 0 0,-6 0 1,1 0 143,-1 0 1,1 0-1,0 0 1,-1 2 106,1 4 1,1-2 0,3 5 0,1 1 13,-2 0 1,5-1-1,-1 5 1,2-2-12,4 1 0,2 3 0,2 1-78,0 1 1,2-1-1,2 1 1,4-3 33,2-3 1,1 1-1,9-7 1,1-2-92,2-2 1,6-2 0,-3 0-1,-1 0-96,0 0 0,4-2 1,-4-2-1,1-4 90,-1-1 0,-2-3 0,-5-5 0,-3-1 34,-3 1 1,1-1 0,-7 1 0,-2-1 3,-2 1 0,-2-1 1,-2 1 15,-4-1 1,-5 3 0,-11 1 0,-1 5-31,2 1 1,-7 2 0,1 6 0,-2 0-28,0 0 0,6 0 0,-4 2 0,1 2-106,5 2 0,2 5 0,3-3 167,4 2 0,-3 1 0,5 7 0</inkml:trace>
  <inkml:trace contextRef="#ctx0" brushRef="#br0" timeOffset="204939">12523 7929 7389,'0'18'100,"5"-1"0,1 1 0,-2-1-61,-2 1 1,0-1-1,2 1 1,2-1-48,-2 1 1,3-1 0,-1 3 0,0 1-8,2 2 0,-6 0 1,4-5-1,-4-1-178,-2 1 0,0-1 0,0 1 0,0-1 46,0 1 0,0-7 0,0 1-479,0 2 626,0-7 0,-8 1 0,-2-8 0</inkml:trace>
  <inkml:trace contextRef="#ctx0" brushRef="#br0" timeOffset="205656">12278 8209 7569,'18'0'-430,"-1"0"365,1 0 1,-1 0 0,2 0 79,5 0 1,-5 0 0,4 0-1,-3 0-61,-3 0 1,7 0 0,1 0-1,0 0 0,0 0 0,0 0 0,-3 0 0,1 0 26,-2 0 0,7-2 0,-1-2 1,2-4-10,0-1 0,-8-1 1,5-4-1,-3 3 12,0-3 1,0 1 0,-7-1 0,-2 2 49,-3-1 1,-5-1 0,4 1 20,-3 1 0,-1 0 9,-6-5 0,-2 7 30,-4 4 1,3-1 20,-9 1 0,2 2-42,-1 10 0,1-2-61,4 7 0,4 1 0,-4 5 0,4 1 9,2-1 0,0 1 1,0-1-1,0 1-54,0-1 1,0 2 0,0 3 0,0 1 8,0-2 0,0-1 0,0-3 16,0 1 1,0-1 0,0 1-1,0-1 1,0 1 1,2-7 0,2 1-18,2 2 0,0-5-2,-6 3 14,0-8 1,0 2 19,0-12 1,0 2 0,0-8 0,0-1-16,0-3 1,6-1 0,1-1-1,1 1 1,2-1 0,0 3 0,1 1-29,-1 2 26,5 1 0,-5-5 1,8 3-1,-1 1 8,1-1 0,1 5 0,2 2 0,3 2 3,-3-2 0,0 4 0,1-4 0,1 5-5,-2 1 1,-1 0 0,-3 0 0,1 1 0,-1 5 1,-1-2 0,-3 6-1,-3 0-7,-2-1 1,3 3-1,-5 5-32,-2 1 0,-2-1 1,-2 1-39,0-1 0,-2-1 1,-2-3-548,-2-1 627,-7 0 0,11 5 0,-6 1 0</inkml:trace>
  <inkml:trace contextRef="#ctx0" brushRef="#br0" timeOffset="206823">13483 8279 6445,'18'0'6,"-1"0"1,-5 0-1,-1 0 115,3 0 0,2 0-53,1 0 0,0 0 0,1 0-74,-1 0 0,1 0 0,-3-2 45,-3-4 0,4 4 0,-7-6-44,1 1 1,-2 3 12,-8-8 0,6 6-20,-1-5 1,1 5 0,-8-4 1,-4 2 0,3 2 5,-9 6 0,0 0 1,-5 0 7,-1 0 0,7 0 1,-1 0-1,-2 0 25,-1 0 1,3 0 0,3 2 0,-1 2-12,0 2 0,4 6 1,-3-4-1,1 1-8,4 5 0,-4-5 1,2 3-1,3 2 9,1 1 0,2 3 1,0-1-14,0 1 1,0-7 0,0 1-1,2 0 35,3-3 0,-1 5 0,6-6 1,0-1 8,-1 1 1,3 0 0,5-4-33,1 2 1,-1 5-1,1-5 1,-1-2-9,1-2 1,-1-2-1,1 0 1,1 0-36,4 0 0,-3 0 1,3-2-1,-4-2-10,-1-2 1,1-5 0,3 3 0,1-2 29,-2-3 1,-1 3-1,-3-2 5,1-1 1,-1-3 0,-1-1 0,-3-1-12,-1 1 0,-6-1 0,3 1-7,-1-1 0,-2 7 1,-6-1-20,0-2 0,-2 5 0,-2-3 12,-2-1 1,-1 5-1,3 0 1,-4 2 35,-2 0 0,4 1-11,-5 5 0,5 0-122,-6 0 0,1 0 89,-7 0 1,7 5 41,-1 1 0,8 2 53,-2-2 0,6-4 0,6 4-47,6-5 1,-3-1 0,3 0 0,2 0-1,1 0 0,3-1 0,-1-3 0,1-2-4,-1 2 0,0-4 0,3 0 0,1 1 27,2-1 1,1-4 0,-7 6 0,1 1 10,-1-3 1,1 6 0,-1-4-1,1 4 2,-1 2 0,-5 0 1,-1 0-11,3 0-55,1 0 0,1 2-19,-4 4 1,-5 4 21,-7 7 1,-2 1 0,-1-1 16,-3 0 1,-6-5-1,6 0 1,0 1 4,-1 3 1,5-5-1,-6 1 1,2 2-9,0 1 1,0-3 0,6 0 16,0 1 0,-1 1 1,-3-1 34,-2-1 1,0 0-22,6 5 0,8-5-4,3-1 0,-1-7 0,2 2 23,1-4 1,-3-2-1,2 0-15,1 0 0,3 0 1,1 0-18,1 0 0,-7 0 1,1 0-5,2 0 1,1-6-51,3 0-259,-1 0-465,1 6 353,-9 0 0,-1 2-223,-8 4 628,0-4 0,-8 14 0,-1-7 0</inkml:trace>
  <inkml:trace contextRef="#ctx0" brushRef="#br0" timeOffset="207135">14880 8314 8182,'0'-10'-663,"0"2"663,0 8 0,8 8 0,2 2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9:56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6970,'10'18'0,"-4"-1"67,-4 1 0,4-7 0,-1 1 0,-1 1 0,-2 3-156,-2 1 0,0 3 1,2 1-1,2 2-53,2-1 1,0-3 0,-6-1 0,0-1-9,0 1 0,0-1 1,0 1-28,0-1 177,0 0 0,-8-7 0,-2-2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08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1 400 6919,'10'-12'-100,"-4"1"0,3 7 152,3-2 0,3-2 0,3 1-23,-1-3 0,1 6 0,-3-4 0,-1 2-79,-2 1 1,-1-7-1,7 6 1,-1 2 34,1 2 0,-1-4 0,0 1 1,1 1 13,-1 2 0,1 2 1,-1 2-1,-1 4 10,-4 5 1,1 5 0,-5 3 0,0 4-4,-1 7 1,-1 3 0,-6 1 0,0 1 6,0 0 1,0 0 0,0 2 0,0 2-15,0 2 1,-6-1 0,1-5 0,1 0-12,2 0 1,2 0 0,0-2 0,0-4 0,-6 2 0,0-5 0,2-1 0,2 0-2,2-4 0,2-1 1,2-3 7,2 1 1,8-9 0,-3-3 21,5-4 0,1-2 0,1 0 0,-1 0-1,1 0 0,-1-2 1,0-4-1,1-5-13,-1-5 1,-1-1-1,-3-1 1,-1 1 0,2-1 1,-7-1-1,1-2 1,-2-3-3,0 3 0,0-4 0,-6 1 0,0 1 2,0-2 1,-8 6-1,-2-5 1,-1 5 6,-1 1 1,0 1-1,-7-1 1,-2 3 21,-3 3 0,1-1 0,6 5 0,-3 0-1,-3 0 1,3 3-1,-3 5-1,4 0 0,1 0 0,1 0-57,-1 0-1,9 0 18,1 0 0,10 0 1,4 0-1,5 0 7,5 0 1,1 0-1,1 0 1,1 0-6,4 0 1,-1 0 0,7 0 0,0 0 5,-2 0 1,6-6 0,-4 0 0,2 2 0,-2 2 1,4 2 0,-3 0-1,1-2-1,-2-4 1,2 4 0,-8-3 0,-2 3 1,-1 2 0,-3-2 0,1-2-2,-1-2 100,-7 0-66,-2 6 1,-10 0-1,-4 2 56,-6 4 1,2-2-1,-1 7-63,-3 3 1,7-4 0,1 1-23,4 3 0,2 2 0,0 1-69,0 0 0,2 1 0,4-3-45,5-3 0,5 2 0,1-9 1,1 1-5,-1 2 0,1-6 0,-1 4 0,0-4 25,1-2 1,-1-2 0,1-4 0,-1-6 88,1-3 0,-1-3 0,1-7 0,-1-2 0</inkml:trace>
  <inkml:trace contextRef="#ctx0" brushRef="#br0" timeOffset="202">1084 418 7525,'-8'-18'0,"-4"1"0,-1-1-213,1 1 1,-3 7 24,3 4 0,2 4 11,-1 2 0,7 2 1,-2 4-164,4 6 340,-6 3 0,6 3 0,-5-1 0</inkml:trace>
  <inkml:trace contextRef="#ctx0" brushRef="#br0" timeOffset="585">1223 610 6641,'16'2'-97,"-2"1"180,-3 3 0,-5 6 0,4-4-27,-2 1 0,-3-3 0,-3 4-96,4-2 62,-4 5 0,6-9 1,-6 6-41,4-2 16,-4 5 11,5-11 0,-5 6 0,2-10 6,2-4 1,6 2 0,-5-7-1,3-3-42,4-1 1,1 3 0,3 0 0,-1-1 20,1-3 0,1 1 1,2 1-1,3 4-6,-3 3 1,-2 1 0,-1 6 40,-1 0 0,1 0 0,-1 2-21,1 4 1,-7 3 0,-1 9-41,-2-1 0,0 1 0,-5-1 0,3 1-93,-2-1 0,-2 0 0,-2 1-21,0-1 1,6 1-1,0-1 146,-2 1 0,5-9 0,1 7 0,7-6 0</inkml:trace>
  <inkml:trace contextRef="#ctx0" brushRef="#br0" timeOffset="1275">2306 662 7569,'0'-12'0,"-2"3"0,-2-1-145,-1 0 0,-7 4-190,6-5 0,-7 7 290,1-2 1,-4-2-1,-1 3 1,-1 1 75,1 2 0,0 2 0,-3 0 0,-1 0-7,-2 0 1,-1 0 0,7 0-13,-1 0 1,1 6 0,1 1 0,3 3-12,1 4 0,8-5 0,-2 3 0,4 2-6,2 1 0,0 3 1,0-1 1,0 0 1,8-1 0,4-2 1,3-3 0,3-1 0,-1 2 1,1-7 0,-1-3 0,1 4 0,-1 0 0,1-2-1,-1-2 1,1-4 0,-1-4-1,0-4 0,1 1 1,-6-7-1,-1 3 1,1-7-47,-2-3 0,3-6 1,-5 3-1,0-1-7,-1-4 1,5-2 0,-6-2 0,-2 0 41,-2 0 1,-2 1-1,0-1 1,0 2 54,0 4 0,0-4 0,0 3 0,0-1 4,0 2 0,0-2 1,-2 8-1,-2 2-17,-2 1 1,0 9 0,6-1-32,0-2 0,0-1-2,0-3 0,0 7-164,0-1 154,0 8 1,0-2 44,0 12 1,0 4 0,0 7-1,0 3-24,0 3 0,0-4 1,0 7-1,0-3 46,0 0 0,6 8 0,0-4 1,-2 1-17,-2-5 0,-2 2 1,0-2-1,0 1 4,0 1 0,0-4 1,0 8-1,0 0 4,0-1 1,0 3-1,2-6 1,2 0-1,1 0 1,1 4 0,-4-3-1,2-1-2,2 0 0,0 0 0,-6-3 0,2-1-21,3-5 0,-3 1 0,6-5-144,0 3-343,-6 3 224,6-1 2,-8-7 238,0-2 0,-8-1 0,-2 3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05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347 175 7399,'-17'0'-1189,"5"0"1026,1 0 0,5 0 105,-6 0 64,8 0 1,-5 0-22,3 0 0,2 0 0,-8 0 15,-1 0 0,-3 0 0,-1 0 0</inkml:trace>
  <inkml:trace contextRef="#ctx0" brushRef="#br0" timeOffset="419">50 193 7266,'-17'0'-1379,"5"0"1846,1 0-173,7 0 0,-2 0-293,12 0 0,4 0 1,7 0 11,0 0 1,1 0-1,-1 0 1,3 0-31,3 0 1,-2 0-1,9 0 1,1 0-1,2 0 13,2 0 1,-1 0-1,1 0 1,0 0-141,0 0 1,0 0 0,-2 0-166,-4 0 243,4 0 0,-8-6 0,5 0 66,-7 2 0,4-6 0,0 1 0</inkml:trace>
  <inkml:trace contextRef="#ctx0" brushRef="#br0" timeOffset="918">801 1 6080,'-11'0'285,"-1"0"0,8 2-200,-2 3 1,5-1-32,1 8 1,0-1 0,0 7-8,0-1 1,0 1-1,1-1 1,3 1-63,2-1 1,0 1 0,-4-1-11,4 1 0,-4 1 0,5 2 1,-1 3-1,0-3-38,-2-2 0,-2-7 1,0 0-1,2 1 30,2 3 1,-1-5 0,-5 1-3,0 2 0,0-5 63,0 3-53,0-8 0,0 6-12,0-5 25,0-3 52,0 6-46,0-8 73,0 0 0,0-8 0,2-3-58,4-5 0,-2 1 0,8 1 1,-1 2-4,-1-1 1,6-1-1,-3 1 1,6 1 22,5-1 1,-1 3-1,-5 0 1,-1 2 12,0 4 0,7-3 0,-1 1-23,-2 2 1,-1 2 0,-3 4-12,1 4 0,-1 4 1,1 5-27,-1-3 1,-5 3-1,-3-3-92,-1 3 0,-2 3 6,-6-1 1,0 1 0,0-1-209,0 1 0,0-7 312,0 1 0,-8 0 0,-1 5 0</inkml:trace>
  <inkml:trace contextRef="#ctx0" brushRef="#br0" timeOffset="1297">1308 350 6074,'17'0'145,"-5"0"1,0 0-104,1 0 1,3-2-1,1-2 1,1-2-30,-1 2 1,-5 2-1,-1 0 9,3-3 1,-4 3-35,1-4 4,-7-4 0,2 8 20,-12-4 0,2 4 0,-7 2 9,-3 0 1,4 0 0,-1 2-12,-3 4 0,5-4 0,-3 6 0,0 0 7,3 3 0,-1-1 0,6 2 49,-2 1 0,0 3-31,6 1-26,0 1 0,2-7 0,2 1 0,4 0-7,2-3 1,-1 1-1,5-6 1,-2 2-97,1-2 1,3 3-1,1-1 1,1-2-49,-1-2 1,-5-2-1,-1 0 142,3 0 0,1 0 0,3 0 0</inkml:trace>
  <inkml:trace contextRef="#ctx0" brushRef="#br0" timeOffset="1685">1692 350 7569,'18'-6'-244,"-1"0"0,-5 0 0,-3 8 213,-1 4 0,6-2-4,-3 8 0,5-1 2,1 7 1,-7-7-3,-4 1 18,-4 0 251,-2-3-221,0-1 1,0-10-12,0-4 1,6-3 0,1-7 1,3 5 1,-4-3 0,6 6 33,1-2 0,3 1 1,1-5-1,1 5 84,-1 1 1,1 2 0,-1 6-49,0 0 1,1 0-1,-1 0 1,1 0-77,-1 0 1,-5 8 0,0 1 0,-1 3-319,-1 0 192,-2-1-15,-1-1 159,-5 6-239,6-7-1,-8 9 177,0-1 1,0-5 46,0-1 0,0 1 0,0 6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12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455 314 7569,'0'-11'-1300,"0"-1"1218,0-1 1,-8 3 68,-4-2 0,-3 6 54,-3-5 0,1 7 1,-1-2-1,1 4 1,-1 2 1,1 0 0,-1 0 0,1 0-7,-1 0 0,1 0 1,-2 0-1,-3 0-2,-1 0 1,0 0 0,3 2 0,-1 2 28,-2 2 0,-1 2-25,7-3 1,1-1-1,3 8-6,1 2 1,8-5-1,-2 3-79,5 1 1,1-3-1,0 2 21,0 1 1,0-3 0,1 0 0,3-1 31,2 1 0,6-4 0,-4 4 1,1-3 26,5-3 1,1 0 0,3 0-22,-1 2 0,1 0 1,-1-6-1,1 0-12,-1 0 0,1 0 1,-1 0 11,1 0 1,-7 0 0,-1-2-29,-2-4 0,3 2 1,-3-8 7,2-1 0,-6 3 0,3-1-6,1-3 1,-6-2 0,4-1 18,-4-1 0,-2 7 1,2-1 39,4-1 2,-4 5-83,5 0 8,-7 8 137,0 0-95,0 8 1,0-4 123,0 7 0,0 1-98,0 5 0,8 1-39,4-1 0,3-5 0,3-2-49,-1-2 1,-5-3 0,-2-3-1,-1 2-277,1 2 1,-4 0-63,5-6 387,1 0 0,-2-8 0,-2-2 0</inkml:trace>
  <inkml:trace contextRef="#ctx0" brushRef="#br0" timeOffset="692">507 0 7569,'10'0'-1586,"-1"0"1520,-3 0 1,-2 0 390,8 0 0,-1 6-242,7 0 0,-1 0 0,1-4-25,-1 3 0,1-1 0,-3 8 0,-1 0-21,-3-3 0,1 7 1,6-5-40,-1 5 0,-5 1 0,-1 1-20,3-1 0,-4 1 0,-1-1 1,-1 3 4,-4 3 0,-2-4 0,-2 5 0,0-5-9,0-2 0,0 1 0,0-1 0,0 1 8,0-1 0,0 1 1,-2-1-1,-2 1 9,-2-1 0,-7 1 0,3-1 0,-2 1 8,1-1 0,-1-1 0,-5-3 0,-1-1 15,1 1 0,-1 3 0,1 1-6,-1 1 1,3-7 0,1-1-1,4 0 36,3 0 1,-7-5 0,2 7 70,-3 2 1,3-5 0,1 1-85,-3-2 0,4 3 0,1-3 14,1 2 0,-4-4 0,4 3 10,-1-1 0,3 4 0,-4-4-20,2 1 1,-5-5-81,1 2-298,5-4 1,-9-2 342,4 0 0,5 0 0,-1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20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18 298 7046,'9'17'242,"-1"1"-207,-8-1 1,0 1-1,2-1 1,2 0-1,2 1-48,-2-1 1,0 7 0,-1-1-1,3-2 1,0-1 0,0-1-1,0 2 1,-1 3 0,1-3-1,0 0 1,-2 1 0,-2 1-1,0-2-491,4-1 0,-4-3 299,3 1 205,-3-1 0,-9 1 0,-3-1 0</inkml:trace>
  <inkml:trace contextRef="#ctx0" brushRef="#br0" timeOffset="372">0 385 7569,'2'-17'-73,"4"-1"0,-2 1-199,7-1 1,-5 3-1,6 1 288,2 2 0,1 9 0,4-3 1,3 4 19,1 2 1,2 0-1,-3 0 1,3 0-9,2 0 1,-4 0-1,4 0 1,1 0-30,-1 0 1,-6 6 0,2 1 0,-3 1-28,-3 0 0,-5 5 0,-2-1 1,-1 2-27,1-3 1,-6 5 0,2-4 37,-4 3 0,-2 2 0,-2-1 0,-2-2 4,-2-3 1,-8-5 0,3 4 37,-5-2 1,-1 3 0,-3-5-1,-1-2-12,-2-2 0,0 4 0,5-1 0,1-1-83,-1-2 0,-5-2 0,0 0-94,1 0 0,9 0 163,1 0 0,0 0 0,-5 0 0</inkml:trace>
  <inkml:trace contextRef="#ctx0" brushRef="#br0" timeOffset="826">542 333 7569,'11'-6'-476,"1"0"399,-1 0 1,1 6-13,0 0 0,-1-6 1,7 1 174,-1 1 1,1 2 0,-1 4-58,1 3 1,-1-3 0,1 6 0,-1-2-71,1 0 1,-1 5 0,-1-3 0,-3 0-12,-1 0 0,-6 5 0,3-1 12,-1 3 1,-2 3 0,-6-1 21,0 1 1,0-6-1,-2-3 1,-4-1 1,2 4 94,-7-7 0,5 1-1,-6-6 0,2-2-54,-1-3 0,3-5 0,8-8 0,0 1-15,0-1 0,0 1 1,2-1-1,2 1-10,2 0 0,7 5 0,-1 0 0,3 1-9,3 1 0,-1 0 1,1 6-63,-1-1 1,1-1 0,-1 6 0,1 0-158,-1 0 230,1 0 0,-1 0 0,1 0 0</inkml:trace>
  <inkml:trace contextRef="#ctx0" brushRef="#br0" timeOffset="1286">1327 368 7569,'12'0'-41,"0"0"0,-6 0-179,5 0 1,1 0 0,5 0 68,1 0 1,-7 0-1,-1-2 1,0-2 172,0-2 1,-1-8-1,3 3 0,1 1 0,-7-2-22,-2-1 12,-2 5 1,-4 0 0,-4 8 59,-5 0 1,-5 0 0,-1 0-12,-1 0 0,1 0 0,-1 0 0,3 2-13,3 4 0,-3 2 0,5 5 0,-2-3 77,1-2 1,7 5-1,-2-1-65,4 4 0,2 1 0,0 0-41,0 1 1,2-3 0,4-1-1,5-4-111,5-2 1,1 3 0,3-5 0,1-2-33,2-2 1,7-2 0,-5 0 0,0 0-45,0 0 1,6 0 0,-4 0 167,1 0 0,5-16 0,-6-3 0</inkml:trace>
  <inkml:trace contextRef="#ctx0" brushRef="#br0" timeOffset="1667">2078 18 7569,'-9'-7'-287,"-1"5"1,4-4-184,-5 4 552,3 2 0,-2 0-6,4 0 0,4 8 0,-4 3-18,5 5 0,1 1 0,0 3 1,0 1-53,0 2 0,0 2 0,0-3 0,0 3-15,0 2 1,0-5 0,0 3 0,0-2 25,0 0 1,0 6 0,0-3 0,0-1-16,0 0 0,1 0 1,3-3-1,2 1-25,-2-2 1,-2 5 0,-2-3-1,0-2-11,0-1 1,0 3 0,0 0-1,0-1-61,0-3 1,0-2 0,-2 1 16,-4-1 0,2-1 1,-7-3 18,-3-1 0,4-8 0,-1 4-47,-3-1 0,5-5 0,-3 4 106,-2-4 0,-1-2 0,-3 0 0</inkml:trace>
  <inkml:trace contextRef="#ctx0" brushRef="#br0" timeOffset="2825">1782 455 7381,'9'-8'-840,"1"6"768,-4-4 0,-4 2 0,5 1 228,1-3 0,-4 0-98,8 6 1,-1 0 0,7 0 0,-1 0-17,1 0 1,-1 0 0,1 0 0,-1 0-43,1 0 1,5 0 0,0 0 0,0 0-11,3 0 1,-5 0 0,6 0-1,0 0 7,1 0 0,-5 0 0,4 0 0,-2 0-41,-3 0 0,3-6 0,0 0 0,0 0-10,0-1 0,-1 5 1,-7-4-1,-1 2 39,-5-2 0,5 2 19,-4-7 1,-3 7 0,1-4 17,-2 0 1,-2 4-20,-6-7 1,0 5 14,0-6 1,0 8 1,-8-3 4,-4 7 0,-3 0 0,-3 0 1,3 2-13,3 3 0,-4-3 0,7 6 0,-3-2-4,0 0 1,3 2 0,-5-5 0,4 5 21,3 2 0,-1 0 0,4 3 1,-2-1-16,2 1 0,2 3 0,2 1 1,0 1-1,0-1 0,0 1 30,0-1-45,0 1 1,8-7-1,4-1 1,1 0 8,-1-1 0,4-5 1,-5 2-1,5-4 13,1-2 1,1 0 0,1 0-1,2 0-18,3 0 0,-1 0 1,-6 0-1,1 0-12,-1 0 0,7-2 1,-1-2-1,-2-3 11,-1-3 1,-3 4 0,1-4 0,-1 1-39,1-1 1,-1 0 0,-1-3 0,-3 1 27,-1-2 1,-2-1 0,3-3 0,-3 1-4,-2-1 0,-1 3 0,-3 1 0,2 3 7,-2-3 1,-2-1 15,-2-3 1,-8 3-27,-4 3 1,-3 4-26,-3 8 1,1 0 0,1 2-14,5 4 1,-3-2 26,8 8 1,1-7 4,5 7 0,2-6 0,3 4 42,7-3 0,4-1 0,1-6-16,0 0 0,1 0 1,-1 0-1,1 0 32,-1 0 0,1 0 1,-1 0 25,1 0 1,-3 2 0,-1 2-52,-3 2 1,-5 7-15,6-1 0,-8-2 0,2 1 32,-4 3 0,-2-4 1,-2 1 10,-4 3 1,4 1-23,-4 3 1,-2-1 0,2 1-19,3-1 1,1-5-1,2-1-11,0 3 0,0-4 1,2-1 7,3-1 0,-1 4 37,8-6 0,0 5 9,5-5 0,0 0 0,1-6-4,-1 0 0,1-6 1,-1-2-12,1-1 1,-1-1 0,1-2 0,-3 5 11,-3-1 1,-2 6-329,-5-4-492,-3 4 202,6 2 575,-8 0 0,-8 0 0,-1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1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7999,'0'-17'-626,"2"-1"409,4 1 0,-2 5 304,7 1 0,1 1 0,3-4 0,-1 5 67,-2 1 1,-1 2 0,7 6-78,-1 0 1,1 0-1,-1 0-106,1 0 0,-1 0 1,1 0-1,-1 0 2,0 0 0,1 2 0,-1 2 0,1 4 10,-1 1 1,1-3-1,-1 4 1,1-1-21,-1 1 1,-5-4 0,-2 6-32,-3 1 1,5 3-1,-6 1 42,-2 1 1,-2-7 0,-4-1 0,-4 0 17,-6-1 0,-3-3 0,-3 6 0,1 0 4,-1-3 0,-1 1 1,-3-6-1,-1 4 13,2 1 1,0-5-1,-1 2 1,-1-4 20,2-2 1,1 6 0,3 0-120,-1-3 0,1-1-510,-1-2 599,1 0 0,-1 0 0,1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17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349 175 7569,'12'0'-597,"0"0"0,-8-2 585,1-4 65,-3 4 0,0-5 0,2 9 90,2 3 0,0 5 0,-6 8 0,0-1-132,0 1 0,6-1 1,-1 0-1,-1 1-50,-2-1 0,-2 1 1,2-3-1,2-1-95,2-2 0,0-1 1,-6 7-134,0-1 0,0 1 267,0-1 0,-8 1 0,-2-1 0</inkml:trace>
  <inkml:trace contextRef="#ctx0" brushRef="#br0" timeOffset="741">0 105 7162,'18'0'0,"-1"0"0,1 0 42,-1 0 0,0 0 0,1 0 1,1 2-46,5 4 0,-3-4 0,6 4 0,0-4 6,0-2 1,1 0 0,3 2-1,-2 2 6,2 1 0,-4 1 0,2-6 0,0 0-79,-2 0 0,4 0 1,-5 0-1,-1 0-48,0 0 1,0 0 0,-3-2 0,1-2 24,-2-1 0,-1-7 1,-3 4-1,1-2 7,-1-3 1,-1 3-1,-3-1 103,-1-3 133,-8-2 1,2 1 2,-12 3 1,2 5-118,-8 7 0,1 0-1,-7 0 0,8 7 0,5 5-11,3 3 1,2 3 0,0-1 0,0 1 12,0-1 0,0 1 0,0-1 0,0 3-32,0 3 0,0-4 0,0 5 0,0-3-46,0 2 1,0-3 0,2 3 27,3-4 0,-3-1-82,4-1 0,-2-1-84,2-5 226,-4-3 1,6-10-40,-8-4 1,0-3 0,0-9 0,0 1 1,0-1-1,0 1 1,2 1 32,3 5 1,5-5 0,8 5-1,-1-3 11,0 2 1,1-1 0,-1 5-1,1 0 27,-1 0 0,1 3 1,-1 5-115,1 0 0,-1 0 0,-1 2 0,-3 1 14,-1 3 0,-2 8 0,3-2-167,-1 3 0,-8 2 0,2 1 0,-5-1-308,-1 1 495,0-1 0,0 1 0,0-1 0</inkml:trace>
  <inkml:trace contextRef="#ctx0" brushRef="#br0" timeOffset="1166">1188 210 7347,'17'-6'-912,"1"0"1050,-1 3 0,1 1 1,-1 2-97,1 0 1,-7 5-1,1 3-49,1 2 1,3 2 0,1 5-30,1 0 0,-3 1 1,-1-1-8,-2 1 1,-9-6 0,3-1-116,-4 3 192,-2-6 160,0-1 0,-2-7 1,-2-2-85,-1-3 1,-1-5 0,6-8-66,0 1 1,0-1-1,0 1-63,0-1 1,2 1 0,4 2-100,5 3 0,-1-2 1,2 8-1,1 3-21,3 1 0,1 2 0,1 0 0,-1 0-138,0 0 1,-5 0 275,0 0 0,-1 7 0,7 3 0</inkml:trace>
  <inkml:trace contextRef="#ctx0" brushRef="#br0" timeOffset="1870">1799 350 7569,'10'0'-344,"5"0"336,-3 0 1,-2 0 0,1 0 111,3 0 1,-5 0-1,3 0 1,2 0-208,1 0 1,-3 0-1,0 0 1,1-2 76,3-4 1,-5 2 0,1-6 35,2 3 0,-7-7 1,1 4-3,0 1 0,-6-1-3,4 4 0,-6 2 1,-6-5-36,-6 1 1,-3 2-1,-3 6 24,1 0 1,-1 0 0,1 0 13,-1 0 1,1 8 0,-1 1-1,1 3-8,-1 0 1,7-6 0,-1 5 15,-1 3 0,5 1-21,2 3 0,6-1 33,6 1 0,3-3 1,9-3-1,-1-4 7,1-1 0,-1-5 0,1 4 1,-1-4-24,1-2 0,-1 2 0,1 2 0,-1 2-4,1-2 1,-1-2 0,0-2-1,3 0-70,3 0 1,-3 0 0,3 0 29,-4 0 1,5-2 0,-1-2 0,0-4 0,0 0-6,1 0 0,-1-5 0,-6 3 0,1-1 8,-1-1 1,1 0-1,-3-5 20,-3-1 0,-2 7 1,-6-1 59,1-2 1,1 5-46,-6-3 1,-8 8 0,-3-2 25,-5 4 1,5 2-1,-1 0 1,-2 2 80,-1 4 0,-1-2 0,3 8-34,1 1 1,2 3 0,-1 1-23,5 1 0,4-1 0,2 1 0,0-1 0,2-1 1,4-3-1,5-3-76,5-2 1,1 0 0,1-5 0,1 3-22,5-2 1,-3-2-1,8-2 1,0 0 39,-2 0 0,14 0 0,-4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0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53 452 5872,'7'-9'4,"-5"1"380,6 0 222,-8-2-135,0-7-409,-8 7 1,6 5-25,-3 10 0,3-1 0,2 8 0,0 1-65,0 3 0,2 7 0,1 1 0,3-3 7,-2-2 1,-2 5 0,-2-1 0,0-2-15,0-1 0,2 3 0,2 2 0,2 0-42,-2 1 1,-2-3 0,-2-4-1,0 3 47,0 1 1,0 0 0,0-5-105,0-1 0,0 1 0,-2-3-208,-4-3 1,2 1 340,-8-7 0,8-2 0,-1-10 0,-5-4 0,0-7 0</inkml:trace>
  <inkml:trace contextRef="#ctx0" brushRef="#br0" timeOffset="338">0 645 7569,'6'-24'-906,"0"1"726,0 0 1,-6 5 0,0 1 287,0-1 0,0 1 1,0-1-64,0 1 0,0-1-4,0 1 0,0 5 0,2 3-24,3 1 0,-1 0 0,8 4 8,2-2 0,1 1 0,3 5 1,-1 0 0,0 0 0,1 0 0,-1 0-8,1 0 1,-1 0-1,1 0-5,-1 0 1,1 2 0,-1 1-39,1 3 0,-1 8 17,1-3 1,-3 5-1,-3 1 8,-6 1 1,-4-1-1,-2 1 8,0-1 1,-8 1-5,-4-1 0,-3-1 0,-3-3 1,1-3-3,-1-2 0,1 0 0,-1-5-77,1 3 0,-1 0 0,1-6-632,-1 0 707,1 0 0,-1 0 0,1 0 0</inkml:trace>
  <inkml:trace contextRef="#ctx0" brushRef="#br0" timeOffset="1058">402 400 7569,'10'0'-96,"-3"0"77,-7 0 0,8 0 14,4 0 0,3 0 0,3 0-44,-1 0 1,-5 2 0,0 2 0,-1 4 6,-1 1 0,5-3 0,-5 6 23,0 1 1,3-3 0,-7 2 6,-2 1 1,-2 3 37,-2 1 1,0 1 14,0-1 1,-8-7 37,-3-4 1,1-4-33,-2-2 0,8-2 1,-1-4-28,3-6 1,2-3 0,0-3-125,0 1 0,5-1 1,3 1-1,2-3-61,4-3 0,1 10 0,2-5 0,1 3-26,-1-1 0,-5 4 0,0 3 191,1 1 0,3 2 0,1 6 0,-5 0 0,0 0 0,-7 0 96,7 0 292,0 0-214,-3 0 0,-1 2-34,-8 4 0,0 4-61,0 7 1,0-5-1,-2-3 1,-2 1-11,-2 0 0,1 1 0,5 7-58,0-1 1,0 1-38,0-1 1,0 1-1,2-3-41,3-3 1,-1-4 0,8-8 2,2 0 1,1 0 0,3 0 0,-1-2 11,0-4 0,-1-4 1,-2-7-1,-5-1 39,-1 1 1,4-1-1,-7 1 1,-1-1 91,-2 1 1,-2 0 0,0-1-101,0 1 0,-7 7 0,-5 2 1,-4 2-83,-1 1 0,-1-1 0,1 6 0,0 0-31,-1 0 0,-5 0 0,-1 0 134,3 0 0,2-8 0,1-2 0</inkml:trace>
  <inkml:trace contextRef="#ctx0" brushRef="#br0" timeOffset="1717">1031 33 6927,'7'-9'-440,"-5"-1"610,4 4 1,-2 4-80,2-4 1,-4 6-71,4 6 1,1-2 0,-1 8-1,0-1-2,2-1 1,-6 6 0,4-5 0,-3 5-3,3 1 1,-4 3 0,4 1 0,-4 2-26,-2-1 0,0-3 1,0-2-1,0 3 7,0 3 0,0-4 0,0 5 1,0-3-13,0 2 1,0-3 0,0 3 0,-2-4-50,-4-1 0,4-1 0,-4 1 1,4-1-38,2 1 0,0-7 0,0 1-4,0 2 169,0-7-1,-7 1 0,5-10-31,-4-4 0,4-3-15,2-9 0,2 1 0,4-1-7,5 1 0,-1 5 0,2 3 1,1 1 11,3 4 0,1-4 0,1 2-14,-1 2 1,1-3 0,-1 1 0,1 2 1,-1 2 1,-5 2 0,-1 0 0,1 2-2,-2 4 0,-1-2 0,-5 7-24,2 3 1,6-4 0,-6 1 18,-2 3 1,-3 1 0,-2 3 17,-5-1 0,2-5 0,-8-2 0,-1-1 31,-3 1 1,-1-6 0,-1 4 0,1-3-20,-1 1 1,-5 0 0,-2-6 0,-1 0-17,1 0 1,-6 0-1,4 0 1,-2 0-82,0 0 0,7-2 1,-1-2-1,4-2-328,1 3 1,1-5 388,-1 2 0,-7-15 0,-2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7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6791,'2'16'-31,"1"-3"64,3-1 1,6-6 0,-6 6-89,-2 1 1,3-3-1,-1 1-76,-2 3 1,-2 2 0,0-1 17,4-3 113,-4 3 0,6-13 0,-8 6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30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490 280 7284,'0'-17'-388,"0"-1"0,-2 9 529,-4 3 0,2-2-24,-7 2 0,7-1 1,-4 3-29,0-2 1,4 0 0,-7 6-109,-3 0 0,4 0 0,-1 0 0,-3 0-19,-1 0 0,-3 0 0,1 2 0,-1 2 13,1 2 1,-1 5 0,1-5-1,-1 0 11,1 2 1,-1 0 0,1 5 9,0-1 1,-1-1 0,3 7-5,3-1 0,4-5 0,8 0-7,0 1 1,0-3-1,2 2 10,4 1 1,-2-5 0,7-2 0,1-2-2,-2 1 1,5-3 0,-3 4 19,3-4 0,3-2 74,-1 0 0,1 0 1,-1 0-76,1 0 1,-1 0-1,1 0 1,-1 0-13,1 0 1,-1 0 0,1 0 0,-1 0-12,0 0 1,1 0 0,-1 0 4,1 0 0,-1 0 0,1 0-2,-1 0 1,-5 0 0,-2 2-6,-3 4 1,1-2-19,-2 7 1,-4-5 11,4 6 1,-4-1 0,-2 7 0,-8-1 10,-4 1 1,-3-1-1,-3-1 25,1-4 1,-1 3-1,1-5-1,-1-1 1,3 1 0,1-6 0,3 2 11,-3-2 0,-1 3 1,-3-1 0,1-2 0,-1-2 1,1-2 13,-1 0 0,1 0 0,-1 0 1,1 0 5,-1 0 0,1 0 0,-1 0 36,1 0 0,-6 0 1,-1 0-14,3 0 0,2 0 0,1 0 12,1 0 1,-1 0-40,1 0 0,5 0-620,1 0-362,7 0 936,-4 0 0,16 0 0,1 0 0</inkml:trace>
  <inkml:trace contextRef="#ctx0" brushRef="#br0" timeOffset="26793">822 1 7411,'0'10'-460,"0"5"1,-2-5 489,-4 7 0,2-5 0,-6 0-48,3 1 1,-1 1 0,4-1-1,-2-1 18,2 2 0,-5 1 0,-1 3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54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103 472 7341,'17'-17'-475,"1"-1"0,-8 7 0,-3-1 453,1-2 1,-6-1 97,4-3 0,-6 9 0,-6 3-35,-6 4 0,-3 2 0,-3 0 55,1 0 0,-1 6 1,3 2-28,3 1 0,-3 3 1,5 5-40,0 1 1,3-7-1,5 1-50,-4 2 0,4 1 39,-4 3 0,12-1-8,5 1 1,5-9 0,1-3 0,1-4-22,-1-2 1,1 2 0,1 2-37,5 2 0,1 1 0,4-3 34,-6 2 1,-5 2-1,-5-4 8,-1 2 0,-8 7-1,2-1 0,-4 3 0,-4 1-1,-4-4 1,-4 3 0,-7-5 5,-1-1 1,-5 1-1,0-6-3,1 2 0,-3 0 0,2-6-109,1 0 1,9 0 43,1 0 68,8 0 0,-4-8 0,8-2 0</inkml:trace>
  <inkml:trace contextRef="#ctx0" brushRef="#br0" timeOffset="224">435 455 6816,'0'11'-97,"0"1"0,0-6 0,0 5 107,0 3 0,0 2 0,0 1-95,0 1 0,0-7 0,0 1-90,0 1 0,0-3 175,0 2 0,7-8 0,3 3 0</inkml:trace>
  <inkml:trace contextRef="#ctx0" brushRef="#br0" timeOffset="434">574 245 7244,'-11'-10'-297,"-1"5"0,0 3 0,-5 2 0</inkml:trace>
  <inkml:trace contextRef="#ctx0" brushRef="#br0" timeOffset="777">732 385 6282,'-12'6'-3,"0"0"0,8 1 0,-3-3 0,1 4 59,0 2 1,-2 1-1,4 7-20,-1-1 0,-1 1 1,6-1-1,0 1 0,0-1 1,2-1-1,2-3 1,3-1-55,3 1 0,0-3 0,3 0 1,-1-2-14,2-5 1,1-1 0,3-2 0,-1 0 2,0 0 0,1-2 1,-1-1-1,1-5-16,-1-2 1,1-2 0,-1-5 37,1 0 0,-7-1 0,-1 1 0,-2-1 88,-4 1 0,-2-1-63,-2 1 0,-2 1 1,-4 5-1,-6 5-19,-3 4 0,-3 2 0,1 0 0,-1 0-142,1 0 0,-1 0 0,1 0-135,-1 0 277,1 0 0,0 0 0,-1 0 0</inkml:trace>
  <inkml:trace contextRef="#ctx0" brushRef="#br0" timeOffset="1267">1133 385 7524,'10'0'-840,"-2"2"854,-8 4 0,6-2 0,1 7 13,3 3 0,-6-5 1,2 3-1,-2 0-15,1-3 1,-3 7 0,6-4-31,0 3 0,-6-3 1,4-1-5,-4 3 0,-2-4-10,0 1 8,0-7 0,0 2 0,0-12 39,0-5 1,2-5 0,1-1-41,3-1 0,6 1 1,-4-1-1,1 1 36,5-1 1,-4 1 0,1-1 0,1 1 2,-2-1 1,5 3-1,-3 1-10,3 3 1,3 7 0,-1-2 0,1 4-1,-1 2 0,1 0 0,-1 0-4,1 0 0,-1 6 0,-1 2 0,-3-1-2,-1 1 0,-3 6 1,5-3-1,-2 3-21,1-2 1,-3 3-1,0-3 1,-1 3-54,1 3 0,-6-1 0,4 1-89,-1-1 1,-5 1-59,4-1 223,-4 1 0,6-9 0,2-1 0</inkml:trace>
  <inkml:trace contextRef="#ctx0" brushRef="#br0" timeOffset="1791">1745 18 7427,'17'0'-81,"0"0"1,-5 0 0,0-2 0,1-2 184,3-2 1,1 1 0,1 5-1,-1 0-300,1 0 0,-1 0 1,1 0-1,-1 0 199,1 0 0,-1 0 0,0 2 24,1 3 0,-1-1 0,1 8 1,-1 0-5,1-3 1,-7 7 0,1-5 0,2 5 4,1 1 0,-3 1 0,-1-1 0,1 1-14,-2-1 1,3 7 0,-5-1 0,0-2-19,0-1 1,-1 3 0,-3 0-2,2-1 1,0-1 0,-6 0 0,0 3-1,0-3 11,0-2 0,0 5 0,0-1 0,0-2-21,0-1 0,-2 3 0,-2 0 1,-4-1 12,-1-3 1,3 4 0,-4 0 0,0-1 26,1-3 0,3-1 0,-4-1 1,1 1-13,-1-1 1,4-1 0,-4-3 0,1-1 59,-1 1 1,0-3-1,-3 2 1,1-1 76,-2-1 0,-1 0 1,-3-4-140,1 5 1,-1-3 0,1 0-164,0 0 0,-1-6 0,1 5 0,-1-1 152,1 0 0,-1 7 0,1-3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53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175 140 7320,'0'-17'-1056,"0"5"982,0 0 1,0 6 162,0-5 1,-8 7-1,-3-2-82,-5 4 1,4 2 0,1 2-1,-3 2 31,-1 2 0,-3 5 0,1-3-18,-1 2 0,7 0 0,1 3 0,2-1-16,4 1 0,2-3 0,2 2-3,0 1 1,0 3 0,2-1 9,4-3 0,-2 2 1,8-9-1,1-1-2,3-2 1,1-2-1,1 0 1,-1 0 23,1 0 1,-1 6-1,1 0 6,-1-2 1,1-2 0,-1-2-9,0 0 0,-1 2 0,-2 2-39,-3 1 0,-7 3 0,4-4-17,0 2 1,-6 2 13,3-3 0,-5 3 1,-5 6 10,-7-3 1,-4-7 0,-1 4-1,-1-2 0,1 0 1,-6 5-1,-1-5 2,3-2-2,2 6 1,-5-8-1,1 4-51,2-5 0,7-1-238,3 0 1,9 0 288,2 0 0,7-15 0,11-4 0</inkml:trace>
  <inkml:trace contextRef="#ctx0" brushRef="#br0" timeOffset="804">577 175 7569,'2'-10'-1242,"3"4"1326,-3-3 107,6-1-149,-8 0 1,-2 3-1,-4 7 6,-5 0 0,-5 2 0,-1 1 0,1 5-5,5 2 0,-5 0 0,6 3 1,-1-1 7,-1 1 0,8-3 1,-2 2-12,4 1 1,2 3 0,0 1 2,0 1 0,0-7 1,2 1-29,4 2 1,-2-5 0,8 3-18,1 2 1,-3-7-1,2-1 1,-1-2 16,-1 2 1,6-4 0,-5 4-70,5-4 1,1-4 0,1-2 0,-1-4 7,1-2 1,-3 4-1,-1-5 1,-3-3 5,3-1 0,1 3 1,3 0-1,-3-1 15,-3-3 0,2-1 0,-7 1 0,1 3 32,0 1 1,4 0 0,-5-3 0,1 1-15,0 3 1,0-1 18,-3-5 144,-3-1-136,6 8 1,-8 5 39,0 10 1,0-1-1,0 8-7,0 2 1,0 1 0,0 3-32,0-1 1,0 0-1,2 1-23,4-1 0,-4-5 0,6-2 1,-1-3-1,5-3 0,4-2 1,1-2-43,0 0 1,1 0-1,-1 0 1,1-2 11,-1-3 0,1 1 0,-1-8 1,1-2-10,-1-1 1,-5-3 0,-1 1 0,1 0-15,-2-1 1,0 6 0,-7 1 169,3-3 159,0-1-241,-6 5 1,-2 4 0,-2 12-16,-2 6 1,1 3 0,3 1 0,-2-3-141,-2-1 0,0 0 0,6 5-91,0 0 0,0 1 87,0-1 1,8-7-1,4-2 1,3-2 11,3-1 0,-1 1 0,2-8 0,3-2 113,1-1 0,8-9 0,-4 4 0,8-7 0</inkml:trace>
  <inkml:trace contextRef="#ctx0" brushRef="#br0" timeOffset="1179">1467 123 6652,'6'-12'-575,"0"0"576,-2-1 0,-2 3 1,-2-2 229,0-1 0,0-3 20,0-1-245,0 7 1,-2 2 0,-4 8 0,2 0 0,-7 2 9,-3 4 0,0-2 1,1 6-1,3-1-27,2 1 1,3 2 0,5 5 2,0 1 0,0-7 0,0 1 21,0 2 0,7-7 0,5-1 0,3-4-17,3-2 0,-1 6 1,1 0-1,-1-2-11,1-2 0,-1-2 1,1 0-1,-1 0 14,1 0 0,-3 1 0,-1 3-67,-3 2 1,-1 8 25,2-3 1,-4-1 0,-8 2 30,0 1 0,0-3 0,-2 0 8,-4-3 0,2-1 0,-8-4 1,-1 2-12,-3 2 0,-1 0 0,-1-6-50,1 0 0,-1 0 0,1 0 21,-1 0 43,9 0 0,1-8 0,8-2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51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18 7399,'0'-10'-1205,"0"2"1277,8 8 1,-8 0-32,0 0 0,-2 0 0,-10 0 0,1 2-7,1 4 1,-5-2 0,3 7 0,-4 3-2,-1 2 0,-1 1 0,-1 0 1,-2 1 6,-3-1 1,1 7-1,6 1 83,-1 2-102,1-6 0,-1 12 1,3-5-1,1 1 20,3 0 0,5-2 1,-4 4-1,2-2 14,4 2 0,2 2 1,2 0-1,0-2-39,0-2 1,2-2-1,4 5 1,6-5-52,3-2 0,3 4 0,1-6 0,3-1-63,1-3 1,8-3 0,-4-3 0,2-3-51,0-2 0,0-3 1,6-5-1,0 0 148,0 0 0,8-7 0,2-3 0</inkml:trace>
  <inkml:trace contextRef="#ctx0" brushRef="#br0" timeOffset="284">751 315 6633,'10'17'32,"-4"0"0,-4 1 0,-2-1 1,0 1-28,0-1 1,2 1 0,2-1 0,2 1-94,-3-1 1,5 1 0,-2-1-135,-2 1 0,4-7 222,-3 1 0,9-1 0,-4 7 0</inkml:trace>
  <inkml:trace contextRef="#ctx0" brushRef="#br0" timeOffset="700">612 384 7569,'15'-17'-120,"-1"1"1,-3 3-1,3 3 1,0 0 0,-1 3-1,-1-3 1,3 2 0,5 0-1,3 5 100,-2 1 1,1-4 0,-1 0 0,4 2 0,1 2 73,-1 2 1,0 0 0,-4 0-1,3 0-23,-3 0 0,4 0 1,-2 0-1,-1 2-8,-3 4 0,5 2 0,-1 5 0,-2-1-43,-1 1 0,-3 3 0,0 1 0,1 1 10,-1-1 0,-5 1 0,-2-1 0,-1 1-6,1-1 0,-6 1 1,2-1 25,-4 1 1,-2-1-1,-2 1 1,-2-1 32,-2 0 1,-7-5-1,3 0 1,-2-1 8,1-1 1,-1 4 0,-6-7 0,1 1-29,0 0 1,-7 0-1,1-4 1,2 1-12,1-1 1,3-2 0,-1-2 0,1 0-9,-1 0 0,1 0 1,-1 0-200,1 0 0,0 0-448,-1 0 642,8 0 0,3 0 0,7 0 0</inkml:trace>
  <inkml:trace contextRef="#ctx0" brushRef="#br0" timeOffset="944">1345 472 7113,'18'0'-332,"-7"0"1,-1-2 0,0-2 1006,-1-2-770,-5 0 0,10 8 126,-8 4 1,5 4-1,-3 5-69,2-3 0,-6 3 0,3-3-163,1 4 0,-6-5-214,4 1 415,-4-8 0,-2 3 0,0-7 0</inkml:trace>
  <inkml:trace contextRef="#ctx0" brushRef="#br0" timeOffset="1167">1398 192 7403,'0'-17'-1169,"0"5"749,0 1 440,0 7 0,0-2 1,0 12-21,0 5 0,0-1 0,0 2 0,7-1 0,3 7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2:02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1 193 6046,'17'0'7,"1"0"1,-1 0 0,0 0 0,1 0 0,1 0-1,5 0 0,-3 0 0,6 0 1,0 0-4,0 0 1,-3 0 0,5 0 0,2 0-2,2 0 1,2 0 0,-2 0 0,-2 0-4,-2 0 0,6 0 0,6-2 1,-3-2-4,-1-2 1,6 0-1,4 6 1,1 0 0,-1 0 0,3 0 0,-3-2 0,1-2 2,-1-1 0,1-1 0,-5 6 1,0-2-4,-1-4 0,7 4 0,-5-4 0,3 2 4,0-2 0,-3 5 0,5-7 0,-3 2 7,3 0 0,-1 0 1,3 6-1,-3 0-2,1 0 0,3 0 0,-9 0 0,2 0-5,3 0 1,1 0-1,-1 0 1,-1 0-2,1 0 1,-3 0-1,1 0 1,3 0 5,1 0 1,-3 0-1,-1 0 1,1 0 17,-2 0 1,5 0-1,-5 0 1,1-2 10,1-3 0,-2 3 1,3-4-1,-1 2-11,1-2 0,3 4 1,1-6-1,-2 3 16,-3-1 1,2 0 0,-7 6-1,3 0-24,3 0 0,-5-6 0,0 0 1,-3 2-7,1 2 0,0 2 0,-6 0 0,0 0-18,0 0 1,0 0-1,0 0 1,0 0 10,-1 0 0,1 0 0,0-1 0,0-3 7,0-2 0,-6 0 1,0 6-1,2 0 24,2 0 1,0 0 0,-2 0 0,-3 0-5,-3 0 1,6-2 0,-4-2 82,0-2-95,6 1 0,-8 5 0,7 0 0,-5 0 13,-2 0 1,4 0 0,-4 0 0,0 0-22,1 0 0,-3 0 0,-6 0-24,1 0 1,-6 0-151,-1 0 1,-5 0 25,6 0 0,-3 1 0,5 3 0,-4 4-384,-3 2 522,-1-6 0,2 11 0,2-5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2:04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0 175 7569,'0'-10'-1486,"2"3"1456,4 7 0,-2-2 1,7-2 32,3-2 1,-4 0 0,1 4 11,3-4 1,-4 4 0,1-3 12,3 3 0,1 2 0,3 0 0,-1 0-20,1 0 0,5 0 1,0 2-1,1 2-11,1 1 0,-4 1 0,8-4 1,2 2-1,2 2 0,2 0 0,2-6 0,4 0 1,5 0 0,5 0 0,1-2 0,1-2 22,-1-2 1,6-6 0,2 7-1,1-1-14,-1-2 0,6 6 0,-2-6 0,4 2 0,2 1 1,5-1-1,3 6 1,-1 0-11,1 0 1,6 0-1,-5 0 1,3 0-1,-1 0 0,-7 6 0,2-1 0,-5-1 1,-1-2 1,-2 4 0,-2 0-1,-4-2 34,-2-2 1,6-2 0,-2 0 0,4 0-7,2 0 1,-2-2 0,-2-2 0,-2-2-18,2 2 1,0 2-1,0 0 1,-2-2-10,2-1 1,-4-1-1,2 6 1,2-2-6,2-4 1,-4 4 0,0-4 0,2 4 1,-6-4 0,-2 1 0,-3 1 0,-5 2 20,-3 2 0,3-6 0,-5 0 0,1 0 5,1-1 1,-6 5 0,3-4 0,-1 4-8,-4 2 1,-2-2 0,-2-2 0,-2-2-8,-4 2 0,-2 2 0,-6 2-10,3 0 0,-1 0-8,-6 0-8,-7 0-209,-2 0-91,-8 8-44,0-6 363,0 6 0,-8-8 0,-2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2:11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1223 821 7397,'-11'-5'0,"1"-3"-451,2-2 0,1 4 0,1-5 430,-6-3 0,4 4 0,1 1 0,1-1 47,0 0 0,-6 4 4,6-5 0,-5 5-58,5-6 0,-8 8 19,3-1 1,-5 3 0,-1 4 5,-1 3 0,-1-3 1,-2 4-1,-3-2 2,3 2 1,-4-2 0,-1 6 0,1-3 2,0-3 0,-4 4 0,4 0 1,-1-1-2,1 1 0,2 0 0,5-4 1,1 4-1,0 1 1,-1-3 0,1 6 0,-1-1-2,1-1 1,-1 6 0,1-7 0,-1 3 2,1 0 0,-1-1 0,1 5 1,-1-3-3,1-1 0,-2 0 1,-3 5-1,-1 1 6,2-1 1,1 1-1,1-1 1,-3 0-8,-1 1 0,0-1 0,5 1-1,1-1 0,-1 1 1,1-1-1,1 1 5,5-1 0,-5 1 0,7 1 0,-3 2 1,0 3 0,3-1 1,-5-6-1,4 1 2,3-1 0,-5 7 1,4-1-1,0-2-4,1-1 0,-1 3 0,4 0 0,-2-1-5,2-3 1,2 4 0,2 1-1,0-3 1,0-2 0,0-1 0,0-1 1,0 1 1,0-1 1,-5 1-1,-1-1 4,2 1 0,2-7 1,2 1 0,0 1 0,2 3 0,2 1-1,2 1 0,5-1 0,-3 1 1,0-1-5,-1 1 1,5-1 0,-4 1 0,0-1-2,-1 1 0,5-1 0,-4-1 0,0-3-1,-1-1 1,7-1 0,-2 7-3,3-1 1,-3 1 0,-1-1 1,3 1 1,0-1-1,-1 1 1,-1-1-1,1 1 1,-3-7 0,2 1 0,1 2 0,3 1 1,1-3 0,1-1 0,1 1 0,4-2 1,-1 3 0,7-5 0,2 2-2,2 3 0,2-3 0,0 0 1,0-3 4,0-3 0,0 4 1,-2 0-1,-2 0 5,-2-1 0,-6 5 0,4-4 1,0 0-6,0-1 1,-5 5-1,3-4 1,-2-1-4,1 1 1,5 4 0,-6-4-1,0-1 6,3 1 0,-5 0 1,6-4-1,0 2 6,0-2 1,-3-3 0,5-1 0,2 0 10,2 0 1,2 0 0,0 0 0,-2 0-14,-4 0 0,4-5 0,-4-3 1,4 0-3,2 0 1,-2-3 0,-2 3 0,-2 0 1,2 0 1,2-5 0,2 1-1,0-3 6,0-3 0,0 1 1,0-1-1,-2 1-6,-4-1 0,2 1 0,-8-3 0,-2-1-6,-1-2 0,-3-2 0,1 3 0,-1-1-9,1 2 1,-1-7 0,1-1-1,-1-4-3,0-2 1,1 1-1,-1-1 1,1 0 2,-1 0 0,7 0 0,-1 0 1,-2 0 0,-1 0 1,-5 0-1,-1 0 1,-5 2 0,-1 4 1,-2-2 0,-4 6 0,2 0 0,2-1 0,-1 1 0,-5 4 0,-1-2-5,-5 1 1,2-3 0,-6 2 0,0-1 2,1-1 0,-1 4 0,-4-8 1,3 0 7,-3 1 0,5-5 0,-3 4 1,-2-4 1,-1-2 0,-3 6 0,1 0 0,-1-2-5,1-2 1,-2 0 0,-5 2 0,-5 4-18,-4 2 1,-8-4 0,-3 5 0,-5 3-31,-5 2 0,-10 1 0,0 1 0,-4 1 15,-2 4 0,-8 5 1,-3 7-1,-4 0-22,-3 0 1,-5 0 0,-2 2 0,-4 2 3,46-3 0,-1 3 0,5 5 0,-1 2 0,-3-2 0,0 1 0,0 1 1,1 1-110,0 1 1,1 0 0,-4 2-1,1 1 1,6-3 0,-1 1 0</inkml:trace>
  <inkml:trace contextRef="#ctx0" brushRef="#br0" timeOffset="4697">2132 1188 7353,'0'-11'-637,"0"-1"330,0 8 258,7-4 0,-3 8 9,8 0 1,-1-2 54,7-4 1,-1 3-1,1-7 1,-1 0 6,1 1 0,1-3 1,4-6-1,5 1 37,-1-1 0,6 3 0,-4 1 0,4 3-29,2-3 0,6-7 0,1-2 1,3 1-17,3 3 1,3 1-1,1-1 1,1-2 2,-1-3 1,-3 1 0,-1 6-1,1-1-51,-7 1 1,3-1 0,-4 1 0,-1-1 23,3 1 0,-6 5 0,4 0 0,-4-1 3,-3-3 1,7-1-1,0-3 1,-2-1-10,-2-2 1,-2 1 0,-2 9 0,-2 1-58,-2-1 1,-8 5 0,4 0-44,1 0 0,-7 6-43,4-3 1,-11 5 158,-6 5 0,-12-3 0,-4 6 0</inkml:trace>
  <inkml:trace contextRef="#ctx0" brushRef="#br0" timeOffset="5056">3651 332 6159,'17'0'82,"1"0"-54,-1 0 1,-5-1 0,0-3 29,1-2-62,3 0 23,1 6 0,-5 0-31,-1 0 0,-5 0 0,4 2 0,-2 4 18,-4 5 0,-2-1 0,-2 2 1,0 1-10,0 3 0,0 7 1,0 0-1,0-1-90,0-3 0,0-1 1,0-1-1,0 2 18,0 5 1,-8-5 74,-4 4 0,-3-3 0,-3-3 0</inkml:trace>
  <inkml:trace contextRef="#ctx0" brushRef="#br0" timeOffset="6202">4175 315 7171,'-10'0'-1280,"0"0"1294,5 0 0,1 0 0,-8 0-14,8 0 1,-4-2-2,8-4 0,6-3 0,2-7 10,2 4 1,-4-3 0,5 3 6,3-3 0,-5 3 0,3 2 0,2 1 27,1-1 1,-3 6 0,0-4-4,1 1 0,3 5 0,1-4-30,1 4 0,-7 2 0,1 0-6,1 0 0,3 0 1,1 0-1,-1 2-14,-4 4 1,3-4 0,-3 5 3,3 1 1,1 2 0,-3 7 4,-1 1 0,-8-7 0,2 1 0,-4 2-3,-2 1 0,0-3 1,0-1 6,0 3 0,0 1 12,0 3 0,0-6 63,0-1-21,0-7 0,0 2-47,0-12 0,0 2 1,-2-6-35,-4 3 0,4-1 1,-4 2-18,4-5 1,2 1 0,0-2 12,0-1 1,0-3-1,0-1 18,0-1 0,0 1 0,0-1 22,0 1 0,0 5 1,0 0-1,2 1 6,4 1 1,-2-5 0,7 3-7,3-4 0,-4 5 1,1 1-1,3 0 10,2 1 0,1 3 0,0-4-9,1 2 1,-1-3-1,1 5 38,-1 2 0,1-4-20,-1 2 0,1 1-5,-1 5 0,-5 0 0,-1 0-8,3 0 1,-4 0 0,1 0-24,3 0 1,1 0-1,3 0 1,-1 0 10,1 0 1,-6 7 7,-1 5 0,-5 4 0,4 1 0,-3 0 1,5-5 0,-6 0-15,-2 1 1,4-3 0,-3 2 4,-1 1 0,4-3 29,-2 2 1,0-1 42,-6 7 1,0-7-1,2-1 3,3-2-55,-3 5 1,6-9-27,-8 8-18,0-8 1,2 4-97,4-8 1,-4 2-81,4 3 0,-2-3 1,1 4 194,7-4 0,4-2 0,1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2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594 53 6819,'0'-18'1,"0"7"64,0-1-117,0 8 0,-7-4 132,-5 8 0,2 0 0,-1 0 0,-3 0 0,-2 0 1,-1 2 0,0 2-1,-1 4 5,1 2 1,-1 1-1,1 7 1,-3-1-24,-3 1 0,4 5 0,-7 2 0,3 2-42,0 4 1,-2 2 0,3 4 0,-3 2 6,-2 2 1,5-1 0,-3-3 0,2 2 21,0 2 0,-1 5 0,7-5 1,1-2-51,5-2 1,-3-2 0,8 0-1,2 0-34,3 0 0,1-2 0,1-2 1,3-4-11,2-2 0,10 4 1,-1-6-1,7-1-94,-1-3 0,6-3 0,0-3 1,2-3-295,0-2 0,4 0 0,4-5 433,-4 3 0,-2 0 0,4-6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2:23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18 594 7569,'-10'0'-711,"2"0"1,8 2 615,0 4 136,0-4 1,8 12 0,2-7-13,-1 3 0,5-4 0,-6 6 3,2 1 1,-1 3 0,5 3 0,-4 2-10,-3 3 1,5 5 0,-4-4 0,-1 0-30,1 1 0,4 3 0,-4-4-190,1 2 201,-5-6 0,10 7 1,-8-7-1,-3 2-45,-1-1 1,4-3-65,0-2 1,0 1 31,-6-1 1,2-7 35,4-4 0,-4-12 0,3-6 36,-3-3 0,-2-10 0,0-3 0</inkml:trace>
  <inkml:trace contextRef="#ctx0" brushRef="#br0" timeOffset="367">210 944 7569,'-12'-18'0,"1"1"-159,-3-1 1,4 1-1,-1-1 1,-1 1-102,2-1 0,3 7 1,7-1 242,0-1 0,0 3 1,0-2-1,2 1 1,1-1 27,3 0 0,2 6-9,-2-5 0,-2 1 1,5-3-1,1 3-2,0 2 1,-4-6 0,5 5-1,3-3-7,1 0 1,3 3 0,-1-5 0,1 3 1,-1-3 0,1 4 0,-1 1 2,1 1 1,-1 2 12,1 6 0,-3 2-5,-3 4 1,1 3 1,-7 9 0,0-1 1,-6 1 8,0-1 0,0 1 1,0-1 20,0 1 0,-2-1 0,-4 1 0,-4-1-11,1 1 0,-7-1 0,5 0 0,-5 1-16,-1-1 1,-1 1 0,3-1-137,3 1 0,-4-1-106,5 1 232,3-1 0,0-7 0,8-2 0</inkml:trace>
  <inkml:trace contextRef="#ctx0" brushRef="#br0" timeOffset="662">716 559 6355,'12'-5'-97,"0"-1"36,1 2 0,-3 2 0,2 2-58,1 0 0,-3 0 119,2 0 0,-1-8 0,7-1 0</inkml:trace>
  <inkml:trace contextRef="#ctx0" brushRef="#br0" timeOffset="866">699 769 6523,'2'10'-588,"4"-4"560,5-5 1,-1-1-1,2 0 1,1 0 6,3 0 0,1-7 0,1-3 21,-1 0 0,1-5 0,-1 5 0</inkml:trace>
  <inkml:trace contextRef="#ctx0" brushRef="#br0" timeOffset="1238">1101 70 7190,'0'-11'-568,"0"-1"1,2 6 496,3-5 1,-3 5 397,4-6-171,-4 8-158,-2-3 1,0 9 1,0 3 1,0-1 0,2 6 0,2 0 2,2-1 0,7 3 0,-3 5-21,0 1 0,5-3 0,-3-1 0,1-2-23,-1 1 0,4-3 0,-7 2 0,3-1-42,0-1 0,-3 5 0,5-5 83,-2 0 0,-9-2 0,13-1 0,-6 3 0</inkml:trace>
  <inkml:trace contextRef="#ctx0" brushRef="#br0" timeOffset="1492">1520 18 6701,'-16'2'-135,"5"4"1,3 4 125,0-1 0,4 13 0,-6-5 0,1 4 16,-1 5 0,-2 1 0,-3 8 0,1 0-2,3 0 0,-1 1 0,-5 5 1,-1 4-36,1-1 1,-1-1 0,1-6 0,-1 2-38,1 2 1,1-3-1,3-7 1,3-3-15,2-3 0,-3 4 81,5-6 0,-8 0 0,4-5 0</inkml:trace>
  <inkml:trace contextRef="#ctx0" brushRef="#br0" timeOffset="2199">1485 507 6413,'0'12'-195,"0"-1"1,-8-5 188,-4 6 0,-1-6 0,-1 3 63,3-1-6,-1-2-52,-6-6 0,11-6 0,5-2 1,8 1-14,3-1 0,-3-6 0,6 5 2,1-1 0,3-4 0,1 6 32,1-1 0,-7 5 2,1-2 1,-6 4-11,6 2 1,-7 6 0,5 2-9,-2 1 0,3-3 1,-5 6-1,0 0-4,2-3 1,-6 7-1,4-5 8,-4 5 1,0-1 0,1-1 0,3-2 2,-2 1 1,-2-3-1,-2 2 1,0 1 6,0 3 1,-6 1 0,-2 1 0,1-1 12,-1 1 1,-6-1 0,3 0-26,-5 1 0,-1-1-7,-1 1 1,3-6-1,1-3 35,2-1 0,7-2-40,-7-6 0,8-2 0,-2-4 0,6-6 0,6-3 0,4-3-47,0 1 1,5 1 52,-3 5 0,3-3 0,3 8-7,-1 2 1,-5 3 22,-1 1 0,-1 7 0,4 5 9,-3 3 0,-7-3 0,2 0 1,-2-1-19,2-1 0,-4 6 1,5-5-10,1 5 1,-6-5 0,6-1-63,0-2 0,1 4 7,9-7 1,-6 1-48,-1-6 0,1 0 1,5 0 103,1 0 0,-1-15 0,1-5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42.8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34 437 7206,'-18'0'-374,"8"0"1,5 0 477,10 0-97,-3 0 1,6-2 0,-8-4-3,0-5 1,6 1-1,0-2 1,0 1-15,1 1 0,-3-6 0,8 5 0,1-5-29,3-1 1,1-1-1,1 3 28,-1 3 1,9-2-1,1 9 32,0 1 1,-2 2-1,-7 2-25,-1 0 0,1 0 1,-1 0-1,-2 2 33,-3 4 1,-2-3-1,-6 9 1,2 2-5,-3 1 1,1 3 0,0-1-1,2 1-6,-2-1 0,-2 1 0,-2-1 0,0 0-26,0 1 0,0-1 1,0 1-4,0-1 0,0 1-11,0-1 57,0-7-43,0-2 1,0-22-8,0-3 1,0-7 0,2 3-1,2-2 9,1 1 1,7 3 0,-4 0 0,2-3-12,3-1 0,1 0 0,-1 7 1,-1 3 46,2 1 1,1 2 0,3-3-9,-1 1 0,6 2 0,1-1 0,-3 3 4,-2 0 0,-1 6 0,1-4 12,4 4 0,3 2 1,3 0-8,-6 0 0,-3 6 0,-5 2 0,-1 2-32,-3 3 1,-5 3-1,4 1 1,-2 1-45,-5-1 1,5 3 0,-2 1 0,-2 2-17,-2-1 0,-2-3 0,0-2 0,0 1-3,0-1 1,0 1-1,0-1-182,0 1 0,10-3 244,7-3 0,8 3 0,10-5 0</inkml:trace>
  <inkml:trace contextRef="#ctx0" brushRef="#br0" timeOffset="341">1466 175 6565,'11'0'87,"1"0"-54,1 0 0,3 0-5,1 0 1,1 0 0,-1 0-24,1 0 0,-1 0 0,1 0-50,-1 0 0,1 0-176,-1 0 1,1 0 220,-1 0 0,1 0 0,-1 0 0</inkml:trace>
  <inkml:trace contextRef="#ctx0" brushRef="#br0" timeOffset="601">1605 385 7217,'-9'0'-351,"1"7"1,16-5 433,3 4 0,-1-4 1,2-2-57,1 0 0,3 0 0,1 0-62,1 0 1,-1 0 0,1 0 0,-1 0-162,1 0 1,-1 0 195,0 0 0,9 0 0,1 0 0</inkml:trace>
  <inkml:trace contextRef="#ctx0" brushRef="#br0" timeOffset="1367">2688 0 7569,'-17'0'-306,"-1"0"0,7 0 0,-1 0 0,-2 0 288,-1 0 0,-3 2 1,1 2-1,-1 4 27,1 2 1,5-7-1,1 5 1,-1 0 55,2 4 1,-3-3 0,5 3-29,-2 2 1,1 1 0,-5 3 0,4-1-15,3 0 0,-1 1 0,4-1 1,-2 1-15,2-1 0,-4 1 0,3-1 15,1 1 1,2-1 0,4 1 2,4-1 0,-3-1 0,7-3 0,0-3 11,0-2 0,1 3 0,7-3 0,-1 0-26,1 0 1,-1 3 0,0-5 0,1-2 9,-1-2 0,1 0 1,-1 2-1,1 2-43,-1-3 1,1-1-1,-1-2 8,1 0 0,-1-2 0,1-1 0,-1-3 0,1-6 0,-3 4-38,-3-1 1,1-3 37,-7-5 1,0 5 0,-6 0-1,-2 1 8,-4 1 0,2 0 1,-7 4 18,-3-5 0,4 1 1,-1 0 22,-3 3 1,-1-5 0,-3 6-9,1 2 0,-1 2 1,1 2-1,-1 0-9,1 0 0,-1 0 0,1 0-48,-1 0 1,1 0 0,-1 2-79,1 4 1,1 4 0,3 5-86,1-3 0,8 3 1,-1-3-24,3 4 0,2-5 214,0 1 0,7 0 0,3 5 0</inkml:trace>
  <inkml:trace contextRef="#ctx0" brushRef="#br0" timeOffset="1621">3037 542 7569,'12'6'-377,"0"-1"-481,-8 1 801,3 2 0,-7 2 1,0 7 90,0 1 1,0-1 0,0 0-28,0 1 0,-2-6 1,-1-1-1,-5 1-67,-2-2 0,-2 3 0,-5-5 60,-1 2 0,1 1 0,0 7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46.3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7292,'11'0'-232,"1"0"1,0 0 0,5 0 0,1 0 186,-1 0 0,0 0 1,1 0-1,-1 0-50,1 0 0,-1 0-143,1 0 238,-1 0 0,-7 0 0,-2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46.5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7569,'8'-10'-328,"-6"2"1,13 8 0,-3 0-277,3 0 604,3 0 0,-1 8 0,1 2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49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262 106 7440,'0'-12'-1018,"-2"2"1006,-4 3 0,4-1 23,-4 2 1,3-2 0,-1-5-4,-2 1 1,-8 6 24,3-6 0,-5 9 0,-1-3 0,-1 4-22,1 2 0,-1 0 1,1 0-1,-1 2-12,1 4 1,1-3 0,3 9 0,1 0-7,-1-3 1,5 7-1,2-4 1,4 3 2,2 3 0,0-7 0,0 1 0,2 0 12,4-3 0,2 1 0,5-6 0,-1 2 5,1-2 1,3-3 0,3-1 0,3 0-20,1 0 0,0 0 1,-5 0-1,-1 0 12,1 0 1,-1-1-43,1-5 0,-7-2 0,-1-6 33,-2 3 1,-3 5 7,-5-6 1,-1 8-16,-5-1 0,-4 3 10,-7 2 1,1 2 0,2 1 0,5 5 23,1 2 0,0 2 0,4 5 0,-2 0 11,3 1 1,1-1-1,2 1 1,0-1 1,0 1 1,0 5 0,0 0-1,0 1-15,0 1 1,0-4 0,0 6 0,2 1 5,3-1 1,3-6 0,6 2 0,-3-3-68,3-3 1,2 1 0,1-1 34,0 1 0,1-3 1,-1-3-1,1-6 14,-1-4 0,1-2 1,1 0-1,3 0 3,1 0 0,0-6 0,-5-2 0,-1-2 6,0-3 0,-5-3 1,-2-1-1,-2-1-31,-5 1 0,5-1 1,-2 1-1,-2-1-54,-2 1 0,-4 1 1,-2 3-1,-4 1-152,-1-1 1,3 3 0,-6-2 48,-1-1 1,3 3 168,-2-2 0,8 1 0,-3-7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49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7569,'11'0'-179,"1"0"1,-6 0 0,4-2-1,-1-2 75,1-2 1,-4 0 0,5 6 68,3 0 1,-4 0 0,1 0-112,3 0 0,1 0-89,3 0 235,-1 0 0,-7 0 0,-2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49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6565,'8'10'-168,"4"-5"0,3-3 1,1 0 167,-4 4 0,11-4 0,-4 6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50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138 175 7569,'-8'-10'-166,"-1"2"0,-3 8 57,0 0 1,1 0 0,-5 2 0,3 2 139,1 2 0,6 7 1,-4-1-1,3 4-47,3 1 0,0-1 1,0-3-1,-2-1 64,2 1 1,4 3 0,4 1 0,4 1-28,2-1 0,1-5 0,7-2 1,-1-3-28,1-3 0,-1 4 1,3-2-1,1-2-3,2-2 1,0-2 0,-5 0 0,-1-2-5,1-4 0,-7 2 0,1-8 0,0-1 15,-3-3 1,5-1-1,-8-3 1,-2-1-3,-2-2 1,-2 0 0,0 5 0,0 1-8,0-1 1,-2 7 0,-4 1 0,-6 2-82,-3 4 1,-5 0 0,-1 0-1,-2-1-8,1 1 0,3 2 1,2 4-1,-1 2-26,1 1 1,1 3 0,4-2 121,7 6 0,3 3 0,2 3 0</inkml:trace>
  <inkml:trace contextRef="#ctx0" brushRef="#br0" timeOffset="200">540 262 6907,'0'-17'-482,"0"7"0,2 2 298,4 8 184,-5 0 0,9 0 0,-4 0 0,4-8 0,7-1 0</inkml:trace>
  <inkml:trace contextRef="#ctx0" brushRef="#br0" timeOffset="534">819 70 7452,'10'-2'-479,"-4"-4"0,-6 4 0,-4-2 496,-2 8 0,0 0 0,4 6 0,-2 0 13,-1-1 0,-1-3 1,6 6 73,0 1 0,0-3 0,0 2-67,0 1 1,6-3-1,1 0 1,3-1 58,4 1 0,1-4 0,3 4 1,1-1-84,4 1 1,-3-4 0,5 3 0,-2 1-26,0 0 0,3 0 1,-5 3-1,2-3-11,-1-2 0,-3 5 24,-1-1 1,-9 3 2,-3 3 1,-6-8 0,-6-3-1,-5-1-72,-5 0 0,-3 0 0,-5-4 0,-3 2-70,0 1 1,-6 1-1,4-6 1,-4 0 137,-2 0 0,0-8 0,0-1 0</inkml:trace>
  <inkml:trace contextRef="#ctx0" brushRef="#br0" timeOffset="747">941 35 7569,'12'-2'-608,"0"-2"392,1-2 0,5-5 1,3 5-1,4 2 216,2 2 0,3 2 0,5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47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175 263 6394,'-18'-10'18,"1"4"0,-1 4 1,1 2 6,-1 0 0,1 2 0,-1 4 28,1 6 1,7-2-1,5 1 1,1 1-7,-2-2 1,4 5-1,-4-3 1,4 3-40,2 3 1,6-1 0,2 1 14,1-1 1,3-1 0,5-5-1,-1-3-28,-4 0 1,5-6 0,-1 4 0,5-4 2,0-2 1,-1 0 0,-1 0 0,2 0-1,3 0 0,-1-6 1,-5-2-1,-1-2-10,0-3 0,-5-3 1,-2-1-1,-2-1 0,-3 1 0,-5-1 0,0 1 32,0-1 1,-7 7 0,-5-1 2,-4-2 1,-1 7 0,0-1 0,-1 2-95,1 0 0,-1 0 1,1 6-28,-1 0 1,1 0 0,1 2-11,5 4 0,-3-2-361,8 8 469,0-8 0,6 11 0,0-5 0</inkml:trace>
  <inkml:trace contextRef="#ctx0" brushRef="#br0" timeOffset="196">437 315 6438,'-18'-17'0</inkml:trace>
  <inkml:trace contextRef="#ctx0" brushRef="#br0" timeOffset="642">891 71 6340,'-18'2'34,"1"4"1,5-3 7,1 9 1,7 0 3,-2 5 1,4-5-1,4-2-31,4-3 1,3-1 0,9-6-8,-1 0 1,1 0 0,-1 0 0,1 0 19,-1 0 1,1 0 0,-1 0 0,1 2-2,-1 4 0,-5-4 0,-1 4 0,3-4 14,1-2 1,-3 2 0,0 1-1,1 3-28,3-2 0,-1 6 0,-1 0 0,-4 1-26,-3 1 0,5-6 1,-4 3-1,0 1-19,-1 0 1,-1 1 0,-6 7 22,0-1 0,0-5 0,0 0 5,0 1 1,-8 1 0,-3-1 0,-5-3-1,-1-2 0,-3 0 0,-1-5 1,-2 3-35,1-2 0,-3-2 1,0-2-1,0 0-65,-1 0 1,9 0 0,5 0-31,-1 0 1,-1-2-1,3-4 133,5-5 0,-4-5 0,0-1 0</inkml:trace>
  <inkml:trace contextRef="#ctx0" brushRef="#br0" timeOffset="884">943 36 6353,'18'-10'30,"-1"4"1,1 4 0,-1 2 0,0 0-69,1 0 0,5 0 0,1 0 0,-1 0-52,2 0 1,-4 0 0,7 0 89,-3 0 0,6-7 0,-4-3 0</inkml:trace>
  <inkml:trace contextRef="#ctx0" brushRef="#br0" timeOffset="1283">489 438 7318,'8'-10'-430,"-6"2"1,13 6-25,-3-4 454,3 4 0,-5-13 0,-2 5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45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1 105 6329,'0'18'-61,"0"-1"101,0 1 1,0-1-1,0 1 1,0-1-24,0 1 1,0 5 0,0 0 0,0-1-16,0-3 1,0-2 0,0 1 0,0-1-40,0 1 0,0-1 1,2 1-33,4-1 1,-5-5-253,5 0 258,-4-9 0,-2 3 0,0-12 63,0-5 0,0-5 0,0-1 0,0-1 0</inkml:trace>
  <inkml:trace contextRef="#ctx0" brushRef="#br0" timeOffset="275">36 193 7266,'0'-18'-586,"0"1"0,2-1 592,3 1 0,-1-1 1,6 1-1,0 1 88,-1 5 0,1-5 0,4 7 0,-3-1-88,3 4 0,1 2 1,3 0-1,-1-2 51,1 3 1,-1 1-1,1 2-73,-1 0 0,1 0 0,-3 2 0,-1 1 22,-3 3 0,-5 2 0,4-2 0,0 4-9,-1-1 0,-5 7 0,2-5 6,-4 5 1,-2-4 0,0-1 0,-2 3-5,-4 1 0,-3-3 0,-9-2 0,1-1-4,-1 1 1,1 0 0,-3 3 0,-1-3-17,-2-2 1,-3 3-1,5-5 1,-2-2-60,2-2 1,1-2 0,3 0-315,-1 0 394,8 0 0,3 0 0,7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3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52 7022,'0'-11'-646,"-2"1"782,-4 2 1,2 1-1,-7 3-159,-3-2 0,-1 0 1,-3 6 142,1 0 1,-1 0 0,1 0-61,-1 0 1,1 0-1,-1 0 1,1 2 21,-1 4 1,-1-2-1,-2 7 1,-3 3-47,3 1 0,2 3 1,3-1-1,3 1-57,1-1 1,6 1 0,-4-1 0,3 1 38,3-1 1,2 1 0,2-1-1,0 1-68,0-1 0,8 0 27,3 1 1,5-6 0,1-3 0,1-1 18,-1-4 1,1-2-1,-1-2-17,1 0 0,-1 0 0,0 0 0,1-2 0,-1-4 0,1-4 0,-1-7-56,1-1 1,-7 1 0,1 0 52,2-1 0,-7 1 0,1 1 0,-2 2 16,0 3 0,2 1 0,-5-3 0,3 1 9,-2-2 1,0 7-1,0-1 89,2 0 0,0 4 110,-6-7-133,0 7 0,-2-4 19,-4 8 1,4 2-29,-4 4 1,4-2 0,2 7-46,0 3 0,0 1 0,2 3 1,2-1-56,2 1 0,5-7 1,-3 1-1,0 2-250,0 1 0,5-3 0,-1-3 0,3-1 292,3-4 0,7 6 0,2-1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57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7039,'0'-12'-110,"0"1"0,2 7 236,4-2 0,-3 4-97,9 2 0,-6 0 0,6 0-22,1 0 0,-3 0 1,1 0-1,3 0-39,2 0 1,-5 0-1,1 0 1,1 0 26,3 0 0,1 0 0,1 0 0,-1 0-8,1 0 1,-1 0 0,1 0-1,-1 0-27,1 0 1,-1 0 0,1 0 0,-1 0-31,1 0 0,-1 0 0,2 0 0,3 0-133,1 0 0,0 0-68,-5 0 271,-1 0 0,1 8 0,-1 2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57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6741,'18'0'-66,"-7"0"1,1 0 0,2 0 74,1 0 0,3 0 0,-1 0 1,2 0 6,5 0 1,-3 0 0,6 0 0,0 0-62,1 0 0,1 0 0,6 0 0,-1 0-68,1 0 0,0 0 113,0 0 0,8 0 0,2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3:53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18 298 7569,'-10'0'-99,"3"-2"-686,7-4 807,0 4 280,0-6-226,0 8 0,5 8 1,1 4-41,-2 3 0,-2 3 0,-2-1 1,0 2-16,0 5 1,2-5-1,2 4 1,2-1-21,-2 1 0,-2-4 0,-2 7 0,0-3-19,0 0 1,0 2 0,0-3 0,0 1 27,0-2 1,0-7 0,0-2-159,0 1 0,2 1-44,3-3 8,-3-3 1,6-16-1,-8-3 1,2-5 120,4-1 0,-4-3 1,4-1-1,-5-4 53,-1-2 0,-1 5 0,-3-3 0,-2 2 57,2 0 0,-4-1 0,2 7 52,3-1 1,1-5 0,2 0-50,0 1 1,0 3 0,2 2 0,3 1 14,7 4 0,3-3 0,3 3 0,-1-3-33,1-3 1,-1 7 0,3 1 0,1 2 0,2 4 0,3-4 0,-5 3 0,2 1-28,-1 2 1,3 4-1,-2 2-4,-2 1 0,-3 3 0,-6-2 35,-7 6 1,-3 3 0,-2 3 0,0-1-17,0 1 1,-7-1 0,-5 1 0,-4-1-18,-1 0 0,-1 1 0,1-3 0,0-1-29,-1-2 0,1-3 0,-1 3 0,1-4-56,-1 0 1,7-6-1,-1 3 1,-2-3-110,-1-2 0,-3 0 1,1 0 31,-1 0 159,1 0 0,7-7 0,2-3 0</inkml:trace>
  <inkml:trace contextRef="#ctx0" brushRef="#br0" timeOffset="414">1031 71 6392,'-10'-8'-220,"1"6"237,3-4 0,-4 4 1,-7 2-1,-1 2 20,1 4 0,-1-2 0,1 7 0,-1 1 19,1-2 1,-1 5-1,-1-3 1,-2 3-26,-3 3 1,7 1-1,3 3 1,-1 3 49,-1 2 0,-5 0 0,9 4 0,-3-2-58,-3 2 1,7 2 0,1 0 0,2-2-59,4-1 1,2-3 0,2 4 0,0-4 17,0-2 0,2 4 0,2-5 0,4-3-39,2-2 0,7-1 0,8-1 0,1-1-103,-1-5 0,6 3 1,-2-8-1,4-2 159,2-2 0,8-2 0,1 0 0</inkml:trace>
  <inkml:trace contextRef="#ctx0" brushRef="#br0" timeOffset="730">1328 402 7282,'2'10'-447,"4"-2"303,5 0 0,5-1 1,1 7-1,1-4 145,-1-3 0,1 7 0,-1-4 1,1 1-7,-1 1 1,1-2 0,-1 3-1,0-1 24,1 2 0,-1-5 0,1 3-166,-1 1 1,1 1-128,-1-2 274,-7-5 0,13 1 0,-3 2 0</inkml:trace>
  <inkml:trace contextRef="#ctx0" brushRef="#br0" timeOffset="1051">1677 315 7300,'0'-10'-349,"0"1"564,0 3 1,-2 4-394,-4-4 1,5 6 0,-7 4 187,0 2 0,4 5 1,-8-3-1,1 2 30,1 3 1,-5-3-1,3 2 1,-4 1-33,-1 3 0,-1 1 0,1 1 0,0-1 2,-1 1 0,1-1 1,-1 1-1,1-1-52,-1 1 1,1-7 0,-1 1 0,1 2-41,-1 1 0,7 3 1,1-1-56,2 0 1,1-5 0,3 0-26,-2 1 162,0-5 0,14 0 0,1-8 0</inkml:trace>
  <inkml:trace contextRef="#ctx0" brushRef="#br0" timeOffset="1397">1939 437 7260,'10'0'-832,"5"-2"834,-3-3 1,4 3 0,-1-6 21,-3 0 0,3 6 0,-3-4-82,3 4 0,-3 2 0,0 0-58,1 0 0,-3 0 116,2 0 0,-1 0 0,7 0 0</inkml:trace>
  <inkml:trace contextRef="#ctx0" brushRef="#br0" timeOffset="1630">2009 542 7569,'0'10'-661,"8"-2"1,1-8 677,9 0 0,-1 0 1,1 0-73,-1 0 1,-5 0 0,0 0-1,1 0 55,3 0 0,1-8 0,1-2 0</inkml:trace>
  <inkml:trace contextRef="#ctx0" brushRef="#br0" timeOffset="2305">2533 350 7196,'0'-10'-922,"2"1"829,4 3 1,-2 4 0,5-6 208,-1 0 1,6 6 90,-3-3 0,5-3-184,1 2 0,1 0 1,-1 6-1,1 0-17,-1 0 1,-5 0 0,-1 0 1,3 0 1,2 8-37,1 4 0,-7 3 51,-4 3 1,-5-1-1,-1 0 3,0 1 0,-1-6 0,-3-1-1,-2 3 1,-6-4-1,4-1-348,-1-1-4,5 6 180,-12-5 194,14 1 0,2-2 16,12-8 1,4 2-1,1 2-2,0 1 1,1 3 0,-1-4-6,1 2 0,-7 2 1,-1-3-22,-2 7 1,4-2-25,-7 1 0,1-5 1,-6 6 5,0 1 0,-8-5 0,-3-2 0,-3-2 47,3 2 0,-5-4 1,3 4-1,-7-5-33,-3-1 0,0 0 1,3 0-1,-1 0-54,-3 0 0,1 0 0,6 0 0,-1 0-99,1 0 0,-1 0 1,3-1-1,1-3-182,3-2 0,5-2 304,-6 2 0,8-3 0,-4-9 0</inkml:trace>
  <inkml:trace contextRef="#ctx0" brushRef="#br0" timeOffset="2797">2882 1 7340,'18'0'-477,"-1"0"1,6 0 0,1 0 484,-3 0 0,-2 0 1,-1 0-1,-1 0 235,1 0 0,-1 0 0,1 0-165,-1 0 0,1 2 0,1 2 0,2 3-30,3 3 0,-1 0 0,-4 3 1,3-1-50,1 2 0,6 1 0,-4 3 1,1-1-25,-1 0 1,-2 7-1,-5-1 1,-1-2 5,1-1 1,-1 3 0,-1 2 0,-3 1 17,-1-1 1,-6 4-1,3-4 1,-1 2-4,-4 4 1,-2-4-1,-2 1 1,0-1 3,0 0 1,-2-4 0,-4 4-1,-4-1-1,1-5 1,-13 4-1,5-2 1,-2-1-23,-1-3 1,3-1-1,-3-1 1,-1 1-106,-2-1 1,-3-5 0,5-1 127,-2 3 0,-8 1 0,4 3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2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6127,'8'-16'1088,"1"3"-1166,1 1 0,6 8 0,-5-2 0,5 4 21,1 2 0,1-1 0,-1-3 1,1-2 70,-1 2 0,1 2 0,-1 2 0,0 0 0,1 0 0,-3 2 1,-1 2 19,-2 2 0,-1 5 0,5-3-34,-4 2 1,1 1-1,-7 7-18,-2-1 1,-2 1 0,-2-1 22,0 1 0,-2-7 0,-4-1-8,-6-2 1,3 3 0,-3-5 8,-2-2 0,-1-2-17,-3-2-52,9 0 1,3-8-1,12-3 3,5-5 1,-1-1 0,2-1 0,1 1 21,3-1 0,-1 1 0,-1-1 0,-2 1 28,1-1 0,-3 7 0,0-1 1,-1-1 40,1-3 1,-4-1-7,5-1 1,-5 3 0,4 1 102,-2 2-90,-2 8 1,-8-1 7,-4 11 0,2 1 1,-6 7-1,2-1 48,5 7 1,-5-3-1,2 7 1,2-5-4,2-2 0,2 1 0,0-1 66,0 1 1,0-1-70,0 1 0,2-7 1,4-1-51,6-2 0,3-2 0,3-6 0,-1 0-73,0 0 0,1-6 0,-1-2 1,1 0-180,-1 1 1,1-7-1,-1 4 1,-1-1-79,-5-1 0,3 6 0,-6-3 292,1 1 0,-5-6 0,4 4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3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472 140 7409,'-6'-12'0,"-2"2"-195,-2 3 0,6-7 1,-3 4-1,1-1 1,-2 1 205,-2 2 1,5-3 0,-7 3 3,-2-2 1,-1 0 0,-3-1-1,1 5 22,-1 4 0,-5 2 0,0 0 0,1 0-7,3 0 0,-4 0 0,-1 0 0,3 0 0,2 0 0,-1 0 0,-1 2 0,-2 2 0,3 4 0,5 1 0,3 3 0,0 0 3,3-1 0,1 1 0,8 5-46,0 1 0,0-1 1,2-1-7,4-5 1,3 3 0,9-6 0,-1 0 5,1-1 1,1-1 0,3-4-1,1 2-35,-2 2 0,4 0 0,-1-6 1,-3 0 11,-1 0 1,-3 0 0,0-2 0,1-2 21,-1-2 1,-7-2 0,-2 4 0,-2-3 33,-1-3 1,3 4 44,-2-6-47,-4 1 0,-2 1-13,-12 4 1,3 4-6,-3 2 0,2 2 1,-3 4 10,1 6 1,6-3-1,-3 3 1,-1 2 5,0 1 0,6 3 0,-3-1 0,1 2 6,0 5 1,0-5-1,6 4 1,0-3 4,0-3 1,0 7-1,0-1 1,0-2-9,0-1 1,0-3 0,0 3-1,0 1-4,0 2 1,2 0 0,2-5-1,4-3 27,1-3 1,-3 4 0,6-5-5,1 5 1,3-7 0,1-1 0,1-2 0,-1 0 1,1 0 0,-1-6 0,1 0-10,-1 0 1,1-2 0,1-2 0,2-4-28,3-2 1,-1 1 0,-6-5 0,1 2-19,-1-1 0,1-3 0,-3-1 0,-1 1-92,-2 5 1,-9-5 0,5 5 0,-2-5-118,0-1 1,0-1 0,-8 1-1,-4-1-365,-6 1 588,-3-1 0,-3-7 0,1-2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4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36 173 7417,'0'10'-1068,"0"-1"974,0-3 3,0-4 50,0 6 1,0-10 0,-2-2 80,-4-2 1,4-2 0,-6 4 50,0-1 0,7-9-121,-5 2 0,4-3-60,2-3 1,8 7-1,3 1 88,5 2 1,1 3 0,1 5 0,-1 0 20,1 0 0,-7 0 0,1 0 0,1 0 34,3 0 1,1 1 0,1 3 0,-1 4-5,1 2 1,-1-4-1,-1 5 1,-3 1-19,-1-2 0,0 5 0,3-3 4,-3 3 0,1-3 0,-5 0-17,2 1 1,-6 3-1,2 1-17,-4 1 1,-2-1-34,0 1 39,0-9 0,-8-1-19,-4-8 0,4-2 1,3-4-1,3-5 0,2-5 1,0-1-1,0-1 0,0 1 1,0-1-1,0 1 0,0-1 1,2 1-86,3-1 0,-1 1 0,6-1 115,-2 1 0,5 1 1,-1 3 5,3 1 0,-3 8 0,0-1 0,1 3 17,3 2 0,1 2 1,1 1 44,-1 3 0,1 6 1,-1-4-1,1 1-56,-1 5 0,-5 0 0,-1-1 0,1-1-50,-2 1 0,-3 3 0,-5 1 0,2 1-77,2-1 0,0 1 0,-6-1-43,0 1 0,2-3 0,2-1 140,2-3 0,7 1 0,-3 5 0</inkml:trace>
  <inkml:trace contextRef="#ctx0" brushRef="#br0" timeOffset="300">787 225 7452,'9'10'-78,"7"-2"0,-12-8 101,7 0 0,-5 0 0,6 0-135,1 0 1,3-6-1,1 0 1,1 2-86,-1 2 1,1 0 0,-1-2-207,1-1 403,-1-1 0,8-2 0,3-2 0</inkml:trace>
  <inkml:trace contextRef="#ctx0" brushRef="#br0" timeOffset="978">1276 173 7401,'-8'-10'-964,"6"-5"1044,-4 3 1,4 2-83,2-1 0,6 5 0,2-4 22,1 2 1,3 1-1,6 3-8,-1-2 1,1 0 0,-1 6 0,0 0 0,1 6 0,-1 2 0,1-1-20,-1 1 0,1 6 0,-1-5 1,1 3-26,-1 0 0,-5-1 0,-3 7 24,-1-1 0,-2 1 0,-6-1-4,0 1 1,-2-1 0,-2 1 0,-4-3 5,-1-3 0,-3 3 0,-5-5 0,-1 2-14,1-1 1,5-7 0,0 2 5,-1-4 1,-3-2 0,7-2 1,3-4-23,4-5 1,4-3-1,2 0 1,3 3-21,3-3 1,0-1 0,3-3 0,-1 3 42,2 3 0,-5-4 0,3 5 15,2-5 0,-5-1 0,1-1 11,-2 1 0,3-1 1,-5 1 29,-2 0 1,4 5 0,-2 0 9,-2-1 0,-1 3 155,3-2-31,-4 1-117,6 1 0,-8 4 0,-2 12 82,-4 6 1,4 3 0,-5 3 0,1-1-60,0 1 0,0 1 1,6 2-1,0 3-53,0-3 0,0-2 0,0-1 0,2-1-97,4 1 1,2-1 0,5 1-1,-1-1-197,1 1 0,3-1 0,3 0 263,5 1 0,-5-1 0,6 1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1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53 6640,'6'18'98,"0"-1"0,-2 0-59,-2 1 0,4-1 0,1 1 0,1 1-22,0 5 1,-2-3-1,-4 6 1,2-2-18,1-3 0,1 3 1,-6 0-1,0 0-13,0 1 0,0-1 1,2-4-1,2 2-16,2-1 0,0-9 0,-6-1-137,0 2-414,0 1 247,0-5 333,0-2 0,-8-24 0,-2-3 0</inkml:trace>
  <inkml:trace contextRef="#ctx0" brushRef="#br0" timeOffset="299">35 88 7569,'-9'-17'-18,"1"-1"1,8 6 0,2 3 0,4-1 0,5 2 0,5 0 0,1 5-1,1 1-152,-1 2 0,1 0 0,-1 0 0,1 0 198,-1 0 1,1 0 0,-1 0 0,1 0 0,-1 0 0,0 0 0,-1 2 0,-2 1 0,-3 5 263,3 2-286,1 2 1,1 5 0,-5 1-50,-5-1 1,-4 0 0,-2 1 0,-2-3 24,-4-3 1,-3 4 0,-9-7 0,1 3 15,-1 0 1,-1-9 0,-2 3 0,-3-2-5,3 2 0,-4-4 1,1 4-1,1-4-95,-2-2 1,6 0 0,-5 0-182,5 0 1,1-8 281,1-4 0,7-3 0,2-3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0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0 176 6486,'0'-18'87,"0"6"0,0 1-90,0-3 0,2 6 1,2 1 7,2-1 0,6 4 0,-5-6 0,3 1-29,4-1 1,-5 4-1,3-4 1,1 3 29,3 3 1,-4 2 0,-1 2 0,3 0 42,1 0 1,-3 0 0,0 0 0,1 0-24,3 0 1,1 0-1,1 0 1,-1 0 60,1 0 0,-1 0 1,1 2-58,-1 4 1,-5 3 0,-3 9-38,-1-1 1,4 1 0,-6-1 0,-2 3-2,-3 3 1,5-4 0,0 5 2,-2-5 0,-2-2 0,-2 1-32,0-1 1,0 1-63,0-1 29,0-7 68,0 5 1,-2-13 0,-2 2-12,-2-8 1,0 1-1,6-9 29,0-2 1,0-1-1,0-3-8,0 1 0,2-1 1,2 1-1,4-1 0,2 1 0,-4 0 1,5-1-1,1 1-7,-2-1 0,5 3 1,-3 1-1,3 2-1,3-1 0,-1 3 0,1 0 0,-1 1 22,1-1 0,-1 6 0,2-2 1,3 4 31,1 2 1,0-5 0,-5-1 0,1 2-7,4 2 1,-3 2 0,3 0 0,-3 0-15,-3 0 0,1 6 0,-1 1-2,0 3 1,1-4 0,-3 6-1,-1 1-50,-2 3 0,-7-5 1,5 1-1,-2 2 37,-4 1 1,-2 3 0,-2-1 0,0 1 0,0-1 1,0 0-81,0 1 0,0-6 1,0-1-186,0 3 1,0-4-519,0 1 763,0-7 0,0 4 0,0-8 0</inkml:trace>
  <inkml:trace contextRef="#ctx0" brushRef="#br0" timeOffset="400">1467 71 7288,'12'-6'-333,"0"0"1,-7 0 0,7 4 0,2-2 349,1-1 1,3-3 0,-1 4 101,0-2 1,-5-5 418,0 5-478,-8 0 1,1 6-39,-10 0 1,-5 0 0,-8 0-1,1 0-34,0 0 0,-3 2 1,-1 2-1,-4 3 3,-3 3 0,5-4 0,-4 4 0,0-1 18,0 1 1,5 2 0,-1 5 0,4 1 13,1-1 0,-3 1 0,1-1 0,7 1-11,3-1 1,-2 0 0,7 1 0,1-1 18,2 1 0,2-1 0,0 1 1,2-1-6,4 1 1,3-7 0,9 1 0,-1 0-21,1-3 1,1 5-1,2-6-32,3 1 1,5-5 0,-6 2 0,0-4 0,3 0-77,3 4 1,-2-4 0,0 4-1,0-4 102,0-2 0,-5 0 0,3 0 0</inkml:trace>
  <inkml:trace contextRef="#ctx0" brushRef="#br0" timeOffset="1054">1642 490 7388,'-8'0'-1162,"8"0"1106,10 0 0,5 0 0,3 0 126,-1 0 1,1-2 0,-1-2 0,1-2 48,-1 2 1,1 2 0,-1 2-82,1 0 0,-1 6 1,0 0-31,1-2 0,-3 6 0,-1-1-29,-2 1 1,-8 6 0,1-5 16,-3 5 0,-2-5 1,0 1 0,0 2 0,-6 1 0,-1 1 0,-3-3 4,-4-1 1,5-6 0,-3 3 0,-1-1 4,-3-4 1,4-2 0,1-2 63,-3 0-99,6 0 0,1-2 0,7-4 4,0-5 0,2-5 0,3 1 1,7 1-19,4 2 0,1 1 0,-1-7 0,-3 3 26,-1 3 0,-1-3 0,7 5 0,-3-2 25,-3 1 0,4 5 1,-5-6-6,5-1 0,-1 3 1,-1-2 25,-3-1 0,-5 3 74,6-2-60,-8 8 0,2-3 27,-12 7 1,2 0-29,-8 0 0,6 2 0,-3 3 40,1 7 0,0 4 1,4 1-1,-1 0-53,1 1 1,2-6-1,2-1 1,0 3-31,0 1 0,0-3 0,2-2 0,2-1-43,1 1 1,9-4 0,-2 4-1,3-3-126,3-3 0,5 0 0,2 0 0,0 2-77,1-2 247,5-2 0,-4-10 0,8-2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6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6394,'0'-10'205,"2"2"0,2 6-97,1-3 0,9 3-64,-2-4 1,3 4-1,3 2-145,-1 0 1,-5-6 0,-1 0 7,3 2 0,2 2 0,1 2-102,0 0 1,1 0 96,-1 0 1,-5 0 0,0 0 97,1 0 0,-5 8 0,0 2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6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7569,'12'0'-123,"-1"0"1,-5 0-214,6 0 1,-1 0 0,7 0 355,-1 0 0,1 0 1,-1 0 15,1 0 0,-1 0 0,1 0-47,-1 0 1,1 0 0,-1 0-102,1 0 0,-1 0 112,1 0 0,-1 0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3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0 7952,'17'0'-794,"-7"0"647,-3 0 223,-7 0 1,-1 6 0,-5 2-19,-6 1 0,2-3 0,-1 6 0,-3 0-47,-1-3 0,-5 7 1,-1-7-1,0 3-3,5 0 1,-1-6-1,5 3 1,-2 1 10,3 0 1,-3-4-28,8 5 1,-5-5 35,5 6 33,0-8 1,8 9-1,4-7 0,3 6 0,9-7-8,-1-1 0,1-2 0,-1 0 1,1 2-33,-1 2 1,1 0 0,1-6 0,2 2 16,3 3 1,-1-3-1,-6 4 1,1-4-23,-1-2 1,-1 2 0,-2 2 0,-3 2-294,3-2 0,-1 0 0,1-1-1270,-2 3 1547,-9 0 0,13 2 0,-6 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8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18 6551,'0'-9'-111,"-1"1"0,-5 8 1,-4 2 150,0 4 0,-5-4 0,3 5 0,-3-1 2,-3 0 1,7 2-1,-1-4 56,-2 2 1,-1 5 0,-3-3 0,1 0-41,-1-1 1,7 7-1,-1-4 1,-1 1-33,-3 1 1,-1 0-1,-1 5 1,3 1-81,3-1 1,-2 1 0,7-1 0,-1 2 42,0 5 1,2-5 0,6 4-1,0-3 4,0-3 1,0 1 0,2-1-1,2 3 26,2 3 1,7-10-1,-3 5 1,2-3 7,-1 1 0,1 0 1,6-3-1,-1-3-7,0-2 0,7-1 1,-1-3-1,0 2-18,3-2 1,-5-2 0,6-2 0,0 0-1,0 0 0,-5-2 1,3-2-1,-2-4-10,1-1 0,-1 3 0,-6-4 0,1 0-3,-1 1 0,1-1 1,-3-4 7,-3 3 1,-2-1-1,-7-5 34,3-1 0,-2 3 0,-8 1 1,-4 4-8,-1 3 1,-3-5 0,-5 6-1,-1 2-38,1 2 0,-1 2 1,-1 0-1,-2 0-26,-3 0 1,-5 2 0,4 2-1,0 4-43,-1 2 1,3-7 0,6 5-1,-1 0-13,1 4 0,5-3 0,2 3-410,3 2 506,1 1 0,6 3 0,0-1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9.0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70 6540,'0'-11'-16,"0"-1"1,2 6-41,4-5 0,-4 5 125,4-6 1,-6 8-58,-6-1 0,2 3 0,-8 2 1,-1 0 36,-3 0 0,4 0 0,1 0 0,-3 0-27,-1 0 0,-3 0 0,-1 0 1,-3 2-9,-1 3 0,-2-1 1,4 6-1,-3 0-6,3-1 0,-4 3 1,1 4-1,5-3 10,5-1 1,-1-1 0,5 7 0,1-1-7,3 1 0,-2-7 0,2 1 1,2 2-6,2 1 0,10 3 0,4-1-20,3 1 1,3-3 0,1-1 0,2-5-11,3-1 0,7 0 0,-4-4 0,2 2-23,0-2 1,-2-3 0,4-1 0,-3 0-131,-3 0 1,-2 0 0,-4 0 175,5 0 0,-5 0 0,6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09.7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18 7158,'12'0'-260,"0"0"169,1 0 1,1-2 0,-1-2 0,-1-1 82,2 1 0,1 2 0,3 2 92,-1 0 1,0 0-4,1 0-92,-1 0 1,-5 6 0,-2 1-20,-3 3 0,-1-4 1,-6 6-34,0 1 0,-2 1 0,-3-1 38,-7-1 0,-4-2 1,-1 3 1,-1-1 0,1-8 26,0 2 1,5-4 12,0-2 0,10 0-20,2 0 1,8 0-1,10 0-5,-1 0 1,0 0-1,1 0 56,-1 0 0,1 1 5,-1 5 1,-5-4 3,0 4 0,-9 4-53,3 1 1,-4-1-1,-4 2-7,-4 1 0,3-3 0,-9 2 0,-2-1 7,-1-1 1,-3 6 0,1-7-1,-1 3 10,1 0 1,0-7 0,-1 7 0,1 0 0,-1-3 1,-1-1 0,-3-8 0,-1 2-3,2 4 1,1-4 0,3 4-4,-1-4 1,1-4-1,-1-2-87,1-2 0,7-8 0,4 3-211,5-5 0,1-1 289,0-1 0,0-7 0,0-2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0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420 0 6898,'-18'0'-415,"1"0"381,-1 0 0,1 0 0,-1 0 105,1 0 1,-1 6-1,1 2 1,-1-1-16,1 1 0,3 4 0,-1-4 0,-4 1-13,-1 5 1,1 1-1,1 3 1,1-1-73,-1 1 1,1-1 0,-1 3-1,3 1 9,3 2 1,-1 6-1,7-5 1,0-1 26,-2 2 1,6-3-1,-4 5 1,5-2 9,1-4 0,0 5 0,1-3 1,3-2-9,2-1 1,8-3 0,-3 1 0,5-1-29,1 0 1,1 1 0,1-3 0,5-1-58,5-2 0,-2-8 0,2 3 0,2-1-185,2 0 261,-6 0 0,14-6 0,-4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0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53 7426,'-12'-10'-23,"0"4"1,1 4-233,-7 2 1,1 2 229,-1 4 1,1 2 0,1 5 0,3-3 57,1-2 0,8 5 0,-4-1-3,1 3 0,5 3 0,-4-1-17,4 1 1,4-1 0,4-1-1,3-3-28,1-1 1,6-6-1,-5 4 1,5-3-8,1-3 0,7-2 0,-1-2 0,-2 0 2,-1 0 1,3 0 0,0 0 0,-2 0 10,-1 0 0,-3-2 0,1-2 0,-1-3-5,1-3 0,-3 4 0,-1-6 0,-4-1 4,-3-3 1,-1 5 0,-6-1 0,0-2 18,0-1 1,-2-3 0,-2 1 0,-3-1 4,-3 1 1,-2 1 0,-5 3 0,-1 1-23,1-1 0,-3 5 1,-1 2-1,-2 4-31,1 2 0,3 0 0,2 0 1,-1 0-116,1 0 0,1 2 0,3 2 154,1 2 0,8 7 0,-12-3 0,7 8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1.0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6835,'12'0'-835,"-1"0"835,-7 8 0,12-6 0,-7 6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1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0 7470,'-17'0'-856,"5"0"727,1 0 0,7 2 145,-2 4 0,4 4 0,2 7 53,0 1 0,0-7 17,0 1 0,0 0-25,0 5 1,8-7-83,3-4 0,5-3 1,1 1-1,1 2 0,-1-2 0,1-2 0,-1-2 0,1 0 27,-1 0 1,-5 2 0,-1 2-1,3 2 51,1-3 1,1 1-1,-2 0 1,-3 2-16,3-2 1,1 6 0,3-1-57,-1 1 0,-5 0-99,0-4 0,-3 3 92,3 9 1,-2-7-1,-7 1 32,3 2 0,-2-5 17,-10 3 1,-3-6 0,-9 3 0,1-1-13,-1-4 1,1-2 0,-1-2 0,1 0 1,-1 0 0,1 0 0,-1 0 0,-1 0-11,-4 0 0,3 0 0,-3 0-52,4 0 0,1 0 0,1 0-91,-1 0 1,7 0 0,1-2-371,2-4 506,2 4 0,6-13 0,0 5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2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 7476,'-18'0'-123,"9"0"-626,1 0 833,8 0 1,8 0-24,3 0 0,-1 0 1,2 0-51,1 0 1,3 0 0,1 0 22,1 0 0,-1 0 1,1 0-21,-1 0 1,0 0 0,3 0 0,1 0-53,3 0 1,-1 0 0,-4 0 0,3 0-181,1 0 0,0 0 0,-5 0-348,-1 0 566,-7 0 0,5 8 0,-5 1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2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7569,'17'0'-372,"-7"0"0,6 0 326,-5 0 0,5 0 0,1 2 31,1 4 1,-3-2 0,-1 8 87,-2 1 1,-7 3 0,5 1-1,0 1 1,-2-1-37,-1 1 1,5 5 0,-4 0 0,-1 0-37,1 3 0,4-1 0,-6 6 1,-2-2-21,-2 2 1,3 2-1,1 2 1,-2 0-54,-2 0 1,-2 0 0,0 0-1,0 0 28,0 0 1,0-6-1,-2-2 1,-2-2 15,-2-4 1,-13-1 0,1-3-1,-1 1-29,0-1 1,-1-5 0,-1-2-1,-2-3-346,1-3 403,-5-2 0,0-2 0,-8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3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7381,'6'-11'-1245,"2"1"1276,1 2 0,-3 1 75,6 1 0,-1 2 0,7-6-61,-1 2 0,1 3 0,-1 5-28,1 0 1,-1 0 0,1 0 0,-1 0-40,1 0 0,-1 0-25,0 0 0,-1 7-1,-4 5 0,-5 4 42,-7 1 1,-2 0-4,-3 1 0,-5-1 7,-8 1 1,1-7 0,0-1-29,-1-2 1,8 0-69,5-2 83,3-5 0,4 5 0,3-10 8,7-1 1,-2-1-1,1 6 1,3 0 25,1 0 1,-3 0 0,0 0 86,1 0 1,3 0 5,1 0 1,1 8-85,-1 3 1,-7-1 0,-2 2 0,-1 1 0,-5 3 1,4 1-62,-4 1 0,-2-7 0,-2 1 25,-4 1 0,3-5 0,-9 0 16,-2 0 0,-1-6 0,-3 3 1,1-3-18,-1-2 1,1 0-1,-1 0-111,1 0 0,0 0 119,-1 0 0,1-7 0,-1-3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3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7866,'11'6'-234,"1"0"259,2-2 0,1-2 1,3-2-1,-1 2-56,1 4 1,-1-5 0,0 5 0,1-4-109,-1-2 1,3 0 0,1 0-1,2 0 139,-1 0 0,5 0 0,0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3.9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419 36 7505,'-2'-12'-827,"-3"0"729,3 8 58,-6-3 0,0 7 72,-4 0 1,3 5 0,-3 1 0,-2 0 17,-1 2 0,3-4 0,1 7 1,-3 3-40,-1 1 1,-3 3 0,1-1 0,-3 3-5,-3 3 0,4-3 1,-5 5-1,3 0 4,-2 4 0,3 2 0,-3 0 0,5-2-43,7 2 0,-3 2 1,6 0-1,1-2 49,-1-2 0,2 1 1,6 3-1,2-2 0,4-2 1,-2 0 0,7 4-1,3-2-18,2-2 1,7-6 0,0 4-1,-2-1-40,-1-5 1,3-2-1,2-1 1,1-1-96,-1 1 1,4-9 0,-6-1-1,1-2 136,1 0 0,-6 0 0,6-6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4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175 105 7569,'-5'-12'0,"-3"3"-839,-2 1 538,6 2 0,-11 6 258,3 0 1,-3 0 0,-3 0 141,1 0 1,1 2-1,3 4 0,1 5 1,2 5 0,-1 1 0,5 1-82,4-1 0,2 1 0,0-1 0,0 1-35,0-1 0,6 1 0,1-1 0,3 1 30,4-1 0,-5 0 0,3-1 0,2-2 0,1-3 0,3-1 1,-1 2-1,0-5 0,1 1 1,1-6-4,5 4 1,-5-4 0,2-4 0,-5-2-43,-4-2 1,-7-7 0,5 1-38,-2-4 1,-2-7 0,-6 0 0,0 1 62,0 3 1,0 0 0,0-3 0,0-3 30,0-2 1,-6 6-1,-2-3 1,-2 5 6,-3 1 0,3 1 0,0 0 0,1 1-84,-1 4 1,-2-1-61,-5 7 0,-1 0 0,1 6-24,-1 0 0,1 0 136,0 0 0,-1 8 0,1 2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4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0 7454,'-10'0'-1581,"18"0"1581,-4 0 0,19 0 0,-13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5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7569,'12'-6'0,"-3"-2"-945,-1-1 333,6 5 884,-12-12 286,5 14-430,-7-5 0,0 8-156,0 5 1,0-2-1,0 8 12,0 1 1,0-3 0,2 0-45,4-2 1,-2 3 85,8-5 0,-1 0 1,7-6-13,-1 0 1,1 0 0,-1 0 0,1 0-4,-1 0 1,0 0 0,1 0-1,-1 0-11,1 0 1,-1 2 0,1 2-15,-1 1 0,1 3 0,-1-2 16,1 6 0,-7-3 0,1 3 15,2 2 1,-5-5 0,1 3-12,-2 2 0,-2 1 0,-6 3-37,0-1 0,0-5 0,0-1 0,0 3-28,0 1 1,-2-3 0,-4 0-1,-6-1 48,-3-1 1,-3 4 0,1-9-1,-1 1-17,1 2 0,-7-6 1,1 4 109,2-4 1,1-2 0,3 0-65,-1 0 1,1-2-41,0-4 1,7 2-1,4-8 1,2 1 21,-2 1 0,4-13 0,-5 3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5.5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6392,'17'0'62,"1"0"0,-1 0 1,1 0-107,-1 0 1,1 0-1,-1 0 1,1-2 31,-1-4 1,0 4-1,1-3 1,-1 3 14,1 2 0,-1 0 1,1 0-1,-3-2-55,-3-4 1,3 4 0,-3-4-315,4 4 366,-7 2 0,7-8 0,-6-1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5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7351,'17'6'-262,"1"0"0,-1-1 228,0 3 0,1-6 0,-1 6 0,1 0 36,-1 3 0,1-1 0,-1 2 1,1 1 38,-1 3 0,-5 7 0,-1 0 1,3 1-38,2 1 1,1 0 0,-1 6 0,-3-2 17,-1 2 0,-1 0 0,7 0 0,-3-1-52,-3 1 1,2 2 0,-9 1 0,1-1 0,2-3 1,-6 6-1,4-5 1,-6-1-13,-6-3 1,2 2 0,-8-4 0,-1 0-26,-3 1 1,-7-3-1,0-6 1,1-1-24,3-5 1,-6 3 0,-2-8 0,-2-2 88,-1-2 0,1-10 0,-6-2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6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1 140 7569,'0'-18'-172,"0"7"-30,0-1 80,0 0 1,0-5 107,0 0 1,1 5 48,5 0 0,4 8 0,7-3 46,1-1 0,-1 6 0,1-4-110,-1 4 1,1 2 0,-1 0 15,1 0 0,-7 0 1,-1 2-52,-2 4 0,-2-2 0,-6 7 4,0 3 0,0 2 1,-2-1-1,-2-1 12,-2-3 0,-8-1 1,5 4-1,-3-5 45,0-1 0,1 4 57,-7-6-34,9 7 1,3-11-29,12 4 1,3-4 0,9-2-1,-1 0-36,1 0 1,-1 0 0,1 0 44,-1 0 0,1 0 1,-1 2 40,0 4 1,-7-3-1,-2 7 1,-2 0-9,0 0 0,-1 1 0,-5 7 0,0-1 150,0 1-157,0-1 1,-7 1 0,-3-1 0,-2-1 0,1-5 43,-3-5 0,-1 2-49,-3-2 0,1-1 0,-1-5 0,1 2 6,-1 4 1,1-4 0,-1 4-246,1-4-136,-1-2 0,3-2 353,3-4 0,-3 4 0,5-6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8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7300,'18'0'-429,"-1"0"1,-5 0 0,-3-2 468,-1-3 0,6 3 0,-3-4-1,5 4 0,1 2 0,1 0-3,-1 0 1,-5 0 0,0 0-5,1 0 1,-3 0-87,2 0 1,-7 0-162,7 0 1,-8-2 214,2-4 0,-4 4 0,-2-6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9.3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6596,'17'0'-13,"1"0"1,-1 0 0,0 0 0,1 0-60,-1 0 0,7 0 1,-1 0-1,-2 0-58,-1 0 0,-3 0 130,1 0 0,7 0 0,2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19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18 7486,'-18'0'-297,"7"0"43,-1 0 1,0 2 218,-5 3 0,-1 5 75,1 8 0,5-1 0,3 1 6,1-1 1,2 0 0,6 1-4,0-1 1,2-5 0,4 0-16,5 1 0,5 1 1,-1-1-1,-1-3-3,-2-2 1,1 4 0,9-7 0,1-1-30,-2-2 1,-1-2 0,-1 0 0,2 0-58,3 0 0,-1 0 0,-6 0 21,1 0 1,-1-2-1,1-2 2,-1-1 0,-1-9 0,-3 4-7,-1 1 1,-8-7-1,2 4 27,-4-3 1,-2-3 0,0 1 0,0-1 20,0 1 0,-2 5 0,-4 1 0,-4-3 33,1-1 1,-7 3 0,4 2-1,-1 1 47,1-1 0,-3 6 1,3-2-62,-4 4 0,-1 2 0,-1 0 0,1 0-116,0 0 0,-1 0 1,-1 0-1,-3 2-116,-1 4 1,0-4 0,7 6 209,5-1 0,-13 3 0,5 8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4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7209,'17'-10'97,"-5"-3"0,-1 7 0,3 2-37,2 2 1,1 2-1,0 0 1,1 0 20,-1 0 0,1 0 0,-1 0 1,1 0-40,-1 0 0,1 0 1,-1 0-1,1 0-41,-1 0 0,1 2 1,-1 2-1,-1 4 27,-5 1 0,5 3 0,-7 5-88,1 1 0,4-7 0,-8 1 1,-3 2-131,-1 1 0,-2 3 0,0-1 99,0 1 1,-5-7 0,-3 1 64,-2 1 0,-2-3 0,-5 0-14,-1-2 0,1-3 72,0-5-25,7 0 0,2-1 0,10-3-103,4-2 1,-2-6-1,7 4 52,3-1 1,1-3 0,3-5 7,-1-1 0,1 3 1,-1 1 90,1 2 1,-1 3 0,-1-5 0,-3 4-5,-1 3 0,-2-7 0,3 4 0,-3-1 20,-2-1 0,3 6 0,-3-3 0,0-1-16,0 0 1,-1 4-1,-1-5 15,6-3 0,-4 4 0,-1 1-21,1 1-26,-6 2-10,6 6 0,-8 2 33,0 4 0,-6 4 0,0 7-3,2 0 1,-3 1 0,1-1-1,2 1 50,2-1 1,2 1 0,0-1-33,0 1 1,6-1 0,0 1 0,-1-3-17,3-3 1,-4 3-1,8-3-89,1 4 1,3-7 0,1-1-1,1-2-164,-1 0 0,1-1 0,-1-3-711,1 4 919,-1-4 0,8 6 0,2-8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20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6552,'9'0'362,"-1"0"-415,-8 0-83,0 0 1,8-7 0,2-3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20.9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7569,'0'-9'-1238,"0"-1"1112,0 4 1,2 4 0,2-6 178,2 1 1,8 5 81,-3-4 1,-1-2-1,2 2 1,1 2-28,3 2 0,-5 2 0,1 0 0,2 0-25,1 0 1,3 0-1,-1 0 1,0 0-31,1 0 1,-1 0-1,1 0 1,-1 0-286,1 0 1,-1 8 142,1 4 1,-3 3-1,-3 3 91,-6-1 1,-6-1-1,-6-3 1,-4-1-1,1 2 1,-7-5-1,4 1 1,-3 0-5,-3-1 0,3-3 0,1 4 0,3-2-29,-3-4 0,4 3 0,-1-1-2,-3-2 39,6-2-33,1-2 20,7 0 1,7 0 0,3-2-1,2-2 44,-1-2 0,1 0 1,5 6 13,1 0 1,-1 0 0,1 0-1,-1 0 7,1 0 0,-7 2 0,1 2 0,2 4-45,1 2 1,-3-1 0,-1 5 0,1-2-32,-2 1 0,-2-3 1,-7 0-1,3-1-4,2 1 1,0 2 0,-8 3 23,-4-3 1,2 1-1,-7-7 1,-1 0 5,2 2 0,-11-6 0,4 4 1,-3-4 7,1-2 0,-5 0 0,1 0 1,0 0 62,-2 0 1,3 0 0,-5 0 0,2-2-19,4-4 0,-5 2 1,3-6-214,2 2 1,1-3-79,3 5 205,7-8 0,4 12 25,12-3 0,4-5 0,7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21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7569,'8'-9'-984,"-6"-7"1157,13 14 137,-13-6-171,6 8 1,-8 8-92,0 4 1,0 3-1,0 3 1,0-1-42,0 1 0,0-1 0,0 1 0,0-1-45,0 1 1,0-1 0,0 0 0,0 1 3,0-1 1,0 1-1,2-1-305,4 1 0,-4-7 339,3 1 0,5 0 0,0 5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4:22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18 7569,'11'-6'-50,"1"0"1,-6 0 0,5 6-72,3 0 1,2 0-1,1 0 1,0 0 0,1 0 94,-1 0 1,1 0-1,1 0 1,3 0 104,1 0 1,0 6 0,-5 2-63,-1 2 1,-1 1-1,-3 7-31,-1-1 1,-6 1 0,3-1-45,-1 1 1,-2-1-1,-8-1 1,-2-3 19,-2-1 1,-7-2-1,1 3 1,-3-3 19,-3-2 0,1-3 0,1-3 0,3 2-2,1 2 0,6 0 69,-6-6-93,9 0 0,-3 0 27,12 0 1,3 0 0,9 0 69,-1 0 1,1 0 66,-1 0 0,-1 2 0,-3 2-26,-1 2 0,0 7-64,5-1 1,-5 1-1,-3 1 1,1-2-21,0 1 1,-6 3 0,1 1 2,-3 1 0,-2-7 0,0 1-4,0 2 0,0-5 0,-2 1 0,-3 0 13,-7-1 0,-4-3 1,-1 4-1,0-2 26,-1-4 0,-5 3 1,-2-1-1,-1-2 18,1-2 0,-4-2 0,4 0 1,0 0-22,-1 0 1,3 0-1,6 0-188,-1 0 1,1 0-1,1-2-118,4-4 1,3 4 260,3-4 0,-4-3 0,-7-1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03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7413,'-12'0'-688,"1"0"1,5 2 397,-6 4 290,8 4 0,-4 7 0,8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04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7569,'-2'10'-473,"-4"-4"315,4-4 76,-6-2 1,8 2-766,0 3 847,0-3 0,0 14 0,0-6 0</inkml:trace>
  <inkml:trace contextRef="#ctx0" brushRef="#br0" timeOffset="146">210 1 7569,'17'0'-116,"1"0"0,-1 0-1051,1 0 1167,-9 0 0,7 0 0,-6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5:59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18 402 6269,'10'-8'43,"-4"-3"767,-4 3-553,-2-8 0,-2 14 95,-4-3-275,4 3 0,-6 4 0,8 3-11,0 7 1,0 4 0,2 1 0,2 1-29,2-1 0,0 6 1,-4 1-1,1-3-42,3-2 0,2 5 0,-4-1 1,2-2-11,-2-1 1,-1 3-1,1 0 0,2-1 0,2-5 0,-4-3 1,4-3 31,1 3 0,3 1-4,5 3 1,1-8 0,-1-5 41,1-3 1,-7 4 0,1 0-38,2-2 1,1-2 0,3-2-1,-1-2-115,1-4 0,-1 4 1,0-6-1,1 2-63,-1 1 0,1-3 1,1 4-1,3-4-226,1-1 1,0 5 0,-5-2-381,-1 4 765,-7-6 0,-2-2 0,-8-7 0</inkml:trace>
  <inkml:trace contextRef="#ctx0" brushRef="#br0" timeOffset="241">210 594 7497,'-9'-8'-382,"1"6"423,8-5 0,8 7-74,1 0 0,3 0 0,-1 0 76,3 0 0,2 0-90,1 0 0,1 0-225,-1 0 104,0-8-161,1 6 140,-1-6 0,-7 8 89,6-8 100,-14 7 0,13-15 0,-5 6 0</inkml:trace>
  <inkml:trace contextRef="#ctx0" brushRef="#br0" timeOffset="424">105 350 7569,'-23'-6'-28,"0"0"1,5-6 29,7 7 200,-1-9 27,2 4-584,3 1 77,7-7 217,7 14 1,3-6-279,8 8 206,7 0 1,-6 0 20,4 0 1,5 0 0,-1 0-1,2 0 112,0 0 0,0 0 0,6 0 0</inkml:trace>
  <inkml:trace contextRef="#ctx0" brushRef="#br0" timeOffset="667">821 472 7569,'8'10'-154,"-6"-3"-1,6-7 148,0 8-5,-6-6-81,13 6 116,-13 0 1,14-5 0,-5 9-1,5 2 1,1 1 0,1 1 19,-1-5 0,1 5 0,-3-4-17,-3 3-40,3 3 1,-5-1 0,7 0-1,1-1-186,-1-4 1,-5 3 0,0-5-1,1 2-370,3-1 446,1-7 124,-7 12 0,13-7 0,-3 9 0</inkml:trace>
  <inkml:trace contextRef="#ctx0" brushRef="#br0" timeOffset="937">1276 524 6947,'-8'-9'-167,"-2"1"0,-2 8 1,1 2 287,-3 4 0,-1-3 1,-3 9-1,1 0-1,-1-3 1,1 13 0,-1-5-34,1 3 1,-3-1-39,-3-1 1,4 5-42,-4 0 0,3 0 18,3-5 1,-1-1-148,1 1 1,-1-1-35,1 1-29,7-1-54,-5 1 1,13-1-1,-2-1 238,8-5 0,5 5 0,9-6 0</inkml:trace>
  <inkml:trace contextRef="#ctx0" brushRef="#br0" timeOffset="1439">1730 524 6269,'-8'-15'379,"-4"3"1,-3 4-291,-3 8 0,1 0 1,-1 0-1,1 0 34,-1 0 0,1 6 0,-1 2 1,3 2-8,3 3 0,-1 3-77,7 1 1,0 1 0,6-1 0,0 1-1,0-1-48,0 1 1,0-1-1,0 0 1,2-1-48,4-4 0,3 1 0,9-7 1,-1-2-95,1-2 90,-1 6 0,1-6 1,-1 3-1,1-5 1,-1-3-1,1-5-109,-1-2 1,1-2 109,-1-5 1,1-1 31,-1 1 0,-5 0 0,-3-1 1,-1 1 35,-4-1 1,4 7 211,-2-1 1,-1 6 40,-5-6-237,0 9 1,0-3 12,0 12 0,0-3 0,0 9 0,0 2-146,0 1 0,0 3 0,0-1 0,0 1-60,0-1 0,0-5 0,0-1 1,2 1-188,4-2 0,-2 3 355,8-7 0,-1 8 0,7-5 0</inkml:trace>
  <inkml:trace contextRef="#ctx0" brushRef="#br0" timeOffset="2070">2131 542 7387,'0'-12'-544,"0"0"544,0 9 0,0-7 144,0 4-125,0 4 0,2-6 18,4 8-1,-4 0 0,8 6 0,-6 2-25,1 2 1,7 1 0,-6 7-11,-2-1 0,3-5 0,-1 0-97,-2 1 0,0 3 32,2 1 1,-4-5-1,4-1-12,-4-7 35,-2 4 1,5-10-1,3-4-37,2-5 119,-6-5-24,11-1 0,-7-1 79,4 1 0,1 5-101,-7 0 0,8 7 42,-3-7 1,-1 6-36,2-6 1,-1 9 5,7-3 1,-1 4-1,1 2 0,-1 0 0,-5 0 1,-1 0-1,1 2 1,0 4 28,-1 5 0,-7 5 1,2 1 27,-4 1-54,6-1-25,-6 1 0,5-1 36,-7 1-8,0-9 10,0 7-9,0-7 8,0 1-7,8-2 12,-6 0-132,6-6-124,-8 5 251,0-7 0,2-7-41,4-5 48,-4 4-31,5-7 0,-1 3 0,2-9 0,0-3 34,0 3 0,3 2 0,-3 1 0,2 1 0,3-1 79,3 1 1,1 1 0,1 5-162,-1 5 0,-5 4-66,-1 2 1,-1 2 64,2 4 1,1-2-1,-5 7 1,0 3-1,0 1 1,-4 3-107,-3-1 1,5 1 0,0-1 52,-2 1 0,-2-1 1,-2 1 102,0-1 0,8 0 0,1 1 0</inkml:trace>
  <inkml:trace contextRef="#ctx0" brushRef="#br0" timeOffset="2355">3074 524 7569,'0'-9'0,"0"-7"0,0 14-122,0-6 221,0 8-233,0 0 94,8 0 54,-6 0 0,8 8-73,-4 4 0,-3 3 1,7 5-113,-2 3 198,-2 4 0,0 4 0,-1 0 0,1 2 40,2-2-27,-6 0 10,6 4-85,-1 0 0,-3 2 104,8 4-193,-8-12 60,4 12 1,-3-14 9,1 8 1,2-6-106,-2 0 1,-4-8 39,4 3 0,1-5-309,-1-2 428,0 1 0,-4-8 0,4-5 0,-4 5 0,5 0 0</inkml:trace>
  <inkml:trace contextRef="#ctx0" brushRef="#br0" timeOffset="2667">3266 629 7569,'6'-19'0,"0"-5"-381,8 5 309,-5-6 56,1 7 79,6 1-306,-7-1 174,9 9 1,-1-5 97,1 8-127,-1 0 0,1 6 133,-1 0 40,1 0 1,-1 0-13,0 0-3,1 0-26,-8 8-41,-3 2 1,-1 2 9,0-1 0,0 1 0,-6 5 20,0 1 1,0-1 0,-2 1 0,-2-1-79,-2 1 1,-7-7 0,1 1 0,-4 0 59,-1-3 1,-6 5 0,-1-6 0,1-1-35,-2 1 0,6 4 1,-7-6-1,3-1-72,0 3-86,-1-6-5,15 6 174,-7-8-15,7 0-225,-1 0 258,-6 0 0,14-8 0,-5-2 0</inkml:trace>
  <inkml:trace contextRef="#ctx0" brushRef="#br0" timeOffset="3001">3773 88 7569,'0'-18'-88,"0"1"-79,0-1 54,0 1 43,0 7-1,0 2-138,0 8 259,0 0 1,0 8 0,0 6 0,0 5 145,0 4-156,0 8 0,0-9 1,0 5-1,0 0 0,0 0 1,0 4-1,0 2 4,0 2 0,6-2 0,0-2 0,-3-2-64,-1 2 1,-2-3 0,0-1 0,0-2-38,0-4 0,0 5 1,0-3-104,0-2 0,6-7-310,0-3 293,0 1 0,-4 4-238,4-5 415,-4-3 0,13 0 0,-5 1 0</inkml:trace>
  <inkml:trace contextRef="#ctx0" brushRef="#br0" timeOffset="3415">3982 489 7569,'12'0'-71,"0"0"1,-6 0-130,5 0 0,1 0 0,5 0 21,1 0 234,-1 8 0,-5-6 14,0 4 1,-7-2-62,7 2 1,0-4 12,5 3 0,-7-10 57,-4-7-161,-4-4 0,-2-1 46,0-1 43,0 1 1,0 5 5,0 1-12,0-1 0,-2 2 0,-4 5 18,-6 3 0,-3 2 0,-3 0 0,1 0 28,-1 0 0,1 2 0,-1 3 1,1 5 44,-1 0 0,7 5 1,1-3-1,0 3-39,1 3 1,5-1 0,-2 3 0,4 1 66,2 2 1,0 1 0,0-7 58,0 1-118,0-1 30,8 1-90,1-1 1,9-5-1,-1-3 1,1-1-105,-1-4-108,1-2 1,-1-2 0,1 0 0,-1 0-754,1 0 965,-1 0 0,1 0 0,-1 0 0</inkml:trace>
  <inkml:trace contextRef="#ctx0" brushRef="#br0" timeOffset="4325">228 1450 5924,'9'0'163,"1"-2"-93,-4-4 1,2 2 0,5-5 0,-1 1-30,1 4 0,3 2 0,1 2 1,1 0-81,-1 0 0,3-2 0,3-2 0,6-2 50,4 2 1,2 3 0,2-1-1,4-2 5,5-2 0,5 0 1,1 6 10,1 0-23,-1-8 1,6 6 0,2-3 0,0 1 25,1-2 0,5 4 1,-4-4-1,2 4 13,0 2 0,-2-6 0,4 0 0,-2 3 17,2 1 0,-4 2 1,0 0-7,-2 0-31,-2 0 1,1 0-1,-1 0 1,-2 0 86,-2 0-74,7 0-145,-7 0 0,6 0 44,-8 0 56,1 0 1,-1 0-20,1 0 33,-1 0-7,0 0 0,3 0-9,3 0-10,-4 0 14,6 0 0,-7 0-10,-1 0 3,8-8 43,-5 6 1,5-6-33,-8 8 3,1 0 90,-1-8 0,-5 6-84,-1-3 150,-7 3-71,11 2 0,-13-2-56,4-4 79,-4 4-83,-2-6 1,6 8 29,-1 0-63,1 0 46,-6 0 21,0 0-19,-8 0 0,6 0 27,-4 0 1,-2 0-221,3 0 72,-9 0 40,4-7 0,-2 5 48,1-4 1,-1 4 0,-6 2 0,1 0 13,-1 0-12,-7 0-1,6 0 12,-7 0-561,1 0 70,5 0 1,-7-2 470,4-4 0,3 4 0,-13-13 0,6 5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14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1765 874 7387,'-2'-10'-382,"-4"4"0,2-1 685,-8 1 0,1 0-229,-7 6 0,3 2 0,1 2 1,4 4 12,3 1 1,-7-5-1,4 4 1,-1 0 2,-1 3 1,8-1 0,-2 2-62,4 1 0,2-3 1,0 2-21,0 1 0,0 3-166,0 1 181,8-7 0,-4 0 0,8-7-47,1 3 1,3 6-1,1-6 1,1-2-196,-1-2 0,3-2 0,1 0 0,2 0-99,-1 0 0,-3-2 0,-1-2 317,-1-2 0,8-8 0,2 5 0</inkml:trace>
  <inkml:trace contextRef="#ctx0" brushRef="#br0" timeOffset="642">2044 682 6260,'0'-18'822,"0"1"-752,0 7 54,0 2 1,0 22 0,0 3-61,0 3 0,0-1 0,2-1-20,4-1-85,-4 1 126,6 7-56,-8-6 0,0 7 1,0-9-135,0 0 137,7 9 1,-5-7-1,4 4 1,-4-3-201,-2-3 36,0 1 0,8-1 109,-6-7 0,5 5-7,-7-3 1,0-2 48,0 1-16,0-7-11,0 4 0,0-10 0,2-2-10,4-2 0,-4-7 1,4 1-11,-4-3 27,6-3 0,-4 3 0,7 3 0,-7-4-1,2 5 1,4 1 1,1-1 1,5 5 2,1-6 0,-5 2 3,0-1 1,-1 1-1,7 6-3,-1-2 0,1 0-2,-1 6 1,1 0 0,-1 0 0,0 0 0,1 0 0,-1 0 28,1 0 1,-7 6 0,1 2 0,2 0 66,1 0-69,3 5 0,-7-9-7,1 8 5,0-8 104,-3 11-105,7-13 22,-6 14 1,1-13 13,1 9 0,-8 0-11,2 5-18,3 1 1,-7-9-7,6 7 0,-8-6 0,0 7 0,0 1 1,0-1 148,0 0-137,0-7 49,0-2 1,0 0-14,0 3-23,0-3-7,0 0-221,0-8-300,0 0 0,8 0 0,1 0 0</inkml:trace>
  <inkml:trace contextRef="#ctx0" brushRef="#br0" timeOffset="-2595">333 1101 7110,'-18'10'-1032,"1"-3"1032,7-7 0,-6-7 0,7-3 0</inkml:trace>
  <inkml:trace contextRef="#ctx0" brushRef="#br0" timeOffset="-2484">280 1049 6078,'-17'0'0,"1"-2"0,5-4 0,3 4 0,8-6 0</inkml:trace>
  <inkml:trace contextRef="#ctx0" brushRef="#br0" timeOffset="-2424">245 996 7569,'0'-10'0,"0"3"0</inkml:trace>
  <inkml:trace contextRef="#ctx0" brushRef="#br0" timeOffset="-1455">193 717 7325,'2'11'201,"2"1"-171,2 2 0,-1-5 0,-5 3 0,0 2 0,0 1 52,0 3 1,0 5-1,0 0-142,0-2 109,0-1 5,0 5-74,0-6 1,0 7 6,0-9 0,0 1 0,2-1 0,2 1 33,2-1-7,0-7-45,-6 5 51,8-5 0,-1 7 3,5 1 0,2-6 0,-7-1 27,3 3 0,-6-5 0,4 1-14,-1-2 0,-5 0 0,6-4 52,0 1-108,-6 1 49,13-6-6,-13 0 1,14 0-4,-6 0 2,7 0-9,0 0 0,-5 0-187,0 0 188,-1 0-50,7 0 0,-1 0-191,1 0 223,-9 0-142,7 0-132,-6 0 129,7 0 20,1 0 1,-7 0-284,1 0 159,0 0-218,-3 0 472,7 0 0,-7-8 0,1 7 0,6-15 0,-7 6 0</inkml:trace>
  <inkml:trace contextRef="#ctx0" brushRef="#br0" timeOffset="-1178">420 996 7343,'-18'0'-949,"7"0"1625,-1 0-460,8 0-135,-3 0-21,7 0 0,1 0 0,5 0 0,6 0-14,3 0 0,3-6 0,-1 1 0,1 1-1,-1 2 1,1 2 0,-1 0-212,1 0 116,-1-8 1,1 6 0,-1-4-665,1 4 581,-9 2 0,7 0 0,-7-2-172,1-4 305,-2 5 0,0-15 0,1 6 0</inkml:trace>
  <inkml:trace contextRef="#ctx0" brushRef="#br0" timeOffset="-958">333 734 7569,'-16'-2'0,"3"-2"-187,1-1-382,8-9 680,-4 12 1,16-6-1,4 8-76,3 0 1,3 0 0,-1-2-1,1-2-64,-1-1 1,6-1 0,3 6 0,1 0-126,4 0 0,-4 0 1,2 0-1,0 0-285,-2 0 439,6 0 0,-6-8 0,8-2 0</inkml:trace>
  <inkml:trace contextRef="#ctx0" brushRef="#br0" timeOffset="-341">1136 944 6658,'12'-2'-269,"-1"-4"0,-7 2 393,2-7 1,-6 7-5,-6-2 1,2 4-1,-7 2 34,-3 0 0,2 0 1,-5 0-57,-8 0 0,-4 0 1,-1 0-1,7 0-27,4 0 0,1 6 0,1 1 0,-1 1-65,1 0 1,5 4 0,3-5 0,-1 3-57,0 4 0,6-5 0,-2 3 19,5 2 1,1 1 0,1 1 17,5-5 1,4 5 0,7-6-3,1-1 1,-1-1-1,1-8-2,-1 0 1,1 0 0,-1 0 0,1 0 4,-1 0 1,-5 0 0,-1-2 4,3-4 0,2-3 0,-1-9 22,-3 1 0,1 5 0,-7 0 36,-2-1 0,0 5 0,0 0 69,2 0-100,-1 6-56,-5-5 1,6 14-10,0 5 0,2 2 0,-4-1 0,3-3-117,3-2 0,-4 3 1,6-3-1,1 0 0,3 2-702,1-1 864,1-5 0,-1 4 0,1-8 0</inkml:trace>
  <inkml:trace contextRef="#ctx0" brushRef="#br0" timeOffset="20156">3738 979 7569,'-17'0'0,"1"2"-19,5 3 1,-5-3-7,4 4 0,3 2 65,-3-2-79,0 7 47,3-11 0,-1 12 229,4-8-131,4 7 0,-11-3-207,7 8 0,0-7 36,6 1-40,0-1 86,8-1 0,1 4 0,9-8 0,-1-3-79,1-1 113,-1-2-14,1 8 10,7-6-38,-6 6 28,7-8 3,-9-8 69,8 6-70,-5-13 2,5 13 0,-8-14 219,1 6-206,-8 1-1,5-7-3,-13 7 179,14-9-161,-15 8 12,7-5-18,-8 5-13,0-7 1,0-1 0,0 1 5,0-1 18,-8 9-1,7 1-15,-15 0-144,6 6 1,-7-6-1,-1 8 1,1 2-177,-1 4 0,1-2 0,0 8 0,-1-1-304,1-1 603,7 5 0,-6-5 0,7 8 0</inkml:trace>
  <inkml:trace contextRef="#ctx0" brushRef="#br0" timeOffset="20648">4245 682 6149,'0'-18'577,"0"9"-506,0-7 348,0 14-168,0-6-316,0 8 151,-8 0 1,6 0 0,-14 0-150,14 8 128,-5-6 27,-1 14-220,6-7 198,-14 9-4,15-1-30,-15 1 0,14 5 0,-4 2 0,4 0 32,2 1-101,0 5 54,0-4 1,0 8-40,0 0 0,0-6 0,0 0 0,0 2 8,0 2 0,0-4 0,0-2 0,0 0 5,0 1 1,0-5 0,0 4 0,0-2 8,0-3 1,0-3 0,0 0 0,0 3 2,0 1 0,-6 0 1,1-5-1,-1-1 14,-2 1 1,4-1-1,-7 1-1,-3-1 1,4-5 0,-1-2-16,-3-3 0,4 5 0,-1-6-79,-3-2 1,-1-2-1,-3-2 3,1 0 1,1-2-1,3-2-251,1-2 0,2-8 0,-3 5-18,1-1 0,6-6 340,-6 5 0,1-5 0,-7-1 0</inkml:trace>
  <inkml:trace contextRef="#ctx0" brushRef="#br0" timeOffset="21443">3983 979 6588,'9'-8'-1,"1"6"65,-4-4 0,-2 4-54,7 2 0,-5 0 0,6 0 1,1 0 32,3 0 0,1 0 0,1 0-20,-1 0 1,1 0-1,-1 0 1,1 0 37,-1 0 0,1 0 0,-1 0 8,1 0 1,-1 0 0,1 2-8,-1 4 0,0-4-110,1 4 0,-8-2 0,-3 0-228,1 1 0,-6 3-285,4-2 561,-4-4 0,-2 13 0,0-5 0</inkml:trace>
  <inkml:trace contextRef="#ctx0" brushRef="#br0" timeOffset="41159">298 2393 7263,'11'0'-1526,"1"0"1526,-8-7 270,4 5 0,-3-8 16,1 4-220,0 4 7,-6-6 1,2 6-19,4-3 0,-4 1-12,4-8 0,-12 6-12,-6-5 1,-3 7 0,-3-2 0,1 4-12,-1 2 0,-1 0 0,-3 0 0,-1 0 220,2 0-208,-6 0 41,7 8 1,-11-4 0,8 5 91,2-1-102,1 6-16,10-5 0,-3 3 52,7 0-239,-8-1 87,13-1 1,-7 6 33,8-5 1,0-1 0,0 2 0,2 1-1,4 1-101,5-3 1,5-3-1,1-8-33,1 0 117,7 0-171,-6 0-21,14 0 196,-13 0 1,11-6-191,-8 0 18,8-7 146,-12 3 0,7-7-63,-9-1 9,1 1 75,-1-1 1,-1 1 36,-5-1 0,13 1 0,-5-1 0</inkml:trace>
  <inkml:trace contextRef="#ctx0" brushRef="#br0" timeOffset="41454">402 2114 7267,'-7'-10'-1284,"5"-5"1208,-6 13 1,6-8 0,-2 4 75,-2-5 0,1 1 0,5-2 0,0 8 0,0-3 0,0 7 641,0 0-515,-8 0-61,6 0 0,-6 2 52,8 3-53,-8 5-53,6 8 0,-5-1 20,7 0 0,0 1 1,0 1-1,0 3-7,0 1 1,0 0 0,0-3 0,0 1 47,0 2-228,0 1 193,0-7-11,0 0 3,7 1-222,-5-1 94,6 1 0,-2-6-148,0-1 110,7 1-1,-11-3 78,14-1 60,-14 0 0,21-6 0,-4 6 0</inkml:trace>
  <inkml:trace contextRef="#ctx0" brushRef="#br0" timeOffset="41924">490 2323 7569,'0'-11'-251,"0"-1"1,0 6 0,2-3 466,4 1-93,-5 2-235,15 6 36,-14 0 132,13 0-95,-5 0 0,8 0 173,-1 0-270,1 0 192,-1 0 15,0 0-143,1 0 1,-1 0 96,1 8 15,-8-6-134,5 13-2,-5-5 117,7 0-30,-7 5-86,6-5 105,-15 7-23,15-7-131,-14 6 139,6-7-21,-8 9 16,7-9 26,-5 7-30,6-6-13,-8-1 70,0 7-59,0-14 5,0 13 0,-2-11-18,-4 8 41,4-8 0,-7 4 122,3-8 160,-4 0-188,-7 0 25,7-8-132,-5-2 0,13-7 0,-4-1 1,4 1-1,4-1 0,2 1 0,3-1-49,3 1-84,-6-1 1,12 1 5,-5-1 0,-1 1 63,1 0 1,1 7-18,6 4 1,-1-2-118,1 2 1,-1 1 198,0 5 0,-7 0 0,13 0 0,-3 0 0</inkml:trace>
  <inkml:trace contextRef="#ctx0" brushRef="#br0" timeOffset="42175">1188 2323 7387,'-11'0'-350,"-1"0"361,8 0 160,-11 0 30,13 0-329,-14 0 163,14 8-65,-6 2 1,8 2 86,0-1 1,0 1 70,0 5-203,0 1 1,6-7 0,2 1-272,2 2 221,-6-7 0,11 3-306,-3-4 412,3-4 19,3 6 0,-1-8 0,1 0 0</inkml:trace>
  <inkml:trace contextRef="#ctx0" brushRef="#br0" timeOffset="42341">1293 2201 7569,'-12'-15'-715,"1"3"624,-1-3 163,3 13 45,-7-14-293,14 14 87,-13-6-6,13 8-202,-6 0 141,8 0-10,0 0 166,0 8 0,0-6 0,0 14 0,0-7 0</inkml:trace>
  <inkml:trace contextRef="#ctx0" brushRef="#br0" timeOffset="42833">1503 2341 6740,'9'2'123,"-3"4"-87,4 3 0,-8 3-3,4 0-24,3-1 1,-5 7-50,8-1-117,-8 1 168,4-1-1,-8 1 1,2-7-150,3 1 137,-3-8 5,6 4-18,-8-8 14,0 7-27,0-5 47,0 6-5,0-8-10,0 0 45,8-8-129,-6-1 80,13-9-3,-13 1 12,14-1-82,-7 1 1,9-1 64,-1 1 0,1-1-3,-1 1 0,-3-1-9,3 1 24,-11 7-17,25-5-16,-19 13 12,13-6 117,-7 8-111,-1 0-3,0 0 64,1 0-52,-1 0-5,1 0 14,-1 0-10,1 0 0,-1 6 6,1 0 6,-1 7-16,1-11 9,-1 14-1,-7-14-100,-2 13 98,-8-5-14,7 0 0,-5 5 0,4-3-73,-4 3 17,-2-5 0,0 5 0,-2-5-150,-4 0 172,4 5 49,-5-13 0,-1 14 0,-2-6 0</inkml:trace>
  <inkml:trace contextRef="#ctx0" brushRef="#br0" timeOffset="43137">2324 2114 7283,'0'-10'-40,"0"2"0,0 10 0,1 4 83,5 6 0,-4 3 1,6 3 25,0-1-1,-6 1-154,13 7 14,-13-6 58,6 7-110,0-9-15,-6 1 169,5 7-271,1-6 134,-6 6 1,6-7-188,-8-1 145,0 1 0,2-3 149,4-3 0,-4-4 0,13-1 0,-5 3 0</inkml:trace>
  <inkml:trace contextRef="#ctx0" brushRef="#br0" timeOffset="43521">2743 2096 7569,'9'-7'-1015,"-1"5"1058,-8-6 1,0 10-18,0 4 1,-6 3 0,-1 9-1,-1-1-7,0 1 1,-6-1-1,3 1 1,-5-1 24,-1 1-81,-1-1 50,1 1 0,-1-3 6,1-3 1,1 3-1,3-5 1,1 2 23,-1-1-27,5-7 37,0 4 0,2-6-4,0 4 1,3-6 0,8 2-102,7-6 73,-4-2 5,7-2-109,-5 6 98,7-6-1,1 8-37,-1 0 33,1 0-5,-1 0 2,-7 0-24,6 0 21,-7 0-12,9 8 10,-1 2-159,-7 0 4,5 5 137,-5-5-199,0 7-8,-2 1 195,-1-9-79,-5 7 0,6-6 0,-6 5 107,4-3 0,-4 3 0,6-5 0</inkml:trace>
  <inkml:trace contextRef="#ctx0" brushRef="#br0" timeOffset="44386">3057 2376 7569,'12'0'-999,"-1"0"891,-7 0 0,12 0 224,-14 0-23,13 8 0,-13-6-337,14 5 139,-14-7-1,13 0 147,-13 0-178,14 0 164,-7 0-6,1 0-98,6 0 92,-15 0 3,15 0-4,-14 0-48,13-7 45,-13 5 14,6-6 1,-2 6 40,0-4-31,0-4 0,-8-1 0,-4 1 28,-6 2 0,2 2 4,-1 6-30,-1 0 0,1 0 0,-1 0 19,-2 0-29,7 8 2,-9-6-2,6 14 6,1-14-5,1 13 13,0-13-2,6 14-193,-6-7 146,8 9 0,0-7 0,0 1-7,0 2 0,2-1 0,2 1 0,4-4-3,2-3 6,1 7 27,7-12-20,-1 13 4,1-13 7,-1 6-7,1 0-1,-1-6 0,1 6 4,-1-8-4,1 0 4,7 0-3,-6 0-5,6 0 7,-7 0 3,-1 0-126,9 0 118,-7 0 1,6-8-5,-7 6-3,-1-6 1,1 0 2,-1-1 78,0-1-77,-7-6-3,6 7 0,-14-9 78,13 8-75,-13-5 2,6 5 52,-8-7 0,0 5-44,0 1 12,0 7 9,0-12-8,0 6-7,0 1 4,0 1-13,-8 0 16,-2 6-27,1-13 1,-1 13 24,4-4-8,4 4-31,-6 2 30,1 0-23,5 0 1,-8 0-39,4 0 0,4 2 32,-3 4 1,5-4 39,5 4-26,-3-5 0,14-1-4,-14 0 6,13 0-6,-5 0 4,7 0 6,1-7-6,-1 5 28,1-6-24,-1 8 58,1 0-54,-1 0 2,1-8-1,-1 6 30,1-5-29,-9 7-2,7 0 70,-6 0-66,7 0 0,-7 0 3,5 0 8,-13 0-7,14 0-1,-14 0-19,13 0 19,-13 0 7,6 7-15,-8-5 9,0 14 4,0-14 26,0 13 1,0-5 0,0 7-35,0 1 1,0-1 0,0 1-1,0-1-34,0 1 1,0-7 0,0 1-51,0 2 0,6 1 76,-1 3-14,1-1 16,2-7-357,2-2 177,-1-1 184,7-5 0,1 6 0,11-8 0</inkml:trace>
  <inkml:trace contextRef="#ctx0" brushRef="#br0" timeOffset="44832">4541 2201 7569,'-17'0'-912,"7"0"826,-5 0 28,5 0 1,-2 0 0,1 0 0,-3 0 277,6 0-152,-7 0 18,5 0-35,-7 0-141,7 0 151,-5 8 0,13-6-134,-14 13 13,14-5 108,-13 8-44,13-9 0,-6 7-6,8-5 0,0 5 0,0 1-36,0 1 0,0-6 0,2-3-2,4-1 47,3 6-22,1-12 98,6 5-85,-7 1 4,9-6-3,-1 14 2,8-15 0,-5 7 5,3-8 1,-3 6 0,-3 2 7,0 2 1,1-7-1,-3 5 11,-3 0-75,4-6 56,-7 13 3,1-13-9,-2 6-166,-8 0 161,0-6-22,0 6-7,0-1 22,0-5 3,0 14-24,0-14 0,-8 6 16,-4-8 1,-3 1-17,-3 5 1,5-4 0,-3 4 0,-3-4-98,0-2 101,-1 0 5,10 0-138,-5 0 162,5 0 0,0-8 0,-5-1 0,5-9 0</inkml:trace>
  <inkml:trace contextRef="#ctx0" brushRef="#br0" timeOffset="45129">4507 2341 7569,'-12'0'-323,"0"0"0,6 0 1,-5 0 226,-3 0 190,6 8-130,1-6 106,-1 5 0,-2 1 17,1 2-93,-7 0 69,14 5-1,-13-5-103,5 7 99,0 1 15,-5-1-30,5 1-58,-8-1 70,1 1-15,0-1 11,-1 1-54,1 7 49,-1-14-22,1 13-47,-1-15 37,1 9 1,1-1 0,3-1 0,1-3-19,-2-1 0,1-6 0,-1 4 1,5-1-93,1 1 0,-4-4 0,4 3 0,1 1-349,-1 0 445,-6-6 0,5 11 0,-9-5 0</inkml:trace>
  <inkml:trace contextRef="#ctx0" brushRef="#br0" timeOffset="72087">22722 1415 7569,'0'-9'-1606,"0"1"1628,0 8 32,0-8-40,0-2 1,-2 1 0,-2 1 246,-2 0-58,-7 6-115,3-6 21,-8 8-52,1 0-16,-1 0 0,-1 0 42,-4 0-24,3 0-109,-5 0 94,8 8 32,-1-6-16,1 14-26,-1-14 21,1 13 11,-1-5-11,1 0-157,7 5 147,-5-5-17,13 7-33,-6 1 48,8-9-15,-8 7-38,6-6 0,-6 1 1,8 1-77,0 2 108,8 1-9,-6 3 1,8-9-18,-4-3 0,3 2 0,9-2 4,-1-3 1,1 5 0,-1-2 0,1-2-5,-1-2 1,1-2-1,-1 0 1,1 2 6,-1 4 1,1-2 0,-1 5-21,0-1 1,-1 0 0,-2-4 0,-5 3-27,-1 3 1,-2-4 0,-6 6-1,2-1-18,4-1 1,-4 5 0,3-3 34,-3 4 1,-2-5-1,-2 1 1,-2 1 10,-1 3 1,-3-4 0,4-1 0,-4 1 20,-1-2 0,-3 3 1,-6-5-1,1 0 59,0 0 0,-1-1 0,1-3 0,-1 4 5,1 2 1,-1-7 0,1 3 105,-1-4 1,1-2-1,-1 0-80,1 0 0,-1 0 1,1 0-33,-1 0 0,1-2-56,0-4 0,1 3 0,2-7-29,3 2 0,-1 2-140,-5 6 1,5 0 46,0 0 0,7 0 1,-7 0-87,-2 0 1,5 2 28,-3 4 1,2-2-231,-1 8 1,1-9 400,4 3 0,4-12 0,-6-3 0</inkml:trace>
  <inkml:trace contextRef="#ctx0" brushRef="#br0" timeOffset="77881">2865 3494 6995,'-18'0'-109,"7"0"0,-1 0 0,-1 0 0,-3 0 250,-1 0 0,-1 2 0,1 1-133,-1 3 0,1 2 1,-1-4-1,3 4 36,3 1 0,-1-3 51,7 6-23,-8-1-75,12-1 58,-6 6-52,8-7 41,0 9-109,0-8 117,0 5-57,8-5 1,-4 1 0,8 1 0,1 0 47,3-3-70,1 7 1,1-14-1,-1 4-61,1-4-22,-1-2 111,1 0 10,-1 0-27,8 0 21,-5 0-28,5-8 24,-8-2-131,1-7 115,-1 7 13,1-13 1,-1 11 5,1-11-6,-9 3 0,5 3 0,-8-1 12,-2 1 0,-2 0 0,-4-1-16,-4 1 0,-4 7 1,-7 4-1,-1 4-19,1 2 1,-3 0 0,-1 0 0,-4 0-54,-2 0 0,5 2 0,-1 2 0,4 4-166,1 1 0,6-3 244,1 6 0,7 0 0,-4 5 0</inkml:trace>
  <inkml:trace contextRef="#ctx0" brushRef="#br0" timeOffset="78376">3092 3529 7282,'10'0'-203,"-1"7"252,-3 5 1,-2 3-1,8 3 29,-8-8-132,3 5 0,-7-5 1,0 7 31,0 1-4,0-9 158,0-1-75,0-8-64,0 0-17,0-8 1,0-1-1,0-9 1,0 1-1,0-1-275,0 1 265,8-1 0,2 1 30,7 0 1,-5 1 0,0 2 0,1 5 105,3 1 0,1 0-68,1 2-1,-1 4-40,1-3 1,-1 3 52,0 2 0,1 0-28,-1 0 1,-5 2-19,0 3 1,-3-1-1,5 6 1,-2 0 0,1-1-1,1 5-63,-3 2 0,3 1-24,-8 0 0,0 1 77,-6-1 0,0-5-173,0 0 0,-2-7 0,-4 7-138,4 0 321,-14-3 0,7 7 0,-9-6 0</inkml:trace>
  <inkml:trace contextRef="#ctx0" brushRef="#br0" timeOffset="78907">3668 3563 7569,'12'6'-576,"0"0"613,-1 0-416,7-6 182,-1 0 98,1 0 166,-1 0 10,1 0-261,-1 0 213,0 0 0,-7-8-28,6 6 1,-14-8-1,5 7 63,1-3-4,-6 0-39,14-2-40,-14 6 53,5-5 0,-7 5-59,0-4 46,0 4-7,0-6 0,-7 2 0,-5 0 0,-4 3-6,-1 1 0,-1 2 0,1 0 0,0 0 41,-1 0 1,1 0 112,-1 0-147,1 7 59,-1-5 1,1 12-31,-1-8 5,9 7-136,-7-3 116,14 7 7,-13 1-4,13-8-96,-14 5 100,14-5-26,-13 7 0,13 1 7,-4-1 3,4 1 0,2-1 3,0 1 1,0-1 20,0 1 0,6-7 0,2-1 0,1-2 0,5-3 190,1 3-207,3-6 0,-1 6 57,1-8 0,-1 0-23,1 0 0,1 0 4,4 0 0,-3 0 17,3 0-61,-4 0 20,-1 0 0,-1 0-157,1 0 103,-1 0 59,1 0-539,-9 0-296,7 0 789,-14 0 0,6 0 0,-8 0 0</inkml:trace>
  <inkml:trace contextRef="#ctx0" brushRef="#br0" timeOffset="75994">699 3529 6652,'-17'-6'83,"-1"0"-70,1 2 0,-1 2 0,1 2 1,2 2 23,3 4 0,-4-4 1,5 4-1,-7-3 85,-5 3 1,4-2 0,-5 6-43,5-2 1,7 3 0,3-3-1,-1 2-43,0 3 0,6 3-4,-2 1-203,4 1 215,2-9-21,0 7 0,2-12 0,4 8 0,6-1-88,3-1 1,3-2-1,-1-8-20,1 0 71,-1 0 0,1 0 0,-1 0 0,1 0-82,-1 0 1,1-2 0,-1-2-1,0-4 51,1-2 0,-6 1 1,-3-5-1,1 2 30,0-1 1,-4-1-1,3 1 62,-1 1 1,-2 6 170,-6-5-87,0 7-12,0-4-91,0 8 1,0 8 0,0 3-286,0 5 261,0 1 5,0-7-382,0 6 173,8-15-23,-6 15 0,13-6 0,-11 1 222,8 1 0,-1 0 0,7 5 0</inkml:trace>
  <inkml:trace contextRef="#ctx0" brushRef="#br0" timeOffset="76446">891 3563 7116,'10'-7'-1359,"-2"5"1359,-8-6 486,8 0 0,-4 6-376,7-4 1,-5 5-1,4 2-112,-3 5 1,5-2 0,-6 8 15,-2 1 0,4 3 0,-3 1-10,-1 1 1,4-7 0,-2 1-34,-2 2 1,-2-5-10,-2 3 0,0-6-79,0 6 64,0-9 0,0 3 22,0-12 0,0-3 1,0-9 13,0 1 0,2-1 0,2 1 0,3-1 24,3 1 0,-4 1 0,5 3 0,3 1 23,2-1 1,1 3 0,0 0-20,1 2 1,-1 3 0,1 5 0,-1 0 8,1 0 0,1 0 49,5 0 0,1 0 1,4 0-40,-6 0 0,-9 7-90,-3 5 1,-1 4 0,2 1-282,-6 0 199,-5 1 116,-1-1 1,0-5 25,0 0 0,8-1 0,2 7 0</inkml:trace>
  <inkml:trace contextRef="#ctx0" brushRef="#br0" timeOffset="77055">1765 3476 6073,'-18'0'0,"1"0"396,-1 0-282,1-8-22,-1 6-1,9-5 24,-7 7-24,6 0 1,-7 0-1,-1 0 1,1 0-136,0 0 151,-1 7-43,1-5-56,-1 14 70,1-6 0,7-1-79,-6 7 0,15-6 0,-5 7 1,4 0-24,2 1 56,0-1-26,0-7 1,2 4-48,4-9 0,1 3 0,7-4 1,-2 2-40,1-2 1,3 0 0,1 0 0,1 1 1,-1 1 39,0-6-78,1 0 94,-1-8-5,1 7 50,-1-15-49,-7 14 2,6-13 1,-7 5 37,9-8-41,-9 1-4,7-1 41,-14 1 0,8 0 1,-7-1-1,3-1-27,-2-5 1,-2 5-1,-2-6 1,0 1-83,0 1 1,0-8 0,-2 2 65,-4-4 0,2 6 0,-7 2 0,-1 1 0,1 1-10,-1 2 1,6 1 0,-4 3 199,3-1 1,-5 7-1,4-1 127,-1-2-144,5 7-16,-4-9-75,8 14 1,0 2-1,0 12 1,0 3 12,0 3 0,6-1 1,0 3-1,-3 1 12,-1 2 0,4 7 1,0-5-1,-2 0 16,-2 0 0,4 0 0,-1-3 1,1 1-30,2-2 1,-6-1 0,6-3 0,-2 3-55,-1 3 0,3-4 0,-4 5 1,2-5-208,-2-1 0,3-1 1,-1 0 200,-2 1 0,6-1 0,0 1 0</inkml:trace>
  <inkml:trace contextRef="#ctx0" brushRef="#br0" timeOffset="22877">5118 1171 6601,'17'0'-68,"1"0"0,-7-6 0,-1-2 0,0 0 86,-1 1 0,3-7 0,6 4 0,-1-1-11,1-1 1,-1-5-1,0-7 1,1 3 1,-1 2 0,1-5 0,-1-1 1,1 0 19,-1 0 0,1-4 0,-3 5 0,-1 3-5,-3 2 0,-5 1 1,4 1-1,-2-1-17,-4 1 0,-2 5-16,-2 0 1,-2 3 2,-4-3 0,-4 4 1,-7 8-1,-1 0 1,1 0 28,-1 0 1,-5 6-1,0 2 1,1 0 25,3-1 1,1 7 0,1-2 0,1 3-42,5 3 1,3-7 0,8 1 0,0 1-35,0 3 0,0 1 0,2 1 29,4-1 0,4-5 0,9-2 1,2-2-8,3-5 1,7-1 0,-2 0-1,2 2 16,-2 2 1,2 0-1,-6-6 1,0 2-10,1 4 1,-3-5 0,-6 7-4,1 0 0,-3 2 1,-1 5-19,-2-3 0,-9 3 1,3-3 12,-4 4 0,-10-5 1,-3-1-1,-5 0 23,-1-1 1,-1-5 0,1 4 0,-1-2 18,1 0 0,-1-1 1,-1-5-1,-2 0-50,-3 0 0,1 6 0,6 0-128,-1-2 0,1-2 1,-1-2-38,1 0 1,5 0-183,1 0 360,7-8 0,-4-2 0,8-7 0</inkml:trace>
  <inkml:trace contextRef="#ctx0" brushRef="#br0" timeOffset="23161">5869 909 7336,'9'0'-423,"-1"2"1,-8 4 532,0 5 0,0 5 0,0 1-114,0 1 1,0-1 0,0 1 0,0-1-17,0 1 1,0-1 0,0 1-180,0-1 1,0-5-285,0-1 483,0-7 0,-8 4 0,-1-8 0</inkml:trace>
  <inkml:trace contextRef="#ctx0" brushRef="#br0" timeOffset="23372">5764 647 6006,'12'6'-34,"-1"0"1,-5 7-1,6-1 34,1 3 0,3 3 0,1-1 0</inkml:trace>
  <inkml:trace contextRef="#ctx0" brushRef="#br0" timeOffset="23620">6061 839 6319,'17'0'13,"-5"0"1,0 0 0,1 0 230,3 0 1,3 0 0,2 2-180,3 4 1,-1 2 0,-5 5-1,-1-3-60,0-2 0,1 5 0,-1-1 0,1 1-50,-1-1 0,1 4 0,-1-5 0,1 3 5,-1-3 0,-5 3 1,-2-6-1,-1 0-232,1-1 0,-4 5 0,3-4 272,-1 1 0,6-5 0,-5 4 0</inkml:trace>
  <inkml:trace contextRef="#ctx0" brushRef="#br0" timeOffset="23899">6375 787 6334,'-11'0'112,"-1"0"0,0 2 0,-3 3 1,1 7-61,3 4 0,-1 1 1,-4 0-1,3 1 4,1-1 0,1 1 0,-5-1 1,2 1-39,3-1 0,7 1 0,-4-1-84,0 1 0,6-1 1,-3 1-1,3-1-183,2 1 0,0-7 249,0 1 0,-8-1 0,-2 7 0</inkml:trace>
  <inkml:trace contextRef="#ctx0" brushRef="#br0" timeOffset="49233">5747 2149 6497,'0'-10'271,"0"2"-166,0 8 67,0 0 0,0 8-151,0 4 0,0 3-24,0 3-68,0-1 45,0 1 0,1-7 1,3 1-1,4 0 0,2-1-126,3 1 144,-5-8 1,2 4-28,-4-8-77,-4 7 98,5-5-10,1 6 50,-6-8-55,6 0 6,-8 0 114,0 0 1,2-8-68,4-3 1,-4-5 87,3-1 0,3-1-112,-2 1 25,8-1-6,-5 1 15,1-1-50,5 1 1,-5 5 44,8 1-4,-1-1 85,1 2-93,-9-5 2,7 13 90,-7-6-88,9 8 0,-8 0 0,5 0-17,-13 0 17,14 0 1,-7 0-61,9 0 73,-8 0-14,5 8 0,-5-4-74,7 7 78,-7-7 1,5 12-124,-3-5 78,4 5 1,-5-1 0,-1-1 0,-2-2-43,-4 1 1,-2 3 0,-2 1 24,0 1 0,-2-1 0,-2 1 0,-4-1-17,-2 0 0,-1-5 0,-9-2 1,-1 0-33,-2-1 1,-1-3 0,7 4 0,-1-2-114,1-5 1,-1-1-1,1-2 200,-1 0 0,1 0 0,0 0 0</inkml:trace>
  <inkml:trace contextRef="#ctx0" brushRef="#br0" timeOffset="49433">5712 1869 6226,'17'8'0,"1"2"0</inkml:trace>
  <inkml:trace contextRef="#ctx0" brushRef="#br0" timeOffset="69672">20609 1747 7569,'-18'0'0,"3"-2"-459,3-4 115,-4 4 0,13-11 0,-9 7 344,-2 2 0,-1 0 0,-3-2 0,7 5 0,-1-5 0,0-4 0,-5 0 0</inkml:trace>
  <inkml:trace contextRef="#ctx0" brushRef="#br0" timeOffset="70092">20469 1677 6192,'0'-9'334,"0"1"-242,0 8 0,-8 0-17,-4 0 0,3 0 0,-1 2 0,0 2 23,1 1 0,3 7 0,-4-4 0,0 2-3,1 3 0,3-3 1,-4 2-1,1 1 125,-1 3-142,6 1-68,-4 1 1,2-1 32,1 0 1,-1 1-1,6-1-78,0 1 0,6-1 0,1-1 0,3-5 0,4-5 0,-5 2 0,5-2 0,3 0-171,5 1 0,3-5 0,-4 4-9,3-4 156,-1-2 35,2 0-59,-6 0-480,14 0 183,-5-8 380,-1-1 0,6-9 0,-6 1 0</inkml:trace>
  <inkml:trace contextRef="#ctx0" brushRef="#br0" timeOffset="70454">20940 1712 7569,'-11'0'-363,"-1"0"342,8 0 0,-11 0 159,3 0 1,2 2-1,-1 4-128,-3 6 1,-1-3-1,-1 3 14,4 2-67,-3-7 139,13 9-181,-6-6 143,0 7 22,7 0-169,-7 1 0,8-6 76,0-1 0,8-5 1,3 4-58,5-2-130,1-3 220,1-5-34,-1 0 26,1 0-142,-1 0 0,0 0 98,1-7-116,-1 5 114,9-14 8,-15 6-21,13-7 141,-15-1-129,1 9-4,-2-7 6,-8 14 125,0-13 7,0 13-114,0-14 1,0 12-2,0-7 1,-8 7 0,-4-2 0,-5 4-97,-6 2 122,3 0-176,-5 0 9,7 0 137,-7 0-11,6-8-265,1 6 120,3-5 176,5 7 0,0 0 0,3 0 0</inkml:trace>
  <inkml:trace contextRef="#ctx0" brushRef="#br0" timeOffset="70805">21237 1188 7109,'0'18'73,"0"-1"0,0 7 0,0 1 0,0 2 64,0 4-49,0 2 0,0-6-154,0 6 143,0-6 3,0 8-20,0 0-7,0 0 47,0 0-27,0-8-175,0 6 0,0-13 150,0 13 5,0-14-298,0 14 138,0-14-24,0 7-266,0-1 177,0-6 7,0-1 139,0-3-300,0-5 133,0 7 0,0-7 241,0-2 0,8 0 0,2 1 0</inkml:trace>
  <inkml:trace contextRef="#ctx0" brushRef="#br0" timeOffset="71342">21691 1730 7110,'-2'-10'-983,"-1"2"1076,-3 0 0,-2 7 0,2-5-149,-5 4 113,-5 2-1,-1 0 68,-1 0-86,8 0 0,-5 0 0,3 0 0,-3 2 37,-3 4 0,7-3 0,-1 7 59,-2-2-58,7 5-10,-9-3-4,6 8-20,1-9-30,-7 7 0,14-6 1,-6 5 54,1-3-78,5 3 1,-6-5 0,8 7-24,0 1 0,2-8 0,4-3 2,5 1 1,5-6-1,1 4-161,1-4 183,-1-2 8,1 0-116,-1-8 105,1 6-11,-1-13 11,1 5-4,-1-8-2,1 1-13,-9-1 117,7 9-104,-14-7-7,13 7 0,-13-9 215,6 8-150,-8-5 0,0 5 215,0-7-119,0 7-62,0 2-57,0 8 0,0 8 0,0 4-68,0 3 1,0 3 0,0-1-62,0 1 0,0-1 0,0 0-81,0 1 0,2-6 0,4-1 1,5 1 193,5-2 0,9-3 0,-6-7 0,14 0 0,-5 0 0</inkml:trace>
  <inkml:trace contextRef="#ctx0" brushRef="#br0" timeOffset="35820">17308 682 7483,'-8'-10'-292,"-2"2"1,-1 3 233,-1-1 1,0 0-1,-5 6 1,0 0 135,-1 0 0,1 0 0,-1 0 0,1 0-33,-1 0 1,1 0-1,-1 2-9,1 4 0,-1 3 1,3 9-55,3-1 1,-1 1-1,7-1 1,2 1-8,2-1 1,2-5-1,0-1-62,0 3 90,0-6 0,2 5 0,2-5 0,4 0-7,1 0 1,3-3-1,3-3 1,-1 2-9,-2 2 1,1 0 0,9-8 0,1-2-18,-2-2 0,-1-7 1,-1 1-1,2-2 9,3 3 0,-7-11 0,-5 5 1,1-2 11,3-1 1,-1-3 0,-1 0 0,-4-1-39,-3-1 0,1 4 0,-4-8 0,2 0 7,-2 1 1,-2-3-1,-2 6 1,0-2 22,0-4 0,0 6 1,0-1-1,0 3 2,0 0 0,0-6 1,0 6-1,0 1-3,0 3 1,6 7-1,-1 0 185,-1-1 0,-4 5-134,-6 2-45,4 4 55,-13 2 0,11 0-31,-8 0 1,9 2 0,-5 2 66,0 2 0,6 8-49,-4-3 0,4 5 0,0 1 2,-3 1 0,3-1 1,-4 1-1,4-1-13,2 1 1,0-1 0,0 0 0,0 1 8,0-1 1,0 3 0,0 1 0,0 2-7,0-1 1,0-3 0,-2-1 0,-2-1 24,-2 1 1,0 7-29,6 4 1,0-4 0,0-2-1,0-3-3,0-3 1,0 1 0,0-1-17,0 1 0,0-7 0,0 1-42,0 2 0,2-5-6,4 3 1,-2-2-24,8 1 1,-8-1-451,1-4 0,-3-2 520,-2 7 0,-7-7 0,-3 4 0</inkml:trace>
  <inkml:trace contextRef="#ctx0" brushRef="#br0" timeOffset="38787">19264 1 7341,'-12'0'-199,"1"0"0,1 2 1,-2 3 263,6 7 0,-1 4 0,1 1 1,2 1-55,2-1 0,-4 6 0,0 3 0,2-1 6,3 0 0,-5 6 0,0-2 0,2 2-4,2-2 0,2 2 0,-2-5 0,-2-1-1,-2 0 0,1 4 1,5-4-1,-2 1-9,-4-1 0,4 4 0,-4-6 0,2-1 13,-2-3 0,4-2 0,-3 1 1,1-1-140,-2 1 0,4-1 0,-4 1-129,4-1 0,2 1 252,0-1 0,0 1 0,0-1 0</inkml:trace>
  <inkml:trace contextRef="#ctx0" brushRef="#br0" timeOffset="39557">19683 542 7265,'-2'-10'-228,"-4"5"1,-3 3 0,-9 2 324,1 0 1,5 0 0,0 0-40,-1 0 1,-3 0 0,-1 0 0,1 2 2,5 3 1,-5-1-1,4 6 1,-1 0-17,1-1 0,-3 3 0,5 6-140,0-1 1,2 0-1,7-1 85,-5-4 1,4 3 10,-4-3 0,4 3 11,2 3 0,6-7 1,2-1-12,1-2 1,-3 0 0,6-4-14,1 1 1,3 1 0,1-6 7,1 0 1,-7-6 0,1-1 6,2-3 0,-5 4 0,1-6 0,0 1 0,-2-1 4,-1 0 0,5 1 0,-6-7 29,-2 1 0,3 5 0,-1 1 19,-2-3 1,-2 4 46,-2-1-273,0 7-37,0-4 157,0 8 0,6 8 41,0 3 0,0-1 14,-6 2 1,1-1 7,5 7 1,-4-1 53,4 1 0,-2-3 1,0-1-47,2-2 0,5-7 0,-3 5 23,2-2 1,-4-2 0,5-6-18,3 0 0,1 0 0,3 0 10,-1 0 0,1-2 0,-1-2-15,1-2 0,-3-8 1,-1 5-1,-3-3-25,3 0 1,-4 7 0,-1-7 0,1 0-94,0 3 1,-4-5 0,3 6-97,-1-1 0,-2-3 193,-6-5 0,0-1 0,0 1 0</inkml:trace>
  <inkml:trace contextRef="#ctx0" brushRef="#br0" timeOffset="37969">18268 542 7438,'18'0'-1696,"-1"0"1819,-7 0 151,-2-8-152,-8 6 264,0-13-233,0 13-107,0-6 0,-2 8-11,-4 0 1,-4 0-1,-7 0 22,-1 0 1,-7 2-1,-2 2 73,0 2-105,2 7 41,7-11-68,1 14 0,-1-6 0,1 7 22,-1 1 1,7-1 0,1 0-3,2 1 1,2-1 0,6 1-58,0-1 1,0 1 0,0-1 16,0 1 0,8-1 0,4-1-63,3-5 0,3 3 1,-1-8-1,1-2-78,-1-2 1,3-2 0,1 0 0,4 0 162,2 0 0,2-8 0,6-2 0</inkml:trace>
  <inkml:trace contextRef="#ctx0" brushRef="#br0" timeOffset="38370">18688 612 7569,'-18'0'-165,"6"0"0,1 0 0,-3 2 0,-1 2 293,-3 2 1,1 1 0,-1-1-29,1 6 0,5 3 0,2 3-12,3-1 1,1-5-1,6 0-234,0 1 0,2 1 1,4-1 115,5-1 1,5-8 0,1 2 0,1-4-39,-1-2 1,1 0-1,-1 0 1,1 0-3,-1 0 0,6-8 0,1-4 0,-3-1 77,-2 1 1,-1-4 0,-3 5-1,-3-5 86,-6-1 1,2-1 0,-3 1-51,-1-1 0,-4 1 0,-6 1-76,-5 5 1,-5 1 0,-1 6 0,-1-2 0,1 3 29,-1 1 1,-5 2 0,0 0 0,2 0-337,1 0 1,8 2 338,1 3 0,-1 5 0,-5 8 0</inkml:trace>
  <inkml:trace contextRef="#ctx0" brushRef="#br0" timeOffset="33687">15055 822 7341,'17'0'-947,"1"-2"860,-1-4 1,1 4-1,-1-6 1,1 2 78,-1 0 1,-5-5 0,0 3 50,1-2 0,3 1 1,-1-5 102,-3 2 0,-4 7-44,-8-7-118,0 8 63,0-11 0,-2 13 9,-4-4 1,-4 4 0,-7 2 26,-1 0 1,1 0 0,-1 0-37,1 0 0,-1 6 0,1 1 0,-1 3-32,1 4 1,5-1 0,3 1 0,-1-2 31,0 1 0,6 3 0,-2 1-67,5 1 0,1-1 1,0 0-58,0 1 0,7-6 0,5-3 0,3-1-49,3-4 0,1 4 0,3-2-214,1-3 250,0-1 0,2 0 0,5 2 0,1 2 90,-2-2 0,11-2 0,-3-2 0</inkml:trace>
  <inkml:trace contextRef="#ctx0" brushRef="#br0" timeOffset="34066">15841 699 7456,'-8'-9'-277,"-2"1"0,-1 2 1,-1 0 332,-1 2 1,-3 2-1,-1 2 10,-1 0 1,1 0 0,1 2 0,3 2 27,1 2 1,0 8 0,-5-3-86,-1 5 0,7 1 0,1 1 0,2-1 3,4 1 1,-3-1-1,1 1 1,2-1-20,2 0 1,2-5 0,0 0-1,0 1-21,0 3 0,0-4 1,2-3-1,4-1-24,5-4 1,5 4 0,1-3 0,3-1-67,3-2 1,-2-2 0,6 0-1,1-2-54,-1-4 1,0-3 0,4-7 171,-2 5 0,0-13 0,6 5 0</inkml:trace>
  <inkml:trace contextRef="#ctx0" brushRef="#br0" timeOffset="34378">16208 333 7338,'9'0'-177,"7"0"0,-12 7 0,5 5 0,-1 3 216,-4 3 0,-2 5 0,-2 2 0,0 3-42,0 3 0,0-4 0,0 2 0,0 2-4,0 2 0,0-4 0,0-2 1,0 0-67,0 1 0,0-5 0,0 4 1,0-2-41,0-3 1,0-3 0,2-2-3,4 1 115,-4-1 0,5-7 0,-7-2 0</inkml:trace>
  <inkml:trace contextRef="#ctx0" brushRef="#br0" timeOffset="35061">16033 769 7376,'12'0'-473,"-1"0"1,-5 0 500,6 0 1,-1 0-6,7 0 0,-3-2 1,-1-2-16,-2-1 1,-1-1 0,7 6 0,-1 0 2,1 0 0,-1-2 0,1-2 0,-1-2 6,0 2 0,7 2 1,1 2-1,0-2 5,0-4 0,1 5 0,-5-5 0,2 4-20,-1 2 1,3-6 0,-2 0 0,-2 2-47,-1 2 0,-3 2 0,1-2 0,-1-2-7,1-1 0,-1-3 1,1 4 31,-1-2 1,1-5 0,-3 3 76,-3-2 0,-3 6 1,-5-4-65,2 1 0,-2 5 45,-10-4 0,2 4 0,-7 2-4,-3 0 1,4 0 0,-1 0 11,-3 0 1,-1 0 0,-3 0-14,1 0 0,-1 2 1,1 2-30,-1 2 1,7 5 0,-1-3 0,0 2-4,3 3 1,-1 1 0,6-1-1,-2-1-5,2 2 1,3 1 0,1 3 22,0-1 0,0 1 0,0-1-27,0 1 0,1-7 1,5 1-4,6 1 1,-2-5 0,1 0 0,3-2-29,1 0 1,3-1 0,1-5 0,3 0-837,1 0 874,8 0 0,-4 0 0,8 0 0</inkml:trace>
  <inkml:trace contextRef="#ctx0" brushRef="#br0" timeOffset="32458">13448 909 6286,'12'0'88,"0"0"0,-1 0-64,7 0 0,-1-2 0,1-2 1,-1-4-24,1-1 1,-1-1 0,0-4 0,1 3-2,-1-3 0,1-1 0,-1-3 0,1 1-1,-1-1 0,-1 1 0,-3-1 1,-3 1-11,-2-1 0,3 7 0,-5-1-23,-2-2 0,-2 5 30,-2-3 1,-2 8-1,-4-2 42,-5 4 0,1 2 1,-2 0 76,-1 0 1,-1 2-53,3 4 0,3-2-52,8 8 0,2-1-14,4 7 0,1-7 1,9-1-1,-1 0-6,5 0 0,1-5 1,-2 5-1,3 0-4,1 0 0,0 1 1,-5 7-2,-1-1 1,-5-5 0,-2-1-9,-3 3 1,-1 1-1,-6 3 11,0-1 0,-8-5 0,-3-2-23,-5-2 1,-3 3-1,-2-5 1,-3 0-92,3 2 0,2-7 0,-1 5-118,-3-4 243,-4-2 0,0 8 0,1 2 0</inkml:trace>
  <inkml:trace contextRef="#ctx0" brushRef="#br0" timeOffset="32886">14147 839 7569,'11'0'-590,"1"0"0,0 0 644,5 0 0,1 0 0,-1-2-60,1-4 0,-1 2 0,1-5 13,-1 1 0,-1-6 1,-3 5-1,-3-3 13,-2 0 1,3 7 0,-5-7 29,-2-2 1,-2 5-51,-2-3 0,-8 8 0,-4-2-13,-3 4 1,3 2 0,1 0 0,-3 0 51,-1 0 0,-3 2 0,1 2-32,-1 2 0,7 8 1,1-3-1,0 3 1,2-1 4,1-1 1,1 0-1,6 5 1,0 1 6,0-1 1,2-1 0,4-3 0,3-1-14,1 1 1,5-3-1,-3 0 1,4-1-55,1 1 0,2-6 1,3 4-1,1-2-54,-2-1 0,5 1 1,-1-6-1,0 0-44,0 0 0,4 0 0,-5-2 146,-3-4 0,6-3 0,0-9 0</inkml:trace>
  <inkml:trace contextRef="#ctx0" brushRef="#br0" timeOffset="33220">14671 175 6350,'0'12'-86,"0"0"183,0 1 0,0 5 1,0 3-1,0 2-48,0-1 0,0 3 0,0 0 0,0 0 6,0 1 0,0 5 0,0-2 0,0 4-25,0 2 1,0-6 0,0 0 0,0 0-30,0-2 1,0 6-1,2-6 1,2 0-106,1-3 1,3 1 0,-4-2 0,4-1-62,2-3 1,-1-2 0,5 1 164,-3-1 0,9 1 0,7-1 0</inkml:trace>
  <inkml:trace contextRef="#ctx0" brushRef="#br0" timeOffset="26435">7196 909 6534,'8'-10'-19,"-4"2"0,7 6 47,3-3 0,-4 3 0,1-4 1,3 4 13,1 2 0,3 0 0,-1 0-46,1 0 1,5-2-1,0-2 1,-1-2-1,-3 2 27,-1 2 1,5 2-1,0 0-14,-2 0 0,-1 2 0,-3 2 0,1 2-10,-1-2 0,-5 4 1,0 0-4,1 1 1,-3 3 0,0 5-27,-3 1 1,1-1 0,-4 1-8,2-1 0,0 1 29,-6-1 0,-2-1 1,-4-3 10,-6-1 0,-3-8 4,-3 2 0,1-4 0,-1-2 107,1 0 1,5 0 0,2-2-55,3-4 0,1 2 0,6-8 0,0-1-59,0-3 1,2-1-1,4-1 1,5 1-59,5-1 0,1-5 0,3-2 1,1 0-71,2-1 1,6 5 0,-3 7 0,-1 5 8,0 1 0,4 2 0,-6 6 0,-1 0 118,-3 0 0,-1 0 0,-1 0 0</inkml:trace>
  <inkml:trace contextRef="#ctx0" brushRef="#br0" timeOffset="26936">8366 891 7569,'0'-11'-118,"-2"1"-85,-4 2 1,4 1 0,-5 3 174,-1-2 0,-2 0 1,-7 6 76,-1 0 0,7 0 0,-1 0 1,-2 0-37,-1 0 1,-3 0-1,1 2 9,0 4 0,-1 3 0,1 7 0,-1-2-22,1-3 0,5-1 0,2 4 0,3-3 18,3 3 1,-4-5 0,2 3 1,2 2 1,4 1-30,6 3 0,4-3 0,7-3 0,1-6-8,-1-4 1,1-2 0,-1 0 0,1 0-31,-1 0 0,6-2 1,1-4-1,-3-6 39,-2-3 1,-1 3 0,-3 0-1,-1-1 39,-2-3 0,-7-1 175,7-1-2,-8 1-233,4 7-42,-8 2 1,0 10 0,0 4-44,0 6 0,0 3 0,0 3-104,0-1 0,5-5 1,3-2 217,2-3 0,2 7 0,5-4 0</inkml:trace>
  <inkml:trace contextRef="#ctx0" brushRef="#br0" timeOffset="27389">8681 856 6946,'0'-9'-120,"1"1"297,5 8 1,-2 0-269,8 0 0,-8 2 0,3 2 0,-1 4 74,0 1 1,2-3 0,-4 6-7,2 1 1,5 3 15,-5 1 1,2-1-1,-4-3-7,1-1-2,1-8 57,-6 4 0,0-10-58,0-4 1,2 2 0,2-8 0,2-1 14,-2-3 0,6-1 0,1 1 0,3 3-7,-3 1 0,5 2 0,-4-3 0,3 3 17,3 2 1,-1-3 0,0 5-1,1 2-7,-1 2 1,1 2 0,1 0 0,3 0 22,1 0 1,0 0 0,-5 0 0,-1 0-13,1 0 1,-1 6-1,-1 2 1,-3 1-17,-1 5 0,-6 0 0,3-1 0,-1-1-85,-4 1 1,0 3-1,0 1-71,2 1 0,-1-1 0,-3-1 160,4-5 0,4 5 0,7-6 0</inkml:trace>
  <inkml:trace contextRef="#ctx0" brushRef="#br0" timeOffset="27972">9781 769 7569,'0'-17'-526,"-8"7"1,-2 2 508,-7 8 0,-1 0 1,1 0-1,-1 0 56,1 0 0,0 0 1,-3 0-1,1 2 10,1 4 1,-3-2-1,9 8 1,-1 1 21,1 3 0,-2 1 1,9 1-61,1-1 0,2 0 1,2 1-19,0-1 1,0 1-1,2-3 1,4-1 16,5-2 0,-1-7 0,2 5 1,1-2-84,3-4 0,1-2 0,1-2 0,-1 0 6,1 0 1,-1-2 0,0-2 0,1-4 46,-1-2 0,1-1 1,-1-9-1,-1-1 13,-5-2 1,3-6 0,-6 3 0,0 1-15,-1 0 1,-1-6-1,-6 2 1,0-4-21,0-2 1,0 0 0,0 0 0,0 2 8,0 4 0,0-2 1,-2 8-1,-2-1 56,-1-1 1,-1 6 0,4-5 24,-4 5 1,4 2 87,-4-1-53,4 1-57,2-1 0,0 10 0,0 8 14,0 10 1,6 11-1,0 5 1,-2-1 6,-2 0 1,-2 4-1,0-4 1,0 1-10,0-1 0,0 6 0,0-4 1,0 0-21,0-3 1,2 1-1,2-2 1,3-2-38,3-1 0,-6 3 0,4 0 0,-3-1-94,1-3 0,8-1 0,-4-1-90,-1 1 0,5-7 1,-6-1 201,1-2 0,3 5 0,5-3 0</inkml:trace>
  <inkml:trace contextRef="#ctx0" brushRef="#br0" timeOffset="28342">10287 717 5981,'-17'0'281,"-1"0"1,1 2-222,-1 4 1,3-3 0,1 9 27,3 2 1,1 1-1,-2 3-114,6-1 0,5 1 0,1-1 44,0 0 1,1-5 0,3 0 0,4-1-22,2-1 0,1 4 1,7-8-1,-1-3-18,1-1 0,-1-2 0,1 0 0,-1 0 22,1 0 0,-1 0 0,1-2 0,-1-3-36,1-7 0,-1-2 0,0 1 1,-1 1 38,-4-1 0,-5-3 1,-7-1-1,0-1 11,0 1 1,0 5 0,-2 2 0,-3 1-28,-7-1 1,-4 6 0,-1-2-1,0 4-73,-1 2 0,1 0 1,-1 0-1,1 0-19,-1 0 1,1 0-1,1 2-281,5 4 385,3-4 0,0 13 0,-2-5 0</inkml:trace>
  <inkml:trace contextRef="#ctx0" brushRef="#br0" timeOffset="29019">10671 717 7265,'10'0'-831,"4"2"815,-8 4 0,5 3 1,-3 7 35,2-5 0,-6 5 0,3-6 0,-1 1 10,0 1 1,0 0 0,-4 5-56,4 0 1,-5-5 0,5 0 23,-4 1 56,-2-5 74,0 0-122,0-8 1,0-2-1,0-4-47,0-6 0,6 3 1,2-3 23,2-1 1,1-1-1,5 0 1,-3 5 1,-1 1 1,0-6 0,5 5 23,0-1 1,1 0 0,-1 6 0,1-1 17,-1 1 1,1 2-1,-1 2-21,1 0 1,-7 0-1,1 0-8,2 0 1,-1 7 0,1 3 0,-5 2-1,-1-1 0,0-1 0,-4 4 1,2-3-3,-2 3 0,-2-4 0,-2 1-2,0 3 1,0 1-28,0 3 18,0-8 52,0-3 1,0-9-13,0-3 1,0-5-1,0-8 1,1 1-27,5-1 1,-2 1 0,8 0 0,1-1-28,3 1 0,1 5 0,1 0 29,-1-1 1,-5 3 0,0 0 0,1 3 0,3 3 10,1 2 0,1 2 1,-1 0-22,1 0 1,-1 2 0,0 4-6,1 5 0,-1 3 1,-1-1-1,-2-1-86,-3 2 1,-5 1-1,4 3-119,-3-1 0,-1 0 218,-6 1 0,8-1 0,2 1 0</inkml:trace>
  <inkml:trace contextRef="#ctx0" brushRef="#br0" timeOffset="29544">11702 961 7569,'15'-11'-582,"-3"-1"465,4 8 1,-7-9-1,7 5 76,-5-2 0,5 4 0,-4-5 65,3-3 0,3-2 0,-1-1-18,0 0 1,-1-1 0,-2 1 0,-5-1-2,-1 1 0,0-1 0,-4-1 0,2-4-6,-3-7 1,5 3-1,-2-2 1,-2-2-13,-2-2 0,0-2 0,2 0 1,1 2 17,-1 4 1,-2-4 0,0 6 0,2 0 48,2 4 0,0 3 0,-6 3 0,0-1-36,0 1 1,-2 1-1,-2 3 1,-4 3 22,-2 2 0,5 0 0,-7 5-49,-2-3 0,5 0 0,-3 6-13,-2 0 0,1 2 1,-1 2-1,3 3 31,-3 3 0,6 2 0,1 5 0,1 3 11,0 3 1,-6-2-1,6 6 1,3 1 1,1-1 1,-4-4-1,0 4 1,2 0 20,2 1 1,2-5 0,0 4 0,0-2 9,0-3 1,2-1 0,2 0 0,2 3-40,-2-3 1,5-2 0,1-1 0,2-1 14,-1 1 1,-5-1 0,6 1-80,1-1 0,3-1 0,-1-3 0,-1-3-172,-2-2 1,-1 3-1,7-5-29,-1-2 0,1 4 0,-1-2 250,1-2 0,-1-10 0,1-4 0</inkml:trace>
  <inkml:trace contextRef="#ctx0" brushRef="#br0" timeOffset="30248">12296 769 6659,'5'18'64,"3"-3"0,0-1-50,0-3 0,3-5 1,-3 6-1,2-1-3,3-1 1,-3 4 0,2-6 0,1-1 6,3 1 1,1-2 0,1-6 0,-1 0-70,1 0 1,-1 0 0,1 0 38,-1 0 1,1 0-1,-1-2 1,1-4 8,-1-6 0,-5-1 0,-3-1 1,-1 3 9,-4-3 0,-2 4 0,0-1 36,4-3 1,-4-1 190,3-3-77,-3 8-184,-2 3 0,0 9 1,0 3 20,0 7 1,0 4 0,0 1 0,0 1-11,0-1 1,0 0-1,0 1 1,0-1 9,0 1 1,0 5-1,0 0 1,0-1 18,0-3 0,0 4 1,0 3-1,0-1 33,0 0 0,0 4 1,2-4-1,2 1-32,2-1 1,0 6 0,-6-4 0,0 2-3,0 0 0,0-5 0,-2 3 0,-2-2-16,-2-4 1,-2 5 0,5-3 0,-5-2 12,-2-1 0,4-5 1,-3-1-1,-1-5 41,0-1 1,4 4 0,-5-6 0,-3-2 11,-1-2 1,-3-2 0,1 0-1,-1 0 59,1 0 1,-3-2 0,-1-4-31,-2-6 1,-1-3 0,9-3 0,1 1-72,3-1 0,7-1 0,-2-3 0,4-1-7,2 2 1,0-6-1,2-1 1,4-1-66,5 0 0,5 2 1,3-4-1,3 4-141,1 2 0,8-4 1,-2 5-1,2 3 69,-2 2 1,2 1 0,-5 1 0,1-1 123,4 1 0,-6-1 0,0 1 0</inkml:trace>
  <inkml:trace contextRef="#ctx0" brushRef="#br0" timeOffset="50993">7877 1869 7569,'-15'-2'-129,"1"-1"12,2-3 0,7-6 1,-5 4 43,2-1 199,-5 5-18,3-4 0,0 8-227,2 0-21,8 0-39,0 0 0,0 8 203,0 3-24,0-3 0,8 8 0,2-7 0</inkml:trace>
  <inkml:trace contextRef="#ctx0" brushRef="#br0" timeOffset="50802">7423 2149 6989,'0'-18'-92,"-6"7"1,-1 1 198,-3 2 1,6 0 0,-4 5-66,0-3 1,1-2-1,-7 4-30,2-2 0,1 1 0,-7 5 0,1-2 0,-1-2 26,1-2 1,-6 0 0,-1 6 57,3 0-60,2 0 11,-7 8-19,7-6 4,-6 6-21,7-1 0,7-3-67,-1 8 74,0-1 0,3 1 0,3 0-43,4 1 1,4 1-1,2-1 1,3-3 5,3-2 0,2 4 1,5-7-1,1-1 2,-1-2 0,6-2 0,1 0-30,-3 0 33,-1 0-97,-3 0 92,0 0 10,9 0-20,-15-8-17,13 7 24,-15-15 3,9 14 82,-9-13-82,7 5 1,-14 0 52,6-5 1,-2 11-1,-1-8 1,1 6-49,-6-5 38,0 7 1,0-6 378,0 4-315,0 4-49,0-5-4,0 7-12,0 7 0,0-3-20,0 8 1,0-1-1,0 7-10,0-1 0,2 7 1,2-1-1,2-2 3,-2-1 0,3 3 1,-1 2 1,-2 2-174,-2 2 175,6-1 2,-6 5-13,6-6-113,-8 0-11,0 6 118,0-14-146,0 14 132,0-13-4,0 13 7,-8-14-20,6 6 7,-14-7-25,14-1 28,-13 1 78,5-9-81,-7 7-8,-1-14 186,9 13-159,-15-13-21,20 6 20,-27-8 79,27 0 0,-19 0 1,12-2 50,-5-4-113,-1 4 13,-1-13-9,8 5 38,3-7-31,7-1 1,0 1 7,0-1 0,0-1 1,0-2-1,2-3-8,3 3 1,5 2-1,8 1 1,1 3-95,4 3 93,-3-4 3,5 7-10,0-1-127,-6-6 128,14 7 0,-11-3-73,7 1 65,-8-1 0,4 2 1,-1-5-21,-1 3 17,0-4-11,3-1 1,-5 5 35,8 1-35,-8-1 7,5-5 0,-9-1-12,1 1 4,7 7 181,-14-6 45,13 7-204,-15-9 126,1 9-113,-2-7 0,-6 12 30,4-7-89,-4 7 65,5-4 10,-7 0-47,0 6 41,0-13 4,0 13-4,0-14-163,0 14 157,0-13-32,0 13 0,0-8 9,0 4 77,0 4 1,-6-3-32,1 10 0,-7-1 1,4 8 19,-1 1 0,5-3 0,-4 2 7,0 1 0,6 3 6,-4 1-38,4 1-34,2-1 8,0 1 0,0-7 0,2 1 1,4 0-1,4-1 0,2 1-8,-1 2 23,-7-7-56,12 1 1,-7-2-55,9 0 0,-1 1 1,1-3-271,-1 2 153,-7 0 6,5-6 129,-5 0-353,8 0 157,-1-8-1,-7-1 268,5-9 0,-13 1 0,14-1 0,-7 1 0</inkml:trace>
  <inkml:trace contextRef="#ctx0" brushRef="#br0" timeOffset="51375">8157 2027 7109,'2'11'447,"3"1"-330,-3 0-1,14-3 0,-14 7-204,6-14-1,-8 13 208,0-5-220,0 7 0,7-7 173,-5 6 19,6-7-37,-8 9 36,0-9-18,0 7 0,8-6-56,-6-1 1,5 1-119,-7-4-158,8-4 92,-6 6 220,6-8 24,0 0-65,1 0 7,1 0 1,0-2 27,-4-4-33,3-4-54,1 0 60,6-5-5,-7 5 1,3-7-189,0-1-6,-1 1 138,7-1 0,-1 1-234,1-1 269,-1 9-80,0-7 1,-5 8-118,0-3 0,-1 3 4,7 8-46,-1 0 123,-7 0 1,6 0 122,-5 0 0,5 0 0,1 0 0,1 0 0</inkml:trace>
  <inkml:trace contextRef="#ctx0" brushRef="#br0" timeOffset="51808">8803 2114 7265,'11'10'-1086,"1"-5"1186,-8-3 0,11-2-12,-3 0 1,-2-5-1,1-1 53,3 2 1,-6 0 36,-2-2-106,3 4-16,-7-13-107,6 13 91,-8-6-30,0 8 1,0-2 1,0-4 0,-2 4 1,-4-4 3,-5 5 1,-3-1 0,0-2-1,3-2 9,-3 2 1,5 2 0,-3 2 0,-2 0 134,-1 0-141,-3 0 17,1 8-10,-1-6-50,1 6 51,-1-1 12,1-5-99,7 14 92,-5-7-6,13 1 1,-14 6-17,14-14 17,-5 13-10,7-13 27,0 14 0,2-7 0,3 9 0,7-3-25,4-3 0,-5 2 0,1-7 1,1 1-36,3 0 1,1 3 0,1-5-34,-1-2 1,-5 0-265,0 2 137,-1-4-199,7 6-71,-1-8 205,1 0 125,-1 0 0,1 0 116,-1 0 0,0-2 0,1-4 0,-1 4 0,1-14 0,-1 7 0</inkml:trace>
  <inkml:trace contextRef="#ctx0" brushRef="#br0" timeOffset="52434">9187 2044 7569,'10'0'-378,"-1"0"357,-3 0 150,-4 0 0,8 2 109,-4 4-145,-4-4 0,7 11 1,-5-5-141,2 2 33,0 1-24,-6-1-87,0 6 1,0-7 156,0 1 0,2 4-193,4-9 138,-4 9 1,5-10-12,-7 8-13,0-9 1,0 7 7,0-4 20,0-4 8,0 6-70,0-8 88,0 0 1,0-8-5,0-4 1,0 3 0,0-3 9,0-2-16,8-1 1,2-3-8,-1 9 11,7-7-2,-14 6-14,13-7 14,-5 0 0,8 7-2,-1-6 5,1 7-3,-9-1-3,7-6 2,-7 14 198,9-5-193,-1-1 4,1 6 172,-1-6-162,1 8-4,-1 0 14,-7 0-34,5 0 40,-5 0-16,8 0 27,-9 0-18,7 8 24,-14-6-20,13 6-56,-5-1 30,0-5 10,5 14 0,-13-12 1,6 7-1,-2 3 1,2 0-15,1-3 0,-5 5-85,2-5 100,-4 5-3,-2 1-55,0 1 1,0-7-1,0 1 41,0 2 1,0 1-9,0 3-11,0-9 15,0 7 8,0-6 0,0 1-24,0 1 147,0-8-129,0 4-1,-8-1 5,6-5 163,-6 6-151,1 0-15,5-6 14,-14 5 1,14 1 1,-7-6 1,3 4 0,4-2 0,-6 0-344,0 2 1,4 5-578,-7-5 907,7 8 0,-12-5 0,7 9 0</inkml:trace>
  <inkml:trace contextRef="#ctx0" brushRef="#br0" timeOffset="56366">10671 2149 7569,'10'0'-1413,"-2"-2"1421,-8-4 0,0 2 194,0-7-173,0 7 40,0-4 0,-2 8 0,-4-2 15,-5-4 0,1 4 0,-2-4-12,-1 4 0,3 2-19,-2 0-39,1 0 1,-1 0 0,0 0 19,-1 0-161,-3 8 164,-1-6-22,-1 14 9,1-14 1,-1 13-2,1-3-2,-1-4-150,1 7 143,7-13-16,2 14 69,1-7-64,5 1 7,-6 5-11,8-5 70,0 0-59,0 5-1,0-13-32,0 14 36,8-6-2,-6-1 4,5-1 4,1 0-9,-6-6 0,12 7 0,-6-5 1,1 2-4,5-2 1,-4-2 0,1-2-22,3 0 21,1 0 0,-5 0-48,5 0 0,-7-2 47,4-4-45,3 4 40,-13-6-1,14 1 1,-14 5 88,13-6-89,-13 0-3,6 6-2,-8-13 4,8 13-5,-6-6 43,6 0 0,-8 4-54,0-7 0,0 5-43,0-6 34,0 8 1,1-3 34,5 7 0,-4 2 22,4 3 1,-4 5 64,-2 8-78,0-9 1,2 7-1,2-5 0,2 5 0,5-4 0,-3-3 27,2-1 30,-6 6-53,11-12-5,-5 5 0,0-7 0,5 0-3,-5 0-2,7 0 113,-7 0-104,5 0 3,-5-7 131,0 5-116,5-14-18,-5 14 28,0-13-217,-2 13 201,-1-14-3,-5 14-97,6-13 1,-8 11-332,0-8 1,6 6-282,0-5 679,-1 7 0,-12-4 0,-3 8 0</inkml:trace>
  <inkml:trace contextRef="#ctx0" brushRef="#br0" timeOffset="57899">12069 2131 6596,'0'-17'-49,"0"-1"1,0 7-1,-2-1 105,-4-1 0,4 3 0,-6 0 124,0 2-136,6 3 1,-13-1 0,3 0 88,-3 2-295,-3 2 212,1 2-3,-1 0-54,1 0 0,3 0 0,-1 2 20,-5 4 18,7-4 0,-3 13-14,7-13 3,-9 14 180,8-14-174,-5 13-12,13-5-51,-14 7 68,14-7-6,-5 6 10,7-7-107,0 9 103,0-8-4,0 5-32,0-5 0,7 1-21,5 1 49,-4-8-11,7 11 1,-5-13-9,8 4 13,-1-4-106,0-2 0,1 6 75,-1 0-107,9 0 110,-7-6 6,6-8-10,-7 6-39,-1-6 38,-7 0 4,5-1-14,-5-1 30,0-6-24,5 15 4,-13-15 69,14 14-69,-14-13-4,6 13 8,-8-6 153,0 0 5,0 6-128,0-6-7,0 8 81,0 0-59,0 8 1,0-4 0,0 8-1,0 1-40,0 3 1,0 7-1,1 0 1,3 1 19,2 1-127,0-6-1,2 14 122,-6-13-3,5 5-173,-7 0 164,0-6-18,8 14-105,-6-13 100,6 5 1,-8-7 11,0-1 58,0 1-73,0 7 3,0-14 51,-8 13-56,6-15 9,-13 9-2,13-8 69,-14 5-63,14-13 9,-13 14-11,5-15 95,-7 7-88,-1-8 11,8 0-19,-5 8 18,5-6-4,0 6 5,-5-8-31,13 0 27,-14-8 0,15 6 1,-7-14 0,8 5-15,0-5 0,0-1 0,0-1 0,2 1-34,4-1 20,3 1 20,9 0-4,-1-1-151,1 1 148,-1-1-4,1 1 8,-1-1-9,8 1-1,-5-1 3,13 1 83,-14-8-88,6 5 5,1-5 0,-7 0-4,14 5 4,-14-5-10,7 0 1,-1 5 144,-6-13-134,6 14 18,-7-14-128,-1 6 123,9 0-9,-15-6 13,12 13-66,-13-5 52,0 0 1,-2 5 176,-1-5-180,-5 8 7,6-1-9,-8 1 1,0-1 3,0 9-5,0-7-1,-8 6 251,6-7 0,-5 7-197,-1-5-6,6 5 8,-14 0-7,14-5 23,-5 5-15,7 0 34,0-5-34,-8 13-114,6-14 241,-6 15-123,8-15 26,0 14-4,0-13-25,0 13 4,0-6-118,-8 8 111,7 0-17,-7 0 1,6 0 0,-2 2-31,-2 4 39,0-4 1,1 7 0,-1-3 11,2 6 1,-4-3-1,2 3 22,2 2-32,-5 1-7,7 3-1,-6-1 17,8 1 59,-8-1 1,6 2 0,-4 3-25,4 1 1,-3 2 38,-1-1-56,0-5-5,6 6 0,0-2 28,0 1-21,0-1 87,8 2-86,-6-5-3,13 5 18,-13-8-95,14 1 91,-7 7-55,1-6 0,6 7 11,-5-9 1,5 1-65,1-1 1,-5-5-275,0-1 142,-1 1-150,7 5 1,-1-5 122,1 0 0,-1-8-239,1 1 445,-1-3 0,0 6 0,1 2 0</inkml:trace>
  <inkml:trace contextRef="#ctx0" brushRef="#br0" timeOffset="58401">13012 2184 7569,'0'-10'0,"0"-5"-374,0 13 324,0-14 48,0 6-24,0 1 1,-2-5-1,-2 6 21,-2-1 0,-8 5 0,3-2-128,-5 4 199,-1 2 16,-1 0-32,9 0 73,-7 0-60,6 0-1,-7 0-21,-1 0-5,9 0 1,-7 0 0,5 2 63,-5 4-47,6 3-22,-5 1 1,7 6-137,-4-5 164,5 5-59,7-6 1,-6 5-11,0-3 58,0 3-78,6-5 1,0 5 11,0-3 1,6-2 0,2-1 0,2-1 20,3-4 0,-3 0 0,1 0-27,3 2-69,2 0 1,1-8-128,0-4 35,1-4 153,-1-7-2,1-1-1,-1 1 24,1 7-27,-9-13 4,7 11 98,-14-5-105,13 1 5,-13 6 2,6-7 79,-8-1-75,8 9 5,-6-7-12,6 14 159,-8-5-140,0 7 409,0 0-375,0 7 152,0 3-142,0 7 1,0 1-15,0-1 0,0 1 65,0-1-154,7 1-6,3-1-173,0 1 117,5-1 0,-5-7 118,0 5-393,5-13 174,-13 6 0,14-8 240,-7 0 0,1 8 0,-2 2 0</inkml:trace>
  <inkml:trace contextRef="#ctx0" brushRef="#br0" timeOffset="61159">13501 2062 7386,'9'7'-1066,"7"-5"1235,-6 6 1,-1-10-44,-3-4 0,-4-3-64,-2-9 0,0 6-34,0 1 0,-2 7 0,-2-4 0,-4 2-42,-1 0 1,-3 1 0,-5 5 0,-1 0-11,1 0 1,-1 2 0,1 1-1,-1 3 37,1-2 1,5 4-1,1 0-11,-3 1 1,4 1-1,1 4-53,1-3 1,2-5 0,6 6 28,0 1 1,2-5 0,4-2-1,5-4 1,5-2 1,1 0-1,1 0 14,-1 0 0,1 0 0,-1 2 0,1 2 15,-1 2 1,1-1 0,-3-3 0,-1 2-3,-3 2 0,-1 2 1,4-4-49,-3 1 1,-7 9 2,2-2 0,2-3 18,-2 3 1,-3-2-1,-6 3 21,-3-1 0,-8-8 0,3 4-2,-5-1 1,-1-5 0,-1 4-15,1-4 0,-1 0 0,1 2 0,-1 2-182,1-2 1,5-2 123,1-2 74,7 0 0,-4-8 0,8-2 0</inkml:trace>
  <inkml:trace contextRef="#ctx0" brushRef="#br0" timeOffset="61751">14042 1939 7266,'-12'-2'-565,"1"-2"0,-3-1 645,-1 1 0,-3 2 1,1 2-46,-1 0 1,1 0 0,-1 0 0,1 2 34,-1 4 0,7-5 1,-1 7-12,-1 0 0,-3 0 0,0 5-64,5-1 0,3-6 1,8 5 0,0 3 0,0-4 8,0 1 1,8-1 0,3 2 2,5-6 0,1-4 0,1-1 0,-1 3-43,1 2 1,-1 0 0,1-6 56,-1 0 0,1 6 0,-1 0 77,1-3 0,-7 1-84,1 2 1,-8-2-1,4 6 1,-3-1 25,1 1 1,0-4-79,-6 6 1,0-1 43,0 7 0,-6-7 0,-2-1 23,-1-2 0,-3 4 0,-5-5-17,-1 3 1,1-6 0,-1 4 0,1-3 0,-1 1 0,1 0 0,-1-6 0,1 0 11,-1 0 1,1 0 0,0 0 16,-1 0 0,6 0-206,1 0-16,7 0 135,-4 0 0,8-2 0,2-2-371,4-2 0,-2 1 417,7 5 0,-7 0 0,4 0 0</inkml:trace>
  <inkml:trace contextRef="#ctx0" brushRef="#br0" timeOffset="64717">14915 1957 7341,'12'-6'-1031,"0"0"1214,-9-8 1,5 11-93,-8-9 0,-2 8 0,-2-4 45,-1 1 0,-9 5 0,2-4-22,-3 4 0,-3 2 1,1 0-46,-1 0 0,1 2 0,-1 2 1,1 2-36,0-3 1,-1 7-1,1 2 58,-1 3-171,8 3 134,3-9 19,7 7-157,0-6-18,0 7 24,0 1 100,7-1-66,3-7 1,8 3-222,-1-7 263,1 0-30,-1-6-352,8 0 215,-5 0 1,5 0-26,-8 0 146,9 0-58,-7 0 105,6 0 0,0 0 0,3 0 0</inkml:trace>
  <inkml:trace contextRef="#ctx0" brushRef="#br0" timeOffset="65075">15282 1904 7427,'-12'6'-158,"1"0"229,-3-2-57,6-2 206,-7 6-180,13-7 58,-14 7 0,13-2 1,-7 2-1,0 0 87,0-1 0,7 7 0,-3-2-381,4 3 104,2 3-21,0-9-21,0 7 127,0-14 0,2 11 1,4-5-1,5 0-102,5 0 0,1-3 0,1-5-172,-1 0 286,1 0-145,-1 0 123,0 0-17,1 0 14,-1-7 19,1-3-33,-8 0 38,5-5 1,-7 5 175,3-7-206,-3-1 57,-8 1 1,0 5 0,0 0-1,0-1-31,0-3 0,-8 5 1,-3 1 34,-5 2 0,-1 2-12,-1 6 0,1 0-169,-1 0 0,1 0 7,0 0 1,-1 2-62,1 4 1,-1-2 48,1 8 1,7-7-177,4 7 327,-4-8 0,9 11 0,-7-5 0</inkml:trace>
  <inkml:trace contextRef="#ctx0" brushRef="#br0" timeOffset="65511">15544 1974 7077,'10'0'15,"-3"0"0,-7 2 38,0 4 0,6-2-51,0 7 69,8 1-143,-12-2 15,5 5 100,1-13-135,-6 14-8,6-6 117,-8-1 13,0 7-96,0-14 82,0 13-29,0-13-44,0 6 53,0-8-14,0 8 18,0-6 108,0 5-126,0-7 0,0-7 0,0-5 4,0-4 0,2-1 0,4 0 0,3-1 23,1 1-114,6-1 0,-7 6 92,9 1 1,-1 1 0,1-3 0,-1 3 0,1 2 0,-1 4 1,2 2 0,3 2 5,1 0 130,0 0-130,-5 0 0,-1 0 42,1 0 1,1 0 0,2 2 0,3 4 0,-1 2 0,-5 5 0,-3-1-8,-3 2 0,-5 1-17,-7 3 1,6-1-4,0 1 0,0-7-138,-6 1 0,0-1-487,0 7 616,-8-1 0,-2 1 0,-7-1 0</inkml:trace>
  <inkml:trace contextRef="#ctx0" brushRef="#br0" timeOffset="66142">16365 1765 7112,'-8'-10'-1141,"6"0"912,-4 4 229,4 4 0,-3-7 835,-1 3-277,0 4-494,6-6-8,0 8 65,0 0 0,0 8-116,0 4 0,0-3 1,0 3-1,0 2 0,0 1 35,0 3 1,0-1 0,0 0 0,2 1-72,4-1 0,-4 7 0,3-1 0,-1-2-55,2-1 1,-4-3 0,4 1-177,-4-1 236,6 1-372,-7-1 162,7 1-61,0-1 297,-6 0 0,6 1 0,-8-1 0</inkml:trace>
  <inkml:trace contextRef="#ctx0" brushRef="#br0" timeOffset="66412">16103 1957 7569,'10'0'-217,"5"0"285,-13-8-124,14 6 0,-7-6 58,9 8 1,-1 0-1,1 0 1,-1-2 0,1-2 39,-1-1 1,6-1-1,3 6-235,1 0 91,-6 0-13,12 0-279,-6 0 251,8 0 1,-6 0 142,0 0 0,0 0 0,6 0 0</inkml:trace>
  <inkml:trace contextRef="#ctx0" brushRef="#br0" timeOffset="67164">16976 1852 7266,'-10'-8'-378,"1"6"0,5-6 0,-4 3 584,-2-1 1,4 0 0,-5 6-89,-3 0-37,-1 0-1,-3 0 1,1 0-221,7 0 227,-5 0-35,5 0 0,-8 2 123,1 4 0,-1-2-49,1 7-89,0 1 27,-1 5 22,1-7-144,7 6 0,0-7 157,4 9-12,4-9-188,-5 7 24,7-6 130,0-1-138,0 7 124,0-14-22,7 13 1,-3-11-1,8 6-19,2-2 0,1-2 1,3-6-1,-1 0-46,0 0 1,1 0 0,-1 0-76,1 0 122,-1-8-187,1 6 174,-1-14 2,8 7 1,-11-3-78,4 0 52,-5 1 14,5-7 0,-1 1-35,0-1 9,-7 1 29,-2-1 0,-2 7-21,0-1 2,-1 0 94,-5 3 1,0-7-105,0 5 135,0 3 0,0-2-29,0 4 0,-2 4 0,-1-2 62,-3 8 1,-6 6-97,6 8 0,0-1 0,6 0 0,0 1 0,0-1 0,0 1 1,0-1-15,0 1 1,6-7 0,2-1-1,2-2 26,3-4-49,3 5 0,1-7 27,1 4 0,-1-4-82,1-2 79,-1 0-141,8 0-6,-5 0 137,5 0-12,-7-8-205,-1 6 188,0-13-7,1 5 16,-8 1-30,5-7 4,-5 6 32,0-7 0,3-1 0,-7 1 1,0-1 0,0 1 200,-1 0-141,1-1 0,-6 6 0,-2 3 52,-4 1 108,5-6 1,-7 12-186,8-5 1,-2 7 0,-2 2-1,-2 3-94,2 7 121,2 4-16,2-7 1,0 7-76,0-5 0,0 5 0,0 1 0,0 1-55,0-1 73,0 1-16,0-8 1,6 5-3,0-3 1,6-3 0,-5 1-201,3-2 15,2 5 178,-3-11-294,7 6 132,-6-8 81,7 0 0,-5 0 131,-1 0 0,1 0 0,5 0 0</inkml:trace>
  <inkml:trace contextRef="#ctx0" brushRef="#br0" timeOffset="67351">17430 1607 7507,'-12'-5'0,"3"-3"-212,1-2 403,-6 6-463,12-11 196,-13 13-1,13-6 194,-6 8-348,0 0 229,7 0-226,-7 0 1,8 2-35,0 4 284,0-4-286,0 13 129,0-13 135,0 14 0,8-7 0,1 9 0</inkml:trace>
  <inkml:trace contextRef="#ctx0" brushRef="#br0" timeOffset="67821">17710 1800 7742,'5'17'-8,"1"0"0,-2 1 0,-2-6 0,-2-1-29,0 3 0,0 1 0,2 1 35,4-5 0,-4-1-56,4-4 53,-5-4 0,-1 4 0,2-12-21,4-6 0,-4 3 0,6-3 0,-2-2-28,0-1 1,5-3-1,-3 1 1,2-1 32,3 1 1,3 0 0,1 1-1,1 2 18,-1 3 0,1 5 1,-1-4-1,1 3-13,-1 3 0,0 2 1,1 2-1,1 0-47,5 0 0,-5 0 0,4 0 1,-3 2 26,-3 3 0,1-1 0,-1 8 27,1 2 1,-7 1-1,-1 3-76,-2-1 1,-2 0 0,-6 1-46,0-1 0,0-5 130,0 0 0,-8-8 0,-2 3 0</inkml:trace>
  <inkml:trace contextRef="#ctx0" brushRef="#br0" timeOffset="68038">18356 1747 7443,'0'10'38,"0"5"0,6-5 1,-1 8-119,-1-1 0,0 0 0,0 1-123,2-1 141,0-7-107,-6 6-312,0-14 209,0 5 272,0 1 0,7-6 0,3 6 0</inkml:trace>
  <inkml:trace contextRef="#ctx0" brushRef="#br0" timeOffset="68204">18408 1607 7116,'-6'-17'32,"0"0"0,1 5 377,5 0-180,0 8-45,0-3-574,0 7-409,0 0 91,0 7 708,0 3 0,0 8 0,0-1 0</inkml:trace>
  <inkml:trace contextRef="#ctx0" brushRef="#br0" timeOffset="68651">18635 1747 7363,'10'0'9,"-2"0"1,-8 2-1,0 4 1,2 4 12,3-1 0,-3 7 55,4-5 17,-4 5-19,-2 1 0,0-7-83,0 6-82,0-7-12,8 1 148,-6-2-158,6-8 138,-8 8 9,0-6-25,0 5-34,0-7 88,0 0-121,7 0 73,-5-7 0,14-3-179,-14 0 172,13-5-6,-13 5 4,14-8-53,-7 1 48,9 0-3,-1-1-65,1 1 57,-1-1 1,1 1 1,1 5 19,4 0-27,-3 9 5,5-5 0,-6 8 88,5 0 1,-5 0-84,4 0 1,-3 0 5,-3 0 0,1 8 5,-1 3 1,1 3 10,-1-3 0,-5 5-133,-1-4-3,-7 3 117,4 3-213,0 7-17,-6-6 194,6 6 15,-8-7-207,0-1 1,-2-1-128,-4-5 357,4 5 0,-6-6 0,8 7 0</inkml:trace>
  <inkml:trace contextRef="#ctx0" brushRef="#br0" timeOffset="69322">19561 1782 7569,'0'-10'-400,"0"-5"348,0 13 0,-2-14 0,-4 5 17,-6-5 1,3 7 0,-3 3 108,-2 4 1,5-4-120,-3 0 123,8 0 0,-11 6 20,5 0-120,-8 0 94,9 8 0,-7-6 0,7 14-159,-1-15 166,-6 15-69,14-6-144,-13 7 170,13 1 8,-6-1-12,8 1-114,0-1-24,0 0 133,0 1-180,0-8 164,0 5 1,2-7-31,4 4 25,4 3-25,7-13 53,1 6-43,-1-8 3,0 0 0,1 0 0,-1 0 1,1 0-20,-1 0 22,1-8-55,-1 6 55,1-13-3,-1 5 23,8-8-22,-5 1 1,-3-1-5,-1 1 27,-6 0-23,-1-1 49,-1 8 1,-2-5 0,0 3 43,-2-3 303,-3 5-332,-1 2 0,-1 8-64,-5 0 0,2 0 0,-6 2 27,2 4 0,3 4-51,5 7 0,-6 1 1,0 1-1,2 2 16,2 3 1,2 5 0,0-4 0,0 2 0,0 4-95,0 2 154,0 2 1,-2 0 2,-4 0 1,4 2-1,-3 2 1,1 3-1,0 1-17,-2 0 1,-2-3-1,4-3 1,-3 2-4,-3 2 1,4 0-1,-4-8 1,1-2-32,-1-2 0,4-2 1,-6 2-1,1-4-2,1 1 0,-5-7 0,3 2 1,-4-5 95,-1-5 0,-1-7 0,1 4 1,0-2 93,-1 0 1,1-2 0,-1-8 0,1-4-26,-1-2 1,1-1-1,1-7 1,5 1-97,5-1 0,4 1 0,2-3 1,0-3-183,0-6 1,2-4 0,4-2 0,5 0-67,5 0 0,9-2 1,4-1-1,4-5-156,2-2 1,0 4 0,2-3 0,4-1 337,5 1 0,12-3 0,4-5 0</inkml:trace>
  <inkml:trace contextRef="#ctx0" brushRef="#br0" timeOffset="83094">8384 3459 7569,'9'0'-145,"-1"0"1,-6 0-5,4 0 186,-4 0 34,6 0 26,-8 0 0,0 2 0,0 3-168,0 7 1,0-2 0,1-1 37,5-1-59,-4 6 0,6-4 60,-8-1-61,0 7 106,0-7 3,0 1-30,8 6 24,-6-14-39,5 13 33,-7-13-31,0 6 24,0-8 29,8 0 28,-6 8-40,6-6 0,-6 3 23,4-10-185,-4-5 153,5-8-1,1 1 1,-6-1-228,6 9 215,0-7 2,-6 7-12,13-9-22,-13 1 18,14-1 5,-14 8-20,13-5 17,-5 13-48,7-14 41,1 14 178,-1-13-173,1 13 1,-1-6 99,1 8-91,-1 0-1,0 0 19,1 0-16,-1 0 32,-7 0-27,6 0 47,-7 8-26,9-6-13,-9 13-2,7-5 12,-6 0-12,-1 5 1,5-5 0,-8 8 2,-2-1-193,-2 1 184,-2-9 3,0 7-5,0-7-221,0 1-9,0 6 216,0-14-27,0 5 49,0 1 0,0-6 0,0 6 0</inkml:trace>
  <inkml:trace contextRef="#ctx0" brushRef="#br0" timeOffset="83327">9117 3441 7569,'10'0'-183,"-2"0"1,-8 2 0,0 4 195,0 6 0,0-3 0,0 3 0,0 2 44,0 1 1,0 3-1,2-1-190,3 0 0,-3 1-422,4-1 279,-4 1 276,-2-8 0,8 5 0,2-5 0</inkml:trace>
  <inkml:trace contextRef="#ctx0" brushRef="#br0" timeOffset="83531">9170 3267 7569,'0'-10'-307,"0"2"1,0 6 39,0-4 22,0 4 124,0-5 0,0 9-45,0 3 0,0 5 166,0 8 0,7-1 0,3 0 0</inkml:trace>
  <inkml:trace contextRef="#ctx0" brushRef="#br0" timeOffset="86959">12121 3459 8011,'0'0'0</inkml:trace>
  <inkml:trace contextRef="#ctx0" brushRef="#br0" timeOffset="85602">11318 3197 6831,'0'17'245,"0"1"-204,0-1 0,0-5 1,2-1-1,1 3-7,3 1 0,0 3 0,-4-1 0,2 1-43,2-1 1,0 3 0,-6 1 0,0 2 1,0-1 0,1-3 1,3-1-1,2-1-238,-2 1 1,-2-1-1,-2 0-24,0 1 1,0-6 268,0-1 0,-8 1 0,-1 5 0</inkml:trace>
  <inkml:trace contextRef="#ctx0" brushRef="#br0" timeOffset="86107">11265 3144 7387,'-8'-9'-757,"7"1"993,-7 0-235,8 6 4,0-6 0,2 8-22,4 0 0,3 0 1,9 0 18,-1 0 0,-5 0 0,-1 0 0,3-2 10,2-3 0,1 3 0,0-6 0,1 2 7,-1 0 1,1 0-1,-1 4 1,1-1-2,-1-3 0,7 0 0,-1 6-22,-2 0 1,-1-2 27,-3-4-207,-7 4 189,5-5-111,-5 7 1,7 0-96,1 0 0,-6 0-45,-1 0 245,-7 7 0,4-5 0,-8 6 0,0 0 0,0 1 0</inkml:trace>
  <inkml:trace contextRef="#ctx0" brushRef="#br0" timeOffset="86561">11283 3354 7569,'7'10'-756,"-5"-3"0,8-7 860,-4 0 1,-2 0 51,7 0 41,-7 0-55,12 0 1,-6 0 57,7 0 1,0 0-142,1 0 1,-1 0-1,1 0-198,-1 0 1,-5 0 139,0 0 1,-1 0 18,7 0 0,-1 0-281,1 0 0,-7 0 80,1 0 0,0 0 110,5 0 0,-5 0 71,-1 0 0,1 0 0,5 0 0</inkml:trace>
  <inkml:trace contextRef="#ctx0" brushRef="#br0" timeOffset="84006">9501 3424 7569,'10'0'-1252,"-2"2"1640,-8 3 1,2-1-243,4 8 0,-4-6-108,3 5-81,-3-7 133,6 12-1,-6-6 0,6-1 23,-8 7-45,0-14-202,0 13-71,0-5 108,0 0 1,0 5 121,0-13 4,0 6-32,0-8 35,0 8-201,0-6 172,0 5-13,0-7 111,0 0-84,0-7-139,0-3 63,7 0 0,1-5 0,6 3-61,-3-3 105,1-3 6,6 1-17,-1-1 12,-7 8-26,5-5 88,-5 13-85,7-14-5,1 14 18,-1-5-24,-7 7 23,6 0 192,-7 0-59,1 0 16,6 0-128,-7 7 148,1-5-138,5 6 12,-13 0 1,14 2-1,-6 7-42,-1 1 1,5-7 0,-8 1-108,-2 1 145,-2-5-7,5 8 9,-5-7-6,6 1-25,-8 6-571,0-14 271,8 13 108,-6-13 208,5 14 0,1-14 0,2 5 0</inkml:trace>
  <inkml:trace contextRef="#ctx0" brushRef="#br0" timeOffset="84751">10340 3459 6661,'0'-10'-75,"0"-6"1,0 13 225,0-9-171,0 8 1,-8-6 104,-4 4 1,-3 5-1,-3-5 36,1 4-66,7 2-22,-5 0 1,7 2 0,-6 2 81,3 1-179,7 1 95,-12 2 26,14 2-158,-13-1 144,5 7 2,0-6-1,3 7-12,7 1-4,0-9 1,0 7-99,0-5 1,0-1 0,0 2 43,0 1-118,0-5 149,0 0-6,7 0-24,3-6 1,7 5 0,1-7-5,-1 0 15,-7 0 1,11 0-14,-3 0 6,3-7 8,-3 5 85,-1-14-40,1 14-34,-9-13-5,7 5 49,-6 0-44,7-5 5,-7 5-4,5 0 7,-13-5-3,6 13 6,0-14 88,-6 14-86,5-13-4,1 13 178,-6-6-153,6 8 3,-8 0-35,0 0 1,6 2-1,0 4 28,-3 6 1,-1-3 0,-2 3 0,0 2-29,0 1 1,0 4 0,0 3 0,0 1 8,0-2 0,0 5 1,2-1-1,2 0 1,2 0 1,0 1-1,-6-5 1,0 4-12,0 2 0,6-3 1,-1 3-1,-1 0-29,-2 0 1,0-6 0,2 5 0,2-3-1,-2 0 0,-2 1 0,-2-7 1,0 0 17,0 1 0,-6-1 0,-2 1 0,0-1-4,1 1 0,-7-1 0,2-1 1,-3-3 100,-3-1 0,1-6 0,-1 3 1,1-1 46,0-4 1,-3-2-1,-1-2 1,-2 0-26,1 0 1,3-2 0,1-4-1,1-5 55,-1-5 1,7-1-1,1-1 1,2 1-120,4-1 0,2-1 1,2-2-1,0-5 16,0-1 0,2 4 1,4-6-1,6-2-276,3-2 1,3 4 0,-1 1 0,3 3-296,3 4 1,-4 1 0,7 5 511,-1 3 0,2-3 0,8 5 0</inkml:trace>
  <inkml:trace contextRef="#ctx0" brushRef="#br0" timeOffset="79794">5205 3511 7569,'-12'0'-331,"1"0"1,5 0 0,-6-2 0,-1-2 553,-3-2 0,5 1 1,-1 5-214,-2 0 1,-1 0-1,-3 0 67,1 0 1,5 0 0,1 0 7,-3 0 0,-1 2 0,-3 3 12,1 7 0,5-2 1,0 1-7,-1 3-29,5 1 1,-8-5-201,15 6 194,-7-7 0,8 9 8,0-1-147,0-7 55,0 6 1,0-7 0,2 7 0,4-3-61,5-1 108,-3 0-241,7-3 228,-5 7-85,8-14 1,5 7 0,0-5 0,0 2-168,3-2-95,1-2 128,0-2 77,6 0 0,-8 0 135,4 0 0,4 8 0,-5 1 0</inkml:trace>
  <inkml:trace contextRef="#ctx0" brushRef="#br0" timeOffset="80199">5624 3563 7569,'-7'-9'-330,"-3"1"311,0 8 1,-5 0-8,3 0 0,-4 0 1,-1 0-1,-1 0 108,1 0 0,0 6-31,-1 0 35,1 7-1,-1-11 22,1 14-22,7-14 1,-6 13-165,15-13 155,-7 14 1,8-14-34,0 13-203,0-5 235,0-1-110,0 7 29,8-14 1,1 12 63,9-9-198,-1 1 163,8-6 5,-5 0-139,5 0 4,-8 0 103,9 0 15,-7 0-85,6-8 70,1 6 0,-7-13-8,4 3-94,-3 5 94,-3-9-17,-7 6-58,5-7 63,-13 7-2,14-5-1,-14 5 87,6-8-84,-8 1 1,0 7-11,0-5 20,0 5 1,-8 0 0,-4 5 0,-3 3-33,-3 2 31,1 0-8,-1 0-161,-7 0-14,6 0 159,-14 0-224,13 7-12,-5-5 212,7 14-11,1-6 74,0-1 0,-1 7 0,1-7 0</inkml:trace>
  <inkml:trace contextRef="#ctx0" brushRef="#br0" timeOffset="80711">5904 3563 7248,'0'-9'-438,"0"1"511,0 8 0,0 2-40,0 4 0,0-2 0,0 7-53,0 3 0,2-4-43,3 1 99,-3 1-56,6-2 1,-8-1-14,0-3 47,0-4-49,0 6-3,0-8 108,0 0-69,0-8 0,0-2 0,2-7 10,4-1-7,-4 9 0,13-7-4,-3 4 0,4 3 0,1-3 0,-5 2 2,-1-1 0,3-3-1,9 8 0,-3-5-28,3 5 0,-4-6 26,-1 6 0,1 1-55,4 5 0,-3 0 49,3 0 1,-3 0 47,-3 0-18,0 0 1,1 2 68,-1 3 0,-1-1-89,-4 8 1,-3-6-1,-5 5 1,2 3 0,-2 2-1,0 1 51,2 0-156,-5-7 1,7 6-1,-8-5-126,0 5 1,0-5-50,0 1 277,0-8 0,0 12 0,0-7 0</inkml:trace>
  <inkml:trace contextRef="#ctx0" brushRef="#br0" timeOffset="81344">6812 3319 7187,'0'12'186,"0"-1"-125,0 3 0,0-3 0,0 7-80,0 7 1,6 4 0,-1 0 0,-1-5 26,-2-5 1,0-1 0,2-1 0,2 0-363,-2 1 1,-2-1-20,-2 1 252,8-1 121,-7-7 0,7 6 0,-8-7 0</inkml:trace>
  <inkml:trace contextRef="#ctx0" brushRef="#br0" timeOffset="81621">6532 3546 7569,'12'0'-56,"0"0"1,-6 0 0,5 0-54,3 0 1,1 0-1,3-2 1,1-2-1,2-2 327,3 2-343,-1 3 0,-5 1 189,7 0 16,-6 0-296,14 0 128,-13 0 53,13 0 1,-12 0 91,8 0-57,-8 0 0,12-8 0,-6-2 0</inkml:trace>
  <inkml:trace contextRef="#ctx0" brushRef="#br0" timeOffset="82404">7510 3406 7569,'-17'-8'-439,"5"7"0,3-7 488,1 0 1,-6 6-1,3-4-36,-5 4 0,-1 2 1,-1 0 34,1 0 41,-1 8-18,1-6-161,-1 14 153,1-15 1,-1 15-129,1-6 13,7-1 85,-5 7 30,5-6-238,0 7 199,-5-7 0,13 5 31,-4-3-124,4-4 91,2 7-56,0-5 0,2 7-1,4 1 31,4-8 5,7-3-64,-7-7 58,5 0 1,3 0 1,1 0-3,6 0 2,-7 0-6,-1-7 4,1 5-121,-1-14 115,1 14 4,-1-13 1,1 5-5,-1-7 0,-5 5-13,-1 0-10,1 1 20,-2-7 1,-1 6 36,-3 1-40,-4 7 7,6-12 0,-6 9 139,4-5 13,-4 4-145,5 0 221,-7 7 0,-2-13-101,-3 8 1,3 2-84,-4 10 0,2 4 0,0 7-11,-2 1 0,0-7 1,6 1-1,0 2-40,0 1 0,8 3 1,4-3 24,3-3 0,-3 1 0,0-5-41,1 2 44,3-6 2,1 3-161,1-7 154,-1 8-3,1-6-130,-1 6-9,1-8 130,7 0-23,-6 0-152,6 0 150,-7 0 9,-1-8-32,1 6 24,-1-13-21,1 13 26,-1-14 23,1 7-35,-1-9-12,1 8 186,-9-5-178,-1 5 13,-8 0 1,6-5-4,0 3 4,-1-3 198,-5 5-27,0 2-2,0 8 0,-7-6-40,-5 1 0,2-1 1,1 8-4,1 4 0,0 3 10,2 9-28,4-1-243,-5 1 196,7-1 1,2-1 46,3-5-183,-3 5 0,6-6 111,0 7 0,-6-7 0,11 5 0,-5-5-188,2 0 0,1 3 1,7-5-454,-1 2 528,1-6 1,-1 3-1,1-7 105,-1 0 0,1 0 0,-1 0 0</inkml:trace>
  <inkml:trace contextRef="#ctx0" brushRef="#br0" timeOffset="82598">8139 3249 7569,'-17'-6'0,"-1"0"-238,8-7 188,-5 11 116,13-6-275,-13 0 213,13 6 164,-14-5 66,14 7-397,-6 0 1,8 2-1,0 3 1,0 7-122,0 4 1,2 1 283,4 1 0,-4-1 0,6 0 0</inkml:trace>
  <inkml:trace contextRef="#ctx0" brushRef="#br0" timeOffset="90336">13221 3214 6056,'0'-11'735,"0"-1"-616,0 8 0,0-6 11,0 4-59,0 5-144,0-7 144,0 8 31,0 0-109,0 8 0,2-7 0,2 7 0,2 0 46,-2 4-207,-2-5 182,-2 9 0,0-6-88,0 7 0,0 1 0,0-1 18,0 0 1,0 1 0,0-1 0,2-1-286,3-4 0,-3 3 341,4-3 0,-4-5 0,-2 1 0</inkml:trace>
  <inkml:trace contextRef="#ctx0" brushRef="#br0" timeOffset="90674">12889 3144 7569,'2'10'-812,"4"-4"735,-4-4 1,14-2 65,-7 0 115,9 0-41,-1 0-54,1 0 1,1 0-1,2 0 1,5 0-12,1 0 1,-6 0 0,4 0 66,1 0-8,1 0 0,8 0 14,0 0-129,-8 0 0,6 0 26,-4 0-233,-4 0-190,8 0 455,-13 0 0,13-8 0,-6-2 0</inkml:trace>
  <inkml:trace contextRef="#ctx0" brushRef="#br0" timeOffset="91216">13553 2935 7522,'10'0'-116,"-2"0"168,-8 0 0,0 2 0,0 3 265,0 7-469,0-4 118,0 7 1,0-13 0,0 14 79,0-4 53,0 3-110,7 3 0,-5-1 0,4 0 0,-2 1 0,0-1-42,2 1 0,-1-7 0,-3 1-37,4 2 0,-4 1 27,4 3-28,-4-9-18,-2 7 87,0-6 11,8-1-22,-6 7-15,5-14 28,-7 6-16,0-1-7,0-5-2,0 6 105,-7-8-93,5 0 103,-6 0-98,0 0 49,6 0 1,-6-2-1,8-4-11,0-5 0,0 1 0,2-2 0,2-1-4,2-3-3,8-1 3,-5 7-3,9-6-130,-1 7 127,1-9 1,-1 9 0,7-5 0,-1 8-7,-2 2 1,-1 2 117,-3 2-119,0 0 2,1 0 1,-1 0 52,1 0-47,-1 0 1,1 6 0,-3 2 5,-3 2 9,3-6 1,-11 11 0,6-3 4,-2 3-32,-2 3 1,-6-7-1,0 1-4,0 2 21,0 1-170,0-5-10,0 5 169,0-5-310,0 7 142,0-7 80,-8 6 0,6-12 0,-6 5 93,0-1 0,6-2 0,-5-6 0</inkml:trace>
  <inkml:trace contextRef="#ctx0" brushRef="#br0" timeOffset="91702">14042 3249 7569,'10'0'-542,"5"0"540,-5 0-1,0 0-69,5 0 23,-5 0 118,0 0-66,5 0 85,-5 0-1,7 0 1,1 0-196,-1 0 183,1 0 0,-1 0-176,1 0 170,-1-8-1,-7 6 17,5-5-203,-13 7 24,14 0 111,-14-8 25,5 6-208,-7-6 161,0 0 1,0 5-23,0-9 1,0 6-1,-1-4 6,-5 3 1,2-5-1,-8 6-41,-1 2 1,-3 2-1,-1 2 15,-1 0 1,1 0-1,-1 0 76,1 0 0,1 8 0,3 2-62,1-1 13,0 7 14,3-6-8,-7-1 52,6 7 0,-1-6-41,-1 7-2,8 1 7,-3-9 1,1 7-5,0-5-4,0 5 1,0 1 21,0 1-24,1-8 159,5 5 0,7-5 288,5 7-387,4-7-17,1 5 1,0-13 44,1 4 0,-1-4 0,1-2 0,-1 0 74,1 0-186,7 0 1,-6 0 55,5 0 1,-5 0-73,-1 0 0,-1 0-20,0 0 0,-5 0-165,0 0 0,-6 0-197,5 0 1,-7-2 429,2-4 0,-4-3 0,-2-9 0</inkml:trace>
  <inkml:trace contextRef="#ctx0" brushRef="#br0" timeOffset="92756">15457 3214 7569,'11'0'-1135,"1"0"948,-8 0 263,4 0 0,-8 0-95,0-8 1,0 5 44,0-9 1,-8 6 23,-4-6 0,-3 7 1,-3-7-20,1-2 1,-1 7 0,1 1 0,-1 2 22,1-2 0,-6 4 1,-1-4-1,1 4-32,-2 2 0,3 0 0,-5 0 0,0 2 71,0 4 1,6-4 0,-3 4 0,7-2 14,5 2-66,4-4 12,1 5-262,5 1 169,-6 2-19,8 7 77,0 1 12,8-9-17,-6 7-71,13-6 58,-13-1 1,14 5-1,-5-6 1,5-1-1,1 3-40,1 0 1,-1-6-1,1 2 1,1-5-10,4-1-92,-3 0 134,5 0-3,-8 0 1,1 0-12,-1 0 1,1-7-45,-1-5-164,1 4 198,-1-7 1,1 7-44,-1-4 228,1-3 0,-7 11 41,1-8 0,-8 7 0,4-5 103,-1 2-227,-5 2 57,6 6-304,-8 0 162,0 0 1,0 8-16,0 4 1,0 3 0,0 3 16,0-1 0,0 6 0,0 1 1,0-3-49,0-2 59,0 7-1,0-7 6,0 14-137,0-6 129,0 8 1,0-6-10,0 0-122,0-7 121,0 11 0,0-14-25,0 4 20,-8 5-4,6-9 0,-7 6-68,3-7 61,4 7 6,-14-14 1,12 13-19,-7-13 5,-1 5 25,-5-6 1,1-1-9,5-3-7,-5-4 29,6 6 1,-7-8 7,-1 0-26,1 0 89,-1-8 1,3-2-94,3-7 8,-3-1 89,13 1 1,-8 0-78,4-1 26,4 1-21,-5-1 0,9-1-17,3-5 0,5 5 0,6-4 0,-1 3 0,1 1-299,3-4 310,2 3-11,5-5-257,-7 8 104,6-1 14,0-7 70,-5 5-101,5-5 181,-7 8 0,7-8 0,2-3 0</inkml:trace>
  <inkml:trace contextRef="#ctx0" brushRef="#br0" timeOffset="93145">15684 2655 6888,'0'18'278,"0"-1"-217,0 1 0,0-1-22,0 1 1,0-1 0,0 2-82,0 5 72,0-5 1,0 12 0,0-7 0,0-1-11,0 2 1,0-4 0,0 7 0,0-3-50,0-4 1,0 4 0,2-1-64,3-3 85,-3-2 0,6-1 0,-6-1-119,4 1 0,-4-1 100,4 1-164,3-9 84,1 7 0,2-12 28,-1 7 1,1-7 34,5 4-218,1-8 0,-1 0 261,1 0 0,-1 0 0,9 0 0,1 0 0</inkml:trace>
  <inkml:trace contextRef="#ctx0" brushRef="#br0" timeOffset="93582">16243 3074 7569,'0'-9'-273,"0"-1"168,0 4 0,-2 4 1,-2-5-1,-4 1 152,-2 0 0,4 0 1,-5 6-20,-3 0 1,5 0 0,-3 0 0,-2 0 96,-1 0 0,-3 0-61,1 0 23,-1 8-16,1-6 0,-1 13-129,9-13 0,-7 14 117,14-7-109,-5 1 80,-1 6 21,6-7-3,-6 1-218,8 6 135,0-7 1,8 7-1,3-3-13,5-1 1,-4-8-1,-1 2 1,3-4-67,1-2 1,3 0 7,-1 0 62,1 0 20,-1 0-26,1 0 22,-9-8-56,7 6 47,-6-14-20,-1 7 195,7-1-182,-14 2 9,6 1 123,-8 5 0,5-8 228,1 4-276,0 4 1,-6-4-56,0 12 0,0 4 0,0 7-235,0 1 1,2-7 58,4 1 1,3-2 0,9 1 190,-1-5 0,1 4 0,-1 0 0</inkml:trace>
  <inkml:trace contextRef="#ctx0" brushRef="#br0" timeOffset="94069">16871 2970 7569,'0'-10'-499,"0"-6"410,0 14 0,-2-7 8,-4 3 0,3 4 0,-9-4 129,-2 4 0,5 2 0,-3 0 149,-2 0-124,7 0 0,-9 0-169,6 0 177,-7 0-17,0 8 1,-1-6-127,8 13 120,-5-13-1,5 14-229,0-6 185,3-1 1,5 7 0,-2-4-66,-2 3 1,2 1 0,10-5-9,6-5 0,3 2 0,3-2 26,-1-3 41,1-1-18,-1-2 36,0 0 1,1 0 42,-1 0-79,-7 0 29,6 0 0,-7 0 27,9 0-46,-1 8 19,-7-6-24,5 6 21,-5-8-7,0 0 11,5 8-6,-13-6 7,6 13-65,0-13 0,-4 12 0,5-7-31,-1 3 12,-2-6 50,-6 4-19,0 0 45,0 1 0,-2 3 0,-4-2 0,-5-3 7,-5-3 0,-1 4 0,-1-2 0,1-2-15,-1-2-135,1-2 131,-1 0 8,1 0-6,-1 0 5,9 0-5,-7 0-261,14 0-274,-6 0 533,8 0 0,0-8 0,0-2 0</inkml:trace>
  <inkml:trace contextRef="#ctx0" brushRef="#br0" timeOffset="94540">17290 3022 7569,'18'-8'-1359,"-1"6"1132,-7-13 1,6 13 690,-15-14 28,15 14-437,-14-13 31,6 5 43,-8 0-57,0 3 0,-8 1 0,-4 0-119,-3 2 1,-3 2-1,1 2 109,-1 0 1,1 6 0,1 2-19,5 2 6,-5-7-6,7 13-116,-9-14 113,8 13-17,-5-13-122,13 14 123,-14-6 0,14 1-43,-3 1 1,3-6 0,2 5-45,0 3 1,2-4 53,3 1 1,5-7-1,8 4-17,-1 0 20,8-6-5,-5 5 19,5-7-18,-8 8 3,1-6-1,-8 6-13,5-8 15,-5 8 0,7-6 7,1 5-6,-9 1 0,7-6-1,-14 14-1,6-15 1,-1 7-22,-5 0 0,6-4 0,-8 8 17,0-9 82,-8 13-81,6-14 4,-13 6 35,5-8 0,-7 2 0,-1 1-25,1 3 0,-1 0 0,1-6-10,-1 0-231,9 0 0,-7 0 226,14 0 4,-13 0-136,13 0 0,-8 0 142,4 0 0,4 0 0,-5 0 0</inkml:trace>
  <inkml:trace contextRef="#ctx0" brushRef="#br0" timeOffset="95307">17587 3092 7569,'18'0'-1807,"-1"0"2177,1 0 0,-1 0-166,1 0-257,-9 0 144,7 0 0,-6 0-116,-1 0 102,7 0-1,-14 0-146,13 0 1,-11 0 84,8 0 41,-8 0-132,3-8 0,1 6 128,-6-6-10,6 8-188,0-7 154,-6 5 5,5-6 1,-5 6 38,4-4 1,-4 2-15,4-7 1,-6 7-13,-6-2 1,-4 4-9,-7 2 0,5 0 0,1 0-10,-3 0 0,6 8 0,0 2 1,1 1-25,-5 1 0,4-1 0,2 7 0,3-3 13,-3-3 1,4 4-1,-4-5 1,4 5-13,2 1 1,2-5-1,2 0-37,2 1 0,7-3 0,-1-1 32,3-1 0,3 4 0,-1-6 1,1-2-151,-1-2 134,9-2 15,-7 0-3,6 0 1,-7 0-36,-1 0 26,1-8 62,-1 6 1,-5-12-26,-1 8 1,1-7 25,5 1 1,-1 3-47,-4-3 0,3 0 50,-3-5 0,-3-1-39,3 1 0,-6-1 21,6 1-12,-9-1-6,13 1 137,-14 7-129,13-5 6,-13 5-6,14 0 127,-14-5-122,13 13 0,-11-6 17,8 8-2,-8 0-12,4-8-17,-1 6 1,-3-5 12,8 7 18,-1 0-8,-1 0 2,6 7-2,-7-5-149,1 6 141,6 0-11,-7-6 57,9 13-53,-1-13 2,-7 6-12,5 0 43,-5 2-30,8-1-1,-1 7 5,-7-7-48,5 1 46,-13 6-15,14-7 1,-14 3-7,4 0 21,-5-8-2,-1 11-17,0-5 17,0-1 63,0 7-69,0-14 2,-7 6 74,5-1 0,-14-5 0,5 4 59,-5-4 1,4-2 0,1 0 67,-3 0 0,5 0 60,-3 0-399,8 0 26,-4 0 1,8-2-305,0-4 0,0-3 412,0-9 0,8 1 0,2-1 0</inkml:trace>
  <inkml:trace contextRef="#ctx0" brushRef="#br0" timeOffset="96944">19648 3040 5784,'0'9'145,"2"-1"-137,4-8 0,-2 0 53,7 0 1,-7 0 21,12 0 0,-14-2-2,4-4 0,-5 2 1,-1-7-10,0-3 1,0 4 0,0-1 42,0-3 0,0 4-70,0-1 1,-7 5-20,-5-6 1,-3 8-1,-3-1 1,1 3-1,-1 2 0,1 0 0,-1 0 0,1 0-22,-1 0 0,1 6 0,1 1 0,3 3 22,1 4-87,8-7 80,-11 9-4,13-6-29,-6-1 0,8 7 0,0-5-6,0 5 12,0 1 0,8-1 0,1-2 0,3-5 0,0-1-14,1-4 0,3-2 0,1-2-165,1 0 172,-1 0-74,1 0 1,-7 0 54,1 0 0,-8-8-23,11 6 21,-5-13 31,0 5 0,-1-2 1,-5 1-39,2-3 9,0-1-7,2 5 11,-6-6 0,7 12-31,-3-7 238,-4 7-87,6-4 0,-2 6 0,2-2-2,1-2-27,-5 1-35,12 5 1,-13 5 0,7 3 65,-2 2-77,-2 2 1,0-1 0,-1 1 21,-1 1-39,6-5 0,-6 8-43,8-5 61,-1-3 1,-1 8-1,5-14-1,-5 5 5,8 1-140,-1-6 1,0 6 28,1-8 89,-1 0-8,1 0 0,-1 0-25,1 0 26,-1-8-20,1-2 1,-3-1-24,-3-1 32,3 0-20,-13-5 0,12 0 24,-8-1 1,5 1 232,-5-1-231,0 1 54,2-1-31,-6 1 0,6-1 1,-8 1-1,0-1 39,0 1 1,0 5-1,-2 3-28,-4 1 1,-4 2-6,-7 6-13,-1 0 1,6 0-1,1 0 1,-1 2-23,3 4 0,-7 3 9,4 9-19,5-8 0,-1 5-2,8-3 1,2-3 0,4 1 13,5-2 0,5-2 0,1-6-6,1 0-54,-1 0 64,1 0-11,-1 0 77,1 0-60,-1 0 1,2-6 0,5-2 11,5-2 1,-4 7 0,-2-5 0,-3 2 27,-3 0 0,1 0 0,-1 6 0,1 0 45,-1 0 0,0 0-53,1 0 0,-3 2 0,-3 4-7,-6 6 1,-4-3 0,-2 3 0,0 2-5,0 1 1,2 1 0,2-3-1,2-1-51,-3 2 1,-1 1 0,-2 3 28,0-1 0,-5-5 0,-1-1-206,2 3 0,2-4 1,4-1-269,4-1 483,-4-2 0,13-6 0,-5 0 0</inkml:trace>
  <inkml:trace contextRef="#ctx0" brushRef="#br0" timeOffset="97549">20766 2935 7387,'17'2'-672,"1"3"0,-1-3 727,1 4 1,-7-4-1,1-2 5,2 0 1,1 0-56,2 0 0,-5-2 0,0-2-1,1-1 1,-5-9 0,-2 2 58,-4-3 1,4 3 192,0 1-235,-1-1 0,-7 0 1,-3 3 21,-7 1 0,2 2 0,-1 6-16,-3 0 1,4 0 0,-1 0-13,-3 0 1,-1 0 0,-3 0 0,1 0-19,-1 0 1,3 2 0,1 4 0,2 3 12,-1 1 1,3 6 0,-2-5 11,-1 5 0,5 1 0,0 1 0,3-1-22,-1 1 1,-6-1 0,6 1-22,2-1 0,2 1 21,2-1 34,0 0 1,8-5 31,4 0 1,3-8 0,3 1-36,-1-3 0,1-2 1,-1 0-1,1 0-2,-1 0 1,1 0-1,1 0 1,2 0-6,3 0 0,-1-2 0,-6-1 1,1-3 23,-1 2 0,7-4 0,-1 0 0,-2 1 9,-1-1 1,-3-4 0,1 6 21,-1 2 0,-5-3-106,-1 1 0,-5 0-553,6 6-134,-8 0 714,-4 8 0,-10 2 0,-7 7 0</inkml:trace>
  <inkml:trace contextRef="#ctx0" brushRef="#br0" timeOffset="102567">3581 4699 7264,'-18'7'-377,"7"-5"1,-1 4 0,-1-4 582,-3-2 0,4 6 0,3 2-36,1 1-46,-6-5-31,5 12-1,-1-14-131,-6 13 146,7-5-21,-1 0-1,-5 5-228,13-5 220,-14 7-15,14 1 0,-6-7-172,8 1 120,0 0-105,0 5 0,0-5 1,2-2 81,4-3-89,-4 7 45,14-12 1,-7 8-35,9-5 0,-1-3 1,1 4-1,-1-4-504,1-2 595,7 0 0,-6 0 0,6 0 0</inkml:trace>
  <inkml:trace contextRef="#ctx0" brushRef="#br0" timeOffset="103569">4052 4856 7113,'-1'-10'-981,"-3"2"1330,-2 1 0,-8 5-259,3-4 0,-5 4 0,-1 2 69,-1 0-78,8 0 0,-5 0-97,5 0 92,-7 8 2,7-6 17,-5 13-115,5-13 104,-8 14-20,9-7-145,-7 1 134,14 5 21,-13-5-71,13 0 0,-6 5-135,8-3 61,0-4 0,0 7-9,0-3 0,2 2 48,4-3-167,3 5 188,9-14-35,-1 5-90,-7-7 98,6 0 1,-7 0-2,9 0-21,-1 0 19,1 0 3,-1-7 42,1 5-51,-1-6 11,1 0-1,-1-1 0,-7-1 0,5-6-6,-5 7-4,7-1 224,-7-6-215,-2 7 20,0-1 160,-6-6-155,13 14-10,-13-5 21,6-1 139,-8 6-109,0-6 1,0 10 12,0 4 0,0-2 0,0 8-36,0 1 0,0 3 0,2 1-102,4 1 92,-4-9 1,13 7-3,-3-5 0,3-1 7,3 2 1,-7-8-8,1 1 1,0-3-79,5-2 0,-5 0 57,-1 0-80,1 0 88,5 0-7,-7-7 32,6 5 0,-7-14 4,9 5-32,-8 3 84,5-8 1,-11 7-83,8-9 4,-9 1 52,13-9 0,-12 5-42,8-8 13,-9 8-212,13-12 200,-14 5 8,13-6-85,-13-1 77,6 0 1,-8 6-4,0-1 11,0 1-15,0 2 0,-2-4 145,-4 8 6,4 0-148,-5 5 1,7 1 201,0-1-186,-8 1 7,6 7 122,-6-6-100,0 15 5,6-15 10,-5 14 11,7-6-27,0 8 31,0 0-6,-8 0 47,6 0-78,-6 8 1,8-4 63,0 8-77,0-9 1,0 13-1,0-4 15,0 3 13,0 3-18,0-1-24,0 1 31,0-1-23,0 1 0,0-1 1,0 0-1,0 1 0,0-1 1,0 1 17,0-1 1,6 3 0,0 1-16,-2 2 1,0 1-9,1-7 0,-3 1-2,4-1 1,-2 2 23,2 5-31,-4-13 16,6 13 1,-6-9 21,3 8-22,-3 1 1,12-7-21,-8 1 1,5-1 23,-5 1-7,8-9-23,-12-1 1,13-2 25,-3 0-172,3 7 163,3-11 0,-1 6 1,1-8-174,-1 0 3,1 8 148,-1-6-208,-7 5 186,5-7-7,-5 0 18,0 0-230,5 0-23,-13 0 228,14 0-62,-14 0-128,13 0-72,-13 0 318,6 0 0,-8 0 0,0-7 0,0-3 0</inkml:trace>
  <inkml:trace contextRef="#ctx0" brushRef="#br0" timeOffset="99270">577 4751 7339,'-10'0'-1261,"3"0"1261,-1 0 174,6 0 0,-8 0 311,4 0-464,4 0 59,-5 0 1,7 8-1,-2 1 150,-4 1-189,4 6 1,-6-12-1,8 7-42,0 3 0,0 1 0,0 3 6,0-1 0,0 1 0,0-1-75,0 1 1,0-7 0,2-1-1,2 0-52,2-1 0,7-5 0,-3 4-29,0 0 1,5-6 0,-3 4-147,4-4 245,1-2-69,0-8 121,-7-2 0,13-7 0,-3-1 0</inkml:trace>
  <inkml:trace contextRef="#ctx0" brushRef="#br0" timeOffset="99489">455 4559 7569,'-10'-12'-55,"4"1"63,4 7 0,2-6-652,0 4 129,0 4 163,8-5 342,2 14-1,7-5-30,-7 14 1,6-12 40,-5 7 0,5 1 0,1 5 0</inkml:trace>
  <inkml:trace contextRef="#ctx0" brushRef="#br0" timeOffset="99903">1118 4803 7265,'16'-2'-1123,"-4"-3"1141,-5 3 124,-7-6-15,0 8-8,-7 0-85,5 0 1,-14 0 0,5 0 0,-5 0 0,-1 0 318,-1 0-293,1 0-5,-1 0 3,1 0 129,-9 0-114,7 0-7,-6 0-137,7 8 137,1-6 5,-1 13 15,1-13-28,0 14 29,-1-14-12,8 13-4,3-13-254,-1 14 129,6-15-35,-6 15-95,8-6 197,8-1 14,-6-1-38,13 0-90,-5-6-27,8 6 134,-1-1-129,0-5 1,7 6 13,-1-8 70,0 0-184,3 0 1,-7 0 186,6 0 0,-2-2-225,1-4 5,-1 4 187,-6-13 69,-7 13 0,6-14 0,-7 7 0,9-9 0,-1 1 0</inkml:trace>
  <inkml:trace contextRef="#ctx0" brushRef="#br0" timeOffset="100178">1101 4419 7569,'-10'-8'-908,"3"6"654,7-5 0,-6 5 433,0-4-84,0 4 308,-2-6-264,6 8-81,-5 0 1,7 2 0,0 4 98,0 6-93,0-5 0,0 15 0,0-5-112,0 3 159,0-1-28,0 6-169,0-5 0,0 13 109,7-14 1,-3 12 0,6-8-136,-2-1 42,5-3 0,-9 4 0,6 1-262,-2-3 300,-3-2-305,3-1 183,-6-1 0,12-5-49,-8 0 203,7-8 0,-11 11 0,6-5 0</inkml:trace>
  <inkml:trace contextRef="#ctx0" brushRef="#br0" timeOffset="100613">1398 4856 7569,'0'17'-840,"8"-7"683,3-4 22,-3-4 133,8-2 0,-13 0 0,9 0-38,2 0 98,-7 0-145,9 0 133,-6 0-9,-1 0-1,7 0-231,-6-8 223,-1 6-6,7-14-104,-14 15 103,6-7-44,-1 0 6,-5-2 12,6 1 1,-8-1 79,0 4-76,0 4 1,-2-6-1,-2 6 106,-2-3-102,-7 3 6,11-6-5,-14 8 234,7 0-219,-9 0 8,1 0 136,-1 0-128,1 0-6,7 8 50,-5-6 1,7 7 85,-4-3-120,-3-4-59,13 14 97,-14-7-16,14 9-21,-6-1 22,8 1-8,0-9-5,0 7-191,0-6 1,2 5-26,4-3-51,-4 3 127,14-5 1,-9 2-15,5-1-143,4-7 100,-7 4-17,9-8-52,-1 0 140,1 0 1,-1 0-1,1 0 71,-1 0 0,8 0 0,2 0 0</inkml:trace>
  <inkml:trace contextRef="#ctx0" brushRef="#br0" timeOffset="101107">1817 4803 6218,'10'0'222,"-2"0"1,-3 2-18,1 4-133,0-4 1,-4 6 0,2-6-7,2 4 1,1 3 0,-3 9-65,2-1 0,0-5 1,-4-2-1,2-1-40,2 1 1,-1-4-32,-5 5 0,2-1-76,4 2 128,-4-4-4,6-8 1,-8-2-6,0-4 3,0 4-34,0-14 38,8 7 0,-6-9 0,5 3 0,-1 1 1,2 2-1,0-1-56,-1-3 0,5-1 1,-4 1-1,2 3 21,3 1 25,-5 0-16,7 3 151,-13 1-139,14 0-19,-6 6 63,7-5 0,0 7 0,1 0 0,-1 0 21,1 0 1,-6 0 12,-1 0 0,1 1-9,5 5 1,-5-2-1,0 6 1,1 0 15,3-1 1,-5-3-13,1 6-18,-8-1-5,11 7 1,-13-6-63,4-1 1,-2 1 66,2 5 0,-4-5-330,4 0-27,-4-1 335,-2 7 0,0-1 0,-8 1 0,-2-1 0</inkml:trace>
  <inkml:trace contextRef="#ctx0" brushRef="#br0" timeOffset="101430">2585 4594 7156,'10'17'87,"-2"3"0,-8 1-88,0 2 1,0 1 0,0-7 0,0 1-18,0-1 1,2 2 0,2 3 0,2 1-296,-3-2 181,-1-1 0,-2-3 99,0-7-218,8 5 94,-6-5-1,6 0-46,-8 5 204,8-13 0,-6 6 0,13 0 0,-5 2 0</inkml:trace>
  <inkml:trace contextRef="#ctx0" brushRef="#br0" timeOffset="101993">2446 4768 6223,'11'0'149,"1"0"0,-6 0 0,6 0 0,1 0-124,3 0 1,1 0-1,1 0 1,-1 0 12,0 0 0,7 0 0,1 0-78,2 0-73,-5-7 155,11 5-20,-14-6-132,6 8-16,0 0 144,-5 0-35,5 0-8,0-8 0,-5 6 20,3-4 74,-4 5-74,-1-7-6,-1 6 4,1-6 78,-1 8-75,-7 0 1,-2 0 189,-1 0-133,-5 0 0,4 0-45,-12 0 1,2 6-1,-5 2 29,1 1 0,-4-3 0,7 6-13,1 1 0,0-3 0,0 2 5,-2 1 0,-2 3 0,4 1-15,-1 1 0,-1-1 0,6 1 6,0-1-33,0-7 0,2 3 1,2-5-41,1 2 0,9-4 0,-2 3 0,3-1 0,3-4-356,-1-2 29,1-2 146,-9 0 234,7-8 0,-7-1 0,9-9 0</inkml:trace>
  <inkml:trace contextRef="#ctx0" brushRef="#br0" timeOffset="102179">3092 4559 5986,'0'-18'155,"0"9"-418,0 1 263,0 8 0,0 0 0,0 8 0,0 1 0</inkml:trace>
  <inkml:trace contextRef="#ctx0" brushRef="#br0" timeOffset="107906">5747 4751 6343,'-8'-10'102,"6"3"1,-8 7 0,6 1-23,-2 5 0,1-2-63,5 8 0,0-1 0,0 7-22,0-1 0,0-5 1,2 0-1,1 1-15,3 3 0,6-5 1,-4 1 1,1 2 0,3-1 1,5 1-50,1-3 65,-8-7-11,5 4 26,-13-8-21,6 0 3,0 0 0,-5 0-3,9 0 1,-8-2-1,2-4 1,2 2 31,-3-7-25,1-1 1,0 1 0,0-1 3,-2-2-3,-2-1 0,4-3 0,-1 1-3,-1-1 98,6 9-78,-8-7 0,13 8 0,-5-5 1,2 3-1,-1 0 190,3 1-181,-6 5 101,7-4-105,-13 8 1,14 0-80,-5 0 85,-3 0 10,8 0-7,-14 0-8,13 0 0,-5 0 1,7 0-76,1 0 1,-7 6 0,-1 2 76,-2 1-51,5-5 0,-9 10 1,6-6-26,-2 1 1,3 3-1,-5 5 41,-2 1 2,-2-8 1,-2 5 0,0-11-7,0 8 11,0-9 1,-2 5-5,-4-8-4,4 8 9,-5-6 6,7 6-9,0-8 0,0-8-3,0-4-56,0-3 59,0 5 1,2-5-1,3 3-2,-3 4-1,14-7 2,-6 5-3,-1 0 1,7-5 1,-7 7 0,9-4 72,-1 6-71,1-3 0,-1 7 125,-7-6-118,6 8-2,-7 0 9,1 0 3,5 0 1,-5 0-11,8 0 1,-1 0 7,1 0-1,-1 0-59,0 8 58,-7-6 1,6 13-142,-5-3 135,-3 3-10,0 3-145,-8-1 137,8-7 7,-6 6-19,5-7-19,-7 9 24,0-9 0,-7 7-166,5-14 156,-6 13 0,0-13 5,6 14-11,-13-14 0,13 13-2,-14-13 9,6 6 33,1-8 0,-15 8 0,5 2 0</inkml:trace>
  <inkml:trace contextRef="#ctx0" brushRef="#br0" timeOffset="108226">5781 4594 7569,'-11'-6'-115,"-1"0"126,8-7 28,-3 11 1,7-8-1,0 4 23,0-6 0,0 3 272,0-3-213,0 8-564,0-3 0,1 7 1,3 1 442,2 5 0,8-4 0,-5 6 0</inkml:trace>
  <inkml:trace contextRef="#ctx0" brushRef="#br0" timeOffset="114079">12523 4437 7569,'2'-12'-489,"3"0"0,-3 7 495,4-7 0,-4 6 104,-2-6 0,-6 7-22,0-7 0,-7 8-55,1-2 1,-3 4-1,-3 2-36,1 0 0,5 6 0,2 2 0,1 2-2,-1 3 1,6-3 0,-4 2 0,3 1 4,-1 3 1,0 1 19,6 1 0,0-1 0,0 1 0,0-1-3,0 0 1,0 1 0,2-3 0,2-1-21,2-2 0,5-7 0,-3 5 1,0 0-9,0 0 0,5-7 1,-1 3-1,3-2-5,3 2 1,1-4 0,2 4-1,3-4 9,-3-2 1,-1 0 0,-1 0-1,2 0 4,3 0 0,-1-6 1,-4-2-1,3 0 3,1 1 1,0-5-1,-5 4 1,-1-2-11,1-3 1,-1-3 0,2-1-18,5-1 0,-5 1 0,4 0 0,-3-1 0,-5 1 19,-3-1 1,2 6 0,-7 1 54,3-3 0,-6 5-2,2-3 1,-6 8-34,-6-2 0,-4 4 4,-7 2 0,-1-6 0,1 1-6,-1 1 0,7 2 1,-1 4 36,-2 4 0,7-3 0,1 9 0,2 0-45,-2-3 0,4 7 1,-4-4-1,4 3-4,2 3 1,0-1 0,0 1 3,0-1 0,0 0 0,2-1 0,2-2 39,2-3 0,2-5 1,-2 4 16,5-3 1,-1 5 0,2-6 34,1-2 1,3-2-1,1-2 1,1 0-23,-1 0 0,-5 0 1,-1 0-1,3 0-27,2 0 0,1 0 0,1 0 0,-1 0-15,0 0 0,-5 0 0,0 0 0,-1-2-79,-1-4 0,6 4-255,-5-4-387,-3 4-474,0 2 1166,-8 0 0,-8 8 0,-2 2 0</inkml:trace>
  <inkml:trace contextRef="#ctx0" brushRef="#br0" timeOffset="109417">7772 4751 7417,'-2'-16'-461,"-3"5"0,1-3 0,-6 6 558,2-1 1,-3 3-5,5-6 1,-8 8 0,3-1-45,-5 3 0,4 2 1,1 0 39,-3 0-83,-1 0 26,-3 0 1,1 6 0,1 1 16,5 3 14,-5-6-187,6 11 157,-7-5 0,7 8-22,2-9-46,8 7 1,0-7-1,0 9 31,0-1 0,2-7 0,2-2 1,4-2-14,2 0 1,1-1 0,7-5-1,-1 0-31,1 0 1,-1 0-1,1 0 1,-1 0-31,1 0 67,-1 0-4,1 0 1,-1-5-1,-1-3 44,-5-2-50,5 6 3,-14-11-7,13 13 128,-13-14-121,6 14 7,-8-13 85,0 13 1,0-8 168,0 4-85,0 4-136,0-5 0,0 8 0,0 5-2,0 6 1,0 3 0,0 3-41,0-1 0,6 1 0,1-3 0,3-1 17,4-2 1,-5-7-1,3 5 1,2-2 4,1-4-117,3-2 114,-9-2 2,7 0-8,-6 0-109,7 0 103,0 0 7,9-8-12,-7-2 14,6-7-12,-15 7 3,6-5 41,-7 5-42,9-8-2,-9-7 2,7 6 98,-14 1-96,6 3 0,-8 5 212,0-7-197,7-1-4,-5 1 54,6 7 222,-8-6-286,0 15 14,0-7 1,0 10 0,0 4 12,0 5 0,0 5 1,0 1-1,0 1-20,0-1 0,0 6 1,0 3-1,2-1-12,4 0 0,-4 4 0,4-4-7,-4 3-142,-2 1 164,0 6 0,0 0-6,7-8-159,-5 6 150,6-6 1,-8 0-12,0 6 6,0-6-18,0 0 20,0-1-131,0-1 116,0-6-30,0 6-142,0-15-286,0 6 492,0-7 0,0 9 0,0-1 0</inkml:trace>
  <inkml:trace contextRef="#ctx0" brushRef="#br0" timeOffset="109745">8209 4734 7569,'12'-6'-83,"-1"-2"1,3 0-334,1 0 0,3 1 257,-1 1 229,1 4 0,-1-6 0,-7 8-65,13 0 74,-19 0-32,19 0 32,-13 0-58,8 0 41,-9 0 0,7 0-55,-14 8 1,11-4-1,-7 7 109,-2 3-182,6-6-7,-8 7 59,5-5 1,-7 2 11,0-1 0,0 1 1,-2 5 12,-3 1 1,1-6-1,-8-1 1,-1 1-37,-3-3 0,-1 1 0,-1-6-238,1 2 248,-1 7 9,-7-11-246,6 6 109,-7-8-24,9 0 167,-1 8 0,-7-6 0,-2 6 0</inkml:trace>
  <inkml:trace contextRef="#ctx0" brushRef="#br0" timeOffset="110357">8698 4734 7265,'0'-10'-274,"0"4"1,0 12 266,0 5 1,0-1 0,0 2 0,2 1 23,4 3 0,-4 1 0,4 1-24,-5-1 0,5 7 0,0-1 0,0 0 40,2 2 1,-6-3 12,3 7-94,5-8-75,-8 12 0,6-13 76,-8 3 1,0-4 22,0-1 24,0-1-43,0 1-240,0-1 27,-8-7 256,6 5 0,-13-13 0,13 6 0,-14-8 0,6 0 0</inkml:trace>
  <inkml:trace contextRef="#ctx0" brushRef="#br0" timeOffset="110684">8698 4699 7569,'17'-10'0,"-7"-6"-616,6 7 317,-7-1 162,9-6 164,-1 15 13,1-7-10,-1 8 0,-5 0-15,0 0 0,-1 0 24,7 0 0,-1 0-46,1 0 32,-1 0 1,-5 6-52,-1-1 1,1 7 0,3-4 77,-3 2-104,4-7 73,-7 13-29,1-6 0,0 1-17,-4 1 37,-4 0-10,5 5-7,-7 0 1,0 1-1,-2-1-18,-3 1 25,3-1-5,-14-7 5,6 6-3,-7-15 3,-1 15-9,-7-14 7,6 6-17,-6-1 1,5-5-1,-1 4 1,-2-4-63,1-2 0,3 0 0,1 0-207,1 0 286,-1 0 0,9-8 0,1-1 0</inkml:trace>
  <inkml:trace contextRef="#ctx0" brushRef="#br0" timeOffset="111237">9187 4734 7569,'12'0'-606,"-1"0"1,1 0 447,5 0 170,-7 0-2,6 0 257,-14 0-165,13 0-115,-5 0 1,1 0-10,1 0 63,0 0-67,5 0 0,-5 0 59,-1 0-24,1 0 1,0-6 9,-1 0-3,-7 0-47,12-2 0,-12 4 34,7-7 12,-7 7-7,4-4 1,-8 0-14,0 6 1,0-7-2,0 3 0,-2 4 0,-4-4 6,-5 4 0,-5 2 0,-1 0 0,-1 0 7,1 0 1,-1 0-1,1 0 116,-1 0-118,1 0 5,-1 8 74,1-6-69,-1 13-4,9-13 9,-7 14-20,14-14 0,-7 11 1,5-5-1,-2 2 1,2 3 46,2 3-33,2-6 1,2 5-1,2-3 39,2 3 1,1-5-1,-1-2-8,6 0 1,3-6 0,3 5-1,-1-1-72,1 0 0,-1 0-154,1-6-28,-1 0 214,1 0 7,-1 0-25,1 0 20,-1 0-41,0 0-117,1 0-263,-1 0 139,1 0 275,-1-8 0,1-2 0,-1-7 0</inkml:trace>
  <inkml:trace contextRef="#ctx0" brushRef="#br0" timeOffset="112228">9990 4716 6329,'-11'-6'0,"-1"0"23,-2 3 1,5-1 0,-3 0 0,-1-2-24,-3 2 1,-1 2 0,-1 2-22,1 0 44,-1 0-7,1 0 1,5 2-1,0 2 32,-1 2 91,-3 0-67,7 1-61,-7-5 1,14 8-1,-6-6 14,1 2-13,5 7 1,-6-9-45,8 8 68,0-1 0,0 1 22,0 0-217,0-1 167,0-1-14,8-2 1,-1-6 0,7 2 0,-2 2-25,1-3 0,3-1 0,1-2 29,1 0 0,-1-5 1,1-3-55,-1-2 0,-5 4 1,-1-3-1,1-1 27,-2 0 0,3 4-4,-7-5-11,8 7 291,-12-4-127,5 8 10,-7-8-14,0 6-142,0-5 1,0 8 16,0 5 1,0-2-1,2 6-20,4-2 19,-4 5 0,8-9 0,-4 8-9,5 1 11,-3-5 2,8 8 7,-14-14-93,13 5 92,-13 1-4,13-6-34,-5 6 32,0-8-1,5 0 0,-5 0-10,8 0 8,-1 0-13,1 0-54,-1 0 72,0-8-16,1 6-3,-1-13 76,1 5-69,-1-8 0,-7 9-1,6-7 220,-7 6-205,1-7-6,5 0 148,-13-9-136,6 7 1,-8-6 45,0 7 0,0 1-40,0-1 0,-6 1 0,-1 1 0,-3 5-15,-4 5 1,5 2 0,-3 0-34,-2-2 41,-1 0-28,5 6 6,-5 0 21,5 0-10,0 8-23,2-6 1,8 8-94,0-4 110,0 3 12,0 1 0,0 0-14,0-4 6,0-4 81,8 5-81,-6-7 1,14 0 24,-7 0 1,3 0 0,0 0 1,1 0 1,3 0 26,1 0 1,1-6-31,-1 1 132,8-1-129,-5 6-3,5-8 10,-8 6-31,1-6 26,-1 1 0,1 5-45,-1-6 45,1 8 2,-1 0 3,1 0-12,-1 0 0,-5 0 18,-1 0-60,-7 0-33,4 0 67,0 0 1,-6 2 28,4 4 0,-4-2 1,-2 7 31,0 3 1,0 1 0,0 3-47,0-1 0,0 1 0,0-1-20,0 1 0,0-1-138,0 1 1,5-1 0,3-1-81,2-5 0,-4-3 1,5-6-35,3 4 1,-4-4 251,1 3 0,1-3 0,5-2 0</inkml:trace>
  <inkml:trace contextRef="#ctx0" brushRef="#br0" timeOffset="112769">11126 4594 7569,'0'-10'-1470,"0"2"1726,0 1 0,-8 3-176,-4-8 0,-3 8 0,-3-2-47,1 4 0,-1-3 1,1-1 101,-1 2 0,1 2-49,-1 2 0,1 2-164,-1 4 119,1-4 0,5 11 84,1-7-270,-1 8 201,2-5-18,-5 1 1,13 6-97,-4-5-30,4 5 116,2 1-90,0 1 0,0-7 0,0 1 28,0 2 1,2 1-1,4 1 16,5-5 1,-1 3 0,2-8-1,1-2 1,3-3 0,1-1-18,1 0 22,-1 0 5,1 0-64,-1 0 63,1-7 1,-1 3-12,1-8-1,-1 8 1,-5-11 0,-3 3-40,-1-3 42,6-3 0,-12 8 0,11-5 60,-7 3-70,0-3 9,2-3 206,-6 9 66,5 1 95,-7 0-306,0 6 1,0 8-47,0 11 1,0-1-1,0-4 1,2 1-119,4 3 1,-4-5 0,6 1-142,0 2 182,1 1 0,1-3-205,-4-1 1,4-7 285,1 2 0,5-4 0,1 6 0,1 1 0</inkml:trace>
  <inkml:trace contextRef="#ctx0" brushRef="#br0" timeOffset="113272">11457 4507 7569,'10'0'0,"6"-8"-577,-14 6 340,13-6 171,-13 8 25,6-8 80,-8 6 1,2-5 102,3 7-198,-3 0 142,6 0 21,-8 0-43,8 0-81,-6 0 0,6 2 1,-6 1 159,3 3-170,-3 8 1,8-6 0,-6 5 0,2-1-50,-2 1 118,-2 3 10,-2-6-211,7 5 181,-5-5 0,6 7-67,-8 1 51,0-9 6,0 7-46,0-14 0,2 6 32,4-8 5,-4 7-20,6-5 17,-8 6 73,0-8 0,0-2-43,0-4 1,0 3 0,0-9 10,0-2-28,7 7 23,-5-9-23,6 6-124,0 1 124,1-7 2,1 6-2,6-7-197,-7 7 189,9-5-16,-1 5-70,1-7 63,-1 7 9,1-6-16,-1 14 125,1-13-118,-1 13 5,8-6-4,-5 0 232,-3 6-217,6-5 4,-19 7 1,20 2 7,-13 3 9,-3-3-14,8 6-92,-7 0 93,1 2 21,5-1-110,-13 7 87,6-6 1,-2 1 0,0 1-89,-2 1 77,-2 3 6,-2-6-104,0 5 1,0-5-167,0 7 0,0 1 87,0-1 1,0-5 183,0 0 0,0-9 0,0 5 0</inkml:trace>
  <inkml:trace contextRef="#ctx0" brushRef="#br0" timeOffset="117258">14321 4472 6829,'12'5'55,"0"1"1,-6 2-1,5-4-114,3 2 1,-4 0 73,1-6 1,1 0 0,5 0-57,1 0 1,-1-6 0,1-2 0,-1 0 47,1 0-11,-9-5-230,7 11 186,-14-14 21,6 7 1,-8-1 0,0 0 1,-2 6 14,-4-1 0,-4-1 4,-7 6 31,-1 0 1,1 0 0,-1 0 10,1 0 10,7 0 1,-6 0 3,5 0 175,-5 0-212,7 0 23,-7 7-23,6-5 60,1 14-46,-7-6 20,14-1-104,-6 7 99,8-6-10,0 7-34,0 1 1,0-1-17,0 0 46,0 1-102,0-8 1,8 5 66,4-3 0,3-3 1,3 1-1,1 0-37,5 0 0,-3-7 1,6 3-1,0-4-90,0-2 1,-3 0 0,3 0 0,0 0 134,0 0 0,-5 0 0,3 0 0</inkml:trace>
  <inkml:trace contextRef="#ctx0" brushRef="#br0" timeOffset="117520">14828 4489 7309,'8'-10'6,"3"5"1,5 5 14,1 5 0,-5 5 0,0 8-22,1-1 1,1 0-1,-1-1 1,-3-2-75,-2-3 0,5-5 1,-3 6-90,0 1 1,5-3-66,-3 2-103,-4-9 48,7 5 284,-5-8 0,7 8 0,1 2 0</inkml:trace>
  <inkml:trace contextRef="#ctx0" brushRef="#br0" timeOffset="117786">15142 4437 6842,'-11'0'-292,"-1"2"257,-2 3 1,5-1-1,-3 6 1,-2 0 148,-1-1-65,-10 3-2,5 6 1,-13-1-54,14-7 50,-6 5 0,-1-5-60,7 7 1,-4 1 7,11-1 1,-3 1 32,3-1-251,4 1 59,0-9 104,8 7 75,0-6-12,0-1 0,16 7 0,3-6 0</inkml:trace>
  <inkml:trace contextRef="#ctx0" brushRef="#br0" timeOffset="118311">15806 4332 6809,'-2'-10'-215,"-4"4"279,-5 4 1,1 2 16,-2 0-43,1 0 0,-7 0 0,3 2 16,3 4 1,-4-4-24,5 4 0,1 2 1,-2-1-1,-1 1 1,-1 2-1,3 0-7,5 3 0,-2-3 0,2 2 0,0-1 0,1 1 63,-1-1-76,0 1 0,6 0 0,0-1 28,0 3 0,2 2 1,2 1-1,3-2 0,1-1-35,0-2 1,6-6-15,-3 5 1,-1-7-1,2 4 1,1-2-1,3-1 1,3-1-1,2-2-143,3-2 1,5 0 0,-4 0 0,0 0-40,1 0 0,5-2 0,-4-2 1,2-3-51,0-3 242,-8 6 0,6-9 0,-3 7 0,-5-8 0,6 4 0</inkml:trace>
  <inkml:trace contextRef="#ctx0" brushRef="#br0" timeOffset="118792">16068 4454 6237,'10'0'354,"-1"0"-297,-3 0 1,-2 0 0,8 0-51,1 0 1,-3 0 75,2 0-257,-1 0 210,7 0 9,-1 0-169,1 0 150,-1 0 0,-7 0-1,5 0-127,-5-8 126,0 6-29,5-13 20,-13 13-107,6-6 98,0 0-24,-6 6 8,5-13 0,-7 11 1,-2-6 8,-3 3 0,1-1 0,-8 4 19,-1-2 1,3 0-1,-2 6 1,-1 0-1,-3 0 42,-1 0 1,-1 6 0,3 2 0,1 2-4,2 3-37,1 3 0,1 1-11,4 1 1,-2-1-2,3 1-6,-1-1 0,8 1-44,4-1 1,3-2-1,9-1 1,-1-4 0,3-2-1,1-3-118,2 3 0,1-6 0,-5 4 0,2-4-127,3-2 287,-1 0 0,-6 0 0,9-16 0,1-3 0</inkml:trace>
  <inkml:trace contextRef="#ctx0" brushRef="#br0" timeOffset="119380">16522 4367 6991,'0'-8'89,"0"8"1,2 8-10,4 9-9,-4 1 0,5-1-139,1 1 60,-6-1 1,6 6-1,-8 1 1,0-3-175,0-2 219,0 7-223,8-7-6,-6 6 194,5-7 7,-7 7-139,0-6 1,0 7 4,0-9 105,0-7-143,0 5 130,0-5-43,0 0-92,0-3 88,0 1 39,0-6 41,0 6 0,0-8 0,0 0 0,-5-2 0,-3-2 0,0-4 0,0-1 0,2-3 0,4-4 0,-1 1 0,-3-3 0,0 5 0,6-12 0,0 1 0,0 1 0,0 0 0,0-2 0,0 5 0,0-13-18,8 14 1,-4-6 155,7 7-128,1 1 39,5-1 0,-5 7 60,0-1-92,-8 8 39,11-4 17,-5 0-57,7 7 19,1-7-8,-1 8 1,-5 0-37,-1 0 40,1 0-4,6 0 1,-7 0 2,1 0 1,-1 6-29,7-1 17,-1 1-1,1 2 0,-3-4 7,-3 8-42,4-9 0,-13 11 0,7-6 28,-2 1 0,-2 3 1,-6 6 0,0-1 0,-6-5 1,-2-1-1,-2 1 0,-3 0 30,-3-1 1,-1-7 0,-1 4 0,1-2 67,-1 0-137,1-1 1,0-3 62,-1 4-105,8-4 0,-5 6 0,3-8-42,-3 0 1,5-2-1,2-2-305,0-2 416,7-7 0,-7 3 0,8-8 0</inkml:trace>
  <inkml:trace contextRef="#ctx0" brushRef="#br0" timeOffset="119667">16993 4210 7436,'12'-6'0,"0"0"-256,1 2 0,-3 2 1,2 2 298,1 0 0,-5 2 38,-2 4 1,-4 6-1,0 7-30,4-2 0,-4 11 1,3-11-1,-3 2-68,-2 1 0,6 3 1,0 0-1,-2 1 3,-2 1 1,-2-6-1,0 5 1,2-7-154,4-5 1,-5 3-1,5-3-107,-4 3 1,-2-3 133,0 0 1,0-6 139,0 5 0,0-7 0,0 4 0</inkml:trace>
  <inkml:trace contextRef="#ctx0" brushRef="#br0" timeOffset="119891">17063 4384 6521,'8'-9'90,"-4"1"0,8 8 5,1 0 0,-3 0 0,2 0 1,1 0-49,3 0 0,1 0 1,1 0-1,-1 0-8,1 0 0,7-6 0,2 0-165,0 2 1,-2 2 0,-7 2 125,-1 0 0,8 8 0,3 2 0</inkml:trace>
  <inkml:trace contextRef="#ctx0" brushRef="#br0" timeOffset="120624">18653 4105 7112,'5'-12'-397,"1"1"0,2-1 0,-4-6 380,2 1 0,0 0 45,-6-1 32,-8 8-40,6-5 0,-14 11 0,5-6 0,-5 2 0,-1 5 0,-1-1 99,1-2 1,-1 4 0,1-4 131,-1 4-17,1 2-83,-1 0-99,1 8 0,5-4 0,1 7-26,-3 3 63,6 2-38,1-7-85,-1 7 1,4-1 46,-8 9 0,8-1 1,-1-4-1,3 3-11,2 1 0,0 2 0,0-3 0,0 3-27,0 2 1,0-6-1,0 4 1,0-1-16,0-1 0,0 2 0,2-3 0,1 1-43,3-2 1,6-1-1,-4-3 1,-1 1 14,1-1 1,0-1 0,-4-3 0,2-1-176,-2 1 0,-1-3 243,3 2 0,-4-1 0,6 7 0</inkml:trace>
  <inkml:trace contextRef="#ctx0" brushRef="#br0" timeOffset="120957">18129 4437 7264,'11'0'-1123,"-1"-2"1286,-2-4 0,5 4-232,-1-4 0,-2 4 1,1 2 5,3 0 74,-6 0 0,7 0 0,-3 0 0,3 0-3,3 0 0,1 0 0,3 0 0,1 0-107,-2 0 0,-1 0 1,-3 0 98,1 0 0,7 0 0,2 0 0</inkml:trace>
  <inkml:trace contextRef="#ctx0" brushRef="#br0" timeOffset="121455">18862 4314 7569,'10'0'-830,"-2"-7"742,-8 5 0,-2-6 110,-4 8 0,2 0 0,-8 0 77,-1 0 0,3 0 0,-2 0-24,-1 0 1,-3 0 0,-1 0 9,-1 0-21,1 0 1,-1 8 6,1-6-151,-8 13 158,5-13-35,-5 14 0,8-12-87,-1 7-22,1 1 51,7 5 1,-5 1 0,13-1 0,-4 1 0,4-1 0,2 1-32,0-1 1,2-5-1,4-1 37,5 3 1,5-1-1,1-1 1,1-6-29,-1-4 0,6 4 0,1 0 0,-3-3-4,-2-1 0,5-2 0,-1-2 1,-2-3 17,-1-7 1,-3 2-1,1-1 1,-3-3 20,-3-1 1,1-3 0,-5 1 0,0-1 11,0 1 0,-2-1 0,-6 1-31,0-1 0,-2 1 1,-4 1-25,-6 5 0,-3 3 0,-3 8 0,1 0-18,-1 0 0,-5 0 0,0 0 1,1 0-81,3 0 1,7 6 142,1 0 0,-1 7 0,-5-3 0</inkml:trace>
  <inkml:trace contextRef="#ctx0" brushRef="#br0" timeOffset="121808">19037 4349 7569,'19'0'-1220,"12"0"1046,-19 0 441,13 0-218,-7 0 12,-1 0-104,1 0 79,-9 0-1,7 0 1,-7 0-62,1 0 70,6 0-18,-14 8-141,13-6 139,-13 14 1,6-15-1,-8 15-124,8-14 117,-6 13 0,5-13-80,-7 14 75,0-6-7,0-1 0,0 7-13,0-4 1,0-3 0,-2 1-7,-3-2 135,3 5 194,-14-11-261,6 6 1,1-16-1,3-3-12,4-5 1,2-1-1,2-1 49,4 1-52,-4-1-150,13 1 155,-5-9-21,7 7-111,1-6-20,-1 7 130,8 1-33,-5-1-361,5 9 170,-7-7 0,-1 14-119,0-13 321,-7 13 0,13-6 0,-3 8 0</inkml:trace>
  <inkml:trace contextRef="#ctx0" brushRef="#br0" timeOffset="122456">20259 4262 5868,'0'-10'350,"0"3"1,-2 7-133,-3 0-145,-5-8 28,0 6-43,-5-6 1,5 8-1,-8 0-27,1 0 1,0 6 0,-1 2-1,1-1-49,-1 1 1,1 6 21,-1-3 1,3 5 0,3 1-9,6 1 0,4-1 0,2 1-21,0-1 1,2-5 0,4-2 21,6-3 0,-3 5 0,3-6-3,2-2 0,1-2 1,3-2 7,-1 0 1,-1-2 0,-3-2 0,-3-4 13,-2-2 1,3 5-1,-3-5 1,0 0 20,0 0 1,-3 5-1,-3-5 29,4 2 1,-4 0-89,4 3-69,-4 3 83,-2-6 0,0 16 19,0 3 0,2 3 0,2-1 6,1-1 1,7 0 0,-4 5 5,2 1 1,-5-9 0,5-1-8,-2 0 1,5-6-1,-1 4-77,4-4 0,-5-2 0,1 0-305,2 0 1,1-2 365,2-4 0,1-4 0,-1-7 0</inkml:trace>
  <inkml:trace contextRef="#ctx0" brushRef="#br0" timeOffset="123158">21202 4105 6918,'-17'-10'176,"-1"4"-95,1 4 1,5 2 0,1 0-57,-3 0 0,-1 0 0,-3 0 1,1 0-1,-1 0 7,1 0 1,5 0-29,0 0 1,1 8 3,-7 4 1,9 3 0,3 3 0,4-1 0,2 1 1,0-1-11,0 1 1,2-3-1,4-1 1,3-3 5,1 3 1,4-4 0,-7-1 0,3 1-246,4 0 1,-1-4-1,3 3-18,1-1 1,3-2 0,11-6 257,-2 0 0,-8 0 0,4 0 0</inkml:trace>
  <inkml:trace contextRef="#ctx0" brushRef="#br0" timeOffset="123558">21534 4192 7019,'-11'-6'-288,"-1"1"347,0-1 1,1 6 0,-1 0 17,-2 0 1,-1 2 0,-3 2-10,1 1 0,1 9 0,3-2-54,1 3 0,8-3 0,-1-1-48,3 3 1,2-4-1,2 1-7,3 3 0,-1-6 0,6-1 0,0-1-7,-1 0 0,3 0 0,7-6 0,3 0-26,1 0 0,0 0 0,-5 0 1,1-2 64,4-4 1,-3 2-1,3-7 1,-5-3 46,-7-2 0,5 5 0,-7-1 0,1-1-44,-4-3 0,-4-1 0,-2-1 74,0 1 1,0-1 0,-2 3 0,-2 1-99,-2 2 0,-7 9 1,1-3-1,-3 4-88,-3 2 1,6 0 0,1 0-1,-3 0-25,-1 0 1,3 6 0,2 1 142,3 3 0,1 2 0,6 5 0</inkml:trace>
  <inkml:trace contextRef="#ctx0" brushRef="#br0" timeOffset="124167">22163 4227 7569,'12'-6'-455,"-1"0"-56,-7-7 0,4 9 340,-8-8 1,0 7 303,0-7 0,-8 6 0,-4-4 0,-3 3-44,-3 3 1,1 2-1,-2 2 1,-3 0-31,-1 0 1,-2 0-1,3 0 1,-1 2 12,2 4 0,1-3 1,3 7-1,1 0-13,5 0 0,1 1 0,6 7-63,-2-1 0,0 1 0,8-3 1,2-1-57,2-3 0,8 1 1,-3 3-13,5-3 1,1-4-1,1-8 1,-1 0-8,1 0 0,-1 0 0,1 0 0,-1 0 52,1 0 1,-1-2-1,1-4 1,-3-6 21,-3-3 1,3-3-1,-5 1 1,0-2-10,-5-5 0,3 3 0,-2-8 0,-2 0-21,-2 2 0,4-10 0,-1 6 0,-1 0 9,-2-2 0,-2-6 0,0 0 0,0 4 0,0 4 1,0 8 0,0-4 0,0 1 100,0 5 0,0 2 222,0 1-265,0 8 1,0 10 0,0 12 6,0 4 0,-2 1 1,-2 2-1,-1 3 4,1 1 0,2 6 0,2-5 1,0-1 1,0 2 0,0 0 0,0 6 0,0-4-31,0-1 0,0 3 1,0-4-1,0 0-66,0 0 1,0-1 0,2-7 0,2 1 0,1-1-238,-1 1 1,0-7 92,2 1 1,4-2 195,7 1 0,1-3 0,-1-8 0,1-16 0,-1-3 0</inkml:trace>
  <inkml:trace contextRef="#ctx0" brushRef="#br0" timeOffset="124754">22460 4122 6666,'2'10'-594,"2"-2"981,1 0-292,1-7 0,2 7-21,4-8 1,-3 0 0,3 0-26,2 0 0,-5 0 0,3 0-60,2 0 1,-5 0-1,3 0 18,1 0 1,-3-6 0,0-1 0,0-1 3,-1 0 1,-5 0 0,4 4-94,0-1 1,-4-9 59,7 2 1,-7 3 14,2-3 0,-6 8-9,-6-2 1,-4 4 13,-7 2 0,-1 0 1,1 0-1,0 0 15,-1 0 0,1 0 1,-1 0-1,1 2 15,-1 4 0,7-2 1,-1 6-1,0-1-16,3 1 0,-1 0 0,6 3 0,-2-1-10,2 2 1,2 1-1,2 3-5,0-1 1,0 1 0,0-1-1,0 1 1,0-1 0,0 0 10,0 1 0,0-6 44,0-1 0,2-7 0,4 2-6,6-4 0,-3-2 0,3 0-39,2 0 0,1 0 0,3 0-4,-1 0 0,1 0 1,-1 0-28,1 0 0,-7 0 0,1 0-3,1 0 1,-5-2 0,0-2-172,0-2-93,-6 0 20,5 6 0,-9 0 101,-3 0 0,1 0 170,-8 0 0,0-7 0,-5-3 0</inkml:trace>
  <inkml:trace contextRef="#ctx0" brushRef="#br0" timeOffset="137163">1625 5869 7215,'-18'2'30,"1"3"0,7 5 0,5 8-5,3-1 1,2 1 0,0-1-34,0 0 1,0 1 0,0-1 0,0 1 10,0-1 42,0-7-50,0 6 1,2-9-1,1 7-80,3-2 93,8-9 11,-5 13-21,1-14-69,6 6 73,-7-1 6,9-5-8,-1 6-193,1-8 189,-1 0 3,1 0-13,-1 0 11,1-8-20,-1 6-130,1-13 150,-1 13-29,1-14 12,-1 7 79,0-1-83,1-5 3,-1 5-12,-7 0 117,6-5-105,-14 5 11,13 0-5,-13-5 103,6 5-72,-8 0 1,0-5 13,0 3 1,0-3 0,0-3 14,0 1-32,0-1 30,0 1 3,0 7 0,0 0 101,0 4-158,0-3 0,0 1 44,0 8 0,0 8 0,0 9-12,0 1 1,0-1-1,0 1 12,0-1 0,0 1 0,0-1-11,0 0 0,0 1 1,0-1 0,0 1-2,0-1-45,0-7 0,0 6-104,0-5-16,8-3 143,-7 0 4,7 0-81,-8-7 73,8 7-25,-6-8 35,6 0-28,-8 0 2,0 0-10,7 0 96,-5 0-88,6-8 3,-8 7 65,0-15-57,0 14 0,2-12 0,2 7-101,2-3 98,0-2 10,-6 3-9,7-7-24,-5 6 1,12-1 16,-8-1 9,7 8-12,-11-11 3,14 13-7,-14-14-14,13 14 16,-5-5 4,7 7-10,1-8 46,-1 6-33,-7-6-10,6 8 22,-7 0-14,9 0 3,-1 0-1,-7 0 73,5 0-71,-5 8 3,0-6 35,5 6-35,-13-8-4,14 7 12,-14-5 193,6 14-192,-8-14-1,0 13 11,7-13 141,-5 14-140,6-7 0,-8 1 113,0 6-96,0-7-4,0 1 29,0 6 1,0-13 0,0 9 55,0 2-26,0-7 9,0 9-63,8-6 12,-6-1-18,13-1 1,-11-8-1,6 2 7,-2 4 17,5-4-157,-3 6 141,7-8 2,1 0 0,-9 0-234,7 0 214,1-8 7,3 6-158,5-6 148,-7 0-9,-1 6 6,0-13-76,1 13 68,-1-14-19,1 7 14,-1-1-6,1-5 2,-1 13-15,-7-14 41,6 14-30,-15-13 1,7 13 14,-8-6 0,0 0 1,-2-2-39,-4 1 1,3 1 69,-9 8-2,0 0 1,-3 2 0,3 4-22,6 5 1,-1-1 0,1 2-2,2 1 22,2-5-24,2 8-18,0-7 1,0 9 0,0-1-1,2 1-53,4-1 0,-2-5-75,7-1 124,1 1 0,-1-2-158,1-4 142,0-4 1,5-2-177,1 0 16,-9 0 140,7 0-211,-14 0 267,13 0 0,-13-8 0,6-2 0,0-7 0,2-1 0</inkml:trace>
  <inkml:trace contextRef="#ctx0" brushRef="#br0" timeOffset="137551">2289 5869 6114,'7'-10'310,"5"4"-213,-4 4 1,1 2-1,-3 0 157,6 0 0,-2 0-30,1 0-134,1 0 0,5 0 0,1 0 134,-1 0-102,1 0-53,-1-8 35,8 7 4,-5-7 24,5 8-12,0 0-12,-5 0-9,13-8-75,-14 6-161,6-6 22,1 8 165,-15 0-533,13 0 244,-15 0 140,9 0-55,-1 0-502,-7 0 283,-2 0 373,-1 0 0,3 8 0,8 2 0</inkml:trace>
  <inkml:trace contextRef="#ctx0" brushRef="#br0" timeOffset="135354">455 5973 6269,'-10'0'171,"2"0"0,6 0-94,-3 0-11,3 0 1,-8 0 72,4 0-59,4 0 0,-13 0 45,3 0-77,4 0 0,-7 6 1,5 2-11,0 2 1,-3-4 0,5 3 75,-2-1-265,6 6 198,-3-12-82,7 13-11,-8-13 69,6 14 0,-6-13-9,8 9 0,2-6 0,4 4 3,6-3 1,3 1 0,3-4 5,-1 2 0,1 0 0,-1-6-30,0 0 33,1 0-50,-1 0 1,-5-6 45,0 0-4,-1-8-69,-1 13 59,6-15 2,-15 6-12,15 1-24,-14-7 26,6 14 1,-8-13-1,0 3-4,0-4 0,0 7-50,-8-7 1,-2 8 0,-7-5 44,-1 1-1,9 8 6,-7-3-13,6 7-244,-7 0 90,-8 0-137,5 0-193,-5 0 249,8 7 252,7-5 0,-6 14 0,14-7 0,-5 9 0</inkml:trace>
  <inkml:trace contextRef="#ctx0" brushRef="#br0" timeOffset="135856">577 5991 6221,'10'0'262,"-2"0"1,-6 0 0,1 2-127,3 4 1,2-2 56,-2 7-260,-4 1 17,5 5 103,1-7-117,-6 6 1,6-13 112,-8 9-214,0 0 188,0-3 9,0-1-92,0 0 83,0-6-49,0 6-25,0-8-87,0 0 54,0-8 71,0-2-2,0 1 1,0-7-1,0 4-21,0-3 22,0 5-14,8-5 8,-6 5 22,13-8-20,-5 9-2,7-7 6,-7 6 0,6-1 1,-5 1-20,5 2 230,1-5-202,1 11-3,-1-6 9,-7 8 160,5 0-154,-5 0-4,8 0 24,-1 0-18,0 0 8,1 0-2,-1 0-25,-7 0 27,6 0 7,-7 8-135,9-6 124,-9 13 2,7-13-4,-14 14-67,6-14 0,-6 11 1,2-5 38,1 2-145,1 1-9,-6-1 94,0 6 1,-2-9 0,-2 7-183,-1-2 209,-9-1-19,12-1 23,-14 6 46,15-15 0,-15 15 0,6-6 0</inkml:trace>
  <inkml:trace contextRef="#ctx0" brushRef="#br0" timeOffset="138680">3843 5746 6641,'0'12'242,"0"0"-208,0 1 0,0 3 1,0 1-1,0 1-56,0-1 1,0 1 0,0-1 0,0 1-1,0-1 1,0 1-1,0-1 1,2 0-18,4 1 0,-2-1-32,7 1 77,-7-1-27,4-7 0,-8 6 10,0-14-5,8 5-19,-6 1-2,5-6 18,-7 6-20,0-8 1,0-2 17,0-4 1,0-4 0,0-7 14,0-1-8,8 1-5,-6-1 5,14 1 65,-15-1-63,15 9 1,-6-7 139,7 14 5,-7-13-134,13 13 0,-19-6 239,19 8-215,-13 0-6,7 0 24,1 0-57,-1 0 50,1 0-6,-1 0-62,1 0 71,-8 8 12,5-6-17,-5 6-148,7-1 143,1-5-6,-9 14-32,7-7 0,-14 3-20,4 0 26,3-8 9,-7 11 1,6-5 0,-8 7-10,0-7 3,0 6 7,0-7-19,-8 9 17,6-9 0,-13 5-1,3-8 0,-3 5-1,-3-5 4,1 0-4,-1-6 3,-7 8-1,6-6-2,-7 6 30,9-8-29,-8 0 1,5 0-2,-5 0-35,8 0 37,-1 0-1,-7 0-161,13 0 3,-11-8 145,13 6 4,1-6-142,-7 8-1,14 0-214,-6 0 364,8 0 0,0 0 0,8-8 0,2-1 0</inkml:trace>
  <inkml:trace contextRef="#ctx0" brushRef="#br0" timeOffset="139135">4559 6008 7569,'0'-9'-437,"-2"1"1,-4 8 230,-5 0 251,-5 8 1,4-4 0,1 7 83,-3 3-92,6 1 24,-7-5 64,13 6-75,-14-7 0,14 9 5,-5-9-25,7 7 30,0-6-3,0-1-144,0 7 137,0-6 10,0-1-28,0 7-92,7-14 1,1 7 117,4-3-119,3-4 106,-5 6-5,15-8-198,2 0-1,1 0 141,-3-8-141,-8 6 141,9-13 7,-7 5-21,6-7 68,-7-1-60,-1 1 1,1-1 67,-9-7-67,-1 6 0,0-7 3,-6 9 87,6-1-78,-8 1 0,-6 5 1,-2 3 15,-2 1 0,-1-4 1,-7 6-69,-7 1 63,6 5-5,-7 0-53,1 0 0,6 0-71,-5 0 95,5 7 1,3-3 0,3 6-343,1-2 345,8 5 31,-3-3 0,7 0 0,0 5 0,0-5 0</inkml:trace>
  <inkml:trace contextRef="#ctx0" brushRef="#br0" timeOffset="139584">4943 5659 6430,'0'-10'210,"0"3"-90,0 7 127,0 0-84,0 7-86,0-5 23,0 14-67,0-6 0,0 7 0,0 1 1,0-1-1,0 0 19,0 1 1,0-1 0,0 3 0,0 1-1,0 2-48,0-1 1,6 3 0,0 0-104,-2 2 0,3-5 82,-1 1 1,6 2-130,-6-1 1,2-1 41,-3-6 1,-3 1-89,4-1 0,2 1 46,-2-1 1,-1-5-33,-5-1 81,0-7 15,0 12 0,2-14-94,4 4 176,-4-4 0,6-2 0,0 7 0,1 3 0</inkml:trace>
  <inkml:trace contextRef="#ctx0" brushRef="#br0" timeOffset="139993">5275 5554 6379,'0'10'224,"0"-2"0,0 0-125,0 3-72,0-3 1,0 8-1,0-5-4,0 5 0,0 1 0,0 1 0,-2-1 3,-4 1 1,4-1-1,-4 0 1,5 1 50,1-1 0,0 1-28,0-1-28,0 1 24,0-1-75,0 1 64,0 7-8,0-6 1,0 7-121,0-9 124,7 0 2,-5-7-188,6 6 175,0-7 8,-6 1-21,13 6-181,-13-14-14,14 13 191,-7-13-227,1 14-5,6-14 186,-14 5 16,13-7-90,-5 0 0,1 6 3,1 0 1,-6 0 114,6-6 0,-9 0 0,13 0 0,-6 0 0</inkml:trace>
  <inkml:trace contextRef="#ctx0" brushRef="#br0" timeOffset="140424">4751 5816 6213,'18'0'372,"-7"0"-240,1 0 1,-1 0-1,7 0-26,-1 0 1,9 0 0,1 0 89,0 0-303,6-7 185,-6 5-16,8-6 1,-6 8-110,0 0-68,0 0 73,14 0 1,-6 0-224,4 0 127,-4 0 105,-10 0 1,6-6-111,-4 0 1,4 0-96,2 6 0,-2 0-85,-4 0 323,4 0 0,-6 0 0,8 0 0</inkml:trace>
  <inkml:trace contextRef="#ctx0" brushRef="#br0" timeOffset="140828">5939 5834 6047,'-18'0'445,"7"2"1,-1 2-491,-2 1 1,-1 1-1,-3-4 224,1 4-96,-1 4-123,1-1 117,-1 7 19,1-6-62,7-1 1,-3 7 29,7-4 7,-8 3-14,12 2 1,-5-5-10,7 0 1,0-1-128,0 7-41,0-1 152,0-7-94,0 6 0,2-13 103,3 9-152,5 0 121,8-3 1,-7-1-5,1-8-180,-1 0 169,7 0 7,-1 0-10,9 0 0,-7 0-3,4 0 1,-3-6-133,-3 1 3,1-9 138,-1 4 0,1-1 11,-1-1-38,-7 0 27,-3 3 0,-5-7 9,4 4-19,-4 5 0,6-9 0,-10 6-19,-4 1 0,2 1 0,-7 8 0,-3 0-21,-1 0 0,-3 0 0,1 0-36,-1 0 0,1 0-210,-1 0 263,1 0-22,7 8 57,-5-6 0,5 13 0,-8-5 0</inkml:trace>
  <inkml:trace contextRef="#ctx0" brushRef="#br0" timeOffset="141647">6166 5956 7449,'9'-10'-513,"7"3"506,-14 7 107,6 0-60,-8 7 1,0-3-18,0 8 0,0-6 1,0 5 83,0 3 0,0 1-265,0 3 118,0-1 0,0-5 0,0 0 64,0 1-118,0-5 113,0 0-3,7 0-50,-5-7 33,6 7-20,-8-8-10,0 0 16,0-8 1,0-1 0,2-7 0,2 3 12,2 1 0,1 2 0,-3-3 1,4 1 3,2-2 0,-4 5 0,3-3 0,1 0-2,0 3 0,1-5 1,7 8-1,-3 1 21,-3-3 1,4 6 0,-5-4-11,5 4 0,1 2 0,1 0 0,-1 0-9,1 0 0,-7 0 0,1 0-6,1 0 1,3 8-1,-1 4-5,-3 3 1,4 2 0,-7 1-16,1-1 0,-2-5 1,-8 0-1,0 1-41,0 3 1,6-5 63,-1 1 86,1 0-41,-13-3 1,5-3-30,-4-12 1,4 3 0,2-9-15,0-2 0,0-1 0,2-3-16,4 1 1,3-1 0,9 1-5,-1-1 0,1 1 0,-1 2 17,1 3 0,-3 2 1,-1 6-1,-3-2 17,3 3 0,1 1 1,3 2-8,-1 0 0,1 0 45,-1 0 1,1 2 5,-1 3 0,-1-1 0,-3 8-28,-1 2 1,-2 1 0,3 2 0,-3 1-18,-2-1 1,-2 1-1,-6-1-16,0 1 1,0-1 0,0 1 0,0-1-48,0 1 0,-2-1 0,-2 1-16,-2-1 0,-8-1-37,3-5 1,-5 5 0,-1-7-69,-1 1 1,7 4-1,-1-8 170,-2-3 0,-1-1 0,-3-2 0</inkml:trace>
  <inkml:trace contextRef="#ctx0" brushRef="#br0" timeOffset="145498">7982 6131 7174,'12'0'-349,"-1"0"0,-7 2 407,2 3-16,4-3 27,-8 6-6,5-8 1,1 0-13,4 0 0,-3-2 0,1-4 50,-2-5-295,5 3 232,-3-8-20,0 7-169,5-1 168,-13-5 4,14 5-15,-14-8-130,13 1 54,-5-1 1,0-1 6,-4-4 0,1 1 9,-1-7 1,0 8 0,-6-4-7,0-1 26,8 7 1,-6-12 97,4 8-103,-5-1 42,-1-1 0,0 12 145,0-5-171,0 5 68,0 3 139,0-6-141,-7 7 0,3-1 16,-8 4-35,8 4 14,-3 2 13,7 0-2,-8 0-43,-2 8 1,0-4 0,5 7 15,3 3 0,0 2 10,-4 1-32,4 1 1,-6 5 1,8 0 0,0 6 0,0-6 0,0 1 5,0 1 0,0-4 0,0 7 1,0-3 39,0-4 0,0 4 1,2-1-4,4-3 1,-2-2-26,7-1 47,-7-1 1,10 1-21,-8-1-107,7-7 89,-11 5 25,14-5-94,-7 0 67,9 5-9,-1-13 1,-5 6-63,0-8 63,-1 0-5,7 0-5,-1 0-4,1-8 1,-3 4-1,-3-7-124,3-1 58,-5-5 1,6-1-41,-5 1 0,5-1 53,-5 1 0,-1-3 53,2-3-39,-8 11 12,3-11 0,-5 13 292,4-7-192,-4 7 94,6-5-171,-8 13-30,0-6 28,0 8 0,-6 8-6,0 4 1,0-3 33,6 3 1,0-1-67,0 7 53,0-1 0,0 1 0,0-1 0,0 1 0,0-1 0,2 1 73,4-1-79,-4 1 1,14-1 1,-14 1 1,11-7 13,-7 1-7,0 0 1,2-1-68,3 1 65,-3-8 6,0 3-57,-1-7 50,-5 0-2,14 0 0,-14 0 1,8 0 0,-7-1 14,3-5-29,8 4 1,-12-14 0,4 5-1,-4-5 1,0-3 0,1-3 4,3-1 1,0 0 0,-6 5-18,0 1 1,-6-1 0,0 1 0,1 1-19,-3 5 0,4-3-75,-8 8 1,6-5-8,-5 5 0,-1 0 0,-5 6 0,-1 0-79,1 0 0,-1 2 0,1 2 0,-1 4 194,1 1 0,-1-5 0,1 4 0</inkml:trace>
  <inkml:trace contextRef="#ctx0" brushRef="#br0" timeOffset="145806">7964 5816 7473,'18'0'-89,"-1"0"1,1 0 18,-1 0 94,1 0-30,-1 0 1,1 0 0,1 0 0,4-2 0,5-2-63,-1-1 5,6-1-1,-14 6-309,14 0 194,-6 0 94,8 0 1,-6 0 84,0 0 0,1-8 0,4-2 0</inkml:trace>
  <inkml:trace contextRef="#ctx0" brushRef="#br0" timeOffset="146551">9449 6078 6517,'12'0'59,"-1"0"0,-7 2 23,2 4 1,-2-4-1,2 4-36,5-4 0,-1-2 28,2 0 7,-1 0-48,-1 0 17,5-8 0,-11 4 38,8-8-33,0 1-196,-3-7 176,7 1-48,-14 7 0,8-5 0,-7 3 0,5-4-132,2-1 154,-6 0 0,5-1 1,-5 1-1,2-1-172,-2 1 0,-2-1 243,-2 1-119,0 7 45,0-5-13,0 13 1,-2-6 58,-4 8 0,4 8 0,-5 3-7,-1 5 0,6 1 0,-4 1 1,4-1-23,2 1 1,0-1-1,2-1 1,2-3-2,2-1 0,1-2 0,-3 3 0,4-1 48,2 1-236,-6-5 178,11 0 1,-11-2-123,8 0 1,-6-1-1,5-5-135,3 0 0,-5 0-6,3 0 1,-2-7 250,1-5 0,5-11 0,-6-5 0</inkml:trace>
  <inkml:trace contextRef="#ctx0" brushRef="#br0" timeOffset="146774">9606 5537 7569,'0'-10'-836,"0"2"671,0 8-105,0 0 96,0-7 1,2 5 146,4-4-55,-4 12 82,6-4 0,-1 13 0,-5-13 0,14 21 0,-6-3 0</inkml:trace>
  <inkml:trace contextRef="#ctx0" brushRef="#br0" timeOffset="147235">10409 5921 7569,'-9'0'-797,"-1"-2"1,4-2 925,-5-2 1,1 1 0,-2 5 21,-1 0-84,-3 0-85,6 0 63,-5 0 31,-3 0-45,-1 0 27,-6 0 0,7 0 15,1 7 118,-8-5-130,5 6 0,-5 0 0,8 2-39,-1-1 53,1 7-11,7-14-152,-6 13 145,14-5-5,-5 0 1,7 5 36,0-3-37,0 3-16,0-5 1,2 4-32,3-9 1,-1 3 0,8-4 0,2 2 0,1-2 0,5-2-174,3-2 160,-4 0 1,6 0-1,-5 0-335,3 0 348,-3 0-24,5 0-270,0-8 122,-6 6-1,7-13-158,-9 5 131,1-8-26,-9 1 130,7-1 91,-7 1 0,1-1 0,6-7 0,-7-2 0</inkml:trace>
  <inkml:trace contextRef="#ctx0" brushRef="#br0" timeOffset="147505">10392 5519 7473,'-17'-9'-464,"5"-5"574,0 8 0,6 0 15,-5 6 1,7 8 0,-2 4-45,4 3 1,8 3 0,0-1 0,-2 3-83,-2 3 1,3-2 0,3 7-170,2-3 150,-6 6 0,4-10 0,-8 6 0,1-1 94,5-5-92,-4 6 58,6-8-325,-8 7 171,0-9 1,0 1 0,2-3-287,4-3 400,-4 3 0,13-5 0,-5 7 0</inkml:trace>
  <inkml:trace contextRef="#ctx0" brushRef="#br0" timeOffset="147883">10637 5886 6664,'9'10'-247,"-1"-2"0,-2-6 0,2 1 556,1 3-418,-5 0 128,12-6 0,-12 0 26,7 0-139,1 0 111,-2 0-1,5-8 1,-13 6 38,14-5-36,-15-1-4,7 6 114,0-14-111,-6 14-5,6-5-2,-8-1 15,0 6 4,0-6 4,0 0-1,0 7 1,-2-9 0,-4 6 104,-6-2 1,3 0-1,-3 6 41,-2 0 1,5 2-1,-3 4 32,-2 6-170,7-5 1,-3 9-1,6-4 1,-2 3-1,2 3-61,2-1-55,2-7 1,2 5-56,4-3 0,4 2 1,7-3-1,1-5-532,-1-4 451,-7 6 87,6-6 0,-5 5 0,11-7 124,1 0 0,0-7 0,-5-3 0</inkml:trace>
  <inkml:trace contextRef="#ctx0" brushRef="#br0" timeOffset="148360">11126 5869 6766,'0'9'142,"0"7"1,1-6-208,5-1 125,-4 7-24,6-6-24,-8 7 1,6-5-6,0-1 36,-1 1 10,3-2-198,-6 5 12,6-13 137,-8 6-125,8-8 116,-6 8 11,5-6-23,-7 5 12,0-7-47,0 0 29,0-7 13,0-3 6,0-8-13,0 1 1,2 5 0,2 1-16,2-3 55,0-1-33,-6-3-1,0 1 3,8 7 38,-6-6-39,13 7 1,-13-1 64,14-6-63,-7 15 5,9-15-5,-1 14 11,1-6-8,-1 1 15,1 5-12,-1-6 36,0 8-33,9 0 8,-7 0-3,6 0-3,-7 0 0,-1 0 0,1 8-7,-1-6 1,-5 13 0,-1-5-7,3-1 13,-6 7-3,0-6 3,-1-1 0,-5 7 0,4-4-2,-4 3-4,-2 3 3,0-1 0,0-5 1,0-1 0,0 3-1,0-6-100,-8 7-192,6-13 280,-13 14-209,13-14 1,-6 7 219,8-3 0,0-4 0,0 6 0</inkml:trace>
  <inkml:trace contextRef="#ctx0" brushRef="#br0" timeOffset="148673">11911 5572 7569,'-9'0'-458,"1"0"579,8 0 74,0 0 0,6 8-117,0 3 47,-1 5-216,3 1 66,-6 1 0,6 1-68,-8 4-42,0-3 180,8 5-45,-6-8 0,5 7-129,-7-1 124,0 0-268,0-5 137,0-1 0,0 1-261,0-1 202,0 1-1,0-9 77,0 7 119,0-14 0,8 13 0,2-5 0</inkml:trace>
  <inkml:trace contextRef="#ctx0" brushRef="#br0" timeOffset="149125">11737 5799 6588,'17'0'77,"-7"0"0,5 0 0,-3 0-99,4 0 50,1 0 1,6 2 0,1 2-150,-3 1 164,6 1-140,-7-6 139,13 0-18,-14 0 18,14 0-104,-14 0 84,14 0-13,-5 0 15,-1 0-178,6 0 162,-14 0-18,14 0-58,-14-7 64,7 5 1,-9-6-4,1 8 4,-1-8-11,1 6-33,-9-6 107,7 8-74,-14-7-4,5 5 9,1-6-6,-6 8 83,6 0 1,-10 0-1,-4 2-11,-5 4 1,1-2 0,-2 7 65,-1 3-95,5 1-12,-8-5 1,14 6 0,-3-5-1,3 5 13,2 1 1,0 1 4,0-1-120,7-7 103,-5-2-25,14-1 1,-12-5 0,7 4-243,3-4 253,1-2-325,3 0 144,-1 0-11,1 0 161,-1 0-34,1-8 62,-1 6 0,8-13 0,3 5 0</inkml:trace>
  <inkml:trace contextRef="#ctx0" brushRef="#br0" timeOffset="149314">12435 5554 7569,'-17'-7'-461,"-1"5"273,9-6 150,1 8-242,8 0-124,0 0 263,0 8 1,2-4-1,4 5 141,5-1 0,5 6 0,1-5 0</inkml:trace>
  <inkml:trace contextRef="#ctx0" brushRef="#br0" timeOffset="149681">13047 5467 6657,'7'-17'-359,"-5"-1"471,6 8 13,-8-5 0,0 11 70,0-8-249,-8 8 19,6-3 88,-13 7 35,13 0-162,-14 0 162,14 0-7,-13 0 0,5 2-5,-7 3 0,1 5 0,3 8-1,1-1-26,8 8-4,-4-5-98,1 5 88,5 0 0,-6-3 0,8 5-156,0-2 154,0 6 4,0-12-1,0 14-172,0-13 157,0 13 2,0-14-160,0 6 148,0 1-12,0-7-13,0 6-52,0-7 58,0-1 4,0 1-95,0-1 86,0 1 7,0-9-10,0 7-145,0-7 0,0 1 140,0 6-118,0-14 1,0 7-344,0-3 482,0-4 0,0 6 0,-8-8 0,-2 0 0</inkml:trace>
  <inkml:trace contextRef="#ctx0" brushRef="#br0" timeOffset="149965">12627 5816 6951,'10'-9'-128,"-2"1"286,-8 8 1,8 0-160,3 0 0,-1 0 78,2 0-51,-1 0 0,7 0 0,-1 0 0,1 0-71,-1 0 0,1 0 0,1 0 1,4 0 118,-3 0-275,5 0 117,0 0-20,-5 0 138,5 0-63,0 0 45,-6 0-76,7 0-483,-1 0 543,-6 0 0,7 0 0,-9 0 0</inkml:trace>
  <inkml:trace contextRef="#ctx0" brushRef="#br0" timeOffset="150625">13309 5659 7409,'-10'8'-169,"0"-6"1,6 6 0,-4-3 211,-1 1 1,5 8 0,-2-3-9,4 5 1,2-4-1,0-1-31,0 3 0,2 1 0,4 3-24,6-1 1,-3-5 0,3-2 0,1-3-47,3-3 96,-6-2-234,5-2 219,-5 0-13,7 0 6,1 0-63,-1 0 58,1 0-18,-1 0-41,-7-8 42,5 7 8,-5-15-17,0 6 55,5 1-45,-5-7 2,0 6-7,5-7 143,-5 7-131,0-5 1,-1 11 190,-3-8 5,-4 8-167,6-11 125,-8 13-128,0-6 25,8 8-153,-6 0 31,5 0 68,-7 0 0,0 2 58,0 4 1,0 4 0,0 7-4,0 0 1,0-5 0,0 0 0,0 1-23,0 3 1,0 7 0,0 0 0,0-1-15,0-3 0,0 4 0,0 1-1,0-3 31,0-2-223,0 7 201,0-7-19,0 6-110,0 1-1,0-7 98,0 6 13,0 0-96,0-5 76,0 5 5,0-7 8,-7-1-17,5 0-6,-6 1 9,0-1 97,6-7-96,-5 6-1,-1-14 51,-2 13 1,-2-13 43,1 4-77,-1-4 119,-5-2 1,-1 0-108,1 0 18,-1 0-30,9 0 31,-7 0-2,6-8 0,-5-2 32,3-7-14,4-1 1,8-5-2,0 0-10,0 0-180,0 5 160,0 1 0,8-7-188,4 1 177,3-8 1,9 12 0,1-5-53,2 5 44,-6 1 5,12 1-216,-13-1-5,13 9 191,-14-7 9,14 14-20,-6-5 16,0 7-29,-1 0 17,-1 0 39,-6 0 0,7 0 0,-9 0 0</inkml:trace>
  <inkml:trace contextRef="#ctx0" brushRef="#br0" timeOffset="153225">14601 5589 5742,'-8'-9'0,"6"-1"45,-4 4 117,4-4 1,2-1-50,0-1-36,0 8 1,0-6-23,0 5 24,0 3-43,0-6 7,0 8 299,0 0-202,8 0-69,-6 0 1,6 8-92,-8 3 49,0 5 1,0 1 0,2 1 54,4-1-52,-4 1 0,5-1 1,-7 1-166,0-1 0,0 1-56,0-1 11,0-7-21,0 5 144,0-5 0,0 7-195,0 1 0,0-6 250,0-1 0,8-7 0,2 4 0</inkml:trace>
  <inkml:trace contextRef="#ctx0" brushRef="#br0" timeOffset="153709">14810 5502 7116,'10'-8'-725,"-2"6"936,0-6 1,-6 7 84,3-5-357,-3 4 92,6-6 1,-4 8 44,8 0-115,-8 0 126,3 8-67,-7-6 1,6 13 0,0-3 0,-2 3-15,-2 3 0,-2-1 0,2 1 1,2-1-39,1 1 0,1-1 1,-6 1 97,0-1-58,0 1 0,2-3 1,2-1-164,2-3 5,0-7 158,-6 12-17,0-14 4,0 5-53,0 1-1,7-6 38,-5 6 104,6-8-85,-8 0 1,0-8 0,-2-2 0,-2-1 6,-1-1 1,-1 6-1,6-5-8,0-3 1,0-1 0,2-3 0,2 1-105,1-1 106,9 1-7,-4 7-8,15-5 1,-6 13 4,5-4 1,-3-2-6,2 2-6,-3 0 57,5 6 0,-6 2 110,5 4-145,-13-4-2,12 14-232,-13-14 231,8 13 0,-1-5 0,-7 7 8,5 1-6,-13-9 16,14 7-132,-14-6 0,5 7 18,-7 1 56,0-9-150,0 7 137,0-14 22,0 13 1,0-11-278,0 8 311,0-8 0,0 11 0,-7-13 0,-3 6 0</inkml:trace>
  <inkml:trace contextRef="#ctx0" brushRef="#br0" timeOffset="154142">15387 5694 7569,'9'0'-617,"7"0"556,-14 0 58,13 0-205,-13 0 132,14 0 1,-6 0-62,7 0 176,1 0-39,-1 0 0,-5 0 0,-1 0-92,3 0 124,1 0-146,3-8 133,-1 6-3,-7-13 0,6 13-41,-14-6-6,13 0 39,-13-1-9,6-1 53,-8-6-30,0 15 1,-6-9 0,-2 6 0,-2-2 57,-3 2 0,3 2-33,-1 2 0,-1 0 3,-6 0 51,9 0 59,1 0-104,0 0 1,6 8 112,-4 4-130,5 3 15,-7-5-66,6 5 1,-6-5 104,8 8-35,0-1-8,0 1-45,0-1-43,8 0 1,-4-1 0,5-2 0,1-5-76,0-1 0,1 0-7,7-2 118,-1-4-169,1 5-11,-1-7 146,-7 0-153,6 0 0,-15 0 139,15-7-15,-14 5-172,13-14 237,-13 6 0,14-7 0,-14-1 0,6 1 0</inkml:trace>
  <inkml:trace contextRef="#ctx0" brushRef="#br0" timeOffset="154519">15125 5397 7569,'10'0'-144,"5"0"1,-3 0 292,3 0-81,-5 0 0,5 0 8,-3 0 0,4 0 0,1-2 91,1-4-15,-1 4-31,8-5 1,-5 7-1,5 0-395,-8-8 170,9 6 0,-7-6 149,14 8 1,-14-2 29,5-4 16,-5 5-488,6-7 0,-5 8 78,3 0 199,-4 0 0,-1 0 1,-1 0 99,-7 0 20,6 0 0,1 0 0,10 0 0</inkml:trace>
  <inkml:trace contextRef="#ctx0" brushRef="#br0" timeOffset="155020">16679 5450 7569,'10'0'-234,"-18"0"0,2 0 0,-11 0 317,1 0 0,7 0 0,-3 0-46,-2 0 1,-1 2 72,-3 3-44,1 5-54,-1 7 65,9-7-48,1 6 41,0-7-35,6 9-10,-5-1 0,7-5 0,0 0 0,0 1 0,0 3 0,0 1 13,0 1 0,0-7 1,1 1-27,5 2 18,4 1 1,5-3 2,-3-1 0,4-7 19,-5 2-16,13-4-209,-5-2 197,6 0-133,-7 0 1,5 0-335,0 0 297,1 0-21,-7 0 0,6 0-267,1 0 127,-1-8 307,-6 6 0,9-13 0,1 5 0</inkml:trace>
  <inkml:trace contextRef="#ctx0" brushRef="#br0" timeOffset="155413">17116 5572 7496,'-12'0'-415,"0"0"407,9 0 0,-7 0 0,4 2 223,-6 4-92,5-4-265,-1 5 226,0 1 1,6-6-81,-13 14 1,13-13-1,-4 9 16,4 2 0,2-5-18,0 3 0,2-2 0,4 1-1,5-5 0,3-2 1,0 0-1,-3 2-281,3-2 167,1-2-29,3-2 136,-1 0-18,1-8 12,-1 6-25,1-6 20,-9 0-30,7 6 142,-14-13-120,13 13 0,-13-14 126,4 5-97,-4-5 0,-2 5 0,-2-1 0,-4 0-17,-5 3 0,-5 1 0,-3 8 0,-3 0-137,-1 0 1,0 0-148,5 0 262,1 0-10,7 0 18,-5 0-45,13 0 72,-6 8 0,8-6 0,0 5 0</inkml:trace>
  <inkml:trace contextRef="#ctx0" brushRef="#br0" timeOffset="155843">17413 5153 7569,'0'-10'-921,"0"2"870,0 8-190,0 0 434,7 0 9,-5 0-155,6 0 12,-8 0 101,0 8-93,8-6-28,-6 13 1,6-5 34,-8 8-25,0-1 0,0 6 0,0 3-47,0 1 15,0-6 0,0 6 1,0-5-1,0 1 44,0-2-25,0-1-74,0 5 0,0-6 84,0 5-113,0-5 84,7-2 0,-5 1 1,4-1-85,-4 1 91,-2-8-15,0 5 8,0-5-1,0-1 1,0 7-278,0-14 1,2 8-147,4-5 1,-2-1 406,7 8 0,1-8 0,5 4 0</inkml:trace>
  <inkml:trace contextRef="#ctx0" brushRef="#br0" timeOffset="156507">17937 5519 6212,'-10'0'-41,"0"0"275,4 0 1,-3 0-193,-9 0 1,1 0 0,-1 0 114,1 0-94,-1 0 16,1 0-55,7 0 42,-5 8 1,5-4 48,-8 8-100,1-1 1,5 1 0,1 0-5,-3 1 35,6-5-190,1 8 173,7-15-19,0 15 1,0-6-17,0 7 0,5-5 0,3-3-4,2-1 1,2-2 0,5-6-4,0 0 0,1 0 1,-1 0-91,1 0 100,-1 0 1,-5 0-18,0 0 0,-1-8 0,7-3-4,-1-5 0,-5 4-8,-1 1-22,-7-1 106,4-5 0,-2-1 228,0 1-262,0-1 0,-6 7 30,0-1 34,0 8-74,0-4 1,0 16 0,0 4 40,0 3 0,0-3 1,0 0-8,0 1-65,0-5 1,0 8 0,2-7-104,3 1 135,-3 5-5,6-13 4,0 6-5,-6-8-51,13 8 1,-5-6-272,7 4 82,-7-4 129,6-2 1,-12 0-248,7 0 160,1 0 146,5-8 0,-5 4 49,0-8 0,-1 1 0,7-7 0</inkml:trace>
  <inkml:trace contextRef="#ctx0" brushRef="#br0" timeOffset="156765">18408 5554 7014,'12'0'545,"-1"0"-597,-7 0 1,6 0-489,-4 0 490,-4 0 50,5 0 0,-7-7 0,0-3 0</inkml:trace>
  <inkml:trace contextRef="#ctx0" brushRef="#br0" timeOffset="163136">19648 5205 7234,'16'-2'-395,"-5"-4"1,-1 2 463,-4-7 1,-4-1-35,4-5 1,-5-1-1,1 3 1,2 1 126,2 2 1,0 1-136,-6-7 0,-2 3 0,-2 1 0,-4 5-29,-1 1 1,3 0 0,-6 4 0,-1-2 16,-3 2 1,-1-3 0,-1 1 0,1 2 17,-1 2 1,-5 2 0,0 0-1,1 0 16,3 0 0,-4 0 0,-1 0 0,3 2-31,2 4 0,-1 4 0,-1 7 1,-2 0 2,1 1 1,9-1 0,1 3-1,0 1-34,3 2 1,1 1 0,8-7 0,0 1-8,0-1 0,2 1 0,2-1 1,3 0 10,3 1 0,8-3 1,5-1-1,-2-4 20,-1-3 1,3 5 0,2-6-1,2-2 8,4-2 1,-3 4 0,-1-1 0,-2-1-17,-4-2 0,4-2 0,-1 0 1,-3 0-9,-1 0 1,-3 2-1,0 2 7,1 2 1,-3 2 0,-1-4-3,-2 1 1,-7 7 0,5-4-28,-2 1 0,-2-3 0,-6 6-20,0 2 1,0-5 0,-2 3 20,-4 1 0,2-5 0,-8 0 26,-1 0 0,-3-1 0,-1 5 0,-1-6 10,1-4 0,5-2 1,1 0-8,-3 0 1,-3 0 0,-5 0 0,-1 0-1,2 0-23,1 0 1,3 0-1,-1 0 1,1 0-49,-1 0 0,1 0 0,-1 0-136,1 0 1,0-6-457,-1 0 344,8 0 316,3 6 0,14 0 0,3 0 0</inkml:trace>
  <inkml:trace contextRef="#ctx0" brushRef="#br0" timeOffset="163604">19980 5345 7879,'-10'8'-4,"-3"-5"0,7 9 45,2 2 0,2 1-24,2 3 0,2-1 0,4-1-38,5-5 1,-3-1 0,0-6 0,0 2 1,3-2 0,-1-3 0,2-1 0,1 0-41,3 0 1,1-1 0,1-3 0,-3-4 42,-3-2 0,3-1 1,-3-5-1,4 2-83,1 3 1,-7-1 0,-3-3 0,-1 1 88,0 2 0,0 7 0,-4-5 306,4 2-295,-4 2 1,5 14-37,-7 4 0,0 3 0,2 3-102,4-1 0,-2-5 0,8-2-33,1-3 0,1 1 0,-1-4 1,-1 2 170,2-2 0,1-2 0,3-2 0,-1-8 0,1-2 0</inkml:trace>
  <inkml:trace contextRef="#ctx0" brushRef="#br0" timeOffset="163861">20486 5257 7452,'0'-9'165,"0"1"0,0 10 0,0 4-114,0 5 0,0 5 1,0 1-1,0 1-102,0-1 1,0 1-1,0 1 1,0 3 45,0 1 0,0 0 1,0-3-1,0 1 11,0 2 0,0 0 1,0-5-1,0-1-207,0 1 1,0-1 0,0 1 0,0-1 7,0 1 0,0-7 0,-2-1 1,-1 0-345,-3-1 537,0-5 0,6-4 0,0-9 0</inkml:trace>
  <inkml:trace contextRef="#ctx0" brushRef="#br0" timeOffset="164133">20469 5519 7269,'0'-33'-426,"0"4"1,0-4 0,0 6 348,0 0 1,2 2-1,2 5 192,2-3 0,5 4 0,-3-3 0,2 7 0,1 3-29,-1-1 1,6 3 0,-5 0-1,5 0-8,1 1 0,1 5 0,-1-2 1,1 4-18,-1 2 1,-3 0 0,1 0-53,5 0 1,1 8-1,-4 4-8,1 3 1,-9 3 0,-3-1-1,-4 0-10,-2 1 0,0-1 0,0 1 0,0-1-10,0 1 0,-6-1 1,-1 1-1,-3-3-8,-4-3 1,-1 3-1,-3-5 1,-1 2-51,-4-1 1,3-7 0,-3 4-1,4-2-82,1 0 0,1-1 1,-1-5 20,1 0 138,7 0 0,2-7 0,8-3 0</inkml:trace>
  <inkml:trace contextRef="#ctx0" brushRef="#br0" timeOffset="164398">20958 5223 7116,'12'-6'-56,"-1"0"0,-7-2 1,4 4 220,0-2 0,-6 3-78,3 8 1,-3 5 0,-2 8 0,0-1-93,0 0 1,0 3-1,0 1 1,0 4-47,0 3 0,0-5 1,0 4-1,0-2-44,0-3 0,0 3 0,0-2 0,0 0-53,0 3 1,0-7-1,0 4-16,0-3 0,0-3 0,0 1 164,0-1 0,0-7 0,-7-2 0,-3-8 0</inkml:trace>
  <inkml:trace contextRef="#ctx0" brushRef="#br0" timeOffset="164732">21010 5292 7569,'2'-17'-710,"4"-1"571,-4 1 1,8 0 0,-4 1 157,5 4 0,-1-1 1,0 5-1,-1 0-28,1 1 0,2-5 1,5 6 50,1 2 0,-1-4 0,0 3 1,1 1 5,-1 2 1,1 2 0,-1 0-32,1 0 0,-3 8 0,-1 1-24,-2 1 0,-9 5 0,3-3-4,-4 4 1,-2-5 0,0 1-12,0 1 1,-8-5 0,-3 0 11,-5 0 1,-1 0-1,-1 3 1,1-3-53,-1 0 1,1-6-28,-1 3 0,1 3 1,0-2-169,-1-2 257,8-2 0,10-2 0,10-8 0,8-2 0</inkml:trace>
  <inkml:trace contextRef="#ctx0" brushRef="#br0" timeOffset="165083">21517 5135 6814,'9'-8'-121,"-1"7"0,-10-7 195,-4 8 0,3 2 0,-9 2 1,0 3-21,3 3 1,-1 0-1,4 3 1,-4-1 12,1 2 0,1 1 1,8 3-104,0-1 1,0 0 28,0 1 1,6-6 0,1-3 7,3-1 1,2-2-1,5-6-9,1 0 0,-1 0 1,1 0-1,-3-2 0,-3-4 1,3-2 0,-3-5 0,2 1-12,-3-1 0,3-3 0,-8-1-39,-2-1 1,-3 1 0,-1-1-1,0 1 0,-7 7 0,-5 4-41,-3 4 0,-3 2 1,1 0-24,-1 0 1,1 0-1,1 2-118,5 4 240,3-4 0,8 13 0,0-5 0</inkml:trace>
  <inkml:trace contextRef="#ctx0" brushRef="#br0" timeOffset="165518">21971 5030 7342,'17'0'-1096,"-7"-7"1322,-2 5 1,-10-6-230,-4 8 1,2 0-1,-8 0 103,-1 0 1,-3 8-67,-1 3 1,5 5-1,3 1-56,1 1 0,2-1 18,6 1 0,0-1 0,2-1-5,4-5 0,-2-3 1,7-6-1,3 2-6,1 2 1,3 0 0,-1-4 17,1 3 0,-1-1 22,1 8 1,-3 0 14,-3 5-46,-4 0 11,-16 1 0,4-6 0,-8-3-5,-1-1 0,-3-2 1,-1-6-64,-1 0 0,1 0 1,-1 0-163,1 0 1,-1 0-311,1 0 535,7 0 0,2 0 0,8-8 0,0-2 0</inkml:trace>
  <inkml:trace contextRef="#ctx0" brushRef="#br0" timeOffset="165982">22163 5205 7268,'17'0'-550,"1"0"0,-1 0 723,1 0 1,-1 0 0,1-2-106,-1-4 0,1 4-60,-1-3 0,-1 1 1,-3 0-71,-1-2 1,-8-8 0,3 5 48,1-1 0,-6-6 1,6 5-13,0-5 0,-6-1 80,3-1 87,-3 1-140,-2-1 0,-2 9 2,-3 3 1,-3 6 0,-6 4 0,5 4 18,1 1 1,-6-3 0,5 6 0,-3-1-1,0-1 0,6 6 1,-5-5-18,-3 5 0,5 1 0,-1 1 0,2-1 11,4 1 1,-4-1 0,3 1 25,1-1 1,2-5 0,2-1 26,0 3 1,2-4 9,4 1 1,-3-7 0,9 2 0,2-4-48,1-2 1,-3 0 0,-1 0-1,3 0-51,2 0 0,1 0 0,0 0 0,1 0-9,-1 0 1,-5 0-1,0 0-124,1 0 0,-3-6-719,2 0 870,-8 0 0,-4 6 0,-10 0 0</inkml:trace>
  <inkml:trace contextRef="#ctx0" brushRef="#br0" timeOffset="170503">3825 7266 6868,'-9'0'-172,"1"0"206,0 0 38,6 0 1,-5 0-167,7 0 348,0 0 0,0 8-176,0 3 0,0 5-67,0 1 0,0 1-24,0-1 1,0-5 0,1-2 23,5-3 0,-2-1-18,8-6 0,-6 0 0,3-2-40,-1-4 0,0 2 0,-2-5-8,5 1 58,-3-6-11,0 12-207,0-13 203,-6 13-18,13-6 15,-5 0-170,-1 7 165,7-15 1,-6 8 6,7-3-21,1-5 59,-9 14 1,7-8 42,-4 5-97,3 3-3,-5-6 8,5 8 117,-5 0 0,7 0 251,1 0-294,-8 0-22,5 0 20,-13 0-65,14 0 0,-13 6 0,7 2-74,-2 1 107,-2-5-49,2 4 1,-5 0-1,7 3-6,-2 5 0,-2 1 20,-6 1 0,0-1 1,0 1 1,-8-3-1,-4-1 1,-3-5-8,-3-1 0,1 0 1,-1-4 11,1 2 0,-1-1 0,1-3 0,-1 2-113,1 2 1,5 0 0,1-6-143,-3 0 0,4-2 268,-1-4 0,-1-4 0,-5-7 0</inkml:trace>
  <inkml:trace contextRef="#ctx0" brushRef="#br0" timeOffset="170826">3773 7091 7217,'10'-9'340,"-1"1"-1143,-3 8 803,-4 0 0,6 8 0,-8 1 0</inkml:trace>
  <inkml:trace contextRef="#ctx0" brushRef="#br0" timeOffset="167060">1171 7091 7111,'-12'0'-1372,"1"0"1372,-1-8 0,-6 7 0,1-5 0,5 4 0,1 2 0,-1-8 0,-5-2 0</inkml:trace>
  <inkml:trace contextRef="#ctx0" brushRef="#br0" timeOffset="167520">734 7004 7569,'2'-10'-782,"4"4"1,-4 2 1406,4-1-579,-4 3 1,-2-4-1,2 10 27,4 2 0,-5 7 1,5-1-1,-4 3-23,-2 3 1,2-1 0,2 1 0,2-1-78,-2 1 1,-2 5 0,0 0-1,1-1-61,3-3 1,0-2 0,-4 1-1,2-1-6,2 1 0,0-1 0,-6 1-354,0-1 448,0-7 0,-8 5 0,-2-5 0</inkml:trace>
  <inkml:trace contextRef="#ctx0" brushRef="#br0" timeOffset="168253">472 7161 7116,'18'0'-147,"-1"0"0,1 0 1,-1 0-1,1 0 121,-1 0 0,3 0 1,1 2-1,2 2 78,-2 2 0,5 0 0,-1-5 0,0 3-12,0 2 0,6 0 0,-3-6 0,1 0-33,0 0 1,0 0 0,6 0 0,-2 0-63,-4 0 0,2-6 0,-8-2 1,-1 1-42,-3-1 0,-2-6 0,1 3 87,-1-5 1,-1-1 0,-4-1 8,-7 1 0,-3-1 0,-2 1 1,0-1 0,0 1 0,-5-1 0,-3 3 1,-2 1 55,-4 3 0,5 7 0,-1-4 0,0 2 110,1 0 0,3 1-125,-6 5 1,8 2 0,-1 3 0,3 7 1,2-2 0,0 1-5,0 3 1,0 1 0,0 3-44,0-1 0,0 1 1,0-1-1,0 1-6,0-1 0,0 1 6,0-1 0,5 1 0,1-1 1,-2 1 8,-2-1 1,-2-5 0,0-1-30,0 3 0,0-4-4,0 1 0,-2-5-21,-4 6 1,-3-7 0,-9 7 30,8-8 0,3 2-27,7-12 0,2-4 0,3-7 33,7-1 0,4 7 0,1-1 47,0-1-40,1 5 0,-1-8 0,1 7 0,-1-1 2,1 4 1,-1-2 0,1 2 0,-1 3 14,1 1 1,-1 2-1,1 0 1,1 0 60,4 0-61,-3 0 24,-3 0-28,-1 0 0,-7 0 6,9 0-65,-8 7 1,3-3 60,-7 8-149,0-8 67,-6 11 1,0-11 50,0 8-171,0-1 82,0-1 0,0 6-41,0-5 0,-6-1 151,0 2 0,-7-1 0,3 7 0</inkml:trace>
  <inkml:trace contextRef="#ctx0" brushRef="#br0" timeOffset="169057">1538 7231 7569,'9'0'-749,"1"6"1,-4 0 856,6-3-63,-5-1 25,9-2 0,-12 0-5,7 0 0,-5-2-133,6-3 140,-1 3-28,7-14-81,-8 14 0,5-7 36,-3 3 0,-3 2-31,3-8 54,-8 8 5,4-3-10,0-1-28,-7 6-66,7-14 72,-8 14 5,0-5 0,-2 7 6,-4 0 50,5 0 0,-9 0 0,4 0 22,-6 0 1,-3 0 0,-3 2 49,1 3-101,7-3 9,-5 14-27,13-14 30,-14 13-9,14-13 1,-6 14-37,8-5 52,0 5-25,0-6 0,0 5-6,0-3 3,0 3-59,8 3 1,0-7 40,4 1 1,3-6-1,-3 4 1,3-3-7,3-3 1,-1-2 0,1-2 13,-1 0 3,1 0-123,-1 0 112,1 0-11,-1 0 8,1 0-9,-1 0 6,0 0-1,9-8-143,-7-1 139,6-1 2,-7-6-5,-9 7-40,7-1 37,-6-5 2,7 5-4,-7-8-3,-2 1 0,-3-1 0,1 1 0,-2 0 1,-2-1 1,-2 6-1,0 1 187,0-3-131,0 6 1,-8-5 57,-3 7 1,-5 0-76,-1 6 0,5 0 0,0 0-15,-1 0 23,-3 8 0,5-4 38,-1 7-162,8-7-17,-4 12 102,8-14 1,8 6-1,4-6 1,3 1-158,3 3 157,-1 0 2,1-6-7,-1 0-52,1 0 54,7 0 0,-6-2-19,5-4 10,-5 4 3,-2-5 0,1 5 134,-1-4 6,-7 4-81,6-6 1,-7 8 234,9 0-270,-9 0 17,7 0 0,-12 0 20,7 0 0,-5 0 31,6 0 0,-8 8-34,2 4 1,-4 3-1,-2 3-59,0-1 0,0 0 1,-2-1-1,-2-2-112,-2-3 1,0 1 0,6 5-253,0 1 225,0-9 130,0 7-221,0-14-52,0 13 305,0-13 0,0 6 0,8 0 0,2 2 0</inkml:trace>
  <inkml:trace contextRef="#ctx0" brushRef="#br0" timeOffset="169558">2481 7248 7500,'17'0'-584,"1"0"603,-1 0 0,1 0-33,-1 0 68,0 0-50,-7 0 74,6 0-238,-7-7 172,1 5 1,6-6 13,-5 8-110,-3-8 95,0 6 0,-6-7-5,4 3-97,-4 4 92,5-6 3,-7 0-24,0 6 22,0-5-4,0 7-5,0-8 0,-7 6 28,-5-4 1,-4 4 0,-1 2-11,-1 0 1,7 2 0,-1 2 32,-1 2-34,-3 0-5,-1 1 133,-1-5-127,8 14 9,-5-7 0,7 3 0,-5 0 0,3 1 11,2 3 0,0-5 1,4 1-1,-1 2 6,1 1 1,2-3 0,2 0 14,0 1 0,0 3 0,2-1 0,4-1 2,5-3 1,-1-7 0,2 4 0,1-2 15,3 0 1,1-1 0,1-5 0,-1 0 5,0 0 1,1-1 0,1-3 20,5-2 1,1-6-1,4 4-130,-6-1 0,-3-1-770,-3-2-257,1 5 1060,-9 7 0,7 0 0,-6 0 0</inkml:trace>
  <inkml:trace contextRef="#ctx0" brushRef="#br0" timeOffset="174774">5188 7283 6303,'-10'-2'405,"4"-3"-316,4 3-21,2-6 1,0 6-1,0-4 149,0-6-202,0-3 70,0 5-82,8-5 0,2 11 1,7-6-1,1 2-57,-1 4 1,-5-3 0,-1 1 113,3 2-59,1 2 0,-3 2 1,0 0 85,1 0-75,3 0-10,-6 0 11,5 0-19,-5 0 16,-1 8 8,7-6-53,-6 13 54,7-5-51,-7 0-3,5 5 50,-13-5-41,14 7 1,-14-5-35,4 0 58,-4-8 1,0 11-14,3-3-17,-3 3-52,6-5 72,-8 5 0,0-13-16,0 6-47,0 0 59,0-6-12,0 6 1,-2-3-49,-4 1 119,4 0-58,-5-6 1,5 0 65,-4 0-71,4 0 9,-6 0 0,6-6-11,-4 0 7,4-7 1,-5 3 97,7-7-83,0-1 0,7 1 15,5-1-17,-4 1 7,15 7-5,-19-5 0,19 5 0,-13 0 103,7 4-98,9-3 1,-7 7 0,6-6 0,-7 8 0,-1 0 11,1 0-9,-1 0-26,1 0 1,-1 0 28,1 0-17,-1 0 0,-5 0 0,-3 2 13,-1 4-13,6 3 1,-12 3 0,5-2-222,1-2 221,-6 5-3,6-3 3,-8 0-6,0 5 4,0-5-10,0-1 7,0 7-153,0-6 1,0 1-7,0 1 170,0-8 0,0 11 0,0-5 0</inkml:trace>
  <inkml:trace contextRef="#ctx0" brushRef="#br0" timeOffset="175174">6096 7179 6773,'-12'0'2,"1"0"1,-1 1 0,0 3 325,1 2-346,7 8 101,-4-5 1,2 9 60,0-1-178,0 1 0,6-8 118,-7 5-82,5-5 1,-6 7 0,8 1 0,2-3 22,4-3 38,-4 3-14,5-13-46,1 14 1,-4-8-81,8 3 0,-1-3-24,7-8 111,-1 8 1,-5-6 0,0 4 0,1-5 1,3-1 1,1 0-8,8-7-126,-5 5 125,5-14 1,-7 7-44,-1-9 38,0 1 1,1-1-3,-1 1 1,-7-1-1,-4 1-2,4-1 103,-8 1-98,5-1 0,-7 1 45,-7-1 0,-3 7-37,-8-1 1,1 8-142,-1-2 64,-7 5 1,0 1-181,-4 0 116,-4 7-12,6 3 125,0 7 1,-4 1 19,7-1 0,1 1 0,5-1 0</inkml:trace>
  <inkml:trace contextRef="#ctx0" brushRef="#br0" timeOffset="178262">9449 7231 7569,'10'8'-734,"5"-6"0,-11 5 913,8-7 85,-8 0-155,11 0 1,-13 0-218,14 0 0,-13 0 19,9 0 18,0 0 108,-3 0-1,7 0 1,-14 0 9,13 0-10,-13 0 1,14 0-141,-14-7-1,13 5 126,-13-14 37,6 14-66,0-13 22,-6 13-11,6-6 221,-8 0-194,0 6-22,0-5 26,0-1 14,-8 6 0,-2-6 0,-7 8 52,-1 0 1,1 0-1,-1 0 55,1 0 0,-1 0 0,1 2-28,-1 4-61,9-4 9,1 13-253,8-13 235,0 14 1,0-7-1,0 9-56,0-1 0,0 1 1,2-3-1,4-1-226,5-2 0,1-7 0,3 5 1,5 0 62,-1 0 1,1-7-1,-1 3-263,4-4 157,-3-2 268,5 0 0,-8 0 0,1 0 0,-1 0 0,9-8 0,1-1 0</inkml:trace>
  <inkml:trace contextRef="#ctx0" brushRef="#br0" timeOffset="178712">9903 7179 7569,'10'0'0,"-1"-6"-267,-3 0 1,-2 0 87,8 6 285,-8 0-172,3 0 159,-7 0 23,8 0-178,-6 0 0,14 0 136,-14 0-1,13 8-124,-13 2 131,14-1-32,-14 7 31,13-14-156,-13 13 121,13-5 9,-5 7-194,0-7 178,-2 6-2,-1-14 1,-5 13-95,6-13 81,-8 14 1,6-13-188,0 9 184,0-8 2,-6 4-3,0-8-78,0 0 1,-6-2 0,0-4 49,2-6 2,-6-3 0,8 5 1,-5-5-1,7 5-104,0-8 106,0 9-2,0-7 9,0 6-146,0-7 127,7 7 8,3-5-18,0 13-24,5-14 31,-5 14 0,8-5 82,-1 7-88,0-8 3,1 6-6,-1-6 110,1 8-100,-1 0-3,1 8 54,-9-6-45,7 6 12,-6-1 1,5-3 6,-3 8-15,3-8 52,-13 11 0,12-5 0,-8 7 1,5-5-30,-5 0-104,0-1 95,-6 7 1,8-8 1,-6 5-208,5-5-5,-7-1 196,0 7-11,0-6 6,0-1 0,0 1 16,0-4 0,0 4 0,0 7 0</inkml:trace>
  <inkml:trace contextRef="#ctx0" brushRef="#br0" timeOffset="179687">10794 7109 7569,'9'-10'-425,"-1"2"54,-8 8 155,0 0 63,0-8 279,-8 7 1,-1-7 1,-9 8 1,7 0-55,-1 0 0,0 2 0,-5 2-34,-1 1 0,7 3 1,-1-4-19,-1 2 42,5 7-21,-8-11-43,14 14 1,-11-6 0,7 7 0,2 1 5,2-1 0,2 0 0,0 1 11,0-1 0,2-5 1,4 0-30,5 1 1,-1-3 0,2 0-11,1-3 0,3 1 0,1-4 0,1 2 14,-1-2 1,1-2 0,-1-2 0,1 0-14,-1 0 1,1 0 0,-1-2 0,1-2-19,-1-2 1,0-6 0,1 5 0,-1-1 12,1 0 0,-3-5 0,-1 1 0,-2-2 6,1 3 1,-5-5-1,-2 5 1,-2-3 48,1 2 0,-3-3 104,4 3 0,-4 2 281,-2-1-366,-8 7 0,6 4 1,-3 12-11,3 3 1,2 3-1,0-1-22,0 0 0,0-5 0,2-2 0,2 0-183,1-1 0,9-3 1,-2 4 105,3-3 1,8-1 0,1-6 0,-3 0 21,-2 0 0,-1 0 0,-1 0 0,1 0 27,-1 0 1,1-7 0,-1-5 0,1-2 9,-1 3 0,-1-5 0,-3 5 0,-3-5 20,-2-1 1,5-7 0,-3 1 41,0 2 1,-3 1 39,-7 3-72,0-1 1,0 11-34,0 7 1,0 7-1,0 11 3,0-1 1,-5 1 0,-1-1-1,2 3-1,2 3 0,2-4 1,0 6-1,0 1 5,0 3 0,0 2 0,0 0 0,0-2 1,0 2 0,0 2 1,0 2-1,0 0 3,0 0 1,0 0 0,0 0 0,0 0-1,0 0 0,-2-1 0,-2-1 1,-2-2 7,2-1 1,-3-1-1,-1 6 1,-2-2 34,-3-4 0,-1 2 0,1-8 0,1-2 10,-2-1 1,-1-3-1,-3 1 1,1-3 48,-1-3 1,1 1 0,-1-7-1,1-2 42,0-2 1,-1-2 0,1-2 0,1-4 5,4-5 1,-1-5 0,5-1-1,0-3-107,1-3 1,1 2 0,6-8 0,2-1-184,3 3 0,5-11 0,10 3 0,1-2-182,2 0 1,8-4 0,0 0-239,8 3 1,0 1 0,8 2 553,1 0 0,2 0 0,3 0 0</inkml:trace>
  <inkml:trace contextRef="#ctx0" brushRef="#br0" timeOffset="176170">7301 7074 5976,'0'-18'111,"0"1"195,0-1 30,0 9-82,0-7-110,0 14 0,0-4-88,0 12 0,0 4 0,0 7 0,0 3 0,0 1 0,2 2 0,2-1-97,1-3 1,3-1 0,-4-1 0,2 1-65,-2-1 0,0 0 0,0 1 0,1-1-19,-1 1 0,0-3 0,0-1 0,2-2-45,-2 1 1,-2-3 168,-2 2 0,0-1 0,0 7 0</inkml:trace>
  <inkml:trace contextRef="#ctx0" brushRef="#br0" timeOffset="176790">7039 7231 7569,'17'0'-230,"1"0"1,-1 0 0,1 0 0,-1 0 0,1 0 296,-1 0 1,3 0 0,3 0 62,6 0-89,-4 0-85,8 0 93,-13 0-20,13 0 20,-6-8-10,8 6 0,0-6 0,-1 8-190,-6-7 183,5 5-1,-6-6 4,0 0-157,6 6 140,-14-5 1,12 5-55,-7-4 0,-1 4 49,-6-4-15,1 4 9,-1-6-13,1 6 11,-1-5-42,-7 7 4,6 0 30,-15-8 2,15 6 1,-14-6-2,6 8-9,-8 0 1,0-2-27,0-4 32,0 4 1,0-7-5,0 3 33,0 4 1,-8-6-12,-4 8 98,5 0-108,-9 0 1,12 0 0,-8 0 0,-1 0 85,-3 0 61,7 0-134,-7 0 20,6 8 78,-7-6-76,0 13-11,-1-5 12,1 8-9,7-1 23,-6 1-21,7-9-5,-1 7-31,-6-7 0,14 9 0,-3-1-10,3 1 46,2-1-29,0-7 0,7 4-40,5-9 1,4 7 0,1-4-1,1 0 1,-1-1-139,1-3 1,5 0 0,2 0-299,2 2 360,-5 0 0,9-6 113,-8 0 0,8-8 0,-4-2 0</inkml:trace>
  <inkml:trace contextRef="#ctx0" brushRef="#br0" timeOffset="177255">8034 7179 7310,'10'0'-271,"6"0"1,-13 0 393,9 0-78,0 0 0,-1 0 110,1 0-260,-8 7 171,11 3 4,-13 0 0,6 5 0,-8-3-60,0 3 52,0 3 0,0-7-208,0 1 49,0-8 0,0 6-3,0-4 93,-8-5-39,6 7 49,-5-8-15,7 0 6,0 0 0,0-8 0,0-3 0,2 1 1,3 0-6,7 3-131,-4-7 131,7 4 11,-5 1 0,8-7 22,-1 5-35,0 3 151,1-8-146,-1 14 3,1-5 0,-1 7 4,1-8-5,-1 6 17,1-6 127,-1 8 8,1 0-1,-1 0-103,1 0-14,-1 8 3,0-6 8,1 13 11,-1-13-118,-7 14 106,6-14 4,-14 13-242,13-5-1,-13 0 214,6 5 5,-8-5-272,0 0 123,0 5-22,8-5 136,-6-1-147,5 7-146,-7-14 310,0 13 0,8-5 0,2 8 0</inkml:trace>
  <inkml:trace contextRef="#ctx0" brushRef="#br0" timeOffset="177617">9012 7196 7569,'0'-10'-313,"-2"-3"1,-1 5 0,-5 0 314,-2 0 0,4 3 0,-5 5 21,-3 0 0,-2 0 1,-1 0 65,0 0-33,7 0-11,-6 0-5,7 7-8,-9-5-6,1 14 10,-1-6 21,9 7-29,-7-7 28,14 5-16,-6-5-179,8 7 1,-7 1 90,5-8 0,-6 5 0,10-3-18,4 3 0,-3-5 1,9-4-1,2-4-7,1-2 1,3 6 0,-1-1 0,1-1-61,-1-2 0,6-8 1,1-1 35,-3-3 97,-2-2 0,7-5 0,-15 7 0,20-13 0,-27 11 0,19-13 0,-13 7 0,8-7 0,-9 6 0,7-14 0,-14 13 0,13-13 0,-13 6 0,6 0 0,-8-6 0,0 6 0</inkml:trace>
  <inkml:trace contextRef="#ctx0" brushRef="#br0" timeOffset="177843">9117 6829 7569,'-8'-17'-912,"6"7"342,-13-5 228,13 13 618,-14-6 33,14 8-421,-5 0 157,7 0 219,0 0-172,0 8-62,0-6 0,0 13 0,0-3 0,0 3 45,0 3 0,0-1 1,0 3 197,0 3-238,0-4 0,0 12 0,0-5 1,0-1 0,0 0 0,2-2 0,2-3 0,1 1-67,-1 2 0,-2 1 0,0-7 0,2 1-72,2-1 1,2 0 0,-5 1-831,3-1 933,8-7 0,-4 6 0,7-7 0</inkml:trace>
  <inkml:trace contextRef="#ctx0" brushRef="#br0" timeOffset="183019">15684 6829 7569,'0'-17'-55,"-2"5"1,-4 2-774,-6 3 734,-3 1 1,3 6-1,0 0 63,-1 0 74,-3 0 1,-1 0-4,-1 0 1,7 6 17,-1-1 0,1 3 1,-5-2 15,4 6 0,-3-3-146,3 3 113,4 0 1,-7 5-16,13 1-136,-14-9 156,14 7-23,-5-6 1,7 7 10,0 0 1,0-5 12,0 0-106,0-8 0,2 9 0,3-7 9,7-2 51,4 6 1,1-8-3,1 3-4,-1-3 1,1-2-1,-1-2 1,0-1-11,1-3 1,-1-2-1,1 2 16,-1-6 1,1-3-1,-3-3 1,-1 3 50,-2 3 1,-9-3 0,3 3 44,-4-3 0,4 3 0,0 0 145,-2-1-244,-2 5 34,-2 0 1,0 10 0,0 4 0,0 6-69,0 3 0,0 3 0,0-1 1,0 3 25,0 3 0,0-4 1,0 6-1,0-1 7,0-1 0,0 6 0,0-4 0,0 1 1,0-1 0,0 6 0,0-2 1,0 2-7,0-2 0,0 4 1,0-4-1,0 2-10,0-2 1,-6 2 0,-2-5-1,0-1-8,1 0 0,-1-2 1,4-3-1,-4 1 19,-2 2 0,5 1 1,-7-9-1,0-1 16,3-3 1,-5 1-1,6 4-5,-1-5 1,3-3 0,-4-6 0,0 2 169,1 2 0,3-1 0,-6-6-57,-1-5 1,3 2 0,0-8-1,2-1-60,5-3 0,-5-1 1,2-1-1,0 1-80,-2-1 0,6-5 0,-3 0 0,3-1-4,2-1 0,0 0 1,0-6-1,0 4-16,0 1 1,2-3 0,3 4-1,7 0 40,4 0 0,1 1 0,1 7 0,-1-1 35,0 1 1,1 5 0,1 3-97,5 1 0,-11-4 1,5 6-1,-3 3 0,1 1-97,1 2 1,1-6 0,-1 0-477,1 2 637,-1 2 0,0-6 0,1-1 0</inkml:trace>
  <inkml:trace contextRef="#ctx0" brushRef="#br0" timeOffset="180700">12750 7039 7388,'9'-8'-945,"-1"-2"1037,-8-7 0,0 5 1,-2 3-69,-4 1 1,-3-4 0,-7 4-2,5-1 1,-5 5 0,4-2 0,-3 4 1,-3 2 1,1 0 0,-1 0-1,1 0 18,0 0 0,-1 0 46,1 0-58,-1 0 0,1 0 7,7 0-11,-6 0 11,14 8 0,-11-4 25,7 7 1,0 1-11,6 5-57,0-7 0,0 6 0,2-5 0,2 5 0,4-1 0,2-1-27,3-2 1,3-7 0,3 7 30,4 2 1,-3-7 0,3-1 4,-4-4-200,-1-2-4,-1 0 56,1 0-7,-1 0 122,1-8-31,-1-1 0,-5-3-59,0 0 76,-9 9 97,5-13-128,0 14 15,-6-13 21,6 13-22,-8-6 247,7 8 0,-5-2-48,4-4 0,-4 6-82,-2 0-160,0 0 0,6 10 48,0-4 0,0-3 0,-5 9 0,5 2-143,6 1 1,-2 1 196,1-5 0,1 5 0,5-6 0</inkml:trace>
  <inkml:trace contextRef="#ctx0" brushRef="#br0" timeOffset="181375">13099 6969 7461,'8'10'-257,"-4"5"222,7-3 0,-1 3 0,4 1 65,-3-4 0,-7 3 0,4-5-385,0-1 358,-6 7 1,7-12-16,-3 7 8,-4-7 12,6 4-44,-8-16 43,0 6-16,0-13 1,6 5 0,1-5-53,3 3 1,-4-3-52,6 3 97,-1-4 6,-1-1-20,5 7 17,-5-5-16,8 13 37,-1-14-33,0 14 4,1-13-16,-1 13 17,1-6 1,1 8-26,5 0 207,-5 0-40,6 0 9,-15 0-114,13 8 52,-19-6-58,19 13 0,-19-11 6,8 8 0,-6-3 3,5 3 0,-7 4 0,2-5 0,-4 5 46,-2 1-134,0-7 81,0 6-2,0-15 2,0 15-218,0-14 165,0 13-15,0-13 1,-2 6 38,-4-8 1,2 0-7,-7 0 0,7-2 1,-2-4 91,4-5-58,2-5 1,0 5-1,0-1 1,2-2-1,4 1 1,4-1 59,-1 3-59,7 7 43,-7-12-49,9 6 2,-1 1 31,1 1-31,-1 0 1,1 6 2,-1-13-11,8 13 8,-13-6 5,19 8-3,-27 0-50,19 0 52,-13 0-4,7 0 39,1 0-38,-8 0 0,5 8 0,-13 1 11,14 1 1,-9 6 0,5-5-20,-6 5 0,-2-4 0,0-1-89,1 3 98,1 1-152,-6-5-213,0 6-63,0-15 416,8 15 0,2-6 0,7 7 0</inkml:trace>
  <inkml:trace contextRef="#ctx0" brushRef="#br0" timeOffset="181762">14356 6917 7569,'-11'-6'-462,"-1"0"1,0 0-1,-5 6 572,0 0 1,1 2 0,2 2-26,3 2 0,1 2 24,-2-3-49,-3 5-1,13 0-22,-14 5 0,15-5 1,-7 7-13,0 1 1,6-1-1,-4 1 1,6-3-15,6-3 0,-2 4 1,8-7-1,-1 3-23,-1-1 0,5-7 0,-3 2 0,4-4-63,1-2 94,1 0-13,-1 0 5,0 0-21,1 0-70,-1 0 8,9-8 62,-7-1 3,6-9 1,-7 1-9,-1-1-7,-7 1 55,5-1 0,-13 7 189,4-1-208,-4 0-17,-2-5 0,0 5-29,0 1 1,-2 7 0,-4-4-1,-5 2 1,-5 0-106,-1 3 0,-1 1 1,1 2-111,-1 0-15,1 0 11,-1 7 174,1-5 77,-1 14 0,1-7 0,0 9 0</inkml:trace>
  <inkml:trace contextRef="#ctx0" brushRef="#br0" timeOffset="182236">14671 6934 7569,'17'-8'-525,"-7"6"305,5-5 167,-5 7-64,0-8 1,5 6 178,-13-6 0,8 8 43,-4 0-10,-4 0-27,13 0-45,-13 0 55,14 8-55,-14-6-5,5 13 38,-7-5-69,8 0 26,-6 5 0,6-5 87,-8 7-147,0 1 0,0-6-16,0-1-23,0-7 95,0 4-8,0-8 0,0-2-8,0-4 8,0 4 1,0-13-14,0 5 0,0-2 0,2 1 16,4-3-3,3-2 1,9-1-78,-1 0-18,-7 7 87,6-6-7,-7 7 33,9-1-28,-1 2 0,1 2-16,-1 1 6,1-1 8,-9 6-4,7 0 52,-6 0-49,7 0 2,0 0-4,1 0 9,-8 0-5,5 0 10,-5 7-13,0-5 27,5 14-25,-13-6 0,8 7-22,-4 1 27,-5-1 1,7 0-165,-8 1 85,0-8 0,2 5-213,4-3 298,-4-4 0,6 7 0,-8-5 0,0 7 0</inkml:trace>
  <inkml:trace contextRef="#ctx0" brushRef="#br0" timeOffset="187445">16644 6724 7569,'0'18'-803,"0"-1"1,0-5 716,0 0 1,0-7 77,0 7 0,0-6-6,0 6 14,0-9 0,-8 5 0,-1-8 0</inkml:trace>
  <inkml:trace contextRef="#ctx0" brushRef="#br0" timeOffset="187807">16644 6672 7569,'-9'0'-651,"1"0"1,8-2 1305,0-4-334,0 4-16,0-5-85,0 7-203,0 0 1,6 7 0,1 3 0,1 2-47,0-1 1,0 1 0,-4 5 0,1 1-43,-1-1 0,4 1 0,-2-1 0,-2 1-120,-2-1 0,3 1 1,1-1 19,-2 1 1,-2-1 0,-2 1-70,0-1 1,0-5 239,0-1 0,-8 1 0,-1 5 0</inkml:trace>
  <inkml:trace contextRef="#ctx0" brushRef="#br0" timeOffset="188517">16365 6812 7444,'17'0'-174,"1"0"0,-1 0 216,1 0 1,-1 0 0,1 2 0,-1 2 22,1 1 1,5 1-1,0-6 1,0 0-89,3 0 0,-7 2 1,6 2-1,-2 2-95,1-2 1,1-2 0,-4-2 0,5 0-1,1 0 1,-6-2 0,4-2-1,-1-4 34,-1-2 1,2 5 0,-4-7 0,3-2 78,-3-1 1,-2 3-1,-1 1 1,-3-3-7,-3-2 1,-2 1 0,-6 1 84,2 3 1,-1-1 312,-5-5-55,-7 7-251,-3 2 1,-2 8 0,3 2-23,1 4 0,2-2 1,6 7-64,0 3 1,0 2 0,0 1 0,0 0-23,0 1 0,0-1 0,0 1-19,0-1 0,0 1 0,0-1 0,0 1 2,0-1 1,0-5-1,0-1-27,0 3 0,0 2-89,0 1 121,-8-7 36,6-3 0,-6-14 1,8-5-10,0-3 1,6 3-1,0 0 1,0-1-2,2-3 1,1 1 0,9 1 0,-3 2 27,-3-1 1,9-1 0,-3 1-1,1 3 34,1 2 1,-3-3 0,3 5 0,1 2-22,2 2 0,0 2 0,-5 0 0,-1 0-3,1 0 1,-1 0 0,1 0 0,-1 2-10,1 4 1,-1 1-1,1 7 1,-1-4-25,1-3 0,-9 7 0,-1-4 1,-2 1-158,0 1 0,-1 0-5,-5 5 1,-1-1 0,-3-3 10,-2-1 158,-8-8 0,5 11 0,-9-5 0</inkml:trace>
  <inkml:trace contextRef="#ctx0" brushRef="#br0" timeOffset="188886">17605 6847 7569,'17'0'-561,"-7"0"655,5 0 1,-7-2 0,6-2-126,-3-2 0,-1-2 1,4 4-1,-3-3-65,3-3 0,1 4 1,1-6-1,-2 1 68,-3 1 1,-5-3-1,4 5 11,-3-2 50,7 6 0,-20-4 0,0 8 17,-7 0 0,-5 0 0,1 0 0,-1 2 80,1 4 1,5 2-1,1 6 1,-3-3-47,-1 3 0,-1-5 0,2 3 1,5 2-62,1 1 0,2-3 0,6 0-67,0 1 1,0-3 0,0 1 0,2 1-57,4-2 0,4 3 0,7-7 0,1-2-119,-1-2 0,6-2 0,1 0 0,-1 0-469,2 0 688,-5 0 0,13-8 0,-6-1 0</inkml:trace>
  <inkml:trace contextRef="#ctx0" brushRef="#br0" timeOffset="189545">18024 6777 6323,'12'0'234,"-1"0"0,-7 2 0,2 4-154,-4 5 1,4-1 0,-1 2-94,-1 1 1,4 3-1,-2 1-12,-2 1 0,-2-7 0,-2 1-177,0 2 149,0-7 17,0 9 0,0-16 35,0 0 1,0-2 0,2-10 17,4-1 1,3-3 0,7-1 0,-3 1-3,-1 4 1,0-3 0,5 5-1,1-1 26,-1-1 1,0 6 0,1-4 0,-1 3 6,1 3 0,-1 2 0,1 2 0,1 0-28,4 0 1,-3 0 0,3 0-2,-3 0 1,-3 2-32,0 4 1,-1 3 0,-2 7-2,-3-5 1,-7 5-33,2-4 1,-4 3-72,-2 3 1,-2-1 37,-4 1 0,2-9 18,-7-3 1,-1 2 79,-6-2 1,9-2-28,3-10 1,4-4 70,2-7 0,0 5 0,2 0-70,4-1 0,3-1 0,9 1 0,-1 1-17,1-2 1,-1 5 0,1-1 0,-1 0 2,1 0 0,-1 7 1,1-3-1,-1 4 48,1 2 0,-1 0 1,1 0-1,-1 0 23,0 0 0,-5 0 0,0 2 0,-1 4 34,-1 5 1,6 5 0,-7 1 12,1 1 1,0 5 0,-6 0-166,1-1 0,1-3 1,-6-2-238,0 1 1,-8-1-1,-3-1 304,-5-4 0,-1 3 0,-1-5 0</inkml:trace>
  <inkml:trace contextRef="#ctx0" brushRef="#br0" timeOffset="190146">19945 6323 8097,'0'17'0,"0"1"38,0-1 0,0 6 1,2 3-1,2-1-16,2 0 0,-1 0 0,-3-3 0,2 1-92,2-2 1,0 5-1,-6-3 1,0-2-193,0-1 0,6-3 0,0 1-307,-3-1 0,-1 0 569,-2 1 0,0-1 0,0 1 0</inkml:trace>
  <inkml:trace contextRef="#ctx0" brushRef="#br0" timeOffset="190493">19648 6602 7569,'10'0'-1170,"5"0"1283,-3 0-61,-4 0 105,7 0 0,-11 0-127,8 0 1,-1-2-1,7-2 1,-1-1-26,1 1 1,1 0-1,3 0 1,3-2-44,2 2-49,2 2 115,6 2 1,0-6-154,0 1-45,0-1 187,7 6-189,-5 0 0,6 0 140,-8-8 15,8 6-33,-7-6 23,7 8-32,-8 0 32,0 0 27,0-7 0,0 5 0,0-6 0</inkml:trace>
  <inkml:trace contextRef="#ctx0" brushRef="#br0" timeOffset="190834">20609 6462 7569,'-12'0'-343,"0"0"0,6 0 393,-5 0-42,-1 0 0,1 6 0,-1 0 1,0 0 39,3 2 0,-7-4 3,4 7 15,-3 1-14,5 5-44,-5-7 23,5 6 0,0-7 1,4 9-1,4-1 82,2 1-73,0-9 34,0 7 1,0-12-50,0 7 0,2-7 0,4 4 0,6-2-18,3 0 1,3 0-1,1-6-54,5 0-83,-5 0-5,6 0 149,0 0 5,-5 0-62,13-8 52,-14-2-27,6 0 22,1-5 105,-7 5-112,6-7-25,-15-1 225,6 1-198,-15-1 2,7 1 5,-8-1 60,0 9-95,0-7 0,-8 14 0,-5-4 0,-8 4-280,-9 2 318,-3 0-177,-9 0 1,3 6 21,-8 0 146,1 8 0,-14 3 0,-2 10 0</inkml:trace>
  <inkml:trace contextRef="#ctx0" brushRef="#br0" timeOffset="192029">1031 8384 7222,'10'11'-350,"-4"1"1,-4 1 487,-2 3 1,0 1-1,0 1 1,0-1-107,0 1 0,0 1 1,0 3-103,0 1 46,0 0 0,0-3 0,0 1 0,2 2 25,3-1 0,-3-3 0,4-2-168,-4 1 0,-2-7 1,0 1-279,0 2 445,0-7 0,-8 1 0,-1-8 0</inkml:trace>
  <inkml:trace contextRef="#ctx0" brushRef="#br0" timeOffset="192393">996 8488 7446,'12'-7'-173,"0"-5"0,-7-2 1,7 1-1,0 1 61,-3-1 1,7 5 0,-4 0 0,3 2 149,2 0 0,1 1 0,-1 3 0,1-2 4,-1-2 0,1 0 1,-1 6-1,1 0 38,-1 0 0,1 6 0,-3 2 0,-1 1-38,-3 5 0,-1-4 0,2 1-148,-6 3 127,3-6 1,-7 7 0,4-3-36,-4 3 1,-2-3 0,-2 0-3,-4 1 1,2-5 0,-7-2 29,-3-4 0,-1 4 0,-3-1 8,1-1 1,-1-2 0,1-2 0,-1 0-58,1 0 1,-1 0-1,-1 0 1,-2 0-64,-3 0-205,1 0 155,6 0 0,5 0 33,0 0 38,1 0 77,1 0 0,2 0 0,8 0 0</inkml:trace>
  <inkml:trace contextRef="#ctx0" brushRef="#br0" timeOffset="192861">1485 8453 7263,'18'0'-498,"-9"0"1,7 0 938,-4 0-323,3 0-164,-5 0 20,5 0 108,-5 0-207,7 0 189,1 0-1,-1 0 1,-7 0-201,6 0 175,-7 0 24,9 0-54,-8 0 38,5 0 0,-13 0 12,14 0-115,-7 0 70,1 8 20,-2-6-5,-1 6-114,-5 0 109,6-6-5,-8 13-95,0-13 95,0 14-5,0-14 4,0 5-6,0 1 1,0-4 5,0 8 11,0-9 0,-2 5 263,-4-8-265,-3 0 17,-1 0-19,2 0 1,2-2-25,1-4 0,-7-3 0,6-9-13,2 1 1,2-1 0,2 1-1,0-1 24,0 1-149,8-1 143,2 1-22,-1 0 17,7-1-211,-6 8-5,7-5 187,-7 13-140,5-14 72,-5 14 1,8-5 13,-1 7 28,-7 0-4,5 0 0,-5 0 59,7 0 0,1 7 0,-1 3 0</inkml:trace>
  <inkml:trace contextRef="#ctx0" brushRef="#br0" timeOffset="193288">2114 8436 7569,'0'10'-647,"0"-3"757,0-7-47,8 0 1,-4 0 58,7 0-16,1 8-27,-2-6 1,5 6 105,-3-8-79,-4 0-356,7 0 162,-5 0 1,-1 8 161,7-6-165,-14 5-43,13-7 183,-5 0-225,0 0 207,5-7-24,-13 5-23,14-6-8,-14 0 34,6 6-17,-8-13 12,7 13-24,-5-6 22,6 0-3,-8 6 0,-6-7 1,-2 5-1,-1-2 11,-5 2 1,-1 2-1,-3 2 76,1 0 0,-1 6 0,1 2 108,-1 1-7,9-5-164,-7 12 1,12-12 179,-7 7-154,7 1 1,-4 5 0,8 1-25,0-1 1,0 1 0,2-1 0,4-1-165,5-5 1,-1 5 0,2-6-1,1 1-31,3 1 0,7-8 0,2 4 1,0-3-42,1 1 1,5 0-1,-2-6 1,4 0 209,2 0 0,6-6 0,-1 0 0,1-7 0,-6 3 0</inkml:trace>
  <inkml:trace contextRef="#ctx0" brushRef="#br0" timeOffset="193705">2952 8226 6657,'-2'-11'-335,"-4"1"449,-5 2 1,1 2-38,-2 6 0,7 0 0,-5 2-34,2 4 1,-3-2 0,3 8 0,0 1-14,0 3 1,-3 1 0,5 1 0,2-1-2,2 1 0,2 5 0,0 2 0,0 0-5,0 1 1,0 5 0,0-4 0,0 2 6,0 0 0,0-6 0,0 5 0,0-1-3,0 0 1,0-4 0,0 4 0,0-1-35,0-5 0,2 4 0,2-2 1,2-1-4,-2-3 1,-3-1-1,-1-1-37,0 1 52,0-1 0,0 0 0,0 1-38,0-1 0,-7 1-66,-5-1 0,2-1 0,-1-4-2,-3-7 1,4-1 0,-1 0-11,-3 2 1,4-2 0,-1-8 0,-1-4-226,3-2 335,-7 7 0,6-21 0,-7 5 0</inkml:trace>
  <inkml:trace contextRef="#ctx0" brushRef="#br0" timeOffset="194822">2620 8576 7569,'18'0'-495,"-1"0"0,-5 0 554,0 0 0,-1 0 1,7 0 18,-1 0 0,1 0 1,-1 0-1,1 0-31,-1 0 1,1 0-1,-1 0 1,0 0-32,1 0 0,-1 0 0,1 0 1,-1 0-1,1 0 1,-1 0 0,3 0-1,1 0-98,2 0 1,1 0-1,-7 0 1,0-2-1,1-4 1,1 4 0,3-4 0,1 4 43,-2 2 0,-1-6 0,-3 1-33,1 1 1,-7-4 121,1 2 0,-6-6 12,5 7-51,-7-9 1,2 6-7,-12-3 1,2 1-5,-7 4 1,5 4 28,-6-4 1,1 4-24,-7 2 0,7 6 1,-1 2 1,-2 2 0,5-4 1,-3 5 17,-2 3 1,5 1 0,-1 3-10,2-1 0,2-5 1,6-1 41,0 3 0,2 2-37,4 1 0,4-1 1,7-5-1,1-5-8,-1-4 0,1 4 1,-1 0-1,1-2-11,-1-3 1,1 5 0,-1 0 0,1-2-10,-1-2 1,0-2 0,1 0 0,-1 0 1,1 0 0,-1-2 0,1-2 0,-1-4-3,1-1 0,-1 5 0,1-4 0,-1 0-6,1-3 0,-7 1 0,-1-2 1,0 1 4,-1 1 0,-5-6 0,4 7 0,-2-3-2,0 0 0,-1 1-6,-5-7 1,0 1 13,0-1 5,0 9 1,-2 1-20,-3 8 0,1 2-26,-8 4 14,0 3 26,3 9 0,3-8 0,10-3 1,4-1-27,1 0 1,3 0-1,5-6 1,1 0 19,-1 0 1,-5 0 0,0 0-1,1 0 6,3 0 0,1 0 1,1 0 45,-1 0 1,1 0 0,-1 0 26,1 0 0,-1 0 4,0 0 0,1 0-61,-1 0 0,-7 2 0,-4 4-1,-4 5 0,-2-1 0,0 1-26,0 3 0,-2 2 0,-2 1 22,-2 1 0,0-1-4,6 0 1,-5 1-1,-1-1 1,2 1 19,2-1 0,2 1 47,0-1 0,2-1 0,4-5-7,5-5 1,-1 2 0,2-2-1,1-2 18,3-2 1,3-4 0,3-2-56,1-2 0,0-2 1,-5 4-1,-1-1 0,0 1 0,1 0 0,-1 0-132,1-2 0,-6 0 24,-1 6 0,-5 0-1291,6 0 1369,-8 0 0,-4 0 0,-10 0 0</inkml:trace>
  <inkml:trace contextRef="#ctx0" brushRef="#br0" timeOffset="195692">5362 8488 6804,'-17'-7'-268,"-1"5"1,1-4 0,-1 4 522,1 2 0,0 0 1,-1 0-164,1 0 0,-1 6 0,1 1-65,-1 3 1,1 2 0,1 5-28,5 1 1,3-7 0,8 1-3,0 2 1,0 1 0,0 3-22,0-1 0,8-1 0,3-5 1,5-5-19,1-4 1,1 4-1,-1 0 1,1-2-2,-1-3 0,6-1 1,1 0-1,-3-1 21,-2-5 0,-1 4 0,-1-6 0,1 0 18,-1-3 1,-5 1 0,-2-2-3,-3-1 1,-1-3 0,-6-1-9,0-1 0,-2 3 0,-4 1 0,-5 4-29,-5 3 0,-1-1 0,-1 4 0,1-2-39,-1 2 1,1 2 0,-1 2-64,1 0 1,0 0 143,-1 0 0,1 8 0,-1 2 0</inkml:trace>
  <inkml:trace contextRef="#ctx0" brushRef="#br0" timeOffset="196191">5572 8488 6550,'10'8'-356,"-3"-4"388,-7 8 0,6-7 1,0 7 11,-2 2 0,-2-5 1,-2 3-17,0 2 1,2-5 15,4 3-57,-4 0 0,5-1-34,-7 1 48,0-8 0,0 2 1,0-12 20,0-6 1,2-1 0,2-1 0,4 2-13,2-1 1,-1 3 0,5-2 0,-3-1-20,3-3 0,2 5 1,1-1-1,1 0-1,-1 3 1,-5-1-1,-1 6 1,3-2 18,1 2 0,3 2 1,-1 2 39,1 0 1,-1 0 0,1 0-1,-1 2 5,1 4 1,-7-2 0,1 8-39,1 1 1,3 3 0,0 1 19,-5 1 1,-3-1-1,-8 1-276,0-1 1,0 1 86,0-1 1,-6-5 0,-2-3 0,1 1-34,-1 0 186,-6-6 0,5 11 0,-9-5 0</inkml:trace>
  <inkml:trace contextRef="#ctx0" brushRef="#br0" timeOffset="196704">6218 8541 7569,'18'0'-56,"-1"-2"0,0-2-225,1-2 0,-6 0 1,-1 6 221,3 0 1,-5 0-1,1-2 1,0-2 92,0-1 0,-5-3 14,7 2 0,-8 2 0,4-6 51,-1 3 1,-5-7-58,4 2 0,-4 3-82,-2-3 1,-2 8-1,-2-4 23,-1 1 0,-9 5 0,2-4 23,-3 4 0,3 2 0,0 0 0,-1 0 64,-3 0 0,-1 2 1,-1 4-36,1 5 1,0-1 0,-1 2-25,1 1 1,-1 3 0,3 1 0,1-1-12,2-4 1,8 3 0,-3-3 40,-1 3 0,6 3 0,-4-1 75,4 1 1,10-1 0,4-1-41,3-5 1,-3 3 0,-1-8 0,3-1 8,2 3 0,1-6 0,2 4 0,3-4-37,1-2 1,0 0-1,-5 0 1,-1 0-76,1 0 1,5 0 0,0 0-95,-1 0 1,-3 0 0,-1 0-375,-1 0 0,-5 0 495,-1 0 0,1-8 0,5-2 0</inkml:trace>
  <inkml:trace contextRef="#ctx0" brushRef="#br0" timeOffset="197463">7930 8401 7569,'-2'-12'-338,"-4"1"0,2 7 299,-8-2 0,6 4 1,-5 2 68,-3 0 1,-1 0 0,-3 0 0,1 0 7,-1 0 0,7 0 1,-1 0-1,-2 2 21,-1 4 0,-3-2 0,1 5 0,1 1 30,5 0 0,-5 1 0,7 7-25,-1-1 1,-4 1 0,8-1-91,3 1 1,1-1 0,4-1 37,3-5 1,3 5 0,6-6 0,-1-1-29,7-3 0,-3 2 0,8-2 0,1-2-137,3-2 0,2 3 1,-2 1-1,-4-2-68,0-2 1,1-2 0,5 0 0,-4 0 220,-2 0 0,6 0 0,-4 0 0</inkml:trace>
  <inkml:trace contextRef="#ctx0" brushRef="#br0" timeOffset="197875">8331 8436 7382,'-8'-10'-474,"-3"4"0,-5 4 687,-1 2 1,5 0-19,1 0 0,-1 8-100,-6 4 1,3 3-61,3 3 1,5-1-1,7 1-82,0-1 0,0-5 1,1 0 28,5 1 1,-2-5 0,8-2 0,1-2 4,3 1 1,3-3 0,3 4-1,1-4-55,-2-2 1,5 0 0,-3-2 0,-2-2-3,-1-2 0,-3-5 1,0 3-1,1-2 12,-1-3 1,-7 3-1,-2-2 14,0-1 1,-8-3 44,0-1 0,-2 5 0,-10 3 1,-2 1-1,-1 2-28,-3-2 1,-1 6 0,-2-4 0,-3 4-20,3 2 1,2 0-1,1 2 1,1 2-188,-1 2 233,1 8 0,-1-5 0,1 9 0</inkml:trace>
  <inkml:trace contextRef="#ctx0" brushRef="#br0" timeOffset="198339">8646 7929 6042,'-8'-9'809,"4"1"-601,-8 8-187,8 0 0,-3 2 0,7 4 36,0 5 1,0-1 0,0 2 0,0 1-2,0 3 0,0 7 1,0 0-1,0 1 2,0 1 1,0-6-1,2 7 1,1-3-78,3 0 0,2 6 1,-4-3-1,2-1 8,-2 0 1,3 0 0,-1-3 0,0 1-1,2-2 0,-6-1 0,6-3 0,-3 0-269,1 1 0,0-1 0,-4 1 74,4-1 1,-4-5 0,4 0-152,-5 1 357,-1-5 0,8 8 0,2-7 0</inkml:trace>
  <inkml:trace contextRef="#ctx0" brushRef="#br0" timeOffset="199055">9257 8471 6258,'-2'-16'383,"-4"5"-255,-6 5 1,3-2 0,-3 2-80,-1 2 1,3-3-1,-2 1 1,-1 2-18,-3 2 1,-1 2 0,-1 0-1,1 0-38,-1 0 1,-5 6 0,0 2 0,1-1 61,3 1 1,-4 6-33,-1-3 0,3 5 0,9 1-36,6 1 0,5-1 1,1 1-16,0-1 0,0-5 0,1-2 0,3-1 14,2 1 1,6-4 0,-4 3 0,1-1-7,5-4 1,1-2-1,3-2-16,-1 0 1,1 0 0,-1 0 0,1 0 6,-1 0 0,1 0 1,-1 0-1,-1-2 9,-5-4 1,3 2 0,-6-5 0,1-1 8,5 0 1,-4-1-1,1-7-3,3 1 1,-6 5 0,-1 2 0,-1 1 77,0-1 0,0 4 90,-6-5-124,0 7 3,0-4 1,0 16 1,0 3 0,0 5 0,0 1 8,0 1 1,0-7 0,0 1 0,2 0 27,4-3 1,-3 7-52,9-4 0,0 1-25,5-1 0,1 1 0,-1-7-10,1-2 1,-1-2 0,1-2-1,-1 0-55,0 0 0,-5-6 1,0 0-1,1 1-45,3-3 0,-4 6 0,-3-6-41,-1 0 1,4 4-636,-7-7 790,1 7 0,2-4 0,2 8 0</inkml:trace>
  <inkml:trace contextRef="#ctx0" brushRef="#br0" timeOffset="203323">10409 8139 7305,'0'-17'-23,"0"7"1,0 4 158,0 12 0,0 4 1,0 7-62,0 1 0,0-1 0,2 2 0,2 3-52,2 1 1,0 0 0,-6-3 0,2 1-24,4 2 0,-4 3 0,3-5 0,-1 2-274,2-1 0,-4-3 0,4-2 25,-4 1 1,-2-1 0,0 1-275,0-1 523,0-7 0,0 6 0,0-7 0</inkml:trace>
  <inkml:trace contextRef="#ctx0" brushRef="#br0" timeOffset="204030">10130 8401 6947,'18'0'418,"-1"0"-373,0 0 1,1 0-1,1 0 1,3 0-69,1 0 0,2 0 0,-2 0 0,5 0-26,-1 0 0,6-6 1,-4 0-1,2 3-43,-2 1 1,4-4 0,-4 0 45,4 2 1,-4 0-1,-2 0 1,1-2 0,-3 3 3,0 1 0,-2 2 1,-5 0 10,-1 0 1,1 0-1,-1 0 29,1 0 1,-7 0 112,1 0-90,-8 0 83,4 0 0,-10 0-87,-4 0 0,2 0 0,-8 0 0,1 2 9,1 3 0,-6-1 1,5 6 14,-5-2 1,5 5-1,-1-3 1,0 2-1,1-1-15,-1 3 1,6-1-1,-4 1 1,3-2-7,3 1 0,-4-3 0,2 2-4,2 1 0,4 1 1,8-3-1,6-3 1,5-2-1,1 0 0,1-2 1,-2-2-4,1-2 1,-1-6-1,4 0 1,-3-2 0,3 2 0,-2-3-31,3-1 0,-5-5 1,2 3-1,-5-4-24,-4-1 0,-7 1 0,5 3 0,-2 1 25,-4-1 0,-2 3 1,-2-2-1,-2 1-24,-4 1 0,-4 0 1,-7 6-1,-1-2-109,1 3 1,-6 1 0,-3 2 0,1 0 60,0 0 0,-4 5 0,6 3 0,1 0 88,3 0 0,1 5 0,1-3 0</inkml:trace>
  <inkml:trace contextRef="#ctx0" brushRef="#br0" timeOffset="204588">11964 8209 7569,'-12'0'-171,"1"0"0,-1 0 0,-6 0 1,1 0 143,-1 0 1,1 0-1,0 0 1,-1 2 106,1 4 1,1-2 0,3 5 0,1 1 13,-2 0 1,5-1-1,-1 5 1,2-2-12,4 1 0,2 3 0,2 1-78,0 1 1,2-1-1,2 1 1,4-3 33,2-3 1,1 1-1,9-7 1,1-2-92,2-2 1,6-2 0,-3 0-1,-1 0-96,0 0 0,4-2 1,-4-2-1,1-4 90,-1-1 0,-2-3 0,-5-5 0,-3-1 34,-3 1 1,1-1 0,-7 1 0,-2-1 3,-2 1 0,-2-1 1,-2 1 15,-4-1 1,-5 3 0,-11 1 0,-1 5-31,2 1 1,-7 2 0,1 6 0,-2 0-28,0 0 0,6 0 0,-4 2 0,1 2-106,5 2 0,2 5 0,3-3 167,4 2 0,-3 1 0,5 7 0</inkml:trace>
  <inkml:trace contextRef="#ctx0" brushRef="#br0" timeOffset="204939">12523 7929 7389,'0'18'100,"5"-1"0,1 1 0,-2-1-61,-2 1 1,0-1-1,2 1 1,2-1-48,-2 1 1,3-1 0,-1 3 0,0 1-8,2 2 0,-6 0 1,4-5-1,-4-1-178,-2 1 0,0-1 0,0 1 0,0-1 46,0 1 0,0-7 0,0 1-479,0 2 626,0-7 0,-8 1 0,-2-8 0</inkml:trace>
  <inkml:trace contextRef="#ctx0" brushRef="#br0" timeOffset="205656">12278 8209 7569,'18'0'-430,"-1"0"365,1 0 1,-1 0 0,2 0 79,5 0 1,-5 0 0,4 0-1,-3 0-61,-3 0 1,7 0 0,1 0-1,0 0 0,0 0 0,0 0 0,-3 0 0,1 0 26,-2 0 0,7-2 0,-1-2 1,2-4-10,0-1 0,-8-1 1,5-4-1,-3 3 12,0-3 1,0 1 0,-7-1 0,-2 2 49,-3-1 1,-5-1 0,4 1 20,-3 1 0,-1 0 9,-6-5 0,-2 7 30,-4 4 1,3-1 20,-9 1 0,2 2-42,-1 10 0,1-2-61,4 7 0,4 1 0,-4 5 0,4 1 9,2-1 0,0 1 1,0-1-1,0 1-54,0-1 1,0 2 0,0 3 0,0 1 8,0-2 0,0-1 0,0-3 16,0 1 1,0-1 0,0 1-1,0-1 1,0 1 1,2-7 0,2 1-18,2 2 0,0-5-2,-6 3 14,0-8 1,0 2 19,0-12 1,0 2 0,0-8 0,0-1-16,0-3 1,6-1 0,1-1-1,1 1 1,2-1 0,0 3 0,1 1-29,-1 2 26,5 1 0,-5-5 1,8 3-1,-1 1 8,1-1 0,1 5 0,2 2 0,3 2 3,-3-2 0,0 4 0,1-4 0,1 5-5,-2 1 1,-1 0 0,-3 0 0,1 1 0,-1 5 1,-1-2 0,-3 6-1,-3 0-7,-2-1 1,3 3-1,-5 5-32,-2 1 0,-2-1 1,-2 1-39,0-1 0,-2-1 1,-2-3-548,-2-1 627,-7 0 0,11 5 0,-6 1 0</inkml:trace>
  <inkml:trace contextRef="#ctx0" brushRef="#br0" timeOffset="206823">13483 8279 6445,'18'0'6,"-1"0"1,-5 0-1,-1 0 115,3 0 0,2 0-53,1 0 0,0 0 0,1 0-74,-1 0 0,1 0 0,-3-2 45,-3-4 0,4 4 0,-7-6-44,1 1 1,-2 3 12,-8-8 0,6 6-20,-1-5 1,1 5 0,-8-4 1,-4 2 0,3 2 5,-9 6 0,0 0 1,-5 0 7,-1 0 0,7 0 1,-1 0-1,-2 0 25,-1 0 1,3 0 0,3 2 0,-1 2-12,0 2 0,4 6 1,-3-4-1,1 1-8,4 5 0,-4-5 1,2 3-1,3 2 9,1 1 0,2 3 1,0-1-14,0 1 1,0-7 0,0 1-1,2 0 35,3-3 0,-1 5 0,6-6 1,0-1 8,-1 1 1,3 0 0,5-4-33,1 2 1,-1 5-1,1-5 1,-1-2-9,1-2 1,-1-2-1,1 0 1,1 0-36,4 0 0,-3 0 1,3-2-1,-4-2-10,-1-2 1,1-5 0,3 3 0,1-2 29,-2-3 1,-1 3-1,-3-2 5,1-1 1,-1-3 0,-1-1 0,-3-1-12,-1 1 0,-6-1 0,3 1-7,-1-1 0,-2 7 1,-6-1-20,0-2 0,-2 5 0,-2-3 12,-2-1 1,-1 5-1,3 0 1,-4 2 35,-2 0 0,4 1-11,-5 5 0,5 0-122,-6 0 0,1 0 89,-7 0 1,7 5 41,-1 1 0,8 2 53,-2-2 0,6-4 0,6 4-47,6-5 1,-3-1 0,3 0 0,2 0-1,1 0 0,3-1 0,-1-3 0,1-2-4,-1 2 0,0-4 0,3 0 0,1 1 27,2-1 1,1-4 0,-7 6 0,1 1 10,-1-3 1,1 6 0,-1-4-1,1 4 2,-1 2 0,-5 0 1,-1 0-11,3 0-55,1 0 0,1 2-19,-4 4 1,-5 4 21,-7 7 1,-2 1 0,-1-1 16,-3 0 1,-6-5-1,6 0 1,0 1 4,-1 3 1,5-5-1,-6 1 1,2 2-9,0 1 1,0-3 0,6 0 16,0 1 0,-1 1 1,-3-1 34,-2-1 1,0 0-22,6 5 0,8-5-4,3-1 0,-1-7 0,2 2 23,1-4 1,-3-2-1,2 0-15,1 0 0,3 0 1,1 0-18,1 0 0,-7 0 1,1 0-5,2 0 1,1-6-51,3 0-259,-1 0-465,1 6 353,-9 0 0,-1 2-223,-8 4 628,0-4 0,-8 14 0,-1-7 0</inkml:trace>
  <inkml:trace contextRef="#ctx0" brushRef="#br0" timeOffset="207135">14880 8314 8182,'0'-10'-663,"0"2"663,0 8 0,8 8 0,2 2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9:56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6970,'10'18'0,"-4"-1"67,-4 1 0,4-7 0,-1 1 0,-1 1 0,-2 3-156,-2 1 0,0 3 1,2 1-1,2 2-53,2-1 1,0-3 0,-6-1 0,0-1-9,0 1 0,0-1 1,0 1-28,0-1 177,0 0 0,-8-7 0,-2-2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08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1 400 6919,'10'-12'-100,"-4"1"0,3 7 152,3-2 0,3-2 0,3 1-23,-1-3 0,1 6 0,-3-4 0,-1 2-79,-2 1 1,-1-7-1,7 6 1,-1 2 34,1 2 0,-1-4 0,0 1 1,1 1 13,-1 2 0,1 2 1,-1 2-1,-1 4 10,-4 5 1,1 5 0,-5 3 0,0 4-4,-1 7 1,-1 3 0,-6 1 0,0 1 6,0 0 1,0 0 0,0 2 0,0 2-15,0 2 1,-6-1 0,1-5 0,1 0-12,2 0 1,2 0 0,0-2 0,0-4 0,-6 2 0,0-5 0,2-1 0,2 0-2,2-4 0,2-1 1,2-3 7,2 1 1,8-9 0,-3-3 21,5-4 0,1-2 0,1 0 0,-1 0-1,1 0 0,-1-2 1,0-4-1,1-5-13,-1-5 1,-1-1-1,-3-1 1,-1 1 0,2-1 1,-7-1-1,1-2 1,-2-3-3,0 3 0,0-4 0,-6 1 0,0 1 2,0-2 1,-8 6-1,-2-5 1,-1 5 6,-1 1 1,0 1-1,-7-1 1,-2 3 21,-3 3 0,1-1 0,6 5 0,-3 0-1,-3 0 1,3 3-1,-3 5-1,4 0 0,1 0 0,1 0-57,-1 0-1,9 0 18,1 0 0,10 0 1,4 0-1,5 0 7,5 0 1,1 0-1,1 0 1,1 0-6,4 0 1,-1 0 0,7 0 0,0 0 5,-2 0 1,6-6 0,-4 0 0,2 2 0,-2 2 1,4 2 0,-3 0-1,1-2-1,-2-4 1,2 4 0,-8-3 0,-2 3 1,-1 2 0,-3-2 0,1-2-2,-1-2 100,-7 0-66,-2 6 1,-10 0-1,-4 2 56,-6 4 1,2-2-1,-1 7-63,-3 3 1,7-4 0,1 1-23,4 3 0,2 2 0,0 1-69,0 0 0,2 1 0,4-3-45,5-3 0,5 2 0,1-9 1,1 1-5,-1 2 0,1-6 0,-1 4 0,0-4 25,1-2 1,-1-2 0,1-4 0,-1-6 88,1-3 0,-1-3 0,1-7 0,-1-2 0</inkml:trace>
  <inkml:trace contextRef="#ctx0" brushRef="#br0" timeOffset="202">1084 418 7525,'-8'-18'0,"-4"1"0,-1-1-213,1 1 1,-3 7 24,3 4 0,2 4 11,-1 2 0,7 2 1,-2 4-164,4 6 340,-6 3 0,6 3 0,-5-1 0</inkml:trace>
  <inkml:trace contextRef="#ctx0" brushRef="#br0" timeOffset="585">1223 610 6641,'16'2'-97,"-2"1"180,-3 3 0,-5 6 0,4-4-27,-2 1 0,-3-3 0,-3 4-96,4-2 62,-4 5 0,6-9 1,-6 6-41,4-2 16,-4 5 11,5-11 0,-5 6 0,2-10 6,2-4 1,6 2 0,-5-7-1,3-3-42,4-1 1,1 3 0,3 0 0,-1-1 20,1-3 0,1 1 1,2 1-1,3 4-6,-3 3 1,-2 1 0,-1 6 40,-1 0 0,1 0 0,-1 2-21,1 4 1,-7 3 0,-1 9-41,-2-1 0,0 1 0,-5-1 0,3 1-93,-2-1 0,-2 0 0,-2 1-21,0-1 1,6 1-1,0-1 146,-2 1 0,5-9 0,1 7 0,7-6 0</inkml:trace>
  <inkml:trace contextRef="#ctx0" brushRef="#br0" timeOffset="1275">2306 662 7569,'0'-12'0,"-2"3"0,-2-1-145,-1 0 0,-7 4-190,6-5 0,-7 7 290,1-2 1,-4-2-1,-1 3 1,-1 1 75,1 2 0,0 2 0,-3 0 0,-1 0-7,-2 0 1,-1 0 0,7 0-13,-1 0 1,1 6 0,1 1 0,3 3-12,1 4 0,8-5 0,-2 3 0,4 2-6,2 1 0,0 3 1,0-1 1,0 0 1,8-1 0,4-2 1,3-3 0,3-1 0,-1 2 1,1-7 0,-1-3 0,1 4 0,-1 0 0,1-2-1,-1-2 1,1-4 0,-1-4-1,0-4 0,1 1 1,-6-7-1,-1 3 1,1-7-47,-2-3 0,3-6 1,-5 3-1,0-1-7,-1-4 1,5-2 0,-6-2 0,-2 0 41,-2 0 1,-2 1-1,0-1 1,0 2 54,0 4 0,0-4 0,0 3 0,0-1 4,0 2 0,0-2 1,-2 8-1,-2 2-17,-2 1 1,0 9 0,6-1-32,0-2 0,0-1-2,0-3 0,0 7-164,0-1 154,0 8 1,0-2 44,0 12 1,0 4 0,0 7-1,0 3-24,0 3 0,0-4 1,0 7-1,0-3 46,0 0 0,6 8 0,0-4 1,-2 1-17,-2-5 0,-2 2 1,0-2-1,0 1 4,0 1 0,0-4 1,0 8-1,0 0 4,0-1 1,0 3-1,2-6 1,2 0-1,1 0 1,1 4 0,-4-3-1,2-1-2,2 0 0,0 0 0,-6-3 0,2-1-21,3-5 0,-3 1 0,6-5-144,0 3-343,-6 3 224,6-1 2,-8-7 238,0-2 0,-8-1 0,-2 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5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1 6603,'-2'9'279,"-4"-3"0,2-4 0,-7-2-229,-3 0 1,-1 6-1,-3 0 1,1-2 24,-1-2 1,1 4 0,-3-1 0,-3-1-102,-6-2 1,-2 4 0,0 2 0,2 0 53,-2-1 1,0 5-1,2-4 1,5-1-19,5 1 1,1 0 0,1-2-69,-1 5 0,9-1 35,3 2 1,4-6 6,2 5 0,2-7 0,2 4 0,4-2 43,1 0 0,3-1 1,5-3-1,1 2-4,-1 2 0,1 0 0,-1-6 0,1 2-13,-1 4 1,1-4 0,1 3 0,2-1-28,3 2 1,-1-4-1,-6 4 1,1-2-88,-1 2 0,7-5 0,-1 5 1,-2-4-194,-1-2 0,-3 6 1,1 0 108,-1-2 0,-7 0 1,-2-1 187,-1 3 0,3 8 0,7-4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05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347 175 7399,'-17'0'-1189,"5"0"1026,1 0 0,5 0 105,-6 0 64,8 0 1,-5 0-22,3 0 0,2 0 0,-8 0 15,-1 0 0,-3 0 0,-1 0 0</inkml:trace>
  <inkml:trace contextRef="#ctx0" brushRef="#br0" timeOffset="419">50 193 7266,'-17'0'-1379,"5"0"1846,1 0-173,7 0 0,-2 0-293,12 0 0,4 0 1,7 0 11,0 0 1,1 0-1,-1 0 1,3 0-31,3 0 1,-2 0-1,9 0 1,1 0-1,2 0 13,2 0 1,-1 0-1,1 0 1,0 0-141,0 0 1,0 0 0,-2 0-166,-4 0 243,4 0 0,-8-6 0,5 0 66,-7 2 0,4-6 0,0 1 0</inkml:trace>
  <inkml:trace contextRef="#ctx0" brushRef="#br0" timeOffset="918">801 1 6080,'-11'0'285,"-1"0"0,8 2-200,-2 3 1,5-1-32,1 8 1,0-1 0,0 7-8,0-1 1,0 1-1,1-1 1,3 1-63,2-1 1,0 1 0,-4-1-11,4 1 0,-4 1 0,5 2 1,-1 3-1,0-3-38,-2-2 0,-2-7 1,0 0-1,2 1 30,2 3 1,-1-5 0,-5 1-3,0 2 0,0-5 63,0 3-53,0-8 0,0 6-12,0-5 25,0-3 52,0 6-46,0-8 73,0 0 0,0-8 0,2-3-58,4-5 0,-2 1 0,8 1 1,-1 2-4,-1-1 1,6-1-1,-3 1 1,6 1 22,5-1 1,-1 3-1,-5 0 1,-1 2 12,0 4 0,7-3 0,-1 1-23,-2 2 1,-1 2 0,-3 4-12,1 4 0,-1 4 1,1 5-27,-1-3 1,-5 3-1,-3-3-92,-1 3 0,-2 3 6,-6-1 1,0 1 0,0-1-209,0 1 0,0-7 312,0 1 0,-8 0 0,-1 5 0</inkml:trace>
  <inkml:trace contextRef="#ctx0" brushRef="#br0" timeOffset="1297">1308 350 6074,'17'0'145,"-5"0"1,0 0-104,1 0 1,3-2-1,1-2 1,1-2-30,-1 2 1,-5 2-1,-1 0 9,3-3 1,-4 3-35,1-4 4,-7-4 0,2 8 20,-12-4 0,2 4 0,-7 2 9,-3 0 1,4 0 0,-1 2-12,-3 4 0,5-4 0,-3 6 0,0 0 7,3 3 0,-1-1 0,6 2 49,-2 1 0,0 3-31,6 1-26,0 1 0,2-7 0,2 1 0,4 0-7,2-3 1,-1 1-1,5-6 1,-2 2-97,1-2 1,3 3-1,1-1 1,1-2-49,-1-2 1,-5-2-1,-1 0 142,3 0 0,1 0 0,3 0 0</inkml:trace>
  <inkml:trace contextRef="#ctx0" brushRef="#br0" timeOffset="1685">1692 350 7569,'18'-6'-244,"-1"0"0,-5 0 0,-3 8 213,-1 4 0,6-2-4,-3 8 0,5-1 2,1 7 1,-7-7-3,-4 1 18,-4 0 251,-2-3-221,0-1 1,0-10-12,0-4 1,6-3 0,1-7 1,3 5 1,-4-3 0,6 6 33,1-2 0,3 1 1,1-5-1,1 5 84,-1 1 1,1 2 0,-1 6-49,0 0 1,1 0-1,-1 0 1,1 0-77,-1 0 1,-5 8 0,0 1 0,-1 3-319,-1 0 192,-2-1-15,-1-1 159,-5 6-239,6-7-1,-8 9 177,0-1 1,0-5 46,0-1 0,0 1 0,0 6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32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70 7332,'-5'-12'-417,"-1"1"0,-2 7 410,2-2 1,4 2-1,-6 0 150,1-1 27,5-1 154,-6 6-310,8 0 1,0 2 0,0 3-4,0 7 0,0 4 1,0 1-21,0 1 0,0-1 1,0 2-4,0 5 0,0 1 0,0 4 1,0-6-4,0-3 1,0-9-1,0 1 1,0 2-39,0 1 1,0 3-92,0-1-19,0 1 106,0-1 81,0-7 0,0-4-14,0-12 1,0-4-12,0-7 0,0 5 0,2 2 4,4 2 1,3-5-1,9 3 0,-1 0 1,-5 1 0,0 5 13,1-2 0,3 0 0,1 6 13,1 0 1,-7 0-1,1 0-6,2 0 1,-5 0-1,3 0 1,2 0-8,1 0 1,3 0 0,-1 2-12,0 4 0,1-4 1,-3 6-1,-1-2-17,-2-1 0,-8 9 38,1-2 1,-3-3-1,-2 3 16,0 1 1,0-3-1,-2 0 1,-2 0-4,-1-1 0,-9-5 0,2 2 0,-1-2-15,1 2 0,-3-4 0,3 3 0,-3-3 0,-3-2 0,1 0 0,-1 0 0,1 0-5,-1 0 0,1 0 0,-1 0-99,1 0 0,-1-5-80,1-1 1,5 0-1,3 4-122,1-4 1,0 4-134,2-4 414,4 4 0,2 2 0,10 0 0</inkml:trace>
  <inkml:trace contextRef="#ctx0" brushRef="#br0" timeOffset="572">454 0 5981,'12'0'368,"-3"2"-282,-1 4 1,6-4-1,-3 4-35,5-4 1,-1 0-1,-1 2 1,-2 1-5,1-1 1,3 4-1,-1 0 1,-1 0 70,-2-1-64,-1 7-68,-1-4 34,5 7 0,-7 1 0,4-1 0,-6 0-16,-4 1 1,-2-1-1,0 1 12,0-1 1,0 7-1,0-1 1,0-2-4,0-1 1,-6-3 0,-2 1 0,0-1-4,0 0 1,-3 1-1,3-1 1,-2 1-14,-3-1 0,-3 1 0,-1-1 0,-1 1-2,1-1 0,-1 1 1,1-1 8,-1 1-1,1-1 4,-8 1 169,5-1-169,-5 0 4,15-7 0,-13 6 73,19-7-71,-19 9 0,13-7 110,-7 1-88,7 0-10,-5-3 0,11 5-7,-8-8 0,6 6 0,-3-5-20,1 3 1,-6-4-83,3 5 1,-3-5-1,0 4 23,3-2 0,5-2 1,-6-6-474,-1 0 0,3 0 534,-2 0 0,1 0 0,-7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0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53 452 5872,'7'-9'4,"-5"1"380,6 0 222,-8-2-135,0-7-409,-8 7 1,6 5-25,-3 10 0,3-1 0,2 8 0,0 1-65,0 3 0,2 7 0,1 1 0,3-3 7,-2-2 1,-2 5 0,-2-1 0,0-2-15,0-1 0,2 3 0,2 2 0,2 0-42,-2 1 1,-2-3 0,-2-4-1,0 3 47,0 1 1,0 0 0,0-5-105,0-1 0,0 1 0,-2-3-208,-4-3 1,2 1 340,-8-7 0,8-2 0,-1-10 0,-5-4 0,0-7 0</inkml:trace>
  <inkml:trace contextRef="#ctx0" brushRef="#br0" timeOffset="338">0 645 7569,'6'-24'-906,"0"1"726,0 0 1,-6 5 0,0 1 287,0-1 0,0 1 1,0-1-64,0 1 0,0-1-4,0 1 0,0 5 0,2 3-24,3 1 0,-1 0 0,8 4 8,2-2 0,1 1 0,3 5 1,-1 0 0,0 0 0,1 0 0,-1 0-8,1 0 1,-1 0-1,1 0-5,-1 0 1,1 2 0,-1 1-39,1 3 0,-1 8 17,1-3 1,-3 5-1,-3 1 8,-6 1 1,-4-1-1,-2 1 8,0-1 1,-8 1-5,-4-1 0,-3-1 0,-3-3 1,1-3-3,-1-2 0,1 0 0,-1-5-77,1 3 0,-1 0 0,1-6-632,-1 0 707,1 0 0,-1 0 0,1 0 0</inkml:trace>
  <inkml:trace contextRef="#ctx0" brushRef="#br0" timeOffset="1058">402 400 7569,'10'0'-96,"-3"0"77,-7 0 0,8 0 14,4 0 0,3 0 0,3 0-44,-1 0 1,-5 2 0,0 2 0,-1 4 6,-1 1 0,5-3 0,-5 6 23,0 1 1,3-3 0,-7 2 6,-2 1 1,-2 3 37,-2 1 1,0 1 14,0-1 1,-8-7 37,-3-4 1,1-4-33,-2-2 0,8-2 1,-1-4-28,3-6 1,2-3 0,0-3-125,0 1 0,5-1 1,3 1-1,2-3-61,4-3 0,1 10 0,2-5 0,1 3-26,-1-1 0,-5 4 0,0 3 191,1 1 0,3 2 0,1 6 0,-5 0 0,0 0 0,-7 0 96,7 0 292,0 0-214,-3 0 0,-1 2-34,-8 4 0,0 4-61,0 7 1,0-5-1,-2-3 1,-2 1-11,-2 0 0,1 1 0,5 7-58,0-1 1,0 1-38,0-1 1,0 1-1,2-3-41,3-3 1,-1-4 0,8-8 2,2 0 1,1 0 0,3 0 0,-1-2 11,0-4 0,-1-4 1,-2-7-1,-5-1 39,-1 1 1,4-1-1,-7 1 1,-1-1 91,-2 1 1,-2 0 0,0-1-101,0 1 0,-7 7 0,-5 2 1,-4 2-83,-1 1 0,-1-1 0,1 6 0,0 0-31,-1 0 0,-5 0 0,-1 0 134,3 0 0,2-8 0,1-2 0</inkml:trace>
  <inkml:trace contextRef="#ctx0" brushRef="#br0" timeOffset="1717">1031 33 6927,'7'-9'-440,"-5"-1"610,4 4 1,-2 4-80,2-4 1,-4 6-71,4 6 1,1-2 0,-1 8-1,0-1-2,2-1 1,-6 6 0,4-5 0,-3 5-3,3 1 1,-4 3 0,4 1 0,-4 2-26,-2-1 0,0-3 1,0-2-1,0 3 7,0 3 0,0-4 0,0 5 1,0-3-13,0 2 1,0-3 0,0 3 0,-2-4-50,-4-1 0,4-1 0,-4 1 1,4-1-38,2 1 0,0-7 0,0 1-4,0 2 169,0-7-1,-7 1 0,5-10-31,-4-4 0,4-3-15,2-9 0,2 1 0,4-1-7,5 1 0,-1 5 0,2 3 1,1 1 11,3 4 0,1-4 0,1 2-14,-1 2 1,1-3 0,-1 1 0,1 2 1,-1 2 1,-5 2 0,-1 0 0,1 2-2,-2 4 0,-1-2 0,-5 7-24,2 3 1,6-4 0,-6 1 18,-2 3 1,-3 1 0,-2 3 17,-5-1 0,2-5 0,-8-2 0,-1-1 31,-3 1 1,-1-6 0,-1 4 0,1-3-20,-1 1 1,-5 0 0,-2-6 0,-1 0-17,1 0 1,-6 0-1,4 0 1,-2 0-82,0 0 0,7-2 1,-1-2-1,4-2-328,1 3 1,1-5 388,-1 2 0,-7-15 0,-2 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7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7431,'0'-10'-119,"0"3"165,0 7 0,0 7 0,0 5 16,0 4 0,0 1 0,0 0 0,0 1-12,0-1 1,0 1 0,0 1-1,0 3-47,0 1 1,2 0 0,2-5 0,2-1-92,-2 1 0,-2-1 0,-2 0 1,0 1-119,0-1 1,0 1-1,0-1 33,0 1 0,0-1-169,0 1 0,-6-7 342,0 1 0,-8-8 0,5 4 0</inkml:trace>
  <inkml:trace contextRef="#ctx0" brushRef="#br0" timeOffset="497">0 210 6904,'0'-10'-74,"0"1"115,0 3 0,2 4-43,4-4 0,-2 4 32,8 2 0,-7 0-14,7 0 1,0 0 2,5 0 1,1 0 0,-3 2-18,-3 4 0,3-4 0,-3 4 15,3-4 1,3-2 0,-1 0 59,1 0 1,-1 0-1,1 0-9,-1 0 0,-5 0 1,-2-2-1,-1-2 31,1-2 1,-4 0 114,5 6 37,1 0-120,6 0 16,-1 0-722,-7 0-439,-3 0 1014,-7 0 0,0 0 0,0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5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70 6565,'-8'-9'41,"4"-5"45,-8 8 1,6-5 14,-5 5 1,-1-6-70,-5 6 1,-1 1-1,1 5-52,-1 0 1,1 0 0,-1 0 0,1 0 50,-1 0 1,1 0 0,0 0-1,-1 2 6,1 3 1,-1-1 0,1 8-36,-1 1 1,9-3-1,1 2 6,0 1 0,6 3 1,-4 1-17,4 1 1,2-1-1,2-1 1,2-3-6,2-1 0,6-6 0,-5 4 9,3-3 1,2 5 0,5-6-1,1-2-2,-1-2 1,-5-2-1,-1 0 1,5 0 4,5 0 0,-1 0 0,3 2 0,-4 1 15,-1 3 1,-1 0-1,1-6 45,-1 0 0,-5 0 0,-1 0-53,3 0 0,-4 2 0,1 2-58,3 2 0,-4 7-31,1-1 1,-5 3-1,4 3 17,-2-1 0,-3-5 1,-5 0 10,0 1 1,-7 3 54,-5 1 1,-3 1 0,-3-3 7,1-3 0,-1 1 1,1-7-2,-1-2 0,1-2 0,-1-2 46,1 0 1,-1 0-1,1 0 1,-1 0-22,1 0 0,-1 0 1,1 0-1,0 0 7,-1 0 0,1 0 1,-1 0-1,1-2 48,-1-4 1,1 4 0,-1-3-25,1 3 1,1 0 0,3-2 17,1-2 0,6 0-94,-5 6-35,7 0-143,-4 0-53,8 0-313,0 0-179,0 8 736,0-6 0,8 13 0,1-5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5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7348,'-9'8'-302,"3"4"0,4 3 0,2 3 346,0-1 0,0 1 0,0-1-6,0 0-38,0 1 0,-8-1 0,-1 1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18 490 7569,'11'0'-377,"1"0"0,0 0 167,5 0 1,1 0-1,-1 0 181,1 0 1,-7 0 0,-1-2 0,0-2 58,-1-2 1,-5-1-23,2 1 0,2-4 11,-2-7 1,-3 7 0,-8 2 80,-7 0 0,-4 6 0,-1-3 1,0 3-1,-1 2 0,1 0 1,-1 0 22,1 0 1,-1 7-63,1 5 0,7 4-20,4 1 0,4 1-24,2-1 1,2-1 0,4-3 0,6-1-7,3 1 0,3-5 1,-1-2-1,1-2-100,-1 2 0,6-4 1,1 3-1,-3-3-83,-2-2 0,-1 0 1,1 0-1,3 0-68,1 0 1,0-2 239,-5-3 0,7-5 0,2-8 0</inkml:trace>
  <inkml:trace contextRef="#ctx0" brushRef="#br0" timeOffset="447">734 141 7430,'-12'0'-877,"1"0"830,-3 0 1,-2 2 128,-1 3 1,1-1-1,3 8 0,1 2 1,8 1 0,-3 3-74,-1-1 0,6 2 1,-4 3-1,4 1 12,2-2 0,0-1 1,0-3-1,0 3-29,0 3 0,0-4 1,0 5-1,0-5-27,0-1 1,2 5-1,2 0 1,2 0 24,-2 3 1,3-7 0,-1 4 0,0-3 6,2-3 0,-6 1 0,4-1 0,-3 1-29,3-1 1,-4 0 0,4 1 19,-4-1 0,-2 1 0,-2-3 0,-2-1-6,-2-2 0,-7-8 0,3 3 0,-2-1-25,1 0 0,-1 0 0,-5-6 1,-1 0-34,1 0 0,-1 0 0,1-2 32,-1-4 0,3 2 1,1-6-1,4 1-51,3-1 95,1-2 0,-2-5 0,-2-1 0</inkml:trace>
  <inkml:trace contextRef="#ctx0" brushRef="#br0" timeOffset="1435">489 507 7569,'18'0'-137,"-1"0"1,-5 0-1,0 0 1,1 0 0,3 0 24,1 0 1,1 0-1,-1 0 97,0 0 1,1 0 0,-1 0 0,3 0 0,1 0 40,2 0 0,1 2 1,-7 2-1,3 2-24,3-2 1,-4-2 0,5-2 0,-5 0-20,-2 0 1,1 0-1,-1-2-20,1-4 1,-1 2 0,1-7 17,-1-3 1,-5 4 6,0-1 0,-9-1 38,3-5 0,-4 5-4,-2 0 0,-6 6 0,-1-3 35,-3 1 1,4 2 0,-6 6-29,-1 0 1,3 0 0,-2 0 19,-1 0 1,-3 2-28,-1 4 0,-1 2 0,3 5 0,1-1-17,3 2 0,5-5 0,-4 3-11,2 1 1,3 3-1,5 1 14,0 1 0,0-6 0,2-1-5,3 3 1,5-5-1,8 1 37,-1-2 1,0 4 0,1-7-1,-1-1-41,1-2 0,-1 0 1,1 2-1,-1 2-14,1-2 1,-1-2-1,1-2 1,-1 0 1,1 0 1,-1-6 0,0-2 0,1 0 0,-1 1 0,7-7 1,-1 4-1,-2-1-9,-1-1 0,-5 0 0,-1-5 0,-3-1-23,3 1 0,0 0 0,-1-1 1,-3 1 20,-2-1 1,-2 1-1,-6-1-2,0 1 0,-2 7 1,-2 2-1,-4 2 150,-2 1 0,-1-1 0,-7 6-63,1 0 0,-1 0 1,3 2-50,3 4 1,-4-3-3,5 9 0,3-6-16,2 6 0,4-7 0,4 5-9,4-2 0,-2 0 0,8-5 1,1 3 1,3 0-1,1-6-1,1 0 1,-1 0-1,1 0 13,-1 0 1,-5-6 0,-1 0 10,3 3 1,1 1-1,3 2 51,-1 0 1,-5 0-59,0 0 0,-3 7 0,3 5 18,-6 4 0,-4 1 0,-2 1 21,0-1 1,0 0 0,0 1-1,0-1 8,0 1 0,0-7 0,0 1 0,2 0-5,4-3 0,-5 7-5,5-4 0,-2-5 0,2-1-46,6-4 1,-3-2 0,3 0-1,2 0-123,1 0 1,3 0 0,-1 0 0,2 0-178,5 0 0,-5 0 306,4 0 0,12 0 0,2 0 0</inkml:trace>
  <inkml:trace contextRef="#ctx0" brushRef="#br0" timeOffset="3305">1799 1 7463,'10'2'-410,"-4"4"0,-4 3 208,-2 9 1,5-1 201,1 1 0,0-1 0,-6 1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51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7443,'2'-12'-360,"3"0"0,-1 8 662,8-1-104,-8 3-128,4 2 1,-8 7-1,0 5-28,0 4 1,0-5 0,2 1-1,1 1-30,3 3 0,2 7 1,-4 0-1,4 1-37,1 1 1,-5-6 0,4 5 0,-2-3-24,0 2 1,1-3-1,-3 3 1,2-4-69,-2-1 0,-2-1 0,-2 1 0,0-1-69,0 1 1,0-7-1,0 1-42,0 2 0,-2-5 227,-4 3 0,-4-8 0,-7 4 0</inkml:trace>
  <inkml:trace contextRef="#ctx0" brushRef="#br0" timeOffset="429">71 71 7569,'11'-12'-233,"1"0"1,-1 6-1,7-3 165,-1 1 0,1 0 0,-1 4 0,1-1 77,-1 1 0,1 2 0,1 2 1,2 0 35,3 0 0,-1 0 1,-4 0-1,3 0 6,1 0 1,2 2 0,-3 2-1,1 3-56,-2 3 1,-7 0 0,-4 3 0,-1-1-13,1 2 1,-4-5 0,4 3 5,-3 1 1,-1-3 0,-6 2 12,0 1 0,0-3 0,0 2 14,0 1 1,-2-3 0,-4 0-2,-5-3 0,1 1 1,-2-4-1,-1 4 1,-3 0 12,-1-1 1,-1 1 0,1-4 0,-1 2-30,1-2 1,-2-2-1,-3-2 1,-1 0-56,2 0 0,1 0 0,3 0-222,-1 0 0,7 0-156,-1 0 434,8-8 0,-4-2 0,8-7 0</inkml:trace>
  <inkml:trace contextRef="#ctx0" brushRef="#br0" timeOffset="867">647 88 7569,'17'0'-235,"-7"0"1,0 0 0,-4 0 101,5 0 1,-1 0 0,2 0 177,1 0 1,3 0 0,1 0 30,1 0 0,-1 0 0,1 2-38,-1 4 0,-2-2 0,-1 5 0,-2 1-22,1 0 0,1-4 0,-1 3 0,-3 1-73,-2 0 0,4 1 0,-5 5-55,3-4 1,-6 3 77,2-3-8,-4-5 1,-10 1 127,-4-8 0,-3 0-4,-3 0 0,3-8-42,3-3 1,4-5-1,8-1-57,0-1 1,6 1 0,2-1 0,2 3-41,3 3 1,3-3 0,1 5 0,1 0-101,-1 5 0,1-3 0,-1 2 157,1 2 0,7 2 0,2 2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9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71 7702,'11'5'-410,"-1"3"486,-2 2 0,-2 2 0,-5 5-35,5 1 1,-2 7 0,6 2-73,-2 0 0,-3-2 1,-3-7-1,2-1-79,2 1 1,0-1-1,-6 1-230,0-1 1,0-5-82,0-1 421,0 1 0,0-2 0,-8-3 0,-2-7 0</inkml:trace>
  <inkml:trace contextRef="#ctx0" brushRef="#br0" timeOffset="656">0 175 7498,'10'-7'-258,"0"5"253,-5-4 1,-1 4-1,8 2 1,1 0 64,3 0 1,1 0 0,1 0 0,1 0-209,5 0 0,-5 0 0,6 0 0,-1 0 135,-1 0 1,6 0 0,-6 0 0,-1 0-20,-3 0 1,-2 0 0,1 0 0,-1 0-10,1 0 1,-1 0-1,1 0 1,-1-2-40,1-4 0,-1 2 0,1-5 1,-1-1 49,1 0 0,-1-1 0,-1-7 74,-5 1 0,3 5 25,-8 0 1,-1 1-6,-5-7 1,-2 9 72,-3 3 0,1 4-77,-8 2 0,8 2 0,-2 4 4,4 5 0,2 5 0,0 1-25,0 1 1,-1-1 0,-3 3 0,-2 1 1,2 2 0,2 0 0,2-5 0,0-1-137,0 1 1,0 5 0,0 0 44,0-1 1,6-3-1,0-1 37,-2-1 1,-1-5-5,3-1 30,-4-7 1,8 4-21,-4-8 0,-4-2 0,5-4-35,1-5 0,-4-5 0,6-1 0,-1-1 21,1 1 1,0-1-1,3 1 1,-1-1-6,2 1 0,1 5 0,3 1 140,-1-3 1,1 6 0,-1 2-39,0 4 1,1 2 0,-1 0 0,1 0-56,-1 0 1,7 8 0,-1 2-1,-4 2-23,-5-1 1,1-1 0,-3 3 0,2-1-160,-3 2 0,3 1 0,-6 1 0,-1-3 18,1-1 0,4 0 0,-4 5-298,1 1 442,-5-9 0,4 7 0,-8-7 0</inkml:trace>
  <inkml:trace contextRef="#ctx0" brushRef="#br0" timeOffset="1035">1170 228 7569,'12'0'-79,"0"-2"-98,1-4 1,1 2 0,-1-6 0,-1 3 76,1 3 0,3 2 0,1 2 0,1 0 167,-1 0 1,-5 0 0,0 0-1,1 0-8,3 0 1,-1 8 0,-1 1 0,-2 3-21,1 0 0,-3-1 1,0 7-1,-3-1-60,-3 1 1,0-7 0,0 1 15,2 2 0,0 1-42,-6 3 0,-8-9 130,-4-3 1,-3-4-27,-3-2 1,7-8-1,1-3 1,2-5-20,4-1 1,2-1 0,2 1 0,2-1-65,4 1 1,-2-1 0,8 1 0,1 1-70,3 5 1,3-5 0,2 6 0,3 1-114,-3 3 0,4-2 1,0 2-1,1 2 208,-1 3 0,6 1 0,-4 0 0</inkml:trace>
  <inkml:trace contextRef="#ctx0" brushRef="#br0" timeOffset="1722">1869 245 7569,'10'0'-583,"-1"0"297,-3 0 0,-2 0 335,8 0 1,-7 0 0,7 0 59,2 0 0,-5 0 0,3 0-9,2 0 0,1 0-112,3 0 0,-1-2 0,0-2-28,1-1 1,-6-3-1,-3 2-63,-1-6 1,4 3 62,-7-3 1,1 0 92,-6-5 0,-7 7-15,-5 4 1,-4 5 0,-1 1-10,-1 0 0,1 0 1,0 0-1,-1 0 56,1 0 0,1 1 0,2 3 1,3 4-45,-3 2 0,5-4 0,-1 5 0,2 3-47,4 1 0,-4 3 0,3-1-1,1 1 0,2-1 0,4 1 10,4-1 0,3-7 0,9-2 0,-1-3-4,1 1 0,-1 0 0,1-4 0,1 2-2,4 2 0,-3 0 1,5-6-1,-2 0 3,0 0 1,1 0 0,-5 0 0,3 0-8,1 0 1,0-2-1,-5-2 1,-1-4-12,0-2 1,7 4 0,-1-3 0,-2-1-14,-1 0 0,-3-1 1,1-5-1,-3 3-55,-3 1 1,1 0 0,-7-5 104,-2-1 1,-2 7 67,-2-1 1,-8 8 0,-3-2-39,-5 4 1,-1 2 0,-1 0-1,1 2 12,-1 4 0,1-2 0,-1 8 9,1 1 1,7-3 0,4 2 18,4 1 1,2 3-59,0 1 0,8-1 0,4-3 0,3-3-9,3-2 1,-1 3 0,1-5-1,1 0-174,4 2 0,-1-6 1,5 4-1,0-4-542,0-2 694,-5 7 0,11-5 0,-6 6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6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2236 367 7209,'0'-17'-395,"0"-1"1,0 7 652,0-1 0,-2 8-132,-4-2 1,-3 5 0,-9 1-30,1 0 1,-1 0 0,1 0 0,-1 1-11,1 5 0,-1-4 0,1 6 0,1 0-29,5 3 0,-5-1 0,6 2 0,-1-1-142,-1-1 1,8 6-1,-1-5 25,3 5 1,2-5 0,0 1-16,0 2 1,7-7-1,5-1 1,3-4-32,3-2 1,-1 0-1,3 0 1,1 0-32,2 0 1,1-2 0,-7-4 102,1-5 1,-1-5 120,1-1 257,-9-1-240,-1 9-182,-8 1 0,0 10-149,0 4 0,2 3 22,4 9 0,2-7 1,5-1 203,-1-2 0,7-2 0,8-6 0</inkml:trace>
  <inkml:trace contextRef="#ctx0" brushRef="#br0" timeOffset="438">2708 280 7569,'5'-12'0,"1"1"22,-2-3-40,-2 6 1,-4-5 0,-4 7 0,-5 2 0,-5 2-1,-1 2 1,-1 0 0,1 0 0,-1 2 0,1 4 0,-1 4-1,3 1 1,1 1 0,5 2 0,-1-1 0,2 1 0,0-3 65,4 3 1,4-6 0,6-1-79,6 1 1,5-6 0,5 4 17,1-4 0,0 4 0,-5 0 0,-1-1 2,1 3 0,-1-6 0,1 6 0,-1-2 5,1 0 0,-1 5 1,-1-3-4,-5 2 1,3-5 0,-8 7-33,-3 2 0,-1-5 0,-2 3 50,0 2 1,-2-7 18,-3-1 0,-5-2 0,-8 0 0,-1 2 1,-2-2-28,-3-2 1,-1-2-1,4 0 1,-2 0-32,1 0 1,3 0 0,1 0-433,1 0-182,-1 0 643,9 0 0,9 0 0,9 0 0</inkml:trace>
  <inkml:trace contextRef="#ctx0" brushRef="#br0" timeOffset="-7688">210 350 6425,'2'-10'-120,"4"4"1,-4 3 205,4-3 0,-4-4 12,-2-7 0,0 5-28,0 0 1,0 6-1,-2-3 6,-4 1 0,2 2-21,-8 6 1,1 0 0,-7 0-3,1 0 0,-1 2 1,1 2 22,-1 2-24,1 7-78,-1-11 54,1 14 1,5-8-51,1 3 0,5 5 0,-4-5 6,2 5 1,3 1 43,5 1-42,0-1 0,0 1 12,0-1 0,7-1 0,3-3 0,2-3 1,-1-2 0,1-2 0,5-4 1,1 1 8,-1 3-6,1 0 1,-1-6 2,1 0 0,-1-6-23,1 0 7,-1-7 12,1 11-4,-9-14-23,7 7 25,-6-1 0,7-5-1,-7 13 5,-2-14-5,-1 6 1,-5 1 2,6-7-2,-8 14-2,0-13 2,0 13 35,0-6 0,0 6 16,0-4-6,0 4-27,0-6 1,0 10 20,0 4 1,0-2-1,0 8-6,0 1 1,0-3 0,0 2-57,0 1 0,2 3 12,4 1-7,-4-7 0,7 4 0,-3-9-22,6-1 38,3 6 1,-3-8-7,0 4 7,-1-4-4,7-2-4,-1 0 3,1 0-10,-9 0 12,7-8 0,-6 6-236,7-4-1,-7-4 224,5 8-11,-13-5-522,14-1 551,-14 6 0,5-13 0,-7 5 0</inkml:trace>
  <inkml:trace contextRef="#ctx0" brushRef="#br0" timeOffset="-1430">717 18 7569,'9'-2'-142,"-1"-2"-854,0-2 1087,-6 1 183,6 5-146,-8 0 100,0 0-70,0 7 1,0-3-1,0 8-133,0 2 0,2 1 0,1 3 0,3-1-2,-2 0 1,0 1 0,0-1 0,2 1-39,-2-1 0,-2 7 1,-2-1-1,0-2-49,0-1 1,5-3 0,1 1-1,-2-1-133,-2 0 1,0 1 0,2-1-148,2 1 0,-1-6 344,-5-1 0,0-7 0,0 12 0,0-7 0</inkml:trace>
  <inkml:trace contextRef="#ctx0" brushRef="#br0" timeOffset="-1179">594 315 7230,'8'-10'-1015,"2"3"1044,7 7 0,-5 0 1,0 0 125,1 0 0,3 0 0,1 0 0,1 0-125,-1 0 1,1 0 0,-1 0 0,2 0-75,5 0 1,-3 0 0,6 0 0,0 0-82,1 0 1,-7 0 0,4 0 0,-2 0-257,1 0 381,-1 0 0,2 0 0,2 0 0</inkml:trace>
  <inkml:trace contextRef="#ctx0" brushRef="#br0" timeOffset="-858">1223 1 6774,'10'7'562,"-2"-5"-577,-8 14 0,0-6 163,0 7-137,0 1 0,0-1 68,0 0 1,5 3 0,1 1 101,-2 2-129,-2 1 1,-2-1 0,0 0-1,2-1-115,4-3 0,-4 4 0,4 1-382,-4-3 296,-2-2 1,0-7-1,1 0-302,5 1-116,-4-5 567,6 8 0,0-14 0,1 5 0</inkml:trace>
  <inkml:trace contextRef="#ctx0" brushRef="#br0" timeOffset="-449">1485 350 7164,'12'2'-461,"-1"4"1,1-4 499,5 3 1,-5-3 0,0 0 6,1 4 0,3-4 0,1 4-27,1-4 7,-8-2 52,5-8-57,-5 6 0,1-11 22,1 7-59,-8 0 55,11-2 28,-13 6-27,6-13-68,-8 13 1,0-14 17,0 5 1,-8 3 0,-3 2 95,-5 4 1,5 2 0,-1 0-1,-2 0 148,-1 0 1,-3 0-149,1 0 0,-1 8 0,3 3 0,1 3 48,3-2 0,7 3 0,-2-3-67,4 3 0,2 3 0,0-1 1,2-1-213,4-4 0,2 3 0,5-5 0,-1 1-200,1 1 0,9-6 1,3 4-1,0-3 345,0-3 0,6-2 0,-3-2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5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 7487,'-8'0'-699,"8"0"778,10 0 1,5 0-1,3 2 1,-1 2-10,0 1 0,9 1 1,3-6-1,2 0-54,-2 0 1,4 0-1,-4 2 1,4 2-85,2 2 0,0 0 0,0-6 0,0 0-28,0 0 0,-6 6 0,0-1 1,0-1 95,-2-2 0,6-2 0,-6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54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103 472 7341,'17'-17'-475,"1"-1"0,-8 7 0,-3-1 453,1-2 1,-6-1 97,4-3 0,-6 9 0,-6 3-35,-6 4 0,-3 2 0,-3 0 55,1 0 0,-1 6 1,3 2-28,3 1 0,-3 3 1,5 5-40,0 1 1,3-7-1,5 1-50,-4 2 0,4 1 39,-4 3 0,12-1-8,5 1 1,5-9 0,1-3 0,1-4-22,-1-2 1,1 2 0,1 2-37,5 2 0,1 1 0,4-3 34,-6 2 1,-5 2-1,-5-4 8,-1 2 0,-8 7-1,2-1 0,-4 3 0,-4 1-1,-4-4 1,-4 3 0,-7-5 5,-1-1 1,-5 1-1,0-6-3,1 2 0,-3 0 0,2-6-109,1 0 1,9 0 43,1 0 68,8 0 0,-4-8 0,8-2 0</inkml:trace>
  <inkml:trace contextRef="#ctx0" brushRef="#br0" timeOffset="224">435 455 6816,'0'11'-97,"0"1"0,0-6 0,0 5 107,0 3 0,0 2 0,0 1-95,0 1 0,0-7 0,0 1-90,0 1 0,0-3 175,0 2 0,7-8 0,3 3 0</inkml:trace>
  <inkml:trace contextRef="#ctx0" brushRef="#br0" timeOffset="434">574 245 7244,'-11'-10'-297,"-1"5"0,0 3 0,-5 2 0</inkml:trace>
  <inkml:trace contextRef="#ctx0" brushRef="#br0" timeOffset="777">732 385 6282,'-12'6'-3,"0"0"0,8 1 0,-3-3 0,1 4 59,0 2 1,-2 1-1,4 7-20,-1-1 0,-1 1 1,6-1-1,0 1 0,0-1 1,2-1-1,2-3 1,3-1-55,3 1 0,0-3 0,3 0 1,-1-2-14,2-5 1,1-1 0,3-2 0,-1 0 2,0 0 0,1-2 1,-1-1-1,1-5-16,-1-2 1,1-2 0,-1-5 37,1 0 0,-7-1 0,-1 1 0,-2-1 88,-4 1 0,-2-1-63,-2 1 0,-2 1 1,-4 5-1,-6 5-19,-3 4 0,-3 2 0,1 0 0,-1 0-142,1 0 0,-1 0 0,1 0-135,-1 0 277,1 0 0,0 0 0,-1 0 0</inkml:trace>
  <inkml:trace contextRef="#ctx0" brushRef="#br0" timeOffset="1267">1133 385 7524,'10'0'-840,"-2"2"854,-8 4 0,6-2 0,1 7 13,3 3 0,-6-5 1,2 3-1,-2 0-15,1-3 1,-3 7 0,6-4-31,0 3 0,-6-3 1,4-1-5,-4 3 0,-2-4-10,0 1 8,0-7 0,0 2 0,0-12 39,0-5 1,2-5 0,1-1-41,3-1 0,6 1 1,-4-1-1,1 1 36,5-1 1,-4 1 0,1-1 0,1 1 2,-2-1 1,5 3-1,-3 1-10,3 3 1,3 7 0,-1-2 0,1 4-1,-1 2 0,1 0 0,-1 0-4,1 0 0,-1 6 0,-1 2 0,-3-1-2,-1 1 0,-3 6 1,5-3-1,-2 3-21,1-2 1,-3 3-1,0-3 1,-1 3-54,1 3 0,-6-1 0,4 1-89,-1-1 1,-5 1-59,4-1 223,-4 1 0,6-9 0,2-1 0</inkml:trace>
  <inkml:trace contextRef="#ctx0" brushRef="#br0" timeOffset="1791">1745 18 7427,'17'0'-81,"0"0"1,-5 0 0,0-2 0,1-2 184,3-2 1,1 1 0,1 5-1,-1 0-300,1 0 0,-1 0 1,1 0-1,-1 0 199,1 0 0,-1 0 0,0 2 24,1 3 0,-1-1 0,1 8 1,-1 0-5,1-3 1,-7 7 0,1-5 0,2 5 4,1 1 0,-3 1 0,-1-1 0,1 1-14,-2-1 1,3 7 0,-5-1 0,0-2-19,0-1 1,-1 3 0,-3 0-2,2-1 1,0-1 0,-6 0 0,0 3-1,0-3 11,0-2 0,0 5 0,0-1 0,0-2-21,0-1 0,-2 3 0,-2 0 1,-4-1 12,-1-3 1,3 4 0,-4 0 0,0-1 26,1-3 0,3-1 0,-4-1 1,1 1-13,-1-1 1,4-1 0,-4-3 0,1-1 59,-1 1 1,0-3-1,-3 2 1,1-1 76,-2-1 0,-1 0 1,-3-4-140,1 5 1,-1-3 0,1 0-164,0 0 0,-1-6 0,1 5 0,-1-1 152,1 0 0,-1 7 0,1-3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53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175 140 7320,'0'-17'-1056,"0"5"982,0 0 1,0 6 162,0-5 1,-8 7-1,-3-2-82,-5 4 1,4 2 0,1 2-1,-3 2 31,-1 2 0,-3 5 0,1-3-18,-1 2 0,7 0 0,1 3 0,2-1-16,4 1 0,2-3 0,2 2-3,0 1 1,0 3 0,2-1 9,4-3 0,-2 2 1,8-9-1,1-1-2,3-2 1,1-2-1,1 0 1,-1 0 23,1 0 1,-1 6-1,1 0 6,-1-2 1,1-2 0,-1-2-9,0 0 0,-1 2 0,-2 2-39,-3 1 0,-7 3 0,4-4-17,0 2 1,-6 2 13,3-3 0,-5 3 1,-5 6 10,-7-3 1,-4-7 0,-1 4-1,-1-2 0,1 0 1,-6 5-1,-1-5 2,3-2-2,2 6 1,-5-8-1,1 4-51,2-5 0,7-1-238,3 0 1,9 0 288,2 0 0,7-15 0,11-4 0</inkml:trace>
  <inkml:trace contextRef="#ctx0" brushRef="#br0" timeOffset="804">577 175 7569,'2'-10'-1242,"3"4"1326,-3-3 107,6-1-149,-8 0 1,-2 3-1,-4 7 6,-5 0 0,-5 2 0,-1 1 0,1 5-5,5 2 0,-5 0 0,6 3 1,-1-1 7,-1 1 0,8-3 1,-2 2-12,4 1 1,2 3 0,0 1 2,0 1 0,0-7 1,2 1-29,4 2 1,-2-5 0,8 3-18,1 2 1,-3-7-1,2-1 1,-1-2 16,-1 2 1,6-4 0,-5 4-70,5-4 1,1-4 0,1-2 0,-1-4 7,1-2 1,-3 4-1,-1-5 1,-3-3 5,3-1 0,1 3 1,3 0-1,-3-1 15,-3-3 0,2-1 0,-7 1 0,1 3 32,0 1 1,4 0 0,-5-3 0,1 1-15,0 3 1,0-1 18,-3-5 144,-3-1-136,6 8 1,-8 5 39,0 10 1,0-1-1,0 8-7,0 2 1,0 1 0,0 3-32,0-1 1,0 0-1,2 1-23,4-1 0,-4-5 0,6-2 1,-1-3-1,5-3 0,4-2 1,1-2-43,0 0 1,1 0-1,-1 0 1,1-2 11,-1-3 0,1 1 0,-1-8 1,1-2-10,-1-1 1,-5-3 0,-1 1 0,1 0-15,-2-1 1,0 6 0,-7 1 169,3-3 159,0-1-241,-6 5 1,-2 4 0,-2 12-16,-2 6 1,1 3 0,3 1 0,-2-3-141,-2-1 0,0 0 0,6 5-91,0 0 0,0 1 87,0-1 1,8-7-1,4-2 1,3-2 11,3-1 0,-1 1 0,2-8 0,3-2 113,1-1 0,8-9 0,-4 4 0,8-7 0</inkml:trace>
  <inkml:trace contextRef="#ctx0" brushRef="#br0" timeOffset="1179">1467 123 6652,'6'-12'-575,"0"0"576,-2-1 0,-2 3 1,-2-2 229,0-1 0,0-3 20,0-1-245,0 7 1,-2 2 0,-4 8 0,2 0 0,-7 2 9,-3 4 0,0-2 1,1 6-1,3-1-27,2 1 1,3 2 0,5 5 2,0 1 0,0-7 0,0 1 21,0 2 0,7-7 0,5-1 0,3-4-17,3-2 0,-1 6 1,1 0-1,-1-2-11,1-2 0,-1-2 1,1 0-1,-1 0 14,1 0 0,-3 1 0,-1 3-67,-3 2 1,-1 8 25,2-3 1,-4-1 0,-8 2 30,0 1 0,0-3 0,-2 0 8,-4-3 0,2-1 0,-8-4 1,-1 2-12,-3 2 0,-1 0 0,-1-6-50,1 0 0,-1 0 0,1 0 21,-1 0 43,9 0 0,1-8 0,8-2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51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18 7399,'0'-10'-1205,"0"2"1277,8 8 1,-8 0-32,0 0 0,-2 0 0,-10 0 0,1 2-7,1 4 1,-5-2 0,3 7 0,-4 3-2,-1 2 0,-1 1 0,-1 0 1,-2 1 6,-3-1 1,1 7-1,6 1 83,-1 2-102,1-6 0,-1 12 1,3-5-1,1 1 20,3 0 0,5-2 1,-4 4-1,2-2 14,4 2 0,2 2 1,2 0-1,0-2-39,0-2 1,2-2-1,4 5 1,6-5-52,3-2 0,3 4 0,1-6 0,3-1-63,1-3 1,8-3 0,-4-3 0,2-3-51,0-2 0,0-3 1,6-5-1,0 0 148,0 0 0,8-7 0,2-3 0</inkml:trace>
  <inkml:trace contextRef="#ctx0" brushRef="#br0" timeOffset="284">751 315 6633,'10'17'32,"-4"0"0,-4 1 0,-2-1 1,0 1-28,0-1 1,2 1 0,2-1 0,2 1-94,-3-1 1,5 1 0,-2-1-135,-2 1 0,4-7 222,-3 1 0,9-1 0,-4 7 0</inkml:trace>
  <inkml:trace contextRef="#ctx0" brushRef="#br0" timeOffset="700">612 384 7569,'15'-17'-120,"-1"1"1,-3 3-1,3 3 1,0 0 0,-1 3-1,-1-3 1,3 2 0,5 0-1,3 5 100,-2 1 1,1-4 0,-1 0 0,4 2 0,1 2 73,-1 2 1,0 0 0,-4 0-1,3 0-23,-3 0 0,4 0 1,-2 0-1,-1 2-8,-3 4 0,5 2 0,-1 5 0,-2-1-43,-1 1 0,-3 3 0,0 1 0,1 1 10,-1-1 0,-5 1 0,-2-1 0,-1 1-6,1-1 0,-6 1 1,2-1 25,-4 1 1,-2-1-1,-2 1 1,-2-1 32,-2 0 1,-7-5-1,3 0 1,-2-1 8,1-1 1,-1 4 0,-6-7 0,1 1-29,0 0 1,-7 0-1,1-4 1,2 1-12,1-1 1,3-2 0,-1-2 0,1 0-9,-1 0 0,1 0 1,-1 0-200,1 0 0,0 0-448,-1 0 642,8 0 0,3 0 0,7 0 0</inkml:trace>
  <inkml:trace contextRef="#ctx0" brushRef="#br0" timeOffset="944">1345 472 7113,'18'0'-332,"-7"0"1,-1-2 0,0-2 1006,-1-2-770,-5 0 0,10 8 126,-8 4 1,5 4-1,-3 5-69,2-3 0,-6 3 0,3-3-163,1 4 0,-6-5-214,4 1 415,-4-8 0,-2 3 0,0-7 0</inkml:trace>
  <inkml:trace contextRef="#ctx0" brushRef="#br0" timeOffset="1167">1398 192 7403,'0'-17'-1169,"0"5"749,0 1 440,0 7 0,0-2 1,0 12-21,0 5 0,0-1 0,0 2 0,7-1 0,3 7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2:02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1 193 6046,'17'0'7,"1"0"1,-1 0 0,0 0 0,1 0 0,1 0-1,5 0 0,-3 0 0,6 0 1,0 0-4,0 0 1,-3 0 0,5 0 0,2 0-2,2 0 1,2 0 0,-2 0 0,-2 0-4,-2 0 0,6 0 0,6-2 1,-3-2-4,-1-2 1,6 0-1,4 6 1,1 0 0,-1 0 0,3 0 0,-3-2 0,1-2 2,-1-1 0,1-1 0,-5 6 1,0-2-4,-1-4 0,7 4 0,-5-4 0,3 2 4,0-2 0,-3 5 0,5-7 0,-3 2 7,3 0 0,-1 0 1,3 6-1,-3 0-2,1 0 0,3 0 0,-9 0 0,2 0-5,3 0 1,1 0-1,-1 0 1,-1 0-2,1 0 1,-3 0-1,1 0 1,3 0 5,1 0 1,-3 0-1,-1 0 1,1 0 17,-2 0 1,5 0-1,-5 0 1,1-2 10,1-3 0,-2 3 1,3-4-1,-1 2-11,1-2 0,3 4 1,1-6-1,-2 3 16,-3-1 1,2 0 0,-7 6-1,3 0-24,3 0 0,-5-6 0,0 0 1,-3 2-7,1 2 0,0 2 0,-6 0 0,0 0-18,0 0 1,0 0-1,0 0 1,0 0 10,-1 0 0,1 0 0,0-1 0,0-3 7,0-2 0,-6 0 1,0 6-1,2 0 24,2 0 1,0 0 0,-2 0 0,-3 0-5,-3 0 1,6-2 0,-4-2 82,0-2-95,6 1 0,-8 5 0,7 0 0,-5 0 13,-2 0 1,4 0 0,-4 0 0,0 0-22,1 0 0,-3 0 0,-6 0-24,1 0 1,-6 0-151,-1 0 1,-5 0 25,6 0 0,-3 1 0,5 3 0,-4 4-384,-3 2 522,-1-6 0,2 11 0,2-5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2:04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0 175 7569,'0'-10'-1486,"2"3"1456,4 7 0,-2-2 1,7-2 32,3-2 1,-4 0 0,1 4 11,3-4 1,-4 4 0,1-3 12,3 3 0,1 2 0,3 0 0,-1 0-20,1 0 0,5 0 1,0 2-1,1 2-11,1 1 0,-4 1 0,8-4 1,2 2-1,2 2 0,2 0 0,2-6 0,4 0 1,5 0 0,5 0 0,1-2 0,1-2 22,-1-2 1,6-6 0,2 7-1,1-1-14,-1-2 0,6 6 0,-2-6 0,4 2 0,2 1 1,5-1-1,3 6 1,-1 0-11,1 0 1,6 0-1,-5 0 1,3 0-1,-1 0 0,-7 6 0,2-1 0,-5-1 1,-1-2 1,-2 4 0,-2 0-1,-4-2 34,-2-2 1,6-2 0,-2 0 0,4 0-7,2 0 1,-2-2 0,-2-2 0,-2-2-18,2 2 1,0 2-1,0 0 1,-2-2-10,2-1 1,-4-1-1,2 6 1,2-2-6,2-4 1,-4 4 0,0-4 0,2 4 1,-6-4 0,-2 1 0,-3 1 0,-5 2 20,-3 2 0,3-6 0,-5 0 0,1 0 5,1-1 1,-6 5 0,3-4 0,-1 4-8,-4 2 1,-2-2 0,-2-2 0,-2-2-8,-4 2 0,-2 2 0,-6 2-10,3 0 0,-1 0-8,-6 0-8,-7 0-209,-2 0-91,-8 8-44,0-6 363,0 6 0,-8-8 0,-2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2:11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1223 821 7397,'-11'-5'0,"1"-3"-451,2-2 0,1 4 0,1-5 430,-6-3 0,4 4 0,1 1 0,1-1 47,0 0 0,-6 4 4,6-5 0,-5 5-58,5-6 0,-8 8 19,3-1 1,-5 3 0,-1 4 5,-1 3 0,-1-3 1,-2 4-1,-3-2 2,3 2 1,-4-2 0,-1 6 0,1-3 2,0-3 0,-4 4 0,4 0 1,-1-1-2,1 1 0,2 0 0,5-4 1,1 4-1,0 1 1,-1-3 0,1 6 0,-1-1-2,1-1 1,-1 6 0,1-7 0,-1 3 2,1 0 0,-1-1 0,1 5 1,-1-3-3,1-1 0,-2 0 1,-3 5-1,-1 1 6,2-1 1,1 1-1,1-1 1,-3 0-8,-1 1 0,0-1 0,5 1-1,1-1 0,-1 1 1,1-1-1,1 1 5,5-1 0,-5 1 0,7 1 0,-3 2 1,0 3 0,3-1 1,-5-6-1,4 1 2,3-1 0,-5 7 1,4-1-1,0-2-4,1-1 0,-1 3 0,4 0 0,-2-1-5,2-3 1,2 4 0,2 1-1,0-3 1,0-2 0,0-1 0,0-1 1,0 1 1,0-1 1,-5 1-1,-1-1 4,2 1 0,2-7 1,2 1 0,0 1 0,2 3 0,2 1-1,2 1 0,5-1 0,-3 1 1,0-1-5,-1 1 1,5-1 0,-4 1 0,0-1-2,-1 1 0,5-1 0,-4-1 0,0-3-1,-1-1 1,7-1 0,-2 7-3,3-1 1,-3 1 0,-1-1 1,3 1 1,0-1-1,-1 1 1,-1-1-1,1 1 1,-3-7 0,2 1 0,1 2 0,3 1 1,1-3 0,1-1 0,1 1 0,4-2 1,-1 3 0,7-5 0,2 2-2,2 3 0,2-3 0,0 0 1,0-3 4,0-3 0,0 4 1,-2 0-1,-2 0 5,-2-1 0,-6 5 0,4-4 1,0 0-6,0-1 1,-5 5-1,3-4 1,-2-1-4,1 1 1,5 4 0,-6-4-1,0-1 6,3 1 0,-5 0 1,6-4-1,0 2 6,0-2 1,-3-3 0,5-1 0,2 0 10,2 0 1,2 0 0,0 0 0,-2 0-14,-4 0 0,4-5 0,-4-3 1,4 0-3,2 0 1,-2-3 0,-2 3 0,-2 0 1,2 0 1,2-5 0,2 1-1,0-3 6,0-3 0,0 1 1,0-1-1,-2 1-6,-4-1 0,2 1 0,-8-3 0,-2-1-6,-1-2 0,-3-2 0,1 3 0,-1-1-9,1 2 1,-1-7 0,1-1-1,-1-4-3,0-2 1,1 1-1,-1-1 1,1 0 2,-1 0 0,7 0 0,-1 0 1,-2 0 0,-1 0 1,-5 0-1,-1 0 1,-5 2 0,-1 4 1,-2-2 0,-4 6 0,2 0 0,2-1 0,-1 1 0,-5 4 0,-1-2-5,-5 1 1,2-3 0,-6 2 0,0-1 2,1-1 0,-1 4 0,-4-8 1,3 0 7,-3 1 0,5-5 0,-3 4 1,-2-4 1,-1-2 0,-3 6 0,1 0 0,-1-2-5,1-2 1,-2 0 0,-5 2 0,-5 4-18,-4 2 1,-8-4 0,-3 5 0,-5 3-31,-5 2 0,-10 1 0,0 1 0,-4 1 15,-2 4 0,-8 5 1,-3 7-1,-4 0-22,-3 0 1,-5 0 0,-2 2 0,-4 2 3,46-3 0,-1 3 0,5 5 0,-1 2 0,-3-2 0,0 1 0,0 1 1,1 1-110,0 1 1,1 0 0,-4 2-1,1 1 1,6-3 0,-1 1 0</inkml:trace>
  <inkml:trace contextRef="#ctx0" brushRef="#br0" timeOffset="4697">2132 1188 7353,'0'-11'-637,"0"-1"330,0 8 258,7-4 0,-3 8 9,8 0 1,-1-2 54,7-4 1,-1 3-1,1-7 1,-1 0 6,1 1 0,1-3 1,4-6-1,5 1 37,-1-1 0,6 3 0,-4 1 0,4 3-29,2-3 0,6-7 0,1-2 1,3 1-17,3 3 1,3 1-1,1-1 1,1-2 2,-1-3 1,-3 1 0,-1 6-1,1-1-51,-7 1 1,3-1 0,-4 1 0,-1-1 23,3 1 0,-6 5 0,4 0 0,-4-1 3,-3-3 1,7-1-1,0-3 1,-2-1-10,-2-2 1,-2 1 0,-2 9 0,-2 1-58,-2-1 1,-8 5 0,4 0-44,1 0 0,-7 6-43,4-3 1,-11 5 158,-6 5 0,-12-3 0,-4 6 0</inkml:trace>
  <inkml:trace contextRef="#ctx0" brushRef="#br0" timeOffset="5056">3651 332 6159,'17'0'82,"1"0"-54,-1 0 1,-5-1 0,0-3 29,1-2-62,3 0 23,1 6 0,-5 0-31,-1 0 0,-5 0 0,4 2 0,-2 4 18,-4 5 0,-2-1 0,-2 2 1,0 1-10,0 3 0,0 7 1,0 0-1,0-1-90,0-3 0,0-1 1,0-1-1,0 2 18,0 5 1,-8-5 74,-4 4 0,-3-3 0,-3-3 0</inkml:trace>
  <inkml:trace contextRef="#ctx0" brushRef="#br0" timeOffset="6202">4175 315 7171,'-10'0'-1280,"0"0"1294,5 0 0,1 0 0,-8 0-14,8 0 1,-4-2-2,8-4 0,6-3 0,2-7 10,2 4 1,-4-3 0,5 3 6,3-3 0,-5 3 0,3 2 0,2 1 27,1-1 1,-3 6 0,0-4-4,1 1 0,3 5 0,1-4-30,1 4 0,-7 2 0,1 0-6,1 0 0,3 0 1,1 0-1,-1 2-14,-4 4 1,3-4 0,-3 5 3,3 1 1,1 2 0,-3 7 4,-1 1 0,-8-7 0,2 1 0,-4 2-3,-2 1 0,0-3 1,0-1 6,0 3 0,0 1 12,0 3 0,0-6 63,0-1-21,0-7 0,0 2-47,0-12 0,0 2 1,-2-6-35,-4 3 0,4-1 1,-4 2-18,4-5 1,2 1 0,0-2 12,0-1 1,0-3-1,0-1 18,0-1 0,0 1 0,0-1 22,0 1 0,0 5 1,0 0-1,2 1 6,4 1 1,-2-5 0,7 3-7,3-4 0,-4 5 1,1 1-1,3 0 10,2 1 0,1 3 0,0-4-9,1 2 1,-1-3-1,1 5 38,-1 2 0,1-4-20,-1 2 0,1 1-5,-1 5 0,-5 0 0,-1 0-8,3 0 1,-4 0 0,1 0-24,3 0 1,1 0-1,3 0 1,-1 0 10,1 0 1,-6 7 7,-1 5 0,-5 4 0,4 1 0,-3 0 1,5-5 0,-6 0-15,-2 1 1,4-3 0,-3 2 4,-1 1 0,4-3 29,-2 2 1,0-1 42,-6 7 1,0-7-1,2-1 3,3-2-55,-3 5 1,6-9-27,-8 8-18,0-8 1,2 4-97,4-8 1,-4 2-81,4 3 0,-2-3 1,1 4 194,7-4 0,4-2 0,1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2:23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18 594 7569,'-10'0'-711,"2"0"1,8 2 615,0 4 136,0-4 1,8 12 0,2-7-13,-1 3 0,5-4 0,-6 6 3,2 1 1,-1 3 0,5 3 0,-4 2-10,-3 3 1,5 5 0,-4-4 0,-1 0-30,1 1 0,4 3 0,-4-4-190,1 2 201,-5-6 0,10 7 1,-8-7-1,-3 2-45,-1-1 1,4-3-65,0-2 1,0 1 31,-6-1 1,2-7 35,4-4 0,-4-12 0,3-6 36,-3-3 0,-2-10 0,0-3 0</inkml:trace>
  <inkml:trace contextRef="#ctx0" brushRef="#br0" timeOffset="367">210 944 7569,'-12'-18'0,"1"1"-159,-3-1 1,4 1-1,-1-1 1,-1 1-102,2-1 0,3 7 1,7-1 242,0-1 0,0 3 1,0-2-1,2 1 1,1-1 27,3 0 0,2 6-9,-2-5 0,-2 1 1,5-3-1,1 3-2,0 2 1,-4-6 0,5 5-1,3-3-7,1 0 1,3 3 0,-1-5 0,1 3 1,-1-3 0,1 4 0,-1 1 2,1 1 1,-1 2 12,1 6 0,-3 2-5,-3 4 1,1 3 1,-7 9 0,0-1 1,-6 1 8,0-1 0,0 1 1,0-1 20,0 1 0,-2-1 0,-4 1 0,-4-1-11,1 1 0,-7-1 0,5 0 0,-5 1-16,-1-1 1,-1 1 0,3-1-137,3 1 0,-4-1-106,5 1 232,3-1 0,0-7 0,8-2 0</inkml:trace>
  <inkml:trace contextRef="#ctx0" brushRef="#br0" timeOffset="662">716 559 6355,'12'-5'-97,"0"-1"36,1 2 0,-3 2 0,2 2-58,1 0 0,-3 0 119,2 0 0,-1-8 0,7-1 0</inkml:trace>
  <inkml:trace contextRef="#ctx0" brushRef="#br0" timeOffset="866">699 769 6523,'2'10'-588,"4"-4"560,5-5 1,-1-1-1,2 0 1,1 0 6,3 0 0,1-7 0,1-3 21,-1 0 0,1-5 0,-1 5 0</inkml:trace>
  <inkml:trace contextRef="#ctx0" brushRef="#br0" timeOffset="1238">1101 70 7190,'0'-11'-568,"0"-1"1,2 6 496,3-5 1,-3 5 397,4-6-171,-4 8-158,-2-3 1,0 9 1,0 3 1,0-1 0,2 6 0,2 0 2,2-1 0,7 3 0,-3 5-21,0 1 0,5-3 0,-3-1 0,1-2-23,-1 1 0,4-3 0,-7 2 0,3-1-42,0-1 0,-3 5 0,5-5 83,-2 0 0,-9-2 0,13-1 0,-6 3 0</inkml:trace>
  <inkml:trace contextRef="#ctx0" brushRef="#br0" timeOffset="1492">1520 18 6701,'-16'2'-135,"5"4"1,3 4 125,0-1 0,4 13 0,-6-5 0,1 4 16,-1 5 0,-2 1 0,-3 8 0,1 0-2,3 0 0,-1 1 0,-5 5 1,-1 4-36,1-1 1,-1-1 0,1-6 0,-1 2-38,1 2 1,1-3-1,3-7 1,3-3-15,2-3 0,-3 4 81,5-6 0,-8 0 0,4-5 0</inkml:trace>
  <inkml:trace contextRef="#ctx0" brushRef="#br0" timeOffset="2199">1485 507 6413,'0'12'-195,"0"-1"1,-8-5 188,-4 6 0,-1-6 0,-1 3 63,3-1-6,-1-2-52,-6-6 0,11-6 0,5-2 1,8 1-14,3-1 0,-3-6 0,6 5 2,1-1 0,3-4 0,1 6 32,1-1 0,-7 5 2,1-2 1,-6 4-11,6 2 1,-7 6 0,5 2-9,-2 1 0,3-3 1,-5 6-1,0 0-4,2-3 1,-6 7-1,4-5 8,-4 5 1,0-1 0,1-1 0,3-2 2,-2 1 1,-2-3-1,-2 2 1,0 1 6,0 3 1,-6 1 0,-2 1 0,1-1 12,-1 1 1,-6-1 0,3 0-26,-5 1 0,-1-1-7,-1 1 1,3-6-1,1-3 35,2-1 0,7-2-40,-7-6 0,8-2 0,-2-4 0,6-6 0,6-3 0,4-3-47,0 1 1,5 1 52,-3 5 0,3-3 0,3 8-7,-1 2 1,-5 3 22,-1 1 0,-1 7 0,4 5 9,-3 3 0,-7-3 0,2 0 1,-2-1-19,2-1 0,-4 6 1,5-5-10,1 5 1,-6-5 0,6-1-63,0-2 0,1 4 7,9-7 1,-6 1-48,-1-6 0,1 0 1,5 0 103,1 0 0,-1-15 0,1-5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07.0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1 926 6363,'0'-12'-198,"0"0"0,0 7 279,0-7 0,0 6 6,0-6 1,0 1 0,0-7-60,0 1 0,5 5 1,3 1-2,2-3 1,0-1 0,3-3-1,-1 1 0,-3-1 1,3 1-1,-4-1 19,0 1 1,-5-1 0,7 1-24,-2-1 1,0 3 0,-4 1-1,3 3-16,3-3 1,2 0 0,3 1 0,-1 1-31,-3-1 0,1-3 1,6 1-1,-1 1 14,0 2 1,1 1 0,-1-5 0,1 3-13,-1 1 1,1 6 0,-1-6 47,1-1 0,-1 3 0,1 1-3,-1 1 0,1-4 0,-1 6 0,1 0-12,-1-1 1,-5 5 0,-1-4 0,3 2 11,1-2 1,-3 2 0,0-5 0,1-1 0,3 0 0,-1 4 0,-1-3 0,-2 1-18,1 4 0,3-4 1,1 1-24,1-3 1,-1 6-1,0-4 19,1 0 0,-6 7 0,-1-5-87,3 4 1,-4-4-191,1 0 1,-5 0-107,6 6 380,-1 0 0,-1 0 0,-2 0 0</inkml:trace>
  <inkml:trace contextRef="#ctx0" brushRef="#br0" timeOffset="224">734 18 7569,'8'-10'-239,"1"2"23,9 8 1,-1 0-1,1 0 1,-1 0 0,1 0 191,-1 0 1,1 8 0,-1 2 0,1 1 66,-1 1 1,-5-1-1,-3 7 19,-1-1-57,-2 1 1,-6-1 0,0 3 0,0 1-3,0 2 0,0 1 0,-2-5 0,-4 2-96,-5 3 0,-5 1 0,-3-4 93,-5 3 0,-3-1 0,-8-6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08.3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18 7569,'0'10'-1346,"0"-2"1420,0-8-33,0 0-127,8 0-122,-6 0 95,6 0 93,-8 0 0,-2 0 0,-2-2 100,-2-4 1,-2 4 41,2-4 1,4 2-32,-3-1-100,3 3 62,2-6 24,0 8 292,0 0-336,7 0 0,-5 8 0,4 3-40,-4 5 1,0 1-1,2 1 1,2-1-13,-2 1 1,-2-1 0,-2 1 0,0-1 13,0 0 0,5 7 0,1-1 0,-2-2 3,-2-1 0,0-3 1,2 1-30,2-1 0,-1 1 1,-5-1-100,0 1 1,0-1 19,0 1 0,0-7 0,-1-1 8,-5-2 0,-2-1 0,-6-3 102,3 2 0,-1 0 0,-5-14 0,-1-2 0</inkml:trace>
  <inkml:trace contextRef="#ctx0" brushRef="#br0" timeOffset="3163">0 123 7079,'2'-15'-235,"4"3"0,-4 2 0,6 6 0,-3-3 245,1-3 1,2 6 0,-2-2-7,6 4 1,-3 0 0,3-2 0,1-1 0,3-1 24,1-2 0,1 6 0,1-4 0,3 4 15,1 2 0,0 0 0,-5-2 0,1-2-16,4-1 0,-3-1 1,3 6-1,-4 0 3,-1 0 1,-1 0-1,1 0-21,-1 0 0,1 2 0,-1 2 1,1 1-22,-1-1 1,-5 4 0,-2 0-1,-1 0 5,1-1 1,-6 7-1,4-2-3,-1 3 1,-5 3 8,4-1 1,-6-1 0,-4-3 0,-4-3 0,-1-2 0,-3 3 0,-5-5 1,-3-2 9,-3-2 1,2-2 0,-7 0 0,1 0-11,0 0 0,0 0 1,-4 0-1,4 0-38,1 0 1,3 0-1,6 0 1,1-2-74,5-4 0,-3 2-277,8-7 387,0-1 0,14-5 0,2-1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11.9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297 70 7569,'-11'0'-1119,"-1"0"948,8 0 1,-6 0 141,5 0 0,-5 6 0,-6 2 0,3 0 50,1-1 0,0 7 0,-5-4 1,1 1 47,5 1 0,-5 0 0,5 5 0,-5 0-39,-1 1 1,1-1 0,3 1 0,1 1-35,-2 5 1,5-3 0,-1 6 0,2 0 5,4 0 1,2 1 0,2 1-1,0-4-11,0 0 1,2-5-1,4 3 1,6-4-50,3-1 1,3-1 0,-1-1-1,3-3-35,3-1 0,2-2 93,4 1 0,4-3 0,-6-8 0</inkml:trace>
  <inkml:trace contextRef="#ctx0" brushRef="#br0" timeOffset="928">367 437 5974,'2'-16'71,"2"3"-36,2 1 1,0 6 0,-5-3-21,5 1 1,-2-4 0,8 6 0,1 1-10,3-3 1,1 6 0,3-4-1,1 4-13,2 2 1,1 0 0,-5 0 0,2 0 0,3 0 0,-1 0 0,-6 0 0,1 2 21,-1 4 1,1-2 0,-1 6-1,1-1-10,-1 1 1,-1-4 0,-3 5-1,-1 3-2,2 1 1,-5-3 0,1 0 0,-2 1-8,-4 3 0,3 1 1,-1 1 26,-2-1 0,-4 1 18,-6-1 0,-3 1 0,-9-3-28,1-3 0,5-4 1,0-8 15,-1 0-18,-3 0 1,7-2-37,3-4 0,4-4 1,2-7 0,6-1 0,1 3 0,1 1-3,0 2 1,4 7 0,-5-7-7,3-2 1,2-1 4,5-3 0,1 1 0,-3-1 15,-3 1 1,1 5 0,-5 1 20,2-3 0,-6-1 23,2-3 1,-5 1 28,-1-1-44,0 9-12,0 1 19,0 8 0,0 8 1,0 3-4,0 5 1,0 1 0,0 1-1,2-1-2,4 1 0,-4-1 0,6-1 0,-2-3-4,0-1 1,5-1-1,-3 5 1,2-2-17,3-3 1,3-5 0,1 4 0,1-3-58,-1-3 1,1 0 0,1 0-1,2 2-319,3-2 378,-1-2 0,-6-2 0,1 0 0</inkml:trace>
  <inkml:trace contextRef="#ctx0" brushRef="#br0" timeOffset="3607">1467 332 6244,'0'-10'-181,"0"3"242,8 7 0,-4 0-22,8 0 1,-7 0-1,7 0 1,0 2-29,-3 3 1,7-1 0,-4 6 0,3 0-20,3-1 1,-1-5 0,0 4 0,1-2 8,-1 0 1,1 0 0,-1-6 0,1 2 7,-1 3 0,7-3 1,-1 4 11,-2-4 1,-1-2 0,-3 0-4,1 0 0,-1 0-11,0 0 15,-7 0 10,-2 0 1,-10 0-1,-4 0 1,-5 0-6,-5 0 0,-1 6 0,-3 0 0,-1-1-29,-3 3 1,1-6 0,6 4-1,-1-2-22,1 2 1,-1-2-1,1 5-40,-1-1 0,7 4 1,1-5-56,2 3 0,-3 2 16,5 5 0,0-5 1,6 0 102,0 1 0,0-5 0,0 0 0</inkml:trace>
  <inkml:trace contextRef="#ctx0" brushRef="#br0" timeOffset="3922">2131 542 7569,'-18'0'-34,"1"0"0,0 0 1,-1 0-1,1 2-161,-1 4 0,7-5 1,-1 5-1,-2-2 146,-1 2 1,-3-2 0,1 6 0,-1-1 36,1 1 1,-1-4-1,1 3 1,0 1-2,-1 0 1,1 0-1,1 3 1,2-3 8,3-2 0,-1 5 1,-3-1-151,3 3 1,4-3 153,8 0 0,-7-1 0,-3 7 0</inkml:trace>
  <inkml:trace contextRef="#ctx0" brushRef="#br0" timeOffset="4673">2288 332 7286,'-10'0'-1018,"3"-2"1029,7-4 1,2 4-1,3-3-62,7 3 1,-2-4 0,1 0 66,3 2 0,0 0 1,-1 0-1,-1-1 23,1 1 0,3 2 0,1 2-31,1 0 0,-1 0 0,1 0 1,-1 0-5,1 0 1,-3 2 0,-1 2 0,-3 1-19,3-1 0,-4 6-14,1 2 0,-7 3 18,2 3 1,-4-7 0,-2 1 2,0 2 1,-6-5-1,-2 1 1,-1 0 2,-5-1 0,4-5 0,1 4 0,-1-2 2,0 0 71,6-1-11,-3 3-59,7-6 1,2 6 0,3-8-2,7 0 0,-2 0 0,1 2 1,3 2-1,2 2 0,1 1 0,0-3-4,1 2 1,-1 6-1,-1-5 14,-4 3 0,1-4 1,-5 4 16,2-3 1,-6 7-12,1-2 1,-3-3-1,-4 3 20,-3 2 0,-5-7 0,-8 1 0,1-2-14,-1 0 0,-5 0 1,0-6-1,0 0-7,-3 0 1,5 0 0,-6 0 0,2 0-18,3 0 1,-3 0 0,2-2-10,1-4 1,3 4-1,3-6 1,3 2-202,1 0 1,8-7 213,-1 1 0,3-11 0,2-4 0</inkml:trace>
  <inkml:trace contextRef="#ctx0" brushRef="#br0" timeOffset="5033">2812 0 7115,'18'0'-380,"-1"0"0,0 0 0,1 0 401,-1 0 1,7 0 0,-1 2 0,-2 2 13,-1 2 1,3 0-1,2-4 1,0 2-12,1 1 0,3 9 0,-4-2 0,0 3-7,0 3 1,5-1 0,-7 1 0,-2-1 10,-1 1 0,-3 5 0,2 2 0,3 2-2,1 4 0,0-4 0,-5 3 0,-1 1-14,1 2 1,-7 0 0,-1-2 0,-2-4-40,-4-2 1,-2 6 0,-2-4-1,0 0-7,0-3 1,-2 1 0,-4-2 0,-8-1-133,-7-3 1,0 4 165,-8 0 0,-1 1 0,-4-7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1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7308,'0'-10'538,"0"2"0,0 10-334,0 4 1,0 4 0,2 7-148,4 1 1,-2-1 0,8 1-85,1-1 1,1 0 0,0-1 0,-3-2-21,3-3 0,1-5 0,3 4 0,-1-2-2,1-5 0,-1-1 1,1-2-1,-1 0-45,1 0 1,-1-2 0,0-3-1,1-5 33,-1 0 0,-1-5 1,-3 3-1,-3-4-1,-2-1 0,4 0 0,-5 1 125,3 4 79,-6-3-73,4 13 0,-2 2 1,-1 12-1,-1 3 1,-2 3 1,-2-1 0,0 2 0,0 3 4,0 1 0,0 6 0,2-4 1,2 3-41,2 3 1,0 2-1,-4 0 1,1-2-27,3-2 1,0 0 0,-6 6 0,0-2 7,0-4 0,-6 2 1,0-6-1,1 0 1,-3 1 1,6-3-1,-6-6 1,2 1 104,1-1 0,-9 1-50,2-1 0,-3-1 1,-3-5-1,1-5-66,-1-4 0,1-2 0,-1 0-187,1 0 1,0-2 0,-1-2 0,3-3-80,3-3 1,-2-2 0,7-5 0,-1-1-473,0 1 0,-4-8 731,7-5 0,-1-3 0,6-1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6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7487,'0'18'109,"0"-1"0,0 1 0,0-1-66,0 1 1,0-1 0,0 3 0,0 1-24,0 2 0,0 1 1,2-7-1,2 0-67,2 1 1,0-1 0,-6 1 0,0-1 56,0 1 1,5-1-1,1 1-189,-2-1 1,-2 1-491,-2-1 301,0 1 310,0-1 0,0-9 70,0-8 0,2-8-18,4-9 0,-4-1 0,4 1 73,-4-1 1,-2 7-1,1 1 1,3 0 49,2 0 0,6 5 1,-4-5-57,1 2 0,3-3 1,5 5-27,1 2 0,-1 2 0,1 2 0,-1-2-17,1-4 0,-1 4 0,1-4 0,-1 4 15,1 2 0,-1 0 1,0 0-1,1 2-1,-1 4 0,1-4 1,-1 4-1,-1-2-20,-5 2 0,3-2 0,-6 5 1,0 1-10,-1 0 1,-1 1-1,-6 7 0,0-1 0,0 1 0,0-1-7,0 1 1,-8-1 0,-3-1 34,-5-5 1,5-1 0,-1-6-1,-2 2 2,-1-2 0,-3-3 0,-1 1 1,-2 2-10,-3 2 0,1 0 1,6-6-1,-1 0-9,1 0 0,-1 0 0,1-2 0,-1-2-62,1-2 1,5-1 0,1 3-225,-3-2 1,6-8-244,2 3 1,4 1 513,2-2 0,8-7 0,2-8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18.0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6207,'18'0'49,"-1"0"-43,1 0 1,-1 0 3,1 0 1,-1 0 0,0 0 0,1 0-7,-1 0 1,1 0 0,1 0 0,3 0-1,1 0 0,0 0 1,-5 0-1,-1 0-50,1 0 1,-1 0 0,0 0 0,1 0-92,-1 0 137,1 0 0,-1 0 0,1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18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6261,'17'10'-121,"1"-4"144,-1-4 1,1-2-1,1 0 1,3 0-36,1 0 0,6 0 1,-4 0-1,2 0-6,4 0 0,2 0 1,2 0-1,0 0-22,0 0 0,0 0 1,0 0 39,0 0 0,-8-8 0,-2-2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18.9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0 158 7569,'0'-10'-1336,"0"-5"1353,0 13 0,6-4 0,2 12 19,2 5 0,-4 3 0,3 1 0,1-1-25,0 0 1,-6 11 0,3-8-1,-1 5-28,0 3 0,2-6 0,-4 6 0,1-1 10,-1-1 0,-2 0 0,-2-5 0,0-1 0,0 1 52,0-1 0,-8-7 6,-3-4 1,1-4-46,-2-2 1,3-2 0,-5-4-1,4-6 13,3-3 0,-1-3 0,4 1 0,-2-3-31,2-3 0,2 2 0,2-8 0,0-2 28,0-2 0,0 0 1,0 2-1,2 3-2,4 3 0,2-4 0,6 6 1,-3 1-30,3 3 1,1 4-1,3 1 1,-1 4-9,1 2 0,5 3 0,0 5 1,1 0 8,1 0 1,-4 0-1,6 0 1,-2 0 4,-3 0 1,-3 0 0,-1 0-1,-3 2 7,-3 3 1,1-1-1,-5 8-9,2 2 1,-6 1 0,2 3-1,-4-1 5,-2 0 1,-2 1 0,-4-1 0,-6 1-16,-3-1 0,-9-5 0,-1 0 0,-2 1-22,-4 3 0,4-5 0,0-1 0,1-2 0,5-2-252,2 1 243,1-5 52,8 6 0,-5-8 0,5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19.2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228 53 7445,'17'-7'-467,"-5"-1"1,-2-6-76,-3 3 476,-1 7 0,-8-4 135,-4 8 1,-3 6 0,-9 1-22,1 3 0,-7 2 0,1 5 0,2 1-29,1-1 1,-3 6-1,0 3 1,1-1-23,3 0 1,4 4-1,1-3 1,4-1-8,3 0 1,1 4 0,6-6-1,0-1-10,0-3 1,2-1 0,5-1-1,9 0-42,5 1 0,8-3 0,-3-1 0,1-4 62,4-2 0,2-3 0,2-5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1.8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35 158 5809,'18'17'131,"-3"1"0,-3-1 0,-5 0-123,1 1 1,-6-1 0,4 1 0,-4-1-11,-2 1 0,6-1 1,0 1-1,-3-1-1,-1 1 1,0-7-1,2 1-7,2 2 0,0 1 0,-6 2 0,-2-7 0,-2-2 10,-2 0 0,-7-6 5,1 3 1,2-8 0,-1-5-6,-3-2 1,0-2 0,3-5 0,3 0 0,0-1 0,6-1 1,-5-3-1,1-1-2,0 2 0,0-5 1,6 1-1,0-2 6,0-4 0,6 0 1,2 0-1,1 4 20,5 2 1,2 1-1,1 7 1,0 1 23,1 5 0,-1-3 0,3 8 1,1 2-26,2 2 1,1 2-1,-5 0 1,2 0-19,3 0 0,-1 6 0,-4 2 0,3 0-10,1 0 0,0 3 1,-5-3-1,-1 2-33,1 3 0,-7-3 0,-1 2 6,-2 1 0,-2 3 1,-6 1 25,0 1 1,-2-1 0,-4-1-1,-6-3 3,-3-1 1,-3-2 0,-1 3 0,-2-3-14,-3-2 1,-5-1 0,4-3 0,0 2-31,-1-2 1,-3-2-1,6-2-211,2 0 256,1 0 0,11-8 0,1-2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2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210 35 7222,'0'-9'-687,"0"-7"0,-2 14 659,-4-4 0,3 4 36,-9 2 1,6 2 0,-6 2 0,-1 2 58,-3-2 0,5 4 0,-1 0 0,-2 1-32,-1 5 1,-2 1 0,-1 3 0,3-1-14,3 1 1,-2 5 0,8 2 0,3 0-36,1 1 1,2 3 0,0-6 0,0-2-26,0-1 0,2 3 0,3 0 1,7-3-8,4-7 1,1 1 0,1-6-1,-1 0-23,0-1 1,1-1-1,1-6 68,5 0 0,-5 8 0,6 2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4.4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88 140 7206,'9'8'-335,"1"-4"0,-6 7 1,2 3 312,-2 1 1,0 9 0,-1-1-1,3-2 13,-2-1 0,-2-3 1,-2 1-1,0-1 32,0 0 1,0 1-1,0-1-22,0 1 1,0-7-1,0 1 23,0 2-29,0-7 0,-2 1 7,-4-8 0,2 0 0,-5-2 0,-1-4-4,0-5 0,-1 1 1,-5-2-1,3-1 21,1-3 1,2-1-1,-3-2 1,3-3 4,2-1 1,2-6 0,6 4 0,0-1-11,0 1 0,8-4 1,4 4-1,3 0-6,3-1 1,-1 3-1,1 6 1,1-1 15,4 1 0,-3 7 1,5 4-1,-2 4-15,1 2 0,-1 0 0,-6 0 0,1 2-33,-1 4 0,1-2 1,1 7 14,4 3 1,-3 2 0,3-1 0,-5-1-3,-7-3 1,3 1 0,-8 5 5,-3 1 0,-1-1 0,-4 1-12,-3-1 0,-5 1 0,-9-3 0,-3-1-21,-1-3 1,-8-5 0,4 4 0,-2 0-73,-1-1 1,7-5 0,-4 2 109,2-4 0,2-2 0,5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9.4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88 158 6235,'0'17'-140,"2"1"151,4-1 1,-4 0 0,3 1 0,-1-3 4,2-3 1,-4 4-1,4-5 1,-4 5 0,-2 1 1,6 1-1,-1-1-17,-1 1 0,-2-1 22,-2 1-8,0-9 0,-2-1 0,-3-8 0,-5-2-16,0-4 0,-5 2 0,3-7-3,-4-3 9,7-1 0,-7-3 1,6 1-1,-1-1 9,-1 1 0,8-6 0,-1-3 0,3 1 2,2 0 0,0-4 0,0 4 1,2-1-14,3 1 0,5-4 0,7 6 1,3 3-6,3 7 0,-3-1 0,5 8 0,-2 2 4,0 2 1,1 2 0,-7 0 0,1 2-6,-1 4 0,1-2 0,-1 8 0,0 1 2,1 3 0,-6-5 0,-3 1 0,1 2 1,0 1 1,-6-3 0,1 0-23,-3 1 22,-2-5 0,-2 7 1,-3-5-10,-7 0 0,-4 0 0,-1-7 0,-1 3-73,1-2 1,0 0 0,-3 0 0,-1 2 82,-3-2 0,1-3 0,6-1 0,-1 0 0,1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30.5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7500,'12'1'-309,"-1"3"1,3 4 151,1 2 0,3 3 0,-3 9 0,-1 3 123,-2 2 0,-8 8 0,1 8 0,-3-1-81,-2 1 1,-2 4 114,-3-7 0,-13 9 0,-9-4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9.9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280 0 7420,'-18'0'-180,"1"0"1,-1 6 0,1 2 0,-1-1 137,1 1 1,0 6-1,-1-3 1,1 5 43,-1 1 1,3 1 0,1-1-1,2 1 37,-1-1 0,-1 7 0,3-1 0,3-2-26,0-1 1,6-3-1,-4 3 1,4 1 0,2 2 0,0 0 1,0-5-55,0-1 0,2 1 0,2-1 0,4-1-44,2-5 0,1 5 0,9-6 0,1-1-145,2-3 1,3-2 228,-3 2 0,4-4 0,8 6 0</inkml:trace>
  <inkml:trace contextRef="#ctx0" brushRef="#br0" timeOffset="445">647 53 6229,'-8'-10'-71,"4"2"116,-8 8 1,1 2 0,-7 4 39,1 5 0,-1-1 0,1 0 0,-1 0-28,1-1 0,-1 3 0,1 5 0,1 1-28,5-1 1,1 1 0,6-1 0,-2 3-58,2 3 0,3-4 0,1 5 1,0-5 7,0-2 1,0 1 0,1-1 9,5 1 0,-2-8 0,8-3 0,1-1 4,3 0 1,1 0 0,1-6 0,-1 0-16,1 0 0,-1-2 0,1-2 0,-1-4-11,1-1 1,-3 3 0,-1-6 68,-3-2 0,-7-1-31,2-3 0,-6 9 0,-6 1 1,-5 2-35,-5 0 1,-7 1 0,0 5-1,-1 0-38,-1 0 1,6 0 0,-5 2-1,5 1-58,1 3 1,3 2 0,1-4 123,3 2 0,7-1 0,-4 3 0,8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6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7626,'17'0'0,"1"0"0,-1 0 94,1 0 1,-1 0-371,1 0 0,-1 8 0,1 2 260,-1-1 0,-1 7 0,-3-5 0,-1 5 50,1 1 0,3 1 1,1-1-1,-1 3-18,-4 3 1,3-2 0,-5 7 0,1-1 5,1 0 1,-6 2 0,4 4 0,-1-2-34,1-2 1,-6-2 0,2 4-1,-4-2 22,-2 3 1,0-5-1,0 2 1,0 0 12,0-2 0,0 4 0,0-8 0,-2 1 6,-4 1 1,-2-6 0,-5 5 0,1-5 15,-2-2 0,-1 1 0,-3-3 1,1-1-11,-1-2 0,3-6 0,1 3 0,3-1-64,-3-4 0,-1-2 1,-3-2-163,1 0 0,5 0 0,0 0-245,-1 0 0,5-2 435,2-4 0,4-4 0,2-7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8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0 220 6305,'8'-10'0,"4"4"1,3 4 1,9 2 0,1 0-1,0 0-6,0 0 0,6 0 1,-4 0-1,3 0 11,-1 0 0,-8-6 0,4 0 0,-1 3 0,-1 1 0,2-4 0,-4 0 0,3 2-11,-3 2 1,-2 2-1,-1 0-209,-1 0 214,1 0 0,-1-8 0,1-1 0</inkml:trace>
  <inkml:trace contextRef="#ctx0" brushRef="#br0" timeOffset="225">297 10 7569,'-9'-8'-100,"1"6"0,8 2 0,0 12 0,0 5 94,0 7 1,2-5-1,2 6 1,3-1-207,3-1 0,-4 6 0,4-4 0,-3 0 100,-3 1 1,4-3 0,-2-6 0,0-1 111,1-4 0,-5 3 0,14-5 0,-6 7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7.0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36 262 7569,'-10'0'-498,"-4"2"551,9 4 1,-1 4-1,6 7 1,2 1-267,3-1 1,-1 6 0,6 1 0,0-3 140,-1-2 1,-3 5-1,4-1 1,-2-2 60,-4-1 1,0-9-1,-1 1-22,3 2 0,0 1 63,-6 3 0,-2-3 30,-4-3 1,2-4-42,-7-8 0,1-8 0,-4-4 0,5-3 1,1-3 0,0 1 0,4-1 0,-1-1-10,1-4 1,2 1 0,2-7-1,0 0 9,0 2 1,0-4-1,2 6 1,2-1 32,1 1 1,7-4 0,-4 8-1,1 3 12,5 5 0,2 3 1,1-2-1,2 6-57,5 4 0,-5 2 0,6 0 0,-1 2 21,-1 4 1,6 2 0,-4 6 0,0-3-107,1 3 0,-9 1 1,-5 3-1,-1-1 9,-1 1 0,-2-7 1,-8 1-1,0 2 60,0 1 1,-2 1 0,-4-3 0,-5-1-21,-5 1 0,-7-3 0,-1 0 0,1-2 3,-2-5 0,4 1 0,-7 0 1,3 2-79,4-2 1,1-2 103,3-2 0,7-8 0,2-2 0</inkml:trace>
  <inkml:trace contextRef="#ctx0" brushRef="#br0" timeOffset="319">804 192 7569,'0'-17'-441,"0"5"-701,0 1 1158,0 7 0,-2-4-19,-4 8 0,2 0 34,-7 0 0,-1 0 1,-5 2-1,-1 4-38,1 5 0,-1-1 0,1 2 0,-1 1 78,1 3 1,-1 7-1,1 0 1,1-1-56,5-3 1,-3 4 0,6 1 0,1-3-42,-1-2 0,2-1 0,6-1 0,0 1-16,0-1 0,2-1 0,4-3 1,6-3-21,3-2 1,2 0 0,3-4-1,3 1-37,6-1 98,-3-2 0,14-2 0,-3 0 0</inkml:trace>
  <inkml:trace contextRef="#ctx0" brushRef="#br0" timeOffset="624">1083 245 7378,'-17'0'-226,"0"0"0,-1 2 1,1 2-1,-1 1 241,1-1 1,7 6 0,4 2-35,4 3 1,2-3-1,0-1 1,2 3 13,4 2 1,-2-1-1,8-1 1,1-3 37,3 3 1,1-1-1,1 1 1,-1-2 8,0 1 0,-1-3 0,-2 2 0,-3-1-28,3-1 0,1 4 0,1-7 4,-4 3 0,1-4-113,-7 5 0,-2-5 0,-10 4 0,-6-2 64,-3-4 0,-3-2 0,-1-2 0,-4 0-40,-6 0 1,1 0 0,1 0-1,0 0 5,0 0 1,6-2 65,-3-4 0,-3-4 0,0-7 0</inkml:trace>
  <inkml:trace contextRef="#ctx0" brushRef="#br0" timeOffset="858">996 350 7569,'12'0'-128,"-2"-2"9,-3-4 1,1 4 0,-2-6 0,6 2-88,3 0 1,-3 1 0,-1 5-1,3 0 206,1 0 0,3-8 0,-1-2 0</inkml:trace>
  <inkml:trace contextRef="#ctx0" brushRef="#br0" timeOffset="1086">1363 35 7351,'17'-17'-445,"1"7"1,-1 4 419,1 4 1,5 2-1,2 0 1,1 2 29,-1 4 1,0 2-1,-4 7 1,3 1 11,-3 3 0,0 3 0,1-5 0,1 1-29,-2-1 0,-3 8 0,-5 2 1,-1 2 1,2 1 1,-7-1-1,-1 6 1,-4 0-110,-2-1 1,-2 1 0,-4 0 0,-5 0 118,-5 0 0,-17 8 0,-4 2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6.0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0 158 7569,'0'-10'-951,"8"2"978,4 8 1,-2 0 0,1 0-67,3 0 0,1 0 0,3 0 0,-1-2 53,1-4 1,-1 5-1,1-5 1,-1 4-36,1 2 0,-1 0 0,1 0 0,-1 0-46,0 0 0,1 0 0,-1 0-5,1 0 1,-1 0 71,1 0 0,-9 0 0,-1 0 0</inkml:trace>
  <inkml:trace contextRef="#ctx0" brushRef="#br0" timeOffset="226">262 0 7336,'-11'0'-712,"1"2"599,2 4 0,3 4 0,5 9 1,1 3 86,5 1 0,-4 6 0,4-4 0,-4 2-33,-2 5 1,0-5-1,0 2 1,0 0 58,0-2 0,8 6 0,1-6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4.7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280 35 7569,'-12'0'-425,"1"0"1,-3 0 0,-1 0 386,-3 0 1,-5 0-1,0 2 1,1 4 43,3 6 0,7 3 1,1 3-1,-3-1 22,-1 1 0,-1 5 1,2 0-1,5 0-8,1 3 1,-4-7 0,7 4 0,1-3-6,2-3 0,2 1 1,0-1-1,0 1-10,0-1 1,0 1-1,2-1-8,3 0 0,7 1 1,9-1-211,3 1 0,1-8 213,-2-5 0,4 5 0,8 0 0</inkml:trace>
  <inkml:trace contextRef="#ctx0" brushRef="#br0" timeOffset="425">612 175 7569,'-16'-2'-210,"3"-2"-226,1-2 1,1 0 0,-7 6 403,1 0 0,1 8 0,3 2 0,3 2 46,2-1 0,0-5 0,4 6-46,-1 1 75,-1 3 1,8-1-4,4-3 1,3-4-1,9-8 1,-1 0-32,1 0 1,-1 0-1,1 0 1,-1 0 26,0 0 1,1 0-1,-1 0-19,1 0 0,-1 0 0,1 0 0,-1 0 15,1 0 1,-1 6-1,1 1-30,-1 3 1,-7-4 0,-4 5-21,-4 3 1,-2-4 0,0 1 14,0 3 1,-2 2 0,-4-1 0,-4-1 8,0-3 1,-5-5 0,3 4-1,-3 0 7,-3-1 1,1-5 0,-1 2 0,1-2-46,-1 2 0,1-4 0,-1 3-59,1-3 1,5-2-1,1 0 91,-3 0 0,-1 0 0,-3 0 0</inkml:trace>
  <inkml:trace contextRef="#ctx0" brushRef="#br0" timeOffset="655">507 157 7569,'10'0'-477,"3"-1"0,-5-3 381,2-2 0,-4 0 0,5 6 37,3 0 0,-4 0 1,1 0-1,3 0 29,1 0 1,-3 0-1,0 2 1,1 2-16,3 2 1,-5-1-1,1-5 5,2 0 0,1 0 40,3 0 0,-1-7 0,1-3 0</inkml:trace>
  <inkml:trace contextRef="#ctx0" brushRef="#br0" timeOffset="896">909 0 7304,'17'0'-240,"1"0"0,-1 0 0,3 2 208,3 4 0,2 2 0,6 7 1,-2 1 46,2 3 0,0 5 0,0-3 0,-3 4-13,-3 2 0,-2 0 0,-5 5 0,-1-3-4,1 2 1,-7 2-1,-1 0 1,-2-2-5,-4-2 0,-3-2 0,-1 4 0,-1-4-2,-5-2 0,-2 5 0,-8-7 0,1-2-15,-5-1 1,-7-3 0,2 0 0,0 1-355,0-1 377,-6-7 0,3 6 0,-7-7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3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18 175 6880,'-8'-9'-123,"6"1"134,-5 8 1,14 0 0,5 0-1,3 0 19,3 0 1,-1 0 0,3 0 0,1 0-9,2 0 1,3 0-1,-5 0 1,4 0-103,2 0 0,-5 0 0,3 0 0,-2 0 25,1 0 0,5 0 0,-6 0 1,0 0-59,2 0 1,-5 0 0,3 0 0,-3 0 112,-3 0 0,-7-8 0,5-1 0,-5-9 0</inkml:trace>
  <inkml:trace contextRef="#ctx0" brushRef="#br0" timeOffset="240">262 1 6912,'0'17'-215,"0"1"1,2-1 0,2 1 181,2-1 0,0 3 0,-6 1 1,2 2 39,4-1 0,-4-3 0,3-2 0,-3 3-47,-2 3 1,0-9 0,0 3 0,2-1 28,4-1 11,-4 3 0,14-1 0,-7 1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2.6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18 158 7413,'-10'8'-638,"3"-5"1,7 9 590,0 2 1,0-5-1,0 3 101,0 2 0,0-5 0,2 3-19,3 1 0,5-3 0,6 2 0,-3-1-21,-1-1 1,0-2 0,5-6-1,1 2 1,-1 2 0,0-1 1,1-5-1,-1 0-23,1 0 0,-1 0 0,1-2 19,-1-3 0,1 1 0,-1-8-34,1-1 0,-7-3 1,-1-1 22,-2-1 0,-1 3 1,-3 1-9,2 2 10,0 8 1,-6-1-9,0 10 0,0-1 0,0 8 0,0 2-14,0 1 0,0 3 1,0-1-1,0 0 1,0 1-1,0-1 1,2 1-78,4-1 0,-2-1 1,5-3 96,-1-1 0,6 0 0,-5 5 0</inkml:trace>
  <inkml:trace contextRef="#ctx0" brushRef="#br0" timeOffset="298">472 18 7401,'8'-10'-357,"-4"3"1,8 7 173,1 0 1,8 0 0,5 0 0,1 2 175,4 3 0,2 3 0,2 6 0,-2-3-19,-4 3 0,-2 1 1,-6 3-1,3 1 42,-3 5 0,-7-5 0,-3 4 1,1-1 28,-2 1 1,3-4 0,-7 7 0,-2-3-6,-2 0 0,4 6 0,0-4 0,-3 1-71,-1-1 1,-4 4 0,-3-4 0,-7 0-81,-4 1 0,-1 3 0,-1-6 111,1-2 0,-8-1 0,-2-3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20.8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16 192 7416,'-10'-2'-391,"4"-4"0,12 5 1,5-5 379,5 4 1,1 2-1,1 0 1,-1 0 15,1 0 0,-1 0 1,1 0-1,1 0 36,4 0 0,-3 0 1,5 2-1,-2 2-34,1 1 0,7 1 0,-2-6 0,2 0-4,-2 0 0,4 0 0,-4 0 0,4 0-84,2 0 1,-6 0 0,0 0 0,0 0-231,-2 0 311,-1 0 0,-9-8 0,1-1 0</inkml:trace>
  <inkml:trace contextRef="#ctx0" brushRef="#br0" timeOffset="300">295 0 7341,'6'12'-260,"0"-1"1,-1-5-1,-5 6 188,0 1 0,0 3 1,0 1 46,0 1 0,0-1 0,0 1 0,0-1 26,0 1 1,0-1 0,2 1 0,2-1-32,2 1 0,0 1 0,-6 2 0,0 3-24,0-3 1,6-2-1,1-1-38,3-1 92,-6-7 0,12 6 0,-7-7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19.8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0 245 7369,'0'-17'-1116,"2"1"1074,4 5 0,-2-3 0,5 6 128,-1-1 0,6 3-22,-3-6 1,3 6 0,0-3-1,-3 1-36,3 4 1,1-4-1,3 3 1,-1 1-26,1 2 0,1 2 0,2 0 1,3 0 10,-3 0 1,4 0-1,-1 0 1,-5 2-55,-5 4 1,-1-3 0,-5 9-30,2 2 0,-6 1 0,1 3 54,-3-1 1,-4-1 0,-3-3 16,-7-1 0,-4-2 0,-1 3 0,-1-3-13,1-2 1,0 3-1,-1-5 14,1-2 0,5 0-3,0 2 1,8-4 0,4-1 0,14-6 0,5 1-3,5 2 0,-1 2 0,-4 0 0,3 0-4,1 0 0,6 0 1,-6 2-1,-1 2-3,-3 1 0,-1 9 0,-1-4 0,1 1 2,-1 1 1,-5-2 0,-3 3 0,-1-1 6,-4 2 0,-2-5 0,-2 3 1,-2 0 42,-4-3 0,-4 5 0,-7-6 0,0-1-28,-1 1 1,-7 6 0,-4-5-1,-2 1-14,2-4 0,-4 2 1,5-2-1,1-3-54,4-1 0,-2-2 0,1 0-20,3 0 1,2 0 0,3-2-59,5-3 0,-3 1 131,8-8 0,0 0 0,6-5 0</inkml:trace>
  <inkml:trace contextRef="#ctx0" brushRef="#br0" timeOffset="273">472 1 6909,'17'0'-238,"2"0"0,3 0 0,1 0 179,-2 0 0,7 0 0,-1 0 0,2 0 31,0 0 1,-8 0-1,3 2 1,-5 2 125,-1 2 0,-1 7 1,0-1-22,1 3 0,-1 3 0,1-1 1,-1 1-56,1-1 1,-1 1-1,1-1 1,-1 3-45,1 3 0,-7-2 0,1 6 0,0 1-7,-3-1 0,5 0 0,-8 4 0,-2-2-1,-3 2 1,-1-4 0,0 0 0,0-1-26,0-5 1,-1 4 0,-5-2 0,-6-1-73,-3-3 127,-11 6 0,7-5 0,-6 5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0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174 245 7429,'-12'0'-1083,"0"0"1108,-1 0 0,3 0 17,-2 0 0,7 6 1,-5 1-1,0 1 10,1 0 1,3 6-1,-4-3-37,2 5 0,0-5 0,5 1 0,-3 2-40,2 1 1,-4 3-1,2-1 60,2 1 1,-3-1-1,1 0-14,2 1 0,4-3 0,4-1 1,4-2-8,1 1 1,3-5 0,7 0-1,3-2-24,1-1 1,2 1-1,-3-6 1,1 0 2,-2 0 1,4 0 0,1 0 0,-1-2 0,0-3 0,-2 1 0,-5-8 0,1 0 4,5 3 0,-11-7 0,5 4 0,-5-3 2,-3-3 0,3 1 0,-7 0 0,-2-1 4,-2 1 0,-2-1 0,-2 3 0,-2 1-3,-2 2 1,-5 1 0,3-5 0,-2 3-12,-3 1 1,-3 2 0,-1-3 0,-1 1-36,1-1 0,-1 5 1,1 2-1,-1 4-24,1 2 0,0 0 0,-1 0 0,1 0-158,-1 0 0,6 2 227,1 4 0,-1 3 0,-5 9 0</inkml:trace>
  <inkml:trace contextRef="#ctx0" brushRef="#br0" timeOffset="501">505 210 7260,'10'-8'-276,"6"6"1,-7-5 0,9 7 0,-1 0 275,1 0 1,-1 0-1,1 0 1,-1 1-6,1 5 0,-1-4 0,1 6-4,-1 0 1,0 1 84,1 9 1,-8-6-1,-3-3 1,-1 1-46,0 0 0,2-1 0,-4 5 0,2-2-25,-3 1 0,-1-3 0,0 2-20,4 1 0,-4 3 11,4 1 0,-6-1 37,-6-5 0,-2-1 0,-5-6-4,1 2 0,0-1 0,-3-6 0,1-3 15,3-2 1,5-8-1,-4 3 1,2-5-2,5-1 1,1-1-1,2 1 1,0-1-9,0 1 0,0-7 1,2-1-1,3 0-58,7 0 0,3-4 0,5 3 1,3 1-161,6 0 1,4-4 181,2 6 0,8-8 0,2 3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2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0 297 6029,'10'-2'155,"-2"-2"-153,-1-1 1,-3-7 0,6 4 49,-2-2 1,3-1 0,-3-7-1,0 1-22,0-1 1,3 7 0,-3-1 0,0-3-12,0-7 0,-3 3 0,-5-4 4,0 3 1,0 3 32,0-1 1,0 7 48,0-1-95,0 8-3,0-4 0,0 16 1,-1 2-1,-3 1 23,-2 1 0,0 0 1,6 7-1,0 2-22,0 3 1,2-1-1,2-4 1,2 3-8,-2 1 0,3 6 1,-1-4-1,0 1-17,2-1 0,-6 0 0,5-4 1,-1 3-21,0-3 1,0-2 0,-6-1-1,2 1-12,4 5 1,-4-5 0,3 4 0,-3-3-4,-2-3 1,-2 1 0,-1-1 25,-3 1 0,-2-7 0,4 1 25,-2 1 1,-7-5 13,1-2 1,2-4-2,-1-2 0,-1 0-32,-5 0 1,5 0-102,0 0 0,1 0 136,-7 0 82,8 0 67,3 0-99,7 0 1,7 0-1,5 0 1,4 0 0,1 0-37,1 0 0,-1 0 0,0 0 0,1 0-33,-1 0 1,-5-6 0,0 0 0,1 2 5,3 3 0,-5 1 0,1 0-278,2 0 1,1 0 274,3 0 0,-1-8 0,1-2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6654,'12'10'276,"-1"-4"1,1-5-263,5-1 0,-7 2 0,-2 2-3,0 2 0,-5 0 12,9-6 1,0 0-139,5 0 0,-5 0-648,0 0 572,-1 8 1,1-6 190,-1 3 0,-7 5 0,4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2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35 7494,'-10'-2'-296,"4"-4"1,6 4 0,6-4 362,6 4 0,-3 2 0,3 0-24,1 0 0,9 0 0,1-1 0,0-3-71,3-2 0,-5 0 0,8 6 0,2 0-149,2 0 0,2 0 177,0 0 0,8 0 0,1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5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7569,'12'0'-454,"0"0"1,-6 0-1,5 0 388,3 0 0,3 6 0,5 0 1,1 0 84,-2 1 1,1-3 0,-1 8 0,2 1-2,-2 3 1,-1 1-1,-3 1 1,1-1 3,-1 1 1,-5 5-1,0 0 1,-1-1 11,-1-3 0,4 4 0,-9 3 0,1 1-26,2 4 0,-6-6 1,4 0-1,-4-1-10,-2-1 0,-2 6 0,-4-4 1,-4 1-19,0-1 0,-5-2 0,1-4 0,-5 3 21,-4 1 1,-3-2-2,3-9 0,4 11 0,-6-3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6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0 158 7250,'10'2'-239,"-4"4"1,2 4-1,-2 7 1,-1 1 238,3-1 0,-4 0 0,6 3 0,-2 1 29,-5 3 1,5 1 0,-2-4-1,-2 4-36,-2 2 0,-2-5 0,0 1 0,2-3 14,4-3 1,-4 0-11,3 1 0,-3-6 22,-2-1 1,0-9 0,-2 0-18,-3-6 0,1-9 0,-6 1 0,0-4-30,1-1 1,3-2 0,-4-5 0,0-3 10,1 0 0,5-6 0,-4 6 0,2-2 6,0 0 0,0-1 0,6-4 0,2 1-15,4 3 0,-2-1 0,8 8 0,1 2 27,3 1 0,1 3 1,1 1-1,-1 5-8,1 5 1,-1 4-1,1 2 1,-1 0 10,1 0 0,-1 6 0,1 2 1,-1 1-4,0 5 0,-1 1 0,-2 3 2,-3-1 0,-7 1 0,2-1 0,-6-1-3,-6-5 0,2 5 1,-7-6-1,-3 1-7,-2 1 0,-3-2 1,-2 3-1,-3-3-70,3-2 0,-4-1 0,2-3 11,1 2 1,3 0 65,1-6 0,9 0 0,1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7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0 218 7446,'12'-6'-224,"0"1"0,-7-3 1,7 4 254,2-2 1,1-6 0,3 7-1,-1 1 57,1 2 0,-1-4 0,1 0-107,-1 2 1,0 0 0,1 0-64,-1-1 1,1-1-1,-1 6 1,1 0-120,-1 0 0,-5-2 0,0-2 201,1-2 0,-5 0 0,7-1 0,-5-3 0</inkml:trace>
  <inkml:trace contextRef="#ctx0" brushRef="#br0" timeOffset="226">227 9 6579,'-9'-8'-207,"5"8"206,8 10 1,-2 5 0,3 4-1,-3 3 16,-2 1 1,0 0 0,0-5 0,0-1-15,0 1 0,0 5 0,0 0 1,0-1-40,0-3 1,2-1 0,4-1 37,6 0 0,3 1 0,3-1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7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53 7400,'-18'0'-406,"1"0"1,-1 0 0,1 0 448,-1 0 1,1 0 0,-1 0 0,3 2 27,3 4 0,-3-2 0,5 7 1,-2 3-34,1 1 0,5 3 0,-4-1 0,0 1-32,1-1 1,5 7-1,-2-1 1,4-2-18,2-1 1,0-3 0,0 1 0,0-1 24,0 0 0,6 1 1,2-1-1,1 1-35,5-1 0,2-1 0,3-3 0,2-1 12,3 2 0,1-7 0,-4 1 0,2-2-118,-1 0 0,3 0 0,0-6 0,0 0-48,1 0 1,-3 0 174,-6 0 0,1-16 0,-1-3 0</inkml:trace>
  <inkml:trace contextRef="#ctx0" brushRef="#br0" timeOffset="224">524 210 6790,'10'8'-197,"3"2"1,-5 7 213,2 1 0,-6-1 0,2 1 0,-5-1-6,-1 0 1,0 1-1,0-1-49,0 1 0,0-6 1,0-1-341,0 3 378,0-6 0,8 7 0,2-5 0</inkml:trace>
  <inkml:trace contextRef="#ctx0" brushRef="#br0" timeOffset="546">699 53 7569,'11'-15'0,"-1"1"0,0 4-659,-1 2 452,-5 3 0,12 5 176,-4 0 1,3 2-1,2 1 82,1 3 1,-6 8 0,-3-2 0,1 3 10,0 3 1,-1-1-1,5-1 1,-2-3 0,1-1 0,-3-1 0,2 7 1,1-1-26,3 1 1,-1 5 0,-1 0 0,-3 1-79,3 1 1,-4-6 0,-1 6 0,-1-1-35,-4-1 0,4 6 1,-2-6-1,-2-1-28,-3-3 1,-2 4 0,-5-1 0,-4-5 31,0-3 1,-11-2 0,3 3 0,-1-1-286,0-3 355,1-7 0,-7 12 0,-2-7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5.9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0 193 6509,'2'-10'-216,"4"4"250,6 4 0,-3 2 0,3 0 0,2 0-6,1 0 1,4 0-1,3 0 1,1 0-15,-2 0 1,1 0 0,-1 0 0,2 0-34,-1 0 0,-1 0 1,0 0-1,3 0-81,-3 0 0,-2 0 0,-1-2 0,-1-2-280,1-1 380,-1-1 0,-7-2 0,-2-2 0</inkml:trace>
  <inkml:trace contextRef="#ctx0" brushRef="#br0" timeOffset="248">210 1 6583,'0'11'-223,"0"1"248,0 1 1,0 3 0,0 1 0,0 1-16,0-1 0,0 1 0,0-1 0,0 1-15,0-1 0,0 3 0,2 1 1,2 2-44,1-1 0,1-3 1,-4-2-1,2 1-97,2-1 0,0 1 145,-6-1 0,7 1 0,3-1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3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384 384 7287,'0'12'-859,"0"0"881,0 1 0,0 3 0,2 1 1,2 1-23,2-1 1,6 3 0,-6 1-1,-3 2-2,-1-1 0,4-3 0,0-2 0,-2 1-30,-2-1 0,-2 7 0,0-1 4,0-2 0,0-1 1,0-3-42,0 1 35,0-9 1,-2-1 3,-4-8 0,-2-2 1,-3-4-1,5-5 6,4-5 1,-4-1 0,0-1 0,2-1 9,2-5 1,2 3 0,0-8-1,0-2 38,0-2 0,-5 4 1,-1 2-1,2 1 23,2 5 0,2-6 0,2 2-3,4 3 1,-2-1 0,7 13-1,3-1-17,1-1 0,3 2 0,-1-1 0,1 3-23,-1 0 1,1 6 0,-1-5-19,1-1 0,-1 6 0,1-4 5,-1 4 1,0 8 0,-1 2 6,-4 1 1,1 3 0,-7 5 1,-2 1 1,-2-1 0,-2 1 0,0-1-24,0 1 0,-2-7 0,-2 1 0,-4 2-20,-1 1 1,-1-3 0,-4-2 0,3-3-3,-3-3 0,-3 4 0,-7-2 45,-5-2 0,-4-2 0,-2-2 0</inkml:trace>
  <inkml:trace contextRef="#ctx0" brushRef="#br0" timeOffset="633">192 0 5910,'-17'0'-12,"5"0"1,1 0 71,-3 0 0,4 0 0,-1 0-19,-3 0 0,-1 0-9,-3 0 0,6 0-32,1 0 0,1 2 21,-2 4 0,5 4 0,7 7 24,0 1 0,0-1 1,0 0-1,0 1-6,0-1 1,0 1 0,0 1 0,0 3-27,0 1 1,-6 6-1,0-4 1,2 0-14,2 1 0,2 3 0,2-4 0,2 2-15,2 4 0,6 0 1,-5 0-1,1-2 9,0 2 1,3 2 0,-3 2 0,0-2 17,0-4 0,-2 4 1,-6-3-1,0 3 22,0 1 0,0-1 0,0-1 0,0-3-26,0 2 0,0 0 0,0 0 0,0-4-4,0-2 1,0 4 0,0-5-1,0-3-10,0-2 1,7-1-1,3-1 1,2-1-13,-1-5 1,1 3 0,5-6 0,1 0 10,-1-1 0,1-1 0,1-6 1,3 0-48,1 0 0,8 0 0,-2 0 0,4 0-77,2 0 0,-6 0 0,0 0 131,2 0 0,2-8 0,2-1 0</inkml:trace>
  <inkml:trace contextRef="#ctx0" brushRef="#br0" timeOffset="1204">1083 280 7426,'-12'0'-237,"1"0"217,-3 0 1,-1 1 0,-3 3-123,1 2 0,5 8 0,0-3 0,1 5 147,1 1 1,-4 1-1,7-1 1,-1 1 25,0-1 1,-3 3 0,5 1 0,0 4-17,-2 2 1,6-3 0,-4 3 0,4 0-38,2 0 1,0-5 0,0 1 0,2-4-53,4-1 1,4-1 0,7-1 0,1-5-91,-1-5 0,7 2 164,-1-2 0,8 0 0,-4-6 0</inkml:trace>
  <inkml:trace contextRef="#ctx0" brushRef="#br0" timeOffset="1571">1240 472 7569,'-17'2'-408,"-1"3"0,7-1 1,1 8 461,2 2 1,2-5-1,6 3 1,0 1-8,0 3 0,0 1 0,0 1 0,0-1 24,0 1 0,0-7 0,2 1-76,4 2 0,4 1 0,7 1-5,1-5 1,-1-3 0,1-8 0,-1 0-9,1 0 0,-7-6 1,1-1-1,1-3-32,3-4 1,-6-1 0,-3-3 0,-1 1 21,0-1 1,0-1 0,-6-2 0,0-3 12,0 3 1,0-4-1,-2 1 1,-2 3-1,-4 2 29,-1 1-31,-3 1 1,-5 7-1,-1 4-64,1 4 1,-1 2 0,1 0 45,-1 0 1,7 8 34,-1 4 0,8 3 0,-4 3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48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88 943 7569,'0'18'-375,"6"-1"-47,0 1 0,-1 5 351,-5 0 1,6 0 0,0-5 0,-2-1 106,-2 1 0,4 5 0,0 0-38,-3-1 1,5-3 0,-2-1 15,-2-1 7,-2 1 10,-2-9 1,-8-1 0,-4-10-14,-3-4 1,3-2 0,1-5 0,-3 1 17,-2-1 1,1-3 0,1-1 0,5-3 17,1-3 1,-4 4 0,6-7 0,3 1-6,1-4 1,2 2 0,0 0 0,0 0-16,0-1 0,7-1 0,3-4 0,2 2-58,-1 2 1,7 2 0,5-2 37,-2 6 0,5 5 1,-3 5-1,-2 3-53,-1 2 0,-3 2 1,3 6-1,1 2 12,2 4 0,-5-2 0,-7 8 0,1 1 13,-2 3 0,-3 1 0,-7 1 1,0-1 4,0 0 1,0 1 0,-1-1 0,-5 1-8,-6-1 0,-3 1 0,-3-1 1,-1 1 6,-5-1 1,5-5 0,-4-2 0,3-1-136,3 1 0,-1-4-244,1 5 388,7-7 0,10 4 0,10-8 0</inkml:trace>
  <inkml:trace contextRef="#ctx0" brushRef="#br0" timeOffset="308">787 769 7413,'0'-18'-731,"0"1"681,-8 7 0,4 0 67,-8 4 1,1 4-1,-7-3-76,1 3 0,-1 2 0,1 2 0,-3 2 160,-3 1 1,4 9-1,-5-2 1,5 3-33,1 3 1,1-1-1,2 0 1,1 1-62,2-1 0,8 7 1,-1-1-1,3-2-2,2-1 0,0-3 0,0 3 0,0 1-58,0 2 0,2-1 0,1-9 0,5-1-8,2 1 0,2-3 0,5 2 0,0-1-50,1-1 1,1 0 0,3-6 0,3 1-69,2-1 178,-6-2 0,12-2 0,-5 0 0</inkml:trace>
  <inkml:trace contextRef="#ctx0" brushRef="#br0" timeOffset="907">1014 786 7569,'17'0'-522,"-7"0"0,-3 2 484,-7 4 1,-7 2 72,-5 3 1,-3-3-1,-3-8-10,1 0 1,5 0-1,2-2-9,3-4 1,1 2-11,6-7 0,0-1 0,2-4-9,3 5 0,3-5 1,6 7-1,-3-1 11,3 4 1,-4 4-1,1 2 1,3 0 11,1 0 0,-3 0 0,0 0-14,1 0 0,3 2 0,-1 4 0,-1 4-3,-2-1 0,-7 7 1,5-5-1,0 5-2,0 1 0,-7 1 0,3-1 0,-4 1-7,-2-1 1,0 1 0,0-1 3,0 1 0,-2-1 0,-4-1 1,-5-3-20,-5-1 1,-1-2-1,-1 1 1,1-3 16,-1 0 1,1-6-1,-1 4 1,1-4-6,0-2 0,-1 0 10,1 0 1,1-8-33,4-4 1,5 2-1,7-1 3,0-3 0,7 1 1,5 1 44,4 6 0,1 4 1,1 2-1,-1 0 13,0 0 1,1 0 0,-1 2 0,1 2-28,-1 2 0,1 5 0,-3-3 0,-1 2-88,-2 4 1,-7-5-1,7 1-109,2-2 1,-5 3 193,3-5 0,0 8 0,5-5 0</inkml:trace>
  <inkml:trace contextRef="#ctx0" brushRef="#br0" timeOffset="1258">1380 611 6435,'12'0'-312,"0"0"338,1 0 0,-3 2 0,2 2 0,-1 4 57,-1 2 1,5 1-1,-5 7-8,0-1 1,3 7 0,-7-1 0,-2 0-48,-2 2 0,-2-3 0,0 5 0,0 0-34,0 0 0,-6-5 0,-3 3 0,-5-2-89,-5 0 1,-5 6-1,1-5 1,-4-3-302,0-2 396,-14-1 0,12 7 0,-14 2 0</inkml:trace>
  <inkml:trace contextRef="#ctx0" brushRef="#br0" timeOffset="4175">1083 87 6278,'0'-9'179,"0"-1"-28,0 4-126,0 4 1,2-5 20,4 7 0,-2-2-34,8-4 0,-1 4 0,7-4 0,-1 4-21,1 2 1,-1 0 0,3 0 0,1 0-26,2 0 1,8 0 0,-4 0 0,3 0 20,-1 0 1,-2 0 0,2-2 0,-6-2 1,-3-2 1,-3 1 0,1 5 30,-1 0 1,0-6-22,1 0 1,-6 0-23,-1 6 0,-5 0 15,6 0 0,-1 8-28,7 4 1,-1-3 33,1 3 0,-3-6 0,-1 3 0,-3 1 47,3 0 0,-4 1 1,-1 7-14,-1-1 1,4-5 0,-6 0 0,-2 1-21,-2 3 1,3 1 0,1 1 0,-2-1 4,-2 1 1,-2 5 0,0 0 0,0 0-8,0 3 1,0-7 0,0 6 0,2-1-5,4-1 1,-4 2-1,4-4 1,-5 5 5,-1 1 0,6-4 1,0 6-1,-2 0-2,-2-1 1,4 5-1,0-4 1,-1 2-10,3-2 0,-6 4 0,6-4 0,-2 4-11,-1 2 0,3 0 0,-4-2 0,2-2 7,-2-2 0,0-2 0,0 4 1,1-4 2,-1-2 0,0 1 0,0-5 0,2 2 6,-2-1 1,-2 3 0,-2-2 0,0 0 0,0 3 0,0-7 0,0 4 1,0-1-1,0 1 1,0-4 0,0 5 0,0-5 0,0-1 0,0 7 0,0 2 14,0 0 0,0-2 0,0-7 0,0-1 0,0 1 0,0-1 90,0 1 1,-2-7-8,-4 1 0,-4-2 0,-7 3 0,-3-1-74,-3 1 1,-4-3 0,-10 2 0,-4-1-175,-5-1 0,-7 6 0,-5-5 0,-10 5-672,-11 1 815,-3 1 0,28-6 0,-2 1 0,2 1 0,1-1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55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0 7569,'-11'10'0,"1"-2"0,0-3-699,1 1 245,5 0 465,-12-6 173,14 8-66,-5-6 1,9 5 0,3-7-50,7 0 1,4 0 0,1 0 0,0 0-55,1 0 0,1 0 0,3 0 0,3 0-67,2 0 0,2 0 0,6 0 1,0 0-140,0 0 0,2 2 1,4 2-1,3 2 191,1-2 0,13-2 0,-4-2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56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18 7420,'-18'6'0,"-1"1"0,-2 1-245,-3 0 1,-5 6-1,6-3 1,2 5 0,1-1 237,3-3 1,5 3-1,2-3 1,3 4 29,3 1 1,2-5 0,2-1 56,0 3 0,0 1 1,2 3 8,4-1 0,-2-5 0,7-2 0,3-1-35,1 1 0,3-6 1,1 4-1,2-2-15,3-1 0,1 1 0,-4-6 1,3 2-24,-3 4 0,4-4 1,0 4-1,3-4-77,3-2 0,-6 0 0,0 0 0,-2 0-9,1 0 0,5-6 1,-4-2-1,0 0 55,0 1 0,-1-7 1,-7 4-1,1-1-3,-1-1 1,-5 0-1,-3-5 1,1-1-19,0 1 0,-6 0 1,2-1-1,-4 1 2,-2-1 1,-2 1 0,-2-1 0,-4 3 18,-2 3 1,-1-2-1,-7 7 1,1-1 38,-1 0 0,-1-3 1,-3 3-1,-3 0-23,-2 0 0,4 2 0,-4 6 0,-1 0-14,1 0 0,0 0 0,-4 0 0,4 0-91,2 0 0,-4 2 0,5 4 104,3 6 0,2 3 0,1 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7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7810,'8'10'-301,"3"-4"1,-1-3 392,2 3 1,-7-4 0,7 4-135,2-4 0,1-2 1,1 2-1,-3 2-174,-1 2 1,0-1 215,5-5 0,1 8 0,-1 2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56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6063,'17'0'0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53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472 36 7569,'-41'0'-294,"2"0"-276,6 0 1,0-6 569,10 0 0,0 0 0,5 6 0</inkml:trace>
  <inkml:trace contextRef="#ctx0" brushRef="#br0" timeOffset="222">245 18 7569,'-10'-2'-303,"3"-2"0,-1-1 0,-4 1 303,-3 2 0,-3 9 0,1 3 0</inkml:trace>
  <inkml:trace contextRef="#ctx0" brushRef="#br0" timeOffset="1047">18 123 7569,'-10'0'-1670,"2"0"1872,8 0-43,0 0 1,2 6-39,4 0 0,-2-1 1,8-5-44,1 0 0,3 0 0,1 0 0,1 0-40,-1 0 0,3 0 1,1 0-1,4 0-39,2 0 1,-3 0 0,5-2-1,2-1 2,2-3 0,2 0 0,0 4 1,0-2-7,0-2 1,-1 0 0,1 6-1,0 0-20,0 0 0,0 0 1,0 0-1,0 0-78,0 0 0,0 0 0,-2 0 0,-4 0-36,-6 0 0,3 0 0,-3 0-5,-2 0 0,-9 2 1,-4 2 143,-1 2 0,-5 8 0,6-5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5:57.0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123 333 5947,'-2'15'6,"-4"-3"1,2 1 0,-6-5 66,3 2 0,-1-4 0,4 5 44,-2 3 0,-2-6 14,3-3-111,3 5 0,-4-8-31,12 4 0,3-4 0,9-2 0,-1 0 6,1 0 1,-1 6 0,1-1-1,-1-1 19,1-2 1,-1-2 0,1 0 0,-1 2 28,0 4 1,1-4 0,1 4 0,3-2-29,1 2 0,2-5 0,-3 7 1,1-2-12,-2 0 0,-1 6 1,-3-7-1,0 1-9,1 2 0,-6-4 0,-1 7-22,3 3 1,-6-4 0,-3 1 15,-3 3 1,-2-4 0,-2-1 0,-1 1 8,-3 0 1,-8-4-1,2 3 1,-3 1 0,-3 0 1,1-6 0,0 3 0,-1-1 10,1 0 0,-3 0 0,-1-4 0,-2 2 4,1 1 1,3 1 0,1-6-1,1 0-38,-1 0 0,1 0 1,0 0-1,-1 0-51,1 0 1,-1 0 0,1 0 0,-1 0-368,1 0 442,7 0 0,-5 0 0,5 0 0</inkml:trace>
  <inkml:trace contextRef="#ctx0" brushRef="#br0" timeOffset="2602">542 1 6929,'-18'0'-265,"7"0"1,1 2-1,0 2 308,1 1 0,-3 1 0,-4-4-5,5 4 0,1-4 1,4 6-27,-5-1 0,1-5 0,0 6 0,1-2-13,-1 0 0,-2 5 1,-3-3-1,1 0 5,2 0 1,1 5 2,-7-1 0,1 3 0,-1 1 0,3-2 0,1-3 11,3 3 1,1-4-1,-4 1 1,3 3-3,-3 1 1,1-3 0,-1 0-1,2 1-13,-1 3 0,3-5 1,0 1-1,1 0-9,-1-3 1,4 7-1,-4-5 2,3 5 1,1-4 0,4-1 1,-4 3 0,4 1 0,-4 3 53,4-1 1,0 1 0,-1-1 16,-3 1 1,0-1-66,6 1 1,0-1 0,0 1 1,0-1 0,0-5 0,2-1 0,4 3 1,-4-4 0,5-1 0,-1 1 10,0 0 1,2-6 0,-4 3 37,2 1 0,7-6 0,-1 6-43,3 0 0,-3-6 0,0 3 1,-1-1-56,-1 2 0,5-4 0,-5 6 0,2-2 23,-1-1 1,1 1-1,6-6 1,-3 2 2,-3 4 0,3-4 0,-3 4 0,3-4 13,3-2 1,-3-2 0,-1-2 0,-2-2 2,1 2 1,3-6-1,1-1-6,1-5 0,-7 5 0,-1-1-15,-2-2 0,-2-7 0,-6-2 3,0 1 0,0 3 0,0 2 1,-2-1 46,-4 1 1,2 5 0,-8 0 0,-1 1 2,-3 1 0,3 2 1,-3 8-1,-3 0-36,-1 0 0,-5 0 1,0 0-1,0 0-26,-1 0 1,-3 6 0,4 2-1,0 0-44,0-1 0,1 5 0,7-4 0,-1 1-350,1 5 426,-1 2 0,1 1 0,-1 0 0</inkml:trace>
  <inkml:trace contextRef="#ctx0" brushRef="#br0" timeOffset="3238">944 245 5980,'-12'2'124,"0"4"0,1 2 1,-5 5-1,3-3-43,1-2 0,6 3 0,-4-3-41,3 2 1,-5 2-66,6 5 1,0 1 56,6-1 1,0-5-67,0-1 1,8-7 30,4 2 0,3-4 0,3-2 11,-1 0 0,1 0 0,-1 0 1,1 0 3,-1 0 0,6 0 1,1 0-1,-3 0 4,-2 0 0,-1 2 0,-1 2 1,1 2 0,-1-3 1,1 5 0,-1-2 0,1 0-5,-1 2 0,1-6 0,-3 5 0,-1-1-10,-3 0 1,-5 8 0,6-3-15,1 5 1,-5 1-1,-2 1-1,-4-1 1,-2 1-1,0-1 4,0 0 1,-2 1 0,-2-1 0,-4-1 37,-1-4 0,-3 1 0,-6-5 0,1 0-16,0-1 1,-7-1 0,-1-6 0,-2 2-35,-4 4 1,4-4 0,-2 4 0,-1-4-43,3-2 0,-4 0 0,6 0 1,0 0-52,0 0 0,1 0 0,7-2 113,-1-4 0,-7-4 0,-2-7 0</inkml:trace>
  <inkml:trace contextRef="#ctx0" brushRef="#br0" timeOffset="3572">891 298 6764,'18'0'-724,"-1"0"742,1 0 0,-1 0 1,0 0-1,1 0 51,-1 0 0,7-2 0,-1-2 0,-2-2 6,-1 2 0,-3 2 0,1 2 1,-1 0-40,1 0 0,-1 0 0,2 0 0,3 0-71,1 0 0,0 0 0,-5 0 0,-1 0-121,1 0 0,-1 0 1,1 0 155,-1 0 0,1-8 0,-1-1 0</inkml:trace>
  <inkml:trace contextRef="#ctx0" brushRef="#br0" timeOffset="4246">2131 158 7319,'0'-10'-314,"0"2"0,-8 8 0,-3 0 389,-5 0 1,-1 0 0,-1 0-43,1 0 1,-1 6 0,1 2 0,-1 0 23,1 0 1,-1 5 0,1-1 0,0 3-52,-1 3 1,1-1 0,-3 1 0,-1-1-18,-2 1 0,-1-1 0,7 3 0,-1 1 1,1 2 1,-1 0-1,3-5 1,1-1 10,3 1 0,1-1 1,-2 3-1,5 1-1,-1 2 1,6 1 0,-4-7 0,4 2-1,2 5 0,0-5 0,0 4 1,0-3 15,0-3 0,2 1 0,2-1 3,2 1 0,7-3 0,-1-1 1,4-4-8,1-3 1,0 5-1,1-6 1,1 0-5,5 1 0,-5-5 0,6 4 0,0-4-12,5-2 0,-5 6 1,0 0-1,-2-2 1,1-2 1,-1-2 0,-6-2 0,1-2-16,-1-2 1,1-6 0,-3 4 0,-1-1-22,-3-5 1,-1-1 0,4-3 0,-5 1-16,-1-1 1,4 1 0,-6-1 0,-2 1 17,-2-1 0,-2 1 0,0-1 0,-2 1 75,-4 0 1,-4-1-1,-7 3 1,-1 1 30,1 2 1,-3 8 0,-1-1 0,-4 1-50,-2-2 1,-3 4 0,-5-4 0,1 4-18,-1 2 1,2 2 0,2 4 0,1 4-43,-1-1 1,-2 7 0,-1-2 0,-1 5-406,0 4 443,-8 8 0,-2 4 0,-7 10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03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7413,'-12'0'-688,"1"0"1,5 2 397,-6 4 290,8 4 0,-4 7 0,8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04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7569,'-2'10'-473,"-4"-4"315,4-4 76,-6-2 1,8 2-766,0 3 847,0-3 0,0 14 0,0-6 0</inkml:trace>
  <inkml:trace contextRef="#ctx0" brushRef="#br0" timeOffset="146">210 1 7569,'17'0'-116,"1"0"0,-1 0-1051,1 0 1167,-9 0 0,7 0 0,-6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5:59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18 402 6269,'10'-8'43,"-4"-3"767,-4 3-553,-2-8 0,-2 14 95,-4-3-275,4 3 0,-6 4 0,8 3-11,0 7 1,0 4 0,2 1 0,2 1-29,2-1 0,0 6 1,-4 1-1,1-3-42,3-2 0,2 5 0,-4-1 1,2-2-11,-2-1 1,-1 3-1,1 0 0,2-1 0,2-5 0,-4-3 1,4-3 31,1 3 0,3 1-4,5 3 1,1-8 0,-1-5 41,1-3 1,-7 4 0,1 0-38,2-2 1,1-2 0,3-2-1,-1-2-115,1-4 0,-1 4 1,0-6-1,1 2-63,-1 1 0,1-3 1,1 4-1,3-4-226,1-1 1,0 5 0,-5-2-381,-1 4 765,-7-6 0,-2-2 0,-8-7 0</inkml:trace>
  <inkml:trace contextRef="#ctx0" brushRef="#br0" timeOffset="241">210 594 7497,'-9'-8'-382,"1"6"423,8-5 0,8 7-74,1 0 0,3 0 0,-1 0 76,3 0 0,2 0-90,1 0 0,1 0-225,-1 0 104,0-8-161,1 6 140,-1-6 0,-7 8 89,6-8 100,-14 7 0,13-15 0,-5 6 0</inkml:trace>
  <inkml:trace contextRef="#ctx0" brushRef="#br0" timeOffset="424">105 350 7569,'-23'-6'-28,"0"0"1,5-6 29,7 7 200,-1-9 27,2 4-584,3 1 77,7-7 217,7 14 1,3-6-279,8 8 206,7 0 1,-6 0 20,4 0 1,5 0 0,-1 0-1,2 0 112,0 0 0,0 0 0,6 0 0</inkml:trace>
  <inkml:trace contextRef="#ctx0" brushRef="#br0" timeOffset="667">821 472 7569,'8'10'-154,"-6"-3"-1,6-7 148,0 8-5,-6-6-81,13 6 116,-13 0 1,14-5 0,-5 9-1,5 2 1,1 1 0,1 1 19,-1-5 0,1 5 0,-3-4-17,-3 3-40,3 3 1,-5-1 0,7 0-1,1-1-186,-1-4 1,-5 3 0,0-5-1,1 2-370,3-1 446,1-7 124,-7 12 0,13-7 0,-3 9 0</inkml:trace>
  <inkml:trace contextRef="#ctx0" brushRef="#br0" timeOffset="937">1276 524 6947,'-8'-9'-167,"-2"1"0,-2 8 1,1 2 287,-3 4 0,-1-3 1,-3 9-1,1 0-1,-1-3 1,1 13 0,-1-5-34,1 3 1,-3-1-39,-3-1 1,4 5-42,-4 0 0,3 0 18,3-5 1,-1-1-148,1 1 1,-1-1-35,1 1-29,7-1-54,-5 1 1,13-1-1,-2-1 238,8-5 0,5 5 0,9-6 0</inkml:trace>
  <inkml:trace contextRef="#ctx0" brushRef="#br0" timeOffset="1439">1730 524 6269,'-8'-15'379,"-4"3"1,-3 4-291,-3 8 0,1 0 1,-1 0-1,1 0 34,-1 0 0,1 6 0,-1 2 1,3 2-8,3 3 0,-1 3-77,7 1 1,0 1 0,6-1 0,0 1-1,0-1-48,0 1 1,0-1-1,0 0 1,2-1-48,4-4 0,3 1 0,9-7 1,-1-2-95,1-2 90,-1 6 0,1-6 1,-1 3-1,1-5 1,-1-3-1,1-5-109,-1-2 1,1-2 109,-1-5 1,1-1 31,-1 1 0,-5 0 0,-3-1 1,-1 1 35,-4-1 1,4 7 211,-2-1 1,-1 6 40,-5-6-237,0 9 1,0-3 12,0 12 0,0-3 0,0 9 0,0 2-146,0 1 0,0 3 0,0-1 0,0 1-60,0-1 0,0-5 0,0-1 1,2 1-188,4-2 0,-2 3 355,8-7 0,-1 8 0,7-5 0</inkml:trace>
  <inkml:trace contextRef="#ctx0" brushRef="#br0" timeOffset="2070">2131 542 7387,'0'-12'-544,"0"0"544,0 9 0,0-7 144,0 4-125,0 4 0,2-6 18,4 8-1,-4 0 0,8 6 0,-6 2-25,1 2 1,7 1 0,-6 7-11,-2-1 0,3-5 0,-1 0-97,-2 1 0,0 3 32,2 1 1,-4-5-1,4-1-12,-4-7 35,-2 4 1,5-10-1,3-4-37,2-5 119,-6-5-24,11-1 0,-7-1 79,4 1 0,1 5-101,-7 0 0,8 7 42,-3-7 1,-1 6-36,2-6 1,-1 9 5,7-3 1,-1 4-1,1 2 0,-1 0 0,-5 0 1,-1 0-1,1 2 1,0 4 28,-1 5 0,-7 5 1,2 1 27,-4 1-54,6-1-25,-6 1 0,5-1 36,-7 1-8,0-9 10,0 7-9,0-7 8,0 1-7,8-2 12,-6 0-132,6-6-124,-8 5 251,0-7 0,2-7-41,4-5 48,-4 4-31,5-7 0,-1 3 0,2-9 0,0-3 34,0 3 0,3 2 0,-3 1 0,2 1 0,3-1 79,3 1 1,1 1 0,1 5-162,-1 5 0,-5 4-66,-1 2 1,-1 2 64,2 4 1,1-2-1,-5 7 1,0 3-1,0 1 1,-4 3-107,-3-1 1,5 1 0,0-1 52,-2 1 0,-2-1 1,-2 1 102,0-1 0,8 0 0,1 1 0</inkml:trace>
  <inkml:trace contextRef="#ctx0" brushRef="#br0" timeOffset="2355">3074 524 7569,'0'-9'0,"0"-7"0,0 14-122,0-6 221,0 8-233,0 0 94,8 0 54,-6 0 0,8 8-73,-4 4 0,-3 3 1,7 5-113,-2 3 198,-2 4 0,0 4 0,-1 0 0,1 2 40,2-2-27,-6 0 10,6 4-85,-1 0 0,-3 2 104,8 4-193,-8-12 60,4 12 1,-3-14 9,1 8 1,2-6-106,-2 0 1,-4-8 39,4 3 0,1-5-309,-1-2 428,0 1 0,-4-8 0,4-5 0,-4 5 0,5 0 0</inkml:trace>
  <inkml:trace contextRef="#ctx0" brushRef="#br0" timeOffset="2667">3266 629 7569,'6'-19'0,"0"-5"-381,8 5 309,-5-6 56,1 7 79,6 1-306,-7-1 174,9 9 1,-1-5 97,1 8-127,-1 0 0,1 6 133,-1 0 40,1 0 1,-1 0-13,0 0-3,1 0-26,-8 8-41,-3 2 1,-1 2 9,0-1 0,0 1 0,-6 5 20,0 1 1,0-1 0,-2 1 0,-2-1-79,-2 1 1,-7-7 0,1 1 0,-4 0 59,-1-3 1,-6 5 0,-1-6 0,1-1-35,-2 1 0,6 4 1,-7-6-1,3-1-72,0 3-86,-1-6-5,15 6 174,-7-8-15,7 0-225,-1 0 258,-6 0 0,14-8 0,-5-2 0</inkml:trace>
  <inkml:trace contextRef="#ctx0" brushRef="#br0" timeOffset="3001">3773 88 7569,'0'-18'-88,"0"1"-79,0-1 54,0 1 43,0 7-1,0 2-138,0 8 259,0 0 1,0 8 0,0 6 0,0 5 145,0 4-156,0 8 0,0-9 1,0 5-1,0 0 0,0 0 1,0 4-1,0 2 4,0 2 0,6-2 0,0-2 0,-3-2-64,-1 2 1,-2-3 0,0-1 0,0-2-38,0-4 0,0 5 1,0-3-104,0-2 0,6-7-310,0-3 293,0 1 0,-4 4-238,4-5 415,-4-3 0,13 0 0,-5 1 0</inkml:trace>
  <inkml:trace contextRef="#ctx0" brushRef="#br0" timeOffset="3415">3982 489 7569,'12'0'-71,"0"0"1,-6 0-130,5 0 0,1 0 0,5 0 21,1 0 234,-1 8 0,-5-6 14,0 4 1,-7-2-62,7 2 1,0-4 12,5 3 0,-7-10 57,-4-7-161,-4-4 0,-2-1 46,0-1 43,0 1 1,0 5 5,0 1-12,0-1 0,-2 2 0,-4 5 18,-6 3 0,-3 2 0,-3 0 0,1 0 28,-1 0 0,1 2 0,-1 3 1,1 5 44,-1 0 0,7 5 1,1-3-1,0 3-39,1 3 1,5-1 0,-2 3 0,4 1 66,2 2 1,0 1 0,0-7 58,0 1-118,0-1 30,8 1-90,1-1 1,9-5-1,-1-3 1,1-1-105,-1-4-108,1-2 1,-1-2 0,1 0 0,-1 0-754,1 0 965,-1 0 0,1 0 0,-1 0 0</inkml:trace>
  <inkml:trace contextRef="#ctx0" brushRef="#br0" timeOffset="4325">228 1450 5924,'9'0'163,"1"-2"-93,-4-4 1,2 2 0,5-5 0,-1 1-30,1 4 0,3 2 0,1 2 1,1 0-81,-1 0 0,3-2 0,3-2 0,6-2 50,4 2 1,2 3 0,2-1-1,4-2 5,5-2 0,5 0 1,1 6 10,1 0-23,-1-8 1,6 6 0,2-3 0,0 1 25,1-2 0,5 4 1,-4-4-1,2 4 13,0 2 0,-2-6 0,4 0 0,-2 3 17,2 1 0,-4 2 1,0 0-7,-2 0-31,-2 0 1,1 0-1,-1 0 1,-2 0 86,-2 0-74,7 0-145,-7 0 0,6 0 44,-8 0 56,1 0 1,-1 0-20,1 0 33,-1 0-7,0 0 0,3 0-9,3 0-10,-4 0 14,6 0 0,-7 0-10,-1 0 3,8-8 43,-5 6 1,5-6-33,-8 8 3,1 0 90,-1-8 0,-5 6-84,-1-3 150,-7 3-71,11 2 0,-13-2-56,4-4 79,-4 4-83,-2-6 1,6 8 29,-1 0-63,1 0 46,-6 0 21,0 0-19,-8 0 0,6 0 27,-4 0 1,-2 0-221,3 0 72,-9 0 40,4-7 0,-2 5 48,1-4 1,-1 4 0,-6 2 0,1 0 13,-1 0-12,-7 0-1,6 0 12,-7 0-561,1 0 70,5 0 1,-7-2 470,4-4 0,3 4 0,-13-13 0,6 5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6:14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1765 874 7387,'-2'-10'-382,"-4"4"0,2-1 685,-8 1 0,1 0-229,-7 6 0,3 2 0,1 2 1,4 4 12,3 1 1,-7-5-1,4 4 1,-1 0 2,-1 3 1,8-1 0,-2 2-62,4 1 0,2-3 1,0 2-21,0 1 0,0 3-166,0 1 181,8-7 0,-4 0 0,8-7-47,1 3 1,3 6-1,1-6 1,1-2-196,-1-2 0,3-2 0,1 0 0,2 0-99,-1 0 0,-3-2 0,-1-2 317,-1-2 0,8-8 0,2 5 0</inkml:trace>
  <inkml:trace contextRef="#ctx0" brushRef="#br0" timeOffset="642">2044 682 6260,'0'-18'822,"0"1"-752,0 7 54,0 2 1,0 22 0,0 3-61,0 3 0,0-1 0,2-1-20,4-1-85,-4 1 126,6 7-56,-8-6 0,0 7 1,0-9-135,0 0 137,7 9 1,-5-7-1,4 4 1,-4-3-201,-2-3 36,0 1 0,8-1 109,-6-7 0,5 5-7,-7-3 1,0-2 48,0 1-16,0-7-11,0 4 0,0-10 0,2-2-10,4-2 0,-4-7 1,4 1-11,-4-3 27,6-3 0,-4 3 0,7 3 0,-7-4-1,2 5 1,4 1 1,1-1 1,5 5 2,1-6 0,-5 2 3,0-1 1,-1 1-1,7 6-3,-1-2 0,1 0-2,-1 6 1,1 0 0,-1 0 0,0 0 0,1 0 0,-1 0 28,1 0 1,-7 6 0,1 2 0,2 0 66,1 0-69,3 5 0,-7-9-7,1 8 5,0-8 104,-3 11-105,7-13 22,-6 14 1,1-13 13,1 9 0,-8 0-11,2 5-18,3 1 1,-7-9-7,6 7 0,-8-6 0,0 7 0,0 1 1,0-1 148,0 0-137,0-7 49,0-2 1,0 0-14,0 3-23,0-3-7,0 0-221,0-8-300,0 0 0,8 0 0,1 0 0</inkml:trace>
  <inkml:trace contextRef="#ctx0" brushRef="#br0" timeOffset="-2595">333 1101 7110,'-18'10'-1032,"1"-3"1032,7-7 0,-6-7 0,7-3 0</inkml:trace>
  <inkml:trace contextRef="#ctx0" brushRef="#br0" timeOffset="-2484">280 1049 6078,'-17'0'0,"1"-2"0,5-4 0,3 4 0,8-6 0</inkml:trace>
  <inkml:trace contextRef="#ctx0" brushRef="#br0" timeOffset="-2424">245 996 7569,'0'-10'0,"0"3"0</inkml:trace>
  <inkml:trace contextRef="#ctx0" brushRef="#br0" timeOffset="-1455">193 717 7325,'2'11'201,"2"1"-171,2 2 0,-1-5 0,-5 3 0,0 2 0,0 1 52,0 3 1,0 5-1,0 0-142,0-2 109,0-1 5,0 5-74,0-6 1,0 7 6,0-9 0,0 1 0,2-1 0,2 1 33,2-1-7,0-7-45,-6 5 51,8-5 0,-1 7 3,5 1 0,2-6 0,-7-1 27,3 3 0,-6-5 0,4 1-14,-1-2 0,-5 0 0,6-4 52,0 1-108,-6 1 49,13-6-6,-13 0 1,14 0-4,-6 0 2,7 0-9,0 0 0,-5 0-187,0 0 188,-1 0-50,7 0 0,-1 0-191,1 0 223,-9 0-142,7 0-132,-6 0 129,7 0 20,1 0 1,-7 0-284,1 0 159,0 0-218,-3 0 472,7 0 0,-7-8 0,1 7 0,6-15 0,-7 6 0</inkml:trace>
  <inkml:trace contextRef="#ctx0" brushRef="#br0" timeOffset="-1178">420 996 7343,'-18'0'-949,"7"0"1625,-1 0-460,8 0-135,-3 0-21,7 0 0,1 0 0,5 0 0,6 0-14,3 0 0,3-6 0,-1 1 0,1 1-1,-1 2 1,1 2 0,-1 0-212,1 0 116,-1-8 1,1 6 0,-1-4-665,1 4 581,-9 2 0,7 0 0,-7-2-172,1-4 305,-2 5 0,0-15 0,1 6 0</inkml:trace>
  <inkml:trace contextRef="#ctx0" brushRef="#br0" timeOffset="-958">333 734 7569,'-16'-2'0,"3"-2"-187,1-1-382,8-9 680,-4 12 1,16-6-1,4 8-76,3 0 1,3 0 0,-1-2-1,1-2-64,-1-1 1,6-1 0,3 6 0,1 0-126,4 0 0,-4 0 1,2 0-1,0 0-285,-2 0 439,6 0 0,-6-8 0,8-2 0</inkml:trace>
  <inkml:trace contextRef="#ctx0" brushRef="#br0" timeOffset="-341">1136 944 6658,'12'-2'-269,"-1"-4"0,-7 2 393,2-7 1,-6 7-5,-6-2 1,2 4-1,-7 2 34,-3 0 0,2 0 1,-5 0-57,-8 0 0,-4 0 1,-1 0-1,7 0-27,4 0 0,1 6 0,1 1 0,-1 1-65,1 0 1,5 4 0,3-5 0,-1 3-57,0 4 0,6-5 0,-2 3 19,5 2 1,1 1 0,1 1 17,5-5 1,4 5 0,7-6-3,1-1 1,-1-1-1,1-8-2,-1 0 1,1 0 0,-1 0 0,1 0 4,-1 0 1,-5 0 0,-1-2 4,3-4 0,2-3 0,-1-9 22,-3 1 0,1 5 0,-7 0 36,-2-1 0,0 5 0,0 0 69,2 0-100,-1 6-56,-5-5 1,6 14-10,0 5 0,2 2 0,-4-1 0,3-3-117,3-2 0,-4 3 1,6-3-1,1 0 0,3 2-702,1-1 864,1-5 0,-1 4 0,1-8 0</inkml:trace>
  <inkml:trace contextRef="#ctx0" brushRef="#br0" timeOffset="20156">3738 979 7569,'-17'0'0,"1"2"-19,5 3 1,-5-3-7,4 4 0,3 2 65,-3-2-79,0 7 47,3-11 0,-1 12 229,4-8-131,4 7 0,-11-3-207,7 8 0,0-7 36,6 1-40,0-1 86,8-1 0,1 4 0,9-8 0,-1-3-79,1-1 113,-1-2-14,1 8 10,7-6-38,-6 6 28,7-8 3,-9-8 69,8 6-70,-5-13 2,5 13 0,-8-14 219,1 6-206,-8 1-1,5-7-3,-13 7 179,14-9-161,-15 8 12,7-5-18,-8 5-13,0-7 1,0-1 0,0 1 5,0-1 18,-8 9-1,7 1-15,-15 0-144,6 6 1,-7-6-1,-1 8 1,1 2-177,-1 4 0,1-2 0,0 8 0,-1-1-304,1-1 603,7 5 0,-6-5 0,7 8 0</inkml:trace>
  <inkml:trace contextRef="#ctx0" brushRef="#br0" timeOffset="20648">4245 682 6149,'0'-18'577,"0"9"-506,0-7 348,0 14-168,0-6-316,0 8 151,-8 0 1,6 0 0,-14 0-150,14 8 128,-5-6 27,-1 14-220,6-7 198,-14 9-4,15-1-30,-15 1 0,14 5 0,-4 2 0,4 0 32,2 1-101,0 5 54,0-4 1,0 8-40,0 0 0,0-6 0,0 0 0,0 2 8,0 2 0,0-4 0,0-2 0,0 0 5,0 1 1,0-5 0,0 4 0,0-2 8,0-3 1,0-3 0,0 0 0,0 3 2,0 1 0,-6 0 1,1-5-1,-1-1 14,-2 1 1,4-1-1,-7 1-1,-3-1 1,4-5 0,-1-2-16,-3-3 0,4 5 0,-1-6-79,-3-2 1,-1-2-1,-3-2 3,1 0 1,1-2-1,3-2-251,1-2 0,2-8 0,-3 5-18,1-1 0,6-6 340,-6 5 0,1-5 0,-7-1 0</inkml:trace>
  <inkml:trace contextRef="#ctx0" brushRef="#br0" timeOffset="21443">3983 979 6588,'9'-8'-1,"1"6"65,-4-4 0,-2 4-54,7 2 0,-5 0 0,6 0 1,1 0 32,3 0 0,1 0 0,1 0-20,-1 0 1,1 0-1,-1 0 1,1 0 37,-1 0 0,1 0 0,-1 0 8,1 0 1,-1 0 0,1 2-8,-1 4 0,0-4-110,1 4 0,-8-2 0,-3 0-228,1 1 0,-6 3-285,4-2 561,-4-4 0,-2 13 0,0-5 0</inkml:trace>
  <inkml:trace contextRef="#ctx0" brushRef="#br0" timeOffset="41159">298 2393 7263,'11'0'-1526,"1"0"1526,-8-7 270,4 5 0,-3-8 16,1 4-220,0 4 7,-6-6 1,2 6-19,4-3 0,-4 1-12,4-8 0,-12 6-12,-6-5 1,-3 7 0,-3-2 0,1 4-12,-1 2 0,-1 0 0,-3 0 0,-1 0 220,2 0-208,-6 0 41,7 8 1,-11-4 0,8 5 91,2-1-102,1 6-16,10-5 0,-3 3 52,7 0-239,-8-1 87,13-1 1,-7 6 33,8-5 1,0-1 0,0 2 0,2 1-1,4 1-101,5-3 1,5-3-1,1-8-33,1 0 117,7 0-171,-6 0-21,14 0 196,-13 0 1,11-6-191,-8 0 18,8-7 146,-12 3 0,7-7-63,-9-1 9,1 1 75,-1-1 1,-1 1 36,-5-1 0,13 1 0,-5-1 0</inkml:trace>
  <inkml:trace contextRef="#ctx0" brushRef="#br0" timeOffset="41454">402 2114 7267,'-7'-10'-1284,"5"-5"1208,-6 13 1,6-8 0,-2 4 75,-2-5 0,1 1 0,5-2 0,0 8 0,0-3 0,0 7 641,0 0-515,-8 0-61,6 0 0,-6 2 52,8 3-53,-8 5-53,6 8 0,-5-1 20,7 0 0,0 1 1,0 1-1,0 3-7,0 1 1,0 0 0,0-3 0,0 1 47,0 2-228,0 1 193,0-7-11,0 0 3,7 1-222,-5-1 94,6 1 0,-2-6-148,0-1 110,7 1-1,-11-3 78,14-1 60,-14 0 0,21-6 0,-4 6 0</inkml:trace>
  <inkml:trace contextRef="#ctx0" brushRef="#br0" timeOffset="41924">490 2323 7569,'0'-11'-251,"0"-1"1,0 6 0,2-3 466,4 1-93,-5 2-235,15 6 36,-14 0 132,13 0-95,-5 0 0,8 0 173,-1 0-270,1 0 192,-1 0 15,0 0-143,1 0 1,-1 0 96,1 8 15,-8-6-134,5 13-2,-5-5 117,7 0-30,-7 5-86,6-5 105,-15 7-23,15-7-131,-14 6 139,6-7-21,-8 9 16,7-9 26,-5 7-30,6-6-13,-8-1 70,0 7-59,0-14 5,0 13 0,-2-11-18,-4 8 41,4-8 0,-7 4 122,3-8 160,-4 0-188,-7 0 25,7-8-132,-5-2 0,13-7 0,-4-1 1,4 1-1,4-1 0,2 1 0,3-1-49,3 1-84,-6-1 1,12 1 5,-5-1 0,-1 1 63,1 0 1,1 7-18,6 4 1,-1-2-118,1 2 1,-1 1 198,0 5 0,-7 0 0,13 0 0,-3 0 0</inkml:trace>
  <inkml:trace contextRef="#ctx0" brushRef="#br0" timeOffset="42175">1188 2323 7387,'-11'0'-350,"-1"0"361,8 0 160,-11 0 30,13 0-329,-14 0 163,14 8-65,-6 2 1,8 2 86,0-1 1,0 1 70,0 5-203,0 1 1,6-7 0,2 1-272,2 2 221,-6-7 0,11 3-306,-3-4 412,3-4 19,3 6 0,-1-8 0,1 0 0</inkml:trace>
  <inkml:trace contextRef="#ctx0" brushRef="#br0" timeOffset="42341">1293 2201 7569,'-12'-15'-715,"1"3"624,-1-3 163,3 13 45,-7-14-293,14 14 87,-13-6-6,13 8-202,-6 0 141,8 0-10,0 0 166,0 8 0,0-6 0,0 14 0,0-7 0</inkml:trace>
  <inkml:trace contextRef="#ctx0" brushRef="#br0" timeOffset="42833">1503 2341 6740,'9'2'123,"-3"4"-87,4 3 0,-8 3-3,4 0-24,3-1 1,-5 7-50,8-1-117,-8 1 168,4-1-1,-8 1 1,2-7-150,3 1 137,-3-8 5,6 4-18,-8-8 14,0 7-27,0-5 47,0 6-5,0-8-10,0 0 45,8-8-129,-6-1 80,13-9-3,-13 1 12,14-1-82,-7 1 1,9-1 64,-1 1 0,1-1-3,-1 1 0,-3-1-9,3 1 24,-11 7-17,25-5-16,-19 13 12,13-6 117,-7 8-111,-1 0-3,0 0 64,1 0-52,-1 0-5,1 0 14,-1 0-10,1 0 0,-1 6 6,1 0 6,-1 7-16,1-11 9,-1 14-1,-7-14-100,-2 13 98,-8-5-14,7 0 0,-5 5 0,4-3-73,-4 3 17,-2-5 0,0 5 0,-2-5-150,-4 0 172,4 5 49,-5-13 0,-1 14 0,-2-6 0</inkml:trace>
  <inkml:trace contextRef="#ctx0" brushRef="#br0" timeOffset="43137">2324 2114 7283,'0'-10'-40,"0"2"0,0 10 0,1 4 83,5 6 0,-4 3 1,6 3 25,0-1-1,-6 1-154,13 7 14,-13-6 58,6 7-110,0-9-15,-6 1 169,5 7-271,1-6 134,-6 6 1,6-7-188,-8-1 145,0 1 0,2-3 149,4-3 0,-4-4 0,13-1 0,-5 3 0</inkml:trace>
  <inkml:trace contextRef="#ctx0" brushRef="#br0" timeOffset="43521">2743 2096 7569,'9'-7'-1015,"-1"5"1058,-8-6 1,0 10-18,0 4 1,-6 3 0,-1 9-1,-1-1-7,0 1 1,-6-1-1,3 1 1,-5-1 24,-1 1-81,-1-1 50,1 1 0,-1-3 6,1-3 1,1 3-1,3-5 1,1 2 23,-1-1-27,5-7 37,0 4 0,2-6-4,0 4 1,3-6 0,8 2-102,7-6 73,-4-2 5,7-2-109,-5 6 98,7-6-1,1 8-37,-1 0 33,1 0-5,-1 0 2,-7 0-24,6 0 21,-7 0-12,9 8 10,-1 2-159,-7 0 4,5 5 137,-5-5-199,0 7-8,-2 1 195,-1-9-79,-5 7 0,6-6 0,-6 5 107,4-3 0,-4 3 0,6-5 0</inkml:trace>
  <inkml:trace contextRef="#ctx0" brushRef="#br0" timeOffset="44386">3057 2376 7569,'12'0'-999,"-1"0"891,-7 0 0,12 0 224,-14 0-23,13 8 0,-13-6-337,14 5 139,-14-7-1,13 0 147,-13 0-178,14 0 164,-7 0-6,1 0-98,6 0 92,-15 0 3,15 0-4,-14 0-48,13-7 45,-13 5 14,6-6 1,-2 6 40,0-4-31,0-4 0,-8-1 0,-4 1 28,-6 2 0,2 2 4,-1 6-30,-1 0 0,1 0 0,-1 0 19,-2 0-29,7 8 2,-9-6-2,6 14 6,1-14-5,1 13 13,0-13-2,6 14-193,-6-7 146,8 9 0,0-7 0,0 1-7,0 2 0,2-1 0,2 1 0,4-4-3,2-3 6,1 7 27,7-12-20,-1 13 4,1-13 7,-1 6-7,1 0-1,-1-6 0,1 6 4,-1-8-4,1 0 4,7 0-3,-6 0-5,6 0 7,-7 0 3,-1 0-126,9 0 118,-7 0 1,6-8-5,-7 6-3,-1-6 1,1 0 2,-1-1 78,0-1-77,-7-6-3,6 7 0,-14-9 78,13 8-75,-13-5 2,6 5 52,-8-7 0,0 5-44,0 1 12,0 7 9,0-12-8,0 6-7,0 1 4,0 1-13,-8 0 16,-2 6-27,1-13 1,-1 13 24,4-4-8,4 4-31,-6 2 30,1 0-23,5 0 1,-8 0-39,4 0 0,4 2 32,-3 4 1,5-4 39,5 4-26,-3-5 0,14-1-4,-14 0 6,13 0-6,-5 0 4,7 0 6,1-7-6,-1 5 28,1-6-24,-1 8 58,1 0-54,-1 0 2,1-8-1,-1 6 30,1-5-29,-9 7-2,7 0 70,-6 0-66,7 0 0,-7 0 3,5 0 8,-13 0-7,14 0-1,-14 0-19,13 0 19,-13 0 7,6 7-15,-8-5 9,0 14 4,0-14 26,0 13 1,0-5 0,0 7-35,0 1 1,0-1 0,0 1-1,0-1-34,0 1 1,0-7 0,0 1-51,0 2 0,6 1 76,-1 3-14,1-1 16,2-7-357,2-2 177,-1-1 184,7-5 0,1 6 0,11-8 0</inkml:trace>
  <inkml:trace contextRef="#ctx0" brushRef="#br0" timeOffset="44832">4541 2201 7569,'-17'0'-912,"7"0"826,-5 0 28,5 0 1,-2 0 0,1 0 0,-3 0 277,6 0-152,-7 0 18,5 0-35,-7 0-141,7 0 151,-5 8 0,13-6-134,-14 13 13,14-5 108,-13 8-44,13-9 0,-6 7-6,8-5 0,0 5 0,0 1-36,0 1 0,0-6 0,2-3-2,4-1 47,3 6-22,1-12 98,6 5-85,-7 1 4,9-6-3,-1 14 2,8-15 0,-5 7 5,3-8 1,-3 6 0,-3 2 7,0 2 1,1-7-1,-3 5 11,-3 0-75,4-6 56,-7 13 3,1-13-9,-2 6-166,-8 0 161,0-6-22,0 6-7,0-1 22,0-5 3,0 14-24,0-14 0,-8 6 16,-4-8 1,-3 1-17,-3 5 1,5-4 0,-3 4 0,-3-4-98,0-2 101,-1 0 5,10 0-138,-5 0 162,5 0 0,0-8 0,-5-1 0,5-9 0</inkml:trace>
  <inkml:trace contextRef="#ctx0" brushRef="#br0" timeOffset="45129">4507 2341 7569,'-12'0'-323,"0"0"0,6 0 1,-5 0 226,-3 0 190,6 8-130,1-6 106,-1 5 0,-2 1 17,1 2-93,-7 0 69,14 5-1,-13-5-103,5 7 99,0 1 15,-5-1-30,5 1-58,-8-1 70,1 1-15,0-1 11,-1 1-54,1 7 49,-1-14-22,1 13-47,-1-15 37,1 9 1,1-1 0,3-1 0,1-3-19,-2-1 0,1-6 0,-1 4 1,5-1-93,1 1 0,-4-4 0,4 3 0,1 1-349,-1 0 445,-6-6 0,5 11 0,-9-5 0</inkml:trace>
  <inkml:trace contextRef="#ctx0" brushRef="#br0" timeOffset="72087">22722 1415 7569,'0'-9'-1606,"0"1"1628,0 8 32,0-8-40,0-2 1,-2 1 0,-2 1 246,-2 0-58,-7 6-115,3-6 21,-8 8-52,1 0-16,-1 0 0,-1 0 42,-4 0-24,3 0-109,-5 0 94,8 8 32,-1-6-16,1 14-26,-1-14 21,1 13 11,-1-5-11,1 0-157,7 5 147,-5-5-17,13 7-33,-6 1 48,8-9-15,-8 7-38,6-6 0,-6 1 1,8 1-77,0 2 108,8 1-9,-6 3 1,8-9-18,-4-3 0,3 2 0,9-2 4,-1-3 1,1 5 0,-1-2 0,1-2-5,-1-2 1,1-2-1,-1 0 1,1 2 6,-1 4 1,1-2 0,-1 5-21,0-1 1,-1 0 0,-2-4 0,-5 3-27,-1 3 1,-2-4 0,-6 6-1,2-1-18,4-1 1,-4 5 0,3-3 34,-3 4 1,-2-5-1,-2 1 1,-2 1 10,-1 3 1,-3-4 0,4-1 0,-4 1 20,-1-2 0,-3 3 1,-6-5-1,1 0 59,0 0 0,-1-1 0,1-3 0,-1 4 5,1 2 1,-1-7 0,1 3 105,-1-4 1,1-2-1,-1 0-80,1 0 0,-1 0 1,1 0-33,-1 0 0,1-2-56,0-4 0,1 3 0,2-7-29,3 2 0,-1 2-140,-5 6 1,5 0 46,0 0 0,7 0 1,-7 0-87,-2 0 1,5 2 28,-3 4 1,2-2-231,-1 8 1,1-9 400,4 3 0,4-12 0,-6-3 0</inkml:trace>
  <inkml:trace contextRef="#ctx0" brushRef="#br0" timeOffset="77881">2865 3494 6995,'-18'0'-109,"7"0"0,-1 0 0,-1 0 0,-3 0 250,-1 0 0,-1 2 0,1 1-133,-1 3 0,1 2 1,-1-4-1,3 4 36,3 1 0,-1-3 51,7 6-23,-8-1-75,12-1 58,-6 6-52,8-7 41,0 9-109,0-8 117,0 5-57,8-5 1,-4 1 0,8 1 0,1 0 47,3-3-70,1 7 1,1-14-1,-1 4-61,1-4-22,-1-2 111,1 0 10,-1 0-27,8 0 21,-5 0-28,5-8 24,-8-2-131,1-7 115,-1 7 13,1-13 1,-1 11 5,1-11-6,-9 3 0,5 3 0,-8-1 12,-2 1 0,-2 0 0,-4-1-16,-4 1 0,-4 7 1,-7 4-1,-1 4-19,1 2 1,-3 0 0,-1 0 0,-4 0-54,-2 0 0,5 2 0,-1 2 0,4 4-166,1 1 0,6-3 244,1 6 0,7 0 0,-4 5 0</inkml:trace>
  <inkml:trace contextRef="#ctx0" brushRef="#br0" timeOffset="78376">3092 3529 7282,'10'0'-203,"-1"7"252,-3 5 1,-2 3-1,8 3 29,-8-8-132,3 5 0,-7-5 1,0 7 31,0 1-4,0-9 158,0-1-75,0-8-64,0 0-17,0-8 1,0-1-1,0-9 1,0 1-1,0-1-275,0 1 265,8-1 0,2 1 30,7 0 1,-5 1 0,0 2 0,1 5 105,3 1 0,1 0-68,1 2-1,-1 4-40,1-3 1,-1 3 52,0 2 0,1 0-28,-1 0 1,-5 2-19,0 3 1,-3-1-1,5 6 1,-2 0 0,1-1-1,1 5-63,-3 2 0,3 1-24,-8 0 0,0 1 77,-6-1 0,0-5-173,0 0 0,-2-7 0,-4 7-138,4 0 321,-14-3 0,7 7 0,-9-6 0</inkml:trace>
  <inkml:trace contextRef="#ctx0" brushRef="#br0" timeOffset="78907">3668 3563 7569,'12'6'-576,"0"0"613,-1 0-416,7-6 182,-1 0 98,1 0 166,-1 0 10,1 0-261,-1 0 213,0 0 0,-7-8-28,6 6 1,-14-8-1,5 7 63,1-3-4,-6 0-39,14-2-40,-14 6 53,5-5 0,-7 5-59,0-4 46,0 4-7,0-6 0,-7 2 0,-5 0 0,-4 3-6,-1 1 0,-1 2 0,1 0 0,0 0 41,-1 0 1,1 0 112,-1 0-147,1 7 59,-1-5 1,1 12-31,-1-8 5,9 7-136,-7-3 116,14 7 7,-13 1-4,13-8-96,-14 5 100,14-5-26,-13 7 0,13 1 7,-4-1 3,4 1 0,2-1 3,0 1 1,0-1 20,0 1 0,6-7 0,2-1 0,1-2 0,5-3 190,1 3-207,3-6 0,-1 6 57,1-8 0,-1 0-23,1 0 0,1 0 4,4 0 0,-3 0 17,3 0-61,-4 0 20,-1 0 0,-1 0-157,1 0 103,-1 0 59,1 0-539,-9 0-296,7 0 789,-14 0 0,6 0 0,-8 0 0</inkml:trace>
  <inkml:trace contextRef="#ctx0" brushRef="#br0" timeOffset="75994">699 3529 6652,'-17'-6'83,"-1"0"-70,1 2 0,-1 2 0,1 2 1,2 2 23,3 4 0,-4-4 1,5 4-1,-7-3 85,-5 3 1,4-2 0,-5 6-43,5-2 1,7 3 0,3-3-1,-1 2-43,0 3 0,6 3-4,-2 1-203,4 1 215,2-9-21,0 7 0,2-12 0,4 8 0,6-1-88,3-1 1,3-2-1,-1-8-20,1 0 71,-1 0 0,1 0 0,-1 0 0,1 0-82,-1 0 1,1-2 0,-1-2-1,0-4 51,1-2 0,-6 1 1,-3-5-1,1 2 30,0-1 1,-4-1-1,3 1 62,-1 1 1,-2 6 170,-6-5-87,0 7-12,0-4-91,0 8 1,0 8 0,0 3-286,0 5 261,0 1 5,0-7-382,0 6 173,8-15-23,-6 15 0,13-6 0,-11 1 222,8 1 0,-1 0 0,7 5 0</inkml:trace>
  <inkml:trace contextRef="#ctx0" brushRef="#br0" timeOffset="76446">891 3563 7116,'10'-7'-1359,"-2"5"1359,-8-6 486,8 0 0,-4 6-376,7-4 1,-5 5-1,4 2-112,-3 5 1,5-2 0,-6 8 15,-2 1 0,4 3 0,-3 1-10,-1 1 1,4-7 0,-2 1-34,-2 2 1,-2-5-10,-2 3 0,0-6-79,0 6 64,0-9 0,0 3 22,0-12 0,0-3 1,0-9 13,0 1 0,2-1 0,2 1 0,3-1 24,3 1 0,-4 1 0,5 3 0,3 1 23,2-1 1,1 3 0,0 0-20,1 2 1,-1 3 0,1 5 0,-1 0 8,1 0 0,1 0 49,5 0 0,1 0 1,4 0-40,-6 0 0,-9 7-90,-3 5 1,-1 4 0,2 1-282,-6 0 199,-5 1 116,-1-1 1,0-5 25,0 0 0,8-1 0,2 7 0</inkml:trace>
  <inkml:trace contextRef="#ctx0" brushRef="#br0" timeOffset="77055">1765 3476 6073,'-18'0'0,"1"0"396,-1 0-282,1-8-22,-1 6-1,9-5 24,-7 7-24,6 0 1,-7 0-1,-1 0 1,1 0-136,0 0 151,-1 7-43,1-5-56,-1 14 70,1-6 0,7-1-79,-6 7 0,15-6 0,-5 7 1,4 0-24,2 1 56,0-1-26,0-7 1,2 4-48,4-9 0,1 3 0,7-4 1,-2 2-40,1-2 1,3 0 0,1 0 0,1 1 1,-1 1 39,0-6-78,1 0 94,-1-8-5,1 7 50,-1-15-49,-7 14 2,6-13 1,-7 5 37,9-8-41,-9 1-4,7-1 41,-14 1 0,8 0 1,-7-1-1,3-1-27,-2-5 1,-2 5-1,-2-6 1,0 1-83,0 1 1,0-8 0,-2 2 65,-4-4 0,2 6 0,-7 2 0,-1 1 0,1 1-10,-1 2 1,6 1 0,-4 3 199,3-1 1,-5 7-1,4-1 127,-1-2-144,5 7-16,-4-9-75,8 14 1,0 2-1,0 12 1,0 3 12,0 3 0,6-1 1,0 3-1,-3 1 12,-1 2 0,4 7 1,0-5-1,-2 0 16,-2 0 0,4 0 0,-1-3 1,1 1-30,2-2 1,-6-1 0,6-3 0,-2 3-55,-1 3 0,3-4 0,-4 5 1,2-5-208,-2-1 0,3-1 1,-1 0 200,-2 1 0,6-1 0,0 1 0</inkml:trace>
  <inkml:trace contextRef="#ctx0" brushRef="#br0" timeOffset="22877">5118 1171 6601,'17'0'-68,"1"0"0,-7-6 0,-1-2 0,0 0 86,-1 1 0,3-7 0,6 4 0,-1-1-11,1-1 1,-1-5-1,0-7 1,1 3 1,-1 2 0,1-5 0,-1-1 1,1 0 19,-1 0 0,1-4 0,-3 5 0,-1 3-5,-3 2 0,-5 1 1,4 1-1,-2-1-17,-4 1 0,-2 5-16,-2 0 1,-2 3 2,-4-3 0,-4 4 1,-7 8-1,-1 0 1,1 0 28,-1 0 1,-5 6-1,0 2 1,1 0 25,3-1 1,1 7 0,1-2 0,1 3-42,5 3 1,3-7 0,8 1 0,0 1-35,0 3 0,0 1 0,2 1 29,4-1 0,4-5 0,9-2 1,2-2-8,3-5 1,7-1 0,-2 0-1,2 2 16,-2 2 1,2 0-1,-6-6 1,0 2-10,1 4 1,-3-5 0,-6 7-4,1 0 0,-3 2 1,-1 5-19,-2-3 0,-9 3 1,3-3 12,-4 4 0,-10-5 1,-3-1-1,-5 0 23,-1-1 1,-1-5 0,1 4 0,-1-2 18,1 0 0,-1-1 1,-1-5-1,-2 0-50,-3 0 0,1 6 0,6 0-128,-1-2 0,1-2 1,-1-2-38,1 0 1,5 0-183,1 0 360,7-8 0,-4-2 0,8-7 0</inkml:trace>
  <inkml:trace contextRef="#ctx0" brushRef="#br0" timeOffset="23161">5869 909 7336,'9'0'-423,"-1"2"1,-8 4 532,0 5 0,0 5 0,0 1-114,0 1 1,0-1 0,0 1 0,0-1-17,0 1 1,0-1 0,0 1-180,0-1 1,0-5-285,0-1 483,0-7 0,-8 4 0,-1-8 0</inkml:trace>
  <inkml:trace contextRef="#ctx0" brushRef="#br0" timeOffset="23372">5764 647 6006,'12'6'-34,"-1"0"1,-5 7-1,6-1 34,1 3 0,3 3 0,1-1 0</inkml:trace>
  <inkml:trace contextRef="#ctx0" brushRef="#br0" timeOffset="23620">6061 839 6319,'17'0'13,"-5"0"1,0 0 0,1 0 230,3 0 1,3 0 0,2 2-180,3 4 1,-1 2 0,-5 5-1,-1-3-60,0-2 0,1 5 0,-1-1 0,1 1-50,-1-1 0,1 4 0,-1-5 0,1 3 5,-1-3 0,-5 3 1,-2-6-1,-1 0-232,1-1 0,-4 5 0,3-4 272,-1 1 0,6-5 0,-5 4 0</inkml:trace>
  <inkml:trace contextRef="#ctx0" brushRef="#br0" timeOffset="23899">6375 787 6334,'-11'0'112,"-1"0"0,0 2 0,-3 3 1,1 7-61,3 4 0,-1 1 1,-4 0-1,3 1 4,1-1 0,1 1 0,-5-1 1,2 1-39,3-1 0,7 1 0,-4-1-84,0 1 0,6-1 1,-3 1-1,3-1-183,2 1 0,0-7 249,0 1 0,-8-1 0,-2 7 0</inkml:trace>
  <inkml:trace contextRef="#ctx0" brushRef="#br0" timeOffset="49233">5747 2149 6497,'0'-10'271,"0"2"-166,0 8 67,0 0 0,0 8-151,0 4 0,0 3-24,0 3-68,0-1 45,0 1 0,1-7 1,3 1-1,4 0 0,2-1-126,3 1 144,-5-8 1,2 4-28,-4-8-77,-4 7 98,5-5-10,1 6 50,-6-8-55,6 0 6,-8 0 114,0 0 1,2-8-68,4-3 1,-4-5 87,3-1 0,3-1-112,-2 1 25,8-1-6,-5 1 15,1-1-50,5 1 1,-5 5 44,8 1-4,-1-1 85,1 2-93,-9-5 2,7 13 90,-7-6-88,9 8 0,-8 0 0,5 0-17,-13 0 17,14 0 1,-7 0-61,9 0 73,-8 0-14,5 8 0,-5-4-74,7 7 78,-7-7 1,5 12-124,-3-5 78,4 5 1,-5-1 0,-1-1 0,-2-2-43,-4 1 1,-2 3 0,-2 1 24,0 1 0,-2-1 0,-2 1 0,-4-1-17,-2 0 0,-1-5 0,-9-2 1,-1 0-33,-2-1 1,-1-3 0,7 4 0,-1-2-114,1-5 1,-1-1-1,1-2 200,-1 0 0,1 0 0,0 0 0</inkml:trace>
  <inkml:trace contextRef="#ctx0" brushRef="#br0" timeOffset="49433">5712 1869 6226,'17'8'0,"1"2"0</inkml:trace>
  <inkml:trace contextRef="#ctx0" brushRef="#br0" timeOffset="69672">20609 1747 7569,'-18'0'0,"3"-2"-459,3-4 115,-4 4 0,13-11 0,-9 7 344,-2 2 0,-1 0 0,-3-2 0,7 5 0,-1-5 0,0-4 0,-5 0 0</inkml:trace>
  <inkml:trace contextRef="#ctx0" brushRef="#br0" timeOffset="70092">20469 1677 6192,'0'-9'334,"0"1"-242,0 8 0,-8 0-17,-4 0 0,3 0 0,-1 2 0,0 2 23,1 1 0,3 7 0,-4-4 0,0 2-3,1 3 0,3-3 1,-4 2-1,1 1 125,-1 3-142,6 1-68,-4 1 1,2-1 32,1 0 1,-1 1-1,6-1-78,0 1 0,6-1 0,1-1 0,3-5 0,4-5 0,-5 2 0,5-2 0,3 0-171,5 1 0,3-5 0,-4 4-9,3-4 156,-1-2 35,2 0-59,-6 0-480,14 0 183,-5-8 380,-1-1 0,6-9 0,-6 1 0</inkml:trace>
  <inkml:trace contextRef="#ctx0" brushRef="#br0" timeOffset="70454">20940 1712 7569,'-11'0'-363,"-1"0"342,8 0 0,-11 0 159,3 0 1,2 2-1,-1 4-128,-3 6 1,-1-3-1,-1 3 14,4 2-67,-3-7 139,13 9-181,-6-6 143,0 7 22,7 0-169,-7 1 0,8-6 76,0-1 0,8-5 1,3 4-58,5-2-130,1-3 220,1-5-34,-1 0 26,1 0-142,-1 0 0,0 0 98,1-7-116,-1 5 114,9-14 8,-15 6-21,13-7 141,-15-1-129,1 9-4,-2-7 6,-8 14 125,0-13 7,0 13-114,0-14 1,0 12-2,0-7 1,-8 7 0,-4-2 0,-5 4-97,-6 2 122,3 0-176,-5 0 9,7 0 137,-7 0-11,6-8-265,1 6 120,3-5 176,5 7 0,0 0 0,3 0 0</inkml:trace>
  <inkml:trace contextRef="#ctx0" brushRef="#br0" timeOffset="70805">21237 1188 7109,'0'18'73,"0"-1"0,0 7 0,0 1 0,0 2 64,0 4-49,0 2 0,0-6-154,0 6 143,0-6 3,0 8-20,0 0-7,0 0 47,0 0-27,0-8-175,0 6 0,0-13 150,0 13 5,0-14-298,0 14 138,0-14-24,0 7-266,0-1 177,0-6 7,0-1 139,0-3-300,0-5 133,0 7 0,0-7 241,0-2 0,8 0 0,2 1 0</inkml:trace>
  <inkml:trace contextRef="#ctx0" brushRef="#br0" timeOffset="71342">21691 1730 7110,'-2'-10'-983,"-1"2"1076,-3 0 0,-2 7 0,2-5-149,-5 4 113,-5 2-1,-1 0 68,-1 0-86,8 0 0,-5 0 0,3 0 0,-3 2 37,-3 4 0,7-3 0,-1 7 59,-2-2-58,7 5-10,-9-3-4,6 8-20,1-9-30,-7 7 0,14-6 1,-6 5 54,1-3-78,5 3 1,-6-5 0,8 7-24,0 1 0,2-8 0,4-3 2,5 1 1,5-6-1,1 4-161,1-4 183,-1-2 8,1 0-116,-1-8 105,1 6-11,-1-13 11,1 5-4,-1-8-2,1 1-13,-9-1 117,7 9-104,-14-7-7,13 7 0,-13-9 215,6 8-150,-8-5 0,0 5 215,0-7-119,0 7-62,0 2-57,0 8 0,0 8 0,0 4-68,0 3 1,0 3 0,0-1-62,0 1 0,0-1 0,0 0-81,0 1 0,2-6 0,4-1 1,5 1 193,5-2 0,9-3 0,-6-7 0,14 0 0,-5 0 0</inkml:trace>
  <inkml:trace contextRef="#ctx0" brushRef="#br0" timeOffset="35820">17308 682 7483,'-8'-10'-292,"-2"2"1,-1 3 233,-1-1 1,0 0-1,-5 6 1,0 0 135,-1 0 0,1 0 0,-1 0 0,1 0-33,-1 0 1,1 0-1,-1 2-9,1 4 0,-1 3 1,3 9-55,3-1 1,-1 1-1,7-1 1,2 1-8,2-1 1,2-5-1,0-1-62,0 3 90,0-6 0,2 5 0,2-5 0,4 0-7,1 0 1,3-3-1,3-3 1,-1 2-9,-2 2 1,1 0 0,9-8 0,1-2-18,-2-2 0,-1-7 1,-1 1-1,2-2 9,3 3 0,-7-11 0,-5 5 1,1-2 11,3-1 1,-1-3 0,-1 0 0,-4-1-39,-3-1 0,1 4 0,-4-8 0,2 0 7,-2 1 1,-2-3-1,-2 6 1,0-2 22,0-4 0,0 6 1,0-1-1,0 3 2,0 0 0,0-6 1,0 6-1,0 1-3,0 3 1,6 7-1,-1 0 185,-1-1 0,-4 5-134,-6 2-45,4 4 55,-13 2 0,11 0-31,-8 0 1,9 2 0,-5 2 66,0 2 0,6 8-49,-4-3 0,4 5 0,0 1 2,-3 1 0,3-1 1,-4 1-1,4-1-13,2 1 1,0-1 0,0 0 0,0 1 8,0-1 1,0 3 0,0 1 0,0 2-7,0-1 1,0-3 0,-2-1 0,-2-1 24,-2 1 1,0 7-29,6 4 1,0-4 0,0-2-1,0-3-3,0-3 1,0 1 0,0-1-17,0 1 0,0-7 0,0 1-42,0 2 0,2-5-6,4 3 1,-2-2-24,8 1 1,-8-1-451,1-4 0,-3-2 520,-2 7 0,-7-7 0,-3 4 0</inkml:trace>
  <inkml:trace contextRef="#ctx0" brushRef="#br0" timeOffset="38787">19264 1 7341,'-12'0'-199,"1"0"0,1 2 1,-2 3 263,6 7 0,-1 4 0,1 1 1,2 1-55,2-1 0,-4 6 0,0 3 0,2-1 6,3 0 0,-5 6 0,0-2 0,2 2-4,2-2 0,2 2 0,-2-5 0,-2-1-1,-2 0 0,1 4 1,5-4-1,-2 1-9,-4-1 0,4 4 0,-4-6 0,2-1 13,-2-3 0,4-2 0,-3 1 1,1-1-140,-2 1 0,4-1 0,-4 1-129,4-1 0,2 1 252,0-1 0,0 1 0,0-1 0</inkml:trace>
  <inkml:trace contextRef="#ctx0" brushRef="#br0" timeOffset="39557">19683 542 7265,'-2'-10'-228,"-4"5"1,-3 3 0,-9 2 324,1 0 1,5 0 0,0 0-40,-1 0 1,-3 0 0,-1 0 0,1 2 2,5 3 1,-5-1-1,4 6 1,-1 0-17,1-1 0,-3 3 0,5 6-140,0-1 1,2 0-1,7-1 85,-5-4 1,4 3 10,-4-3 0,4 3 11,2 3 0,6-7 1,2-1-12,1-2 1,-3 0 0,6-4-14,1 1 1,3 1 0,1-6 7,1 0 1,-7-6 0,1-1 6,2-3 0,-5 4 0,1-6 0,0 1 0,-2-1 4,-1 0 0,5 1 0,-6-7 29,-2 1 0,3 5 0,-1 1 19,-2-3 1,-2 4 46,-2-1-273,0 7-37,0-4 157,0 8 0,6 8 41,0 3 0,0-1 14,-6 2 1,1-1 7,5 7 1,-4-1 53,4 1 0,-2-3 1,0-1-47,2-2 0,5-7 0,-3 5 23,2-2 1,-4-2 0,5-6-18,3 0 0,1 0 0,3 0 10,-1 0 0,1-2 0,-1-2-15,1-2 0,-3-8 1,-1 5-1,-3-3-25,3 0 1,-4 7 0,-1-7 0,1 0-94,0 3 1,-4-5 0,3 6-97,-1-1 0,-2-3 193,-6-5 0,0-1 0,0 1 0</inkml:trace>
  <inkml:trace contextRef="#ctx0" brushRef="#br0" timeOffset="37969">18268 542 7438,'18'0'-1696,"-1"0"1819,-7 0 151,-2-8-152,-8 6 264,0-13-233,0 13-107,0-6 0,-2 8-11,-4 0 1,-4 0-1,-7 0 22,-1 0 1,-7 2-1,-2 2 73,0 2-105,2 7 41,7-11-68,1 14 0,-1-6 0,1 7 22,-1 1 1,7-1 0,1 0-3,2 1 1,2-1 0,6 1-58,0-1 1,0 1 0,0-1 16,0 1 0,8-1 0,4-1-63,3-5 0,3 3 1,-1-8-1,1-2-78,-1-2 1,3-2 0,1 0 0,4 0 162,2 0 0,2-8 0,6-2 0</inkml:trace>
  <inkml:trace contextRef="#ctx0" brushRef="#br0" timeOffset="38370">18688 612 7569,'-18'0'-165,"6"0"0,1 0 0,-3 2 0,-1 2 293,-3 2 1,1 1 0,-1-1-29,1 6 0,5 3 0,2 3-12,3-1 1,1-5-1,6 0-234,0 1 0,2 1 1,4-1 115,5-1 1,5-8 0,1 2 0,1-4-39,-1-2 1,1 0-1,-1 0 1,1 0-3,-1 0 0,6-8 0,1-4 0,-3-1 77,-2 1 1,-1-4 0,-3 5-1,-3-5 86,-6-1 1,2-1 0,-3 1-51,-1-1 0,-4 1 0,-6 1-76,-5 5 1,-5 1 0,-1 6 0,-1-2 0,1 3 29,-1 1 1,-5 2 0,0 0 0,2 0-337,1 0 1,8 2 338,1 3 0,-1 5 0,-5 8 0</inkml:trace>
  <inkml:trace contextRef="#ctx0" brushRef="#br0" timeOffset="33687">15055 822 7341,'17'0'-947,"1"-2"860,-1-4 1,1 4-1,-1-6 1,1 2 78,-1 0 1,-5-5 0,0 3 50,1-2 0,3 1 1,-1-5 102,-3 2 0,-4 7-44,-8-7-118,0 8 63,0-11 0,-2 13 9,-4-4 1,-4 4 0,-7 2 26,-1 0 1,1 0 0,-1 0-37,1 0 0,-1 6 0,1 1 0,-1 3-32,1 4 1,5-1 0,3 1 0,-1-2 31,0 1 0,6 3 0,-2 1-67,5 1 0,1-1 1,0 0-58,0 1 0,7-6 0,5-3 0,3-1-49,3-4 0,1 4 0,3-2-214,1-3 250,0-1 0,2 0 0,5 2 0,1 2 90,-2-2 0,11-2 0,-3-2 0</inkml:trace>
  <inkml:trace contextRef="#ctx0" brushRef="#br0" timeOffset="34066">15841 699 7456,'-8'-9'-277,"-2"1"0,-1 2 1,-1 0 332,-1 2 1,-3 2-1,-1 2 10,-1 0 1,1 0 0,1 2 0,3 2 27,1 2 1,0 8 0,-5-3-86,-1 5 0,7 1 0,1 1 0,2-1 3,4 1 1,-3-1-1,1 1 1,2-1-20,2 0 1,2-5 0,0 0-1,0 1-21,0 3 0,0-4 1,2-3-1,4-1-24,5-4 1,5 4 0,1-3 0,3-1-67,3-2 1,-2-2 0,6 0-1,1-2-54,-1-4 1,0-3 0,4-7 171,-2 5 0,0-13 0,6 5 0</inkml:trace>
  <inkml:trace contextRef="#ctx0" brushRef="#br0" timeOffset="34378">16208 333 7338,'9'0'-177,"7"0"0,-12 7 0,5 5 0,-1 3 216,-4 3 0,-2 5 0,-2 2 0,0 3-42,0 3 0,0-4 0,0 2 0,0 2-4,0 2 0,0-4 0,0-2 1,0 0-67,0 1 0,0-5 0,0 4 1,0-2-41,0-3 1,0-3 0,2-2-3,4 1 115,-4-1 0,5-7 0,-7-2 0</inkml:trace>
  <inkml:trace contextRef="#ctx0" brushRef="#br0" timeOffset="35061">16033 769 7376,'12'0'-473,"-1"0"1,-5 0 500,6 0 1,-1 0-6,7 0 0,-3-2 1,-1-2-16,-2-1 1,-1-1 0,7 6 0,-1 0 2,1 0 0,-1-2 0,1-2 0,-1-2 6,0 2 0,7 2 1,1 2-1,0-2 5,0-4 0,1 5 0,-5-5 0,2 4-20,-1 2 1,3-6 0,-2 0 0,-2 2-47,-1 2 0,-3 2 0,1-2 0,-1-2-7,1-1 0,-1-3 1,1 4 31,-1-2 1,1-5 0,-3 3 76,-3-2 0,-3 6 1,-5-4-65,2 1 0,-2 5 45,-10-4 0,2 4 0,-7 2-4,-3 0 1,4 0 0,-1 0 11,-3 0 1,-1 0 0,-3 0-14,1 0 0,-1 2 1,1 2-30,-1 2 1,7 5 0,-1-3 0,0 2-4,3 3 1,-1 1 0,6-1-1,-2-1-5,2 2 1,3 1 0,1 3 22,0-1 0,0 1 0,0-1-27,0 1 0,1-7 1,5 1-4,6 1 1,-2-5 0,1 0 0,3-2-29,1 0 1,3-1 0,1-5 0,3 0-837,1 0 874,8 0 0,-4 0 0,8 0 0</inkml:trace>
  <inkml:trace contextRef="#ctx0" brushRef="#br0" timeOffset="32458">13448 909 6286,'12'0'88,"0"0"0,-1 0-64,7 0 0,-1-2 0,1-2 1,-1-4-24,1-1 1,-1-1 0,0-4 0,1 3-2,-1-3 0,1-1 0,-1-3 0,1 1-1,-1-1 0,-1 1 0,-3-1 1,-3 1-11,-2-1 0,3 7 0,-5-1-23,-2-2 0,-2 5 30,-2-3 1,-2 8-1,-4-2 42,-5 4 0,1 2 1,-2 0 76,-1 0 1,-1 2-53,3 4 0,3-2-52,8 8 0,2-1-14,4 7 0,1-7 1,9-1-1,-1 0-6,5 0 0,1-5 1,-2 5-1,3 0-4,1 0 0,0 1 1,-5 7-2,-1-1 1,-5-5 0,-2-1-9,-3 3 1,-1 1-1,-6 3 11,0-1 0,-8-5 0,-3-2-23,-5-2 1,-3 3-1,-2-5 1,-3 0-92,3 2 0,2-7 0,-1 5-118,-3-4 243,-4-2 0,0 8 0,1 2 0</inkml:trace>
  <inkml:trace contextRef="#ctx0" brushRef="#br0" timeOffset="32886">14147 839 7569,'11'0'-590,"1"0"0,0 0 644,5 0 0,1 0 0,-1-2-60,1-4 0,-1 2 0,1-5 13,-1 1 0,-1-6 1,-3 5-1,-3-3 13,-2 0 1,3 7 0,-5-7 29,-2-2 1,-2 5-51,-2-3 0,-8 8 0,-4-2-13,-3 4 1,3 2 0,1 0 0,-3 0 51,-1 0 0,-3 2 0,1 2-32,-1 2 0,7 8 1,1-3-1,0 3 1,2-1 4,1-1 1,1 0-1,6 5 1,0 1 6,0-1 1,2-1 0,4-3 0,3-1-14,1 1 1,5-3-1,-3 0 1,4-1-55,1 1 0,2-6 1,3 4-1,1-2-54,-2-1 0,5 1 1,-1-6-1,0 0-44,0 0 0,4 0 0,-5-2 146,-3-4 0,6-3 0,0-9 0</inkml:trace>
  <inkml:trace contextRef="#ctx0" brushRef="#br0" timeOffset="33220">14671 175 6350,'0'12'-86,"0"0"183,0 1 0,0 5 1,0 3-1,0 2-48,0-1 0,0 3 0,0 0 0,0 0 6,0 1 0,0 5 0,0-2 0,0 4-25,0 2 1,0-6 0,0 0 0,0 0-30,0-2 1,0 6-1,2-6 1,2 0-106,1-3 1,3 1 0,-4-2 0,4-1-62,2-3 1,-1-2 0,5 1 164,-3-1 0,9 1 0,7-1 0</inkml:trace>
  <inkml:trace contextRef="#ctx0" brushRef="#br0" timeOffset="26435">7196 909 6534,'8'-10'-19,"-4"2"0,7 6 47,3-3 0,-4 3 0,1-4 1,3 4 13,1 2 0,3 0 0,-1 0-46,1 0 1,5-2-1,0-2 1,-1-2-1,-3 2 27,-1 2 1,5 2-1,0 0-14,-2 0 0,-1 2 0,-3 2 0,1 2-10,-1-2 0,-5 4 1,0 0-4,1 1 1,-3 3 0,0 5-27,-3 1 1,1-1 0,-4 1-8,2-1 0,0 1 29,-6-1 0,-2-1 1,-4-3 10,-6-1 0,-3-8 4,-3 2 0,1-4 0,-1-2 107,1 0 1,5 0 0,2-2-55,3-4 0,1 2 0,6-8 0,0-1-59,0-3 1,2-1-1,4-1 1,5 1-59,5-1 0,1-5 0,3-2 1,1 0-71,2-1 1,6 5 0,-3 7 0,-1 5 8,0 1 0,4 2 0,-6 6 0,-1 0 118,-3 0 0,-1 0 0,-1 0 0</inkml:trace>
  <inkml:trace contextRef="#ctx0" brushRef="#br0" timeOffset="26936">8366 891 7569,'0'-11'-118,"-2"1"-85,-4 2 1,4 1 0,-5 3 174,-1-2 0,-2 0 1,-7 6 76,-1 0 0,7 0 0,-1 0 1,-2 0-37,-1 0 1,-3 0-1,1 2 9,0 4 0,-1 3 0,1 7 0,-1-2-22,1-3 0,5-1 0,2 4 0,3-3 18,3 3 1,-4-5 0,2 3 1,2 2 1,4 1-30,6 3 0,4-3 0,7-3 0,1-6-8,-1-4 1,1-2 0,-1 0 0,1 0-31,-1 0 0,6-2 1,1-4-1,-3-6 39,-2-3 1,-1 3 0,-3 0-1,-1-1 39,-2-3 0,-7-1 175,7-1-2,-8 1-233,4 7-42,-8 2 1,0 10 0,0 4-44,0 6 0,0 3 0,0 3-104,0-1 0,5-5 1,3-2 217,2-3 0,2 7 0,5-4 0</inkml:trace>
  <inkml:trace contextRef="#ctx0" brushRef="#br0" timeOffset="27389">8681 856 6946,'0'-9'-120,"1"1"297,5 8 1,-2 0-269,8 0 0,-8 2 0,3 2 0,-1 4 74,0 1 1,2-3 0,-4 6-7,2 1 1,5 3 15,-5 1 1,2-1-1,-4-3-7,1-1-2,1-8 57,-6 4 0,0-10-58,0-4 1,2 2 0,2-8 0,2-1 14,-2-3 0,6-1 0,1 1 0,3 3-7,-3 1 0,5 2 0,-4-3 0,3 3 17,3 2 1,-1-3 0,0 5-1,1 2-7,-1 2 1,1 2 0,1 0 0,3 0 22,1 0 1,0 0 0,-5 0 0,-1 0-13,1 0 1,-1 6-1,-1 2 1,-3 1-17,-1 5 0,-6 0 0,3-1 0,-1-1-85,-4 1 1,0 3-1,0 1-71,2 1 0,-1-1 0,-3-1 160,4-5 0,4 5 0,7-6 0</inkml:trace>
  <inkml:trace contextRef="#ctx0" brushRef="#br0" timeOffset="27972">9781 769 7569,'0'-17'-526,"-8"7"1,-2 2 508,-7 8 0,-1 0 1,1 0-1,-1 0 56,1 0 0,0 0 1,-3 0-1,1 2 10,1 4 1,-3-2-1,9 8 1,-1 1 21,1 3 0,-2 1 1,9 1-61,1-1 0,2 0 1,2 1-19,0-1 1,0 1-1,2-3 1,4-1 16,5-2 0,-1-7 0,2 5 1,1-2-84,3-4 0,1-2 0,1-2 0,-1 0 6,1 0 1,-1-2 0,0-2 0,1-4 46,-1-2 0,1-1 1,-1-9-1,-1-1 13,-5-2 1,3-6 0,-6 3 0,0 1-15,-1 0 1,-1-6-1,-6 2 1,0-4-21,0-2 1,0 0 0,0 0 0,0 2 8,0 4 0,0-2 1,-2 8-1,-2-1 56,-1-1 1,-1 6 0,4-5 24,-4 5 1,4 2 87,-4-1-53,4 1-57,2-1 0,0 10 0,0 8 14,0 10 1,6 11-1,0 5 1,-2-1 6,-2 0 1,-2 4-1,0-4 1,0 1-10,0-1 0,0 6 0,0-4 1,0 0-21,0-3 1,2 1-1,2-2 1,3-2-38,3-1 0,-6 3 0,4 0 0,-3-1-94,1-3 0,8-1 0,-4-1-90,-1 1 0,5-7 1,-6-1 201,1-2 0,3 5 0,5-3 0</inkml:trace>
  <inkml:trace contextRef="#ctx0" brushRef="#br0" timeOffset="28342">10287 717 5981,'-17'0'281,"-1"0"1,1 2-222,-1 4 1,3-3 0,1 9 27,3 2 1,1 1-1,-2 3-114,6-1 0,5 1 0,1-1 44,0 0 1,1-5 0,3 0 0,4-1-22,2-1 0,1 4 1,7-8-1,-1-3-18,1-1 0,-1-2 0,1 0 0,-1 0 22,1 0 0,-1 0 0,1-2 0,-1-3-36,1-7 0,-1-2 0,0 1 1,-1 1 38,-4-1 0,-5-3 1,-7-1-1,0-1 11,0 1 1,0 5 0,-2 2 0,-3 1-28,-7-1 1,-4 6 0,-1-2-1,0 4-73,-1 2 0,1 0 1,-1 0-1,1 0-19,-1 0 1,1 0-1,1 2-281,5 4 385,3-4 0,0 13 0,-2-5 0</inkml:trace>
  <inkml:trace contextRef="#ctx0" brushRef="#br0" timeOffset="29019">10671 717 7265,'10'0'-831,"4"2"815,-8 4 0,5 3 1,-3 7 35,2-5 0,-6 5 0,3-6 0,-1 1 10,0 1 1,0 0 0,-4 5-56,4 0 1,-5-5 0,5 0 23,-4 1 56,-2-5 74,0 0-122,0-8 1,0-2-1,0-4-47,0-6 0,6 3 1,2-3 23,2-1 1,1-1-1,5 0 1,-3 5 1,-1 1 1,0-6 0,5 5 23,0-1 1,1 0 0,-1 6 0,1-1 17,-1 1 1,1 2-1,-1 2-21,1 0 1,-7 0-1,1 0-8,2 0 1,-1 7 0,1 3 0,-5 2-1,-1-1 0,0-1 0,-4 4 1,2-3-3,-2 3 0,-2-4 0,-2 1-2,0 3 1,0 1-28,0 3 18,0-8 52,0-3 1,0-9-13,0-3 1,0-5-1,0-8 1,1 1-27,5-1 1,-2 1 0,8 0 0,1-1-28,3 1 0,1 5 0,1 0 29,-1-1 1,-5 3 0,0 0 0,1 3 0,3 3 10,1 2 0,1 2 1,-1 0-22,1 0 1,-1 2 0,0 4-6,1 5 0,-1 3 1,-1-1-1,-2-1-86,-3 2 1,-5 1-1,4 3-119,-3-1 0,-1 0 218,-6 1 0,8-1 0,2 1 0</inkml:trace>
  <inkml:trace contextRef="#ctx0" brushRef="#br0" timeOffset="29544">11702 961 7569,'15'-11'-582,"-3"-1"465,4 8 1,-7-9-1,7 5 76,-5-2 0,5 4 0,-4-5 65,3-3 0,3-2 0,-1-1-18,0 0 1,-1-1 0,-2 1 0,-5-1-2,-1 1 0,0-1 0,-4-1 0,2-4-6,-3-7 1,5 3-1,-2-2 1,-2-2-13,-2-2 0,0-2 0,2 0 1,1 2 17,-1 4 1,-2-4 0,0 6 0,2 0 48,2 4 0,0 3 0,-6 3 0,0-1-36,0 1 1,-2 1-1,-2 3 1,-4 3 22,-2 2 0,5 0 0,-7 5-49,-2-3 0,5 0 0,-3 6-13,-2 0 0,1 2 1,-1 2-1,3 3 31,-3 3 0,6 2 0,1 5 0,1 3 11,0 3 1,-6-2-1,6 6 1,3 1 1,1-1 1,-4-4-1,0 4 1,2 0 20,2 1 1,2-5 0,0 4 0,0-2 9,0-3 1,2-1 0,2 0 0,2 3-40,-2-3 1,5-2 0,1-1 0,2-1 14,-1 1 1,-5-1 0,6 1-80,1-1 0,3-1 0,-1-3 0,-1-3-172,-2-2 1,-1 3-1,7-5-29,-1-2 0,1 4 0,-1-2 250,1-2 0,-1-10 0,1-4 0</inkml:trace>
  <inkml:trace contextRef="#ctx0" brushRef="#br0" timeOffset="30248">12296 769 6659,'5'18'64,"3"-3"0,0-1-50,0-3 0,3-5 1,-3 6-1,2-1-3,3-1 1,-3 4 0,2-6 0,1-1 6,3 1 1,1-2 0,1-6 0,-1 0-70,1 0 1,-1 0 0,1 0 38,-1 0 1,1 0-1,-1-2 1,1-4 8,-1-6 0,-5-1 0,-3-1 1,-1 3 9,-4-3 0,-2 4 0,0-1 36,4-3 1,-4-1 190,3-3-77,-3 8-184,-2 3 0,0 9 1,0 3 20,0 7 1,0 4 0,0 1 0,0 1-11,0-1 1,0 0-1,0 1 1,0-1 9,0 1 1,0 5-1,0 0 1,0-1 18,0-3 0,0 4 1,0 3-1,0-1 33,0 0 0,0 4 1,2-4-1,2 1-32,2-1 1,0 6 0,-6-4 0,0 2-3,0 0 0,0-5 0,-2 3 0,-2-2-16,-2-4 1,-2 5 0,5-3 0,-5-2 12,-2-1 0,4-5 1,-3-1-1,-1-5 41,0-1 1,4 4 0,-5-6 0,-3-2 11,-1-2 1,-3-2 0,1 0-1,-1 0 59,1 0 1,-3-2 0,-1-4-31,-2-6 1,-1-3 0,9-3 0,1 1-72,3-1 0,7-1 0,-2-3 0,4-1-7,2 2 1,0-6-1,2-1 1,4-1-66,5 0 0,5 2 1,3-4-1,3 4-141,1 2 0,8-4 1,-2 5-1,2 3 69,-2 2 1,2 1 0,-5 1 0,1-1 123,4 1 0,-6-1 0,0 1 0</inkml:trace>
  <inkml:trace contextRef="#ctx0" brushRef="#br0" timeOffset="50993">7877 1869 7569,'-15'-2'-129,"1"-1"12,2-3 0,7-6 1,-5 4 43,2-1 199,-5 5-18,3-4 0,0 8-227,2 0-21,8 0-39,0 0 0,0 8 203,0 3-24,0-3 0,8 8 0,2-7 0</inkml:trace>
  <inkml:trace contextRef="#ctx0" brushRef="#br0" timeOffset="50802">7423 2149 6989,'0'-18'-92,"-6"7"1,-1 1 198,-3 2 1,6 0 0,-4 5-66,0-3 1,1-2-1,-7 4-30,2-2 0,1 1 0,-7 5 0,1-2 0,-1-2 26,1-2 1,-6 0 0,-1 6 57,3 0-60,2 0 11,-7 8-19,7-6 4,-6 6-21,7-1 0,7-3-67,-1 8 74,0-1 0,3 1 0,3 0-43,4 1 1,4 1-1,2-1 1,3-3 5,3-2 0,2 4 1,5-7-1,1-1 2,-1-2 0,6-2 0,1 0-30,-3 0 33,-1 0-97,-3 0 92,0 0 10,9 0-20,-15-8-17,13 7 24,-15-15 3,9 14 82,-9-13-82,7 5 1,-14 0 52,6-5 1,-2 11-1,-1-8 1,1 6-49,-6-5 38,0 7 1,0-6 378,0 4-315,0 4-49,0-5-4,0 7-12,0 7 0,0-3-20,0 8 1,0-1-1,0 7-10,0-1 0,2 7 1,2-1-1,2-2 3,-2-1 0,3 3 1,-1 2 1,-2 2-174,-2 2 175,6-1 2,-6 5-13,6-6-113,-8 0-11,0 6 118,0-14-146,0 14 132,0-13-4,0 13 7,-8-14-20,6 6 7,-14-7-25,14-1 28,-13 1 78,5-9-81,-7 7-8,-1-14 186,9 13-159,-15-13-21,20 6 20,-27-8 79,27 0 0,-19 0 1,12-2 50,-5-4-113,-1 4 13,-1-13-9,8 5 38,3-7-31,7-1 1,0 1 7,0-1 0,0-1 1,0-2-1,2-3-8,3 3 1,5 2-1,8 1 1,1 3-95,4 3 93,-3-4 3,5 7-10,0-1-127,-6-6 128,14 7 0,-11-3-73,7 1 65,-8-1 0,4 2 1,-1-5-21,-1 3 17,0-4-11,3-1 1,-5 5 35,8 1-35,-8-1 7,5-5 0,-9-1-12,1 1 4,7 7 181,-14-6 45,13 7-204,-15-9 126,1 9-113,-2-7 0,-6 12 30,4-7-89,-4 7 65,5-4 10,-7 0-47,0 6 41,0-13 4,0 13-4,0-14-163,0 14 157,0-13-32,0 13 0,0-8 9,0 4 77,0 4 1,-6-3-32,1 10 0,-7-1 1,4 8 19,-1 1 0,5-3 0,-4 2 7,0 1 0,6 3 6,-4 1-38,4 1-34,2-1 8,0 1 0,0-7 0,2 1 1,4 0-1,4-1 0,2 1-8,-1 2 23,-7-7-56,12 1 1,-7-2-55,9 0 0,-1 1 1,1-3-271,-1 2 153,-7 0 6,5-6 129,-5 0-353,8 0 157,-1-8-1,-7-1 268,5-9 0,-13 1 0,14-1 0,-7 1 0</inkml:trace>
  <inkml:trace contextRef="#ctx0" brushRef="#br0" timeOffset="51375">8157 2027 7109,'2'11'447,"3"1"-330,-3 0-1,14-3 0,-14 7-204,6-14-1,-8 13 208,0-5-220,0 7 0,7-7 173,-5 6 19,6-7-37,-8 9 36,0-9-18,0 7 0,8-6-56,-6-1 1,5 1-119,-7-4-158,8-4 92,-6 6 220,6-8 24,0 0-65,1 0 7,1 0 1,0-2 27,-4-4-33,3-4-54,1 0 60,6-5-5,-7 5 1,3-7-189,0-1-6,-1 1 138,7-1 0,-1 1-234,1-1 269,-1 9-80,0-7 1,-5 8-118,0-3 0,-1 3 4,7 8-46,-1 0 123,-7 0 1,6 0 122,-5 0 0,5 0 0,1 0 0,1 0 0</inkml:trace>
  <inkml:trace contextRef="#ctx0" brushRef="#br0" timeOffset="51808">8803 2114 7265,'11'10'-1086,"1"-5"1186,-8-3 0,11-2-12,-3 0 1,-2-5-1,1-1 53,3 2 1,-6 0 36,-2-2-106,3 4-16,-7-13-107,6 13 91,-8-6-30,0 8 1,0-2 1,0-4 0,-2 4 1,-4-4 3,-5 5 1,-3-1 0,0-2-1,3-2 9,-3 2 1,5 2 0,-3 2 0,-2 0 134,-1 0-141,-3 0 17,1 8-10,-1-6-50,1 6 51,-1-1 12,1-5-99,7 14 92,-5-7-6,13 1 1,-14 6-17,14-14 17,-5 13-10,7-13 27,0 14 0,2-7 0,3 9 0,7-3-25,4-3 0,-5 2 0,1-7 1,1 1-36,3 0 1,1 3 0,1-5-34,-1-2 1,-5 0-265,0 2 137,-1-4-199,7 6-71,-1-8 205,1 0 125,-1 0 0,1 0 116,-1 0 0,0-2 0,1-4 0,-1 4 0,1-14 0,-1 7 0</inkml:trace>
  <inkml:trace contextRef="#ctx0" brushRef="#br0" timeOffset="52434">9187 2044 7569,'10'0'-378,"-1"0"357,-3 0 150,-4 0 0,8 2 109,-4 4-145,-4-4 0,7 11 1,-5-5-141,2 2 33,0 1-24,-6-1-87,0 6 1,0-7 156,0 1 0,2 4-193,4-9 138,-4 9 1,5-10-12,-7 8-13,0-9 1,0 7 7,0-4 20,0-4 8,0 6-70,0-8 88,0 0 1,0-8-5,0-4 1,0 3 0,0-3 9,0-2-16,8-1 1,2-3-8,-1 9 11,7-7-2,-14 6-14,13-7 14,-5 0 0,8 7-2,-1-6 5,1 7-3,-9-1-3,7-6 2,-7 14 198,9-5-193,-1-1 4,1 6 172,-1-6-162,1 8-4,-1 0 14,-7 0-34,5 0 40,-5 0-16,8 0 27,-9 0-18,7 8 24,-14-6-20,13 6-56,-5-1 30,0-5 10,5 14 0,-13-12 1,6 7-1,-2 3 1,2 0-15,1-3 0,-5 5-85,2-5 100,-4 5-3,-2 1-55,0 1 1,0-7-1,0 1 41,0 2 1,0 1-9,0 3-11,0-9 15,0 7 8,0-6 0,0 1-24,0 1 147,0-8-129,0 4-1,-8-1 5,6-5 163,-6 6-151,1 0-15,5-6 14,-14 5 1,14 1 1,-7-6 1,3 4 0,4-2 0,-6 0-344,0 2 1,4 5-578,-7-5 907,7 8 0,-12-5 0,7 9 0</inkml:trace>
  <inkml:trace contextRef="#ctx0" brushRef="#br0" timeOffset="56366">10671 2149 7569,'10'0'-1413,"-2"-2"1421,-8-4 0,0 2 194,0-7-173,0 7 40,0-4 0,-2 8 0,-4-2 15,-5-4 0,1 4 0,-2-4-12,-1 4 0,3 2-19,-2 0-39,1 0 1,-1 0 0,0 0 19,-1 0-161,-3 8 164,-1-6-22,-1 14 9,1-14 1,-1 13-2,1-3-2,-1-4-150,1 7 143,7-13-16,2 14 69,1-7-64,5 1 7,-6 5-11,8-5 70,0 0-59,0 5-1,0-13-32,0 14 36,8-6-2,-6-1 4,5-1 4,1 0-9,-6-6 0,12 7 0,-6-5 1,1 2-4,5-2 1,-4-2 0,1-2-22,3 0 21,1 0 0,-5 0-48,5 0 0,-7-2 47,4-4-45,3 4 40,-13-6-1,14 1 1,-14 5 88,13-6-89,-13 0-3,6 6-2,-8-13 4,8 13-5,-6-6 43,6 0 0,-8 4-54,0-7 0,0 5-43,0-6 34,0 8 1,1-3 34,5 7 0,-4 2 22,4 3 1,-4 5 64,-2 8-78,0-9 1,2 7-1,2-5 0,2 5 0,5-4 0,-3-3 27,2-1 30,-6 6-53,11-12-5,-5 5 0,0-7 0,5 0-3,-5 0-2,7 0 113,-7 0-104,5 0 3,-5-7 131,0 5-116,5-14-18,-5 14 28,0-13-217,-2 13 201,-1-14-3,-5 14-97,6-13 1,-8 11-332,0-8 1,6 6-282,0-5 679,-1 7 0,-12-4 0,-3 8 0</inkml:trace>
  <inkml:trace contextRef="#ctx0" brushRef="#br0" timeOffset="57899">12069 2131 6596,'0'-17'-49,"0"-1"1,0 7-1,-2-1 105,-4-1 0,4 3 0,-6 0 124,0 2-136,6 3 1,-13-1 0,3 0 88,-3 2-295,-3 2 212,1 2-3,-1 0-54,1 0 0,3 0 0,-1 2 20,-5 4 18,7-4 0,-3 13-14,7-13 3,-9 14 180,8-14-174,-5 13-12,13-5-51,-14 7 68,14-7-6,-5 6 10,7-7-107,0 9 103,0-8-4,0 5-32,0-5 0,7 1-21,5 1 49,-4-8-11,7 11 1,-5-13-9,8 4 13,-1-4-106,0-2 0,1 6 75,-1 0-107,9 0 110,-7-6 6,6-8-10,-7 6-39,-1-6 38,-7 0 4,5-1-14,-5-1 30,0-6-24,5 15 4,-13-15 69,14 14-69,-14-13-4,6 13 8,-8-6 153,0 0 5,0 6-128,0-6-7,0 8 81,0 0-59,0 8 1,0-4 0,0 8-1,0 1-40,0 3 1,0 7-1,1 0 1,3 1 19,2 1-127,0-6-1,2 14 122,-6-13-3,5 5-173,-7 0 164,0-6-18,8 14-105,-6-13 100,6 5 1,-8-7 11,0-1 58,0 1-73,0 7 3,0-14 51,-8 13-56,6-15 9,-13 9-2,13-8 69,-14 5-63,14-13 9,-13 14-11,5-15 95,-7 7-88,-1-8 11,8 0-19,-5 8 18,5-6-4,0 6 5,-5-8-31,13 0 27,-14-8 0,15 6 1,-7-14 0,8 5-15,0-5 0,0-1 0,0-1 0,2 1-34,4-1 20,3 1 20,9 0-4,-1-1-151,1 1 148,-1-1-4,1 1 8,-1-1-9,8 1-1,-5-1 3,13 1 83,-14-8-88,6 5 5,1-5 0,-7 0-4,14 5 4,-14-5-10,7 0 1,-1 5 144,-6-13-134,6 14 18,-7-14-128,-1 6 123,9 0-9,-15-6 13,12 13-66,-13-5 52,0 0 1,-2 5 176,-1-5-180,-5 8 7,6-1-9,-8 1 1,0-1 3,0 9-5,0-7-1,-8 6 251,6-7 0,-5 7-197,-1-5-6,6 5 8,-14 0-7,14-5 23,-5 5-15,7 0 34,0-5-34,-8 13-114,6-14 241,-6 15-123,8-15 26,0 14-4,0-13-25,0 13 4,0-6-118,-8 8 111,7 0-17,-7 0 1,6 0 0,-2 2-31,-2 4 39,0-4 1,1 7 0,-1-3 11,2 6 1,-4-3-1,2 3 22,2 2-32,-5 1-7,7 3-1,-6-1 17,8 1 59,-8-1 1,6 2 0,-4 3-25,4 1 1,-3 2 38,-1-1-56,0-5-5,6 6 0,0-2 28,0 1-21,0-1 87,8 2-86,-6-5-3,13 5 18,-13-8-95,14 1 91,-7 7-55,1-6 0,6 7 11,-5-9 1,5 1-65,1-1 1,-5-5-275,0-1 142,-1 1-150,7 5 1,-1-5 122,1 0 0,-1-8-239,1 1 445,-1-3 0,0 6 0,1 2 0</inkml:trace>
  <inkml:trace contextRef="#ctx0" brushRef="#br0" timeOffset="58401">13012 2184 7569,'0'-10'0,"0"-5"-374,0 13 324,0-14 48,0 6-24,0 1 1,-2-5-1,-2 6 21,-2-1 0,-8 5 0,3-2-128,-5 4 199,-1 2 16,-1 0-32,9 0 73,-7 0-60,6 0-1,-7 0-21,-1 0-5,9 0 1,-7 0 0,5 2 63,-5 4-47,6 3-22,-5 1 1,7 6-137,-4-5 164,5 5-59,7-6 1,-6 5-11,0-3 58,0 3-78,6-5 1,0 5 11,0-3 1,6-2 0,2-1 0,2-1 20,3-4 0,-3 0 0,1 0-27,3 2-69,2 0 1,1-8-128,0-4 35,1-4 153,-1-7-2,1-1-1,-1 1 24,1 7-27,-9-13 4,7 11 98,-14-5-105,13 1 5,-13 6 2,6-7 79,-8-1-75,8 9 5,-6-7-12,6 14 159,-8-5-140,0 7 409,0 0-375,0 7 152,0 3-142,0 7 1,0 1-15,0-1 0,0 1 65,0-1-154,7 1-6,3-1-173,0 1 117,5-1 0,-5-7 118,0 5-393,5-13 174,-13 6 0,14-8 240,-7 0 0,1 8 0,-2 2 0</inkml:trace>
  <inkml:trace contextRef="#ctx0" brushRef="#br0" timeOffset="61159">13501 2062 7386,'9'7'-1066,"7"-5"1235,-6 6 1,-1-10-44,-3-4 0,-4-3-64,-2-9 0,0 6-34,0 1 0,-2 7 0,-2-4 0,-4 2-42,-1 0 1,-3 1 0,-5 5 0,-1 0-11,1 0 1,-1 2 0,1 1-1,-1 3 37,1-2 1,5 4-1,1 0-11,-3 1 1,4 1-1,1 4-53,1-3 1,2-5 0,6 6 28,0 1 1,2-5 0,4-2-1,5-4 1,5-2 1,1 0-1,1 0 14,-1 0 0,1 0 0,-1 2 0,1 2 15,-1 2 1,1-1 0,-3-3 0,-1 2-3,-3 2 0,-1 2 1,4-4-49,-3 1 1,-7 9 2,2-2 0,2-3 18,-2 3 1,-3-2-1,-6 3 21,-3-1 0,-8-8 0,3 4-2,-5-1 1,-1-5 0,-1 4-15,1-4 0,-1 0 0,1 2 0,-1 2-182,1-2 1,5-2 123,1-2 74,7 0 0,-4-8 0,8-2 0</inkml:trace>
  <inkml:trace contextRef="#ctx0" brushRef="#br0" timeOffset="61751">14042 1939 7266,'-12'-2'-565,"1"-2"0,-3-1 645,-1 1 0,-3 2 1,1 2-46,-1 0 1,1 0 0,-1 0 0,1 2 34,-1 4 0,7-5 1,-1 7-12,-1 0 0,-3 0 0,0 5-64,5-1 0,3-6 1,8 5 0,0 3 0,0-4 8,0 1 1,8-1 0,3 2 2,5-6 0,1-4 0,1-1 0,-1 3-43,1 2 1,-1 0 0,1-6 56,-1 0 0,1 6 0,-1 0 77,1-3 0,-7 1-84,1 2 1,-8-2-1,4 6 1,-3-1 25,1 1 1,0-4-79,-6 6 1,0-1 43,0 7 0,-6-7 0,-2-1 23,-1-2 0,-3 4 0,-5-5-17,-1 3 1,1-6 0,-1 4 0,1-3 0,-1 1 0,1 0 0,-1-6 0,1 0 11,-1 0 1,1 0 0,0 0 16,-1 0 0,6 0-206,1 0-16,7 0 135,-4 0 0,8-2 0,2-2-371,4-2 0,-2 1 417,7 5 0,-7 0 0,4 0 0</inkml:trace>
  <inkml:trace contextRef="#ctx0" brushRef="#br0" timeOffset="64717">14915 1957 7341,'12'-6'-1031,"0"0"1214,-9-8 1,5 11-93,-8-9 0,-2 8 0,-2-4 45,-1 1 0,-9 5 0,2-4-22,-3 4 0,-3 2 1,1 0-46,-1 0 0,1 2 0,-1 2 1,1 2-36,0-3 1,-1 7-1,1 2 58,-1 3-171,8 3 134,3-9 19,7 7-157,0-6-18,0 7 24,0 1 100,7-1-66,3-7 1,8 3-222,-1-7 263,1 0-30,-1-6-352,8 0 215,-5 0 1,5 0-26,-8 0 146,9 0-58,-7 0 105,6 0 0,0 0 0,3 0 0</inkml:trace>
  <inkml:trace contextRef="#ctx0" brushRef="#br0" timeOffset="65075">15282 1904 7427,'-12'6'-158,"1"0"229,-3-2-57,6-2 206,-7 6-180,13-7 58,-14 7 0,13-2 1,-7 2-1,0 0 87,0-1 0,7 7 0,-3-2-381,4 3 104,2 3-21,0-9-21,0 7 127,0-14 0,2 11 1,4-5-1,5 0-102,5 0 0,1-3 0,1-5-172,-1 0 286,1 0-145,-1 0 123,0 0-17,1 0 14,-1-7 19,1-3-33,-8 0 38,5-5 1,-7 5 175,3-7-206,-3-1 57,-8 1 1,0 5 0,0 0-1,0-1-31,0-3 0,-8 5 1,-3 1 34,-5 2 0,-1 2-12,-1 6 0,1 0-169,-1 0 0,1 0 7,0 0 1,-1 2-62,1 4 1,-1-2 48,1 8 1,7-7-177,4 7 327,-4-8 0,9 11 0,-7-5 0</inkml:trace>
  <inkml:trace contextRef="#ctx0" brushRef="#br0" timeOffset="65511">15544 1974 7077,'10'0'15,"-3"0"0,-7 2 38,0 4 0,6-2-51,0 7 69,8 1-143,-12-2 15,5 5 100,1-13-135,-6 14-8,6-6 117,-8-1 13,0 7-96,0-14 82,0 13-29,0-13-44,0 6 53,0-8-14,0 8 18,0-6 108,0 5-126,0-7 0,0-7 0,0-5 4,0-4 0,2-1 0,4 0 0,3-1 23,1 1-114,6-1 0,-7 6 92,9 1 1,-1 1 0,1-3 0,-1 3 0,1 2 0,-1 4 1,2 2 0,3 2 5,1 0 130,0 0-130,-5 0 0,-1 0 42,1 0 1,1 0 0,2 2 0,3 4 0,-1 2 0,-5 5 0,-3-1-8,-3 2 0,-5 1-17,-7 3 1,6-1-4,0 1 0,0-7-138,-6 1 0,0-1-487,0 7 616,-8-1 0,-2 1 0,-7-1 0</inkml:trace>
  <inkml:trace contextRef="#ctx0" brushRef="#br0" timeOffset="66142">16365 1765 7112,'-8'-10'-1141,"6"0"912,-4 4 229,4 4 0,-3-7 835,-1 3-277,0 4-494,6-6-8,0 8 65,0 0 0,0 8-116,0 4 0,0-3 1,0 3-1,0 2 0,0 1 35,0 3 1,0-1 0,0 0 0,2 1-72,4-1 0,-4 7 0,3-1 0,-1-2-55,2-1 1,-4-3 0,4 1-177,-4-1 236,6 1-372,-7-1 162,7 1-61,0-1 297,-6 0 0,6 1 0,-8-1 0</inkml:trace>
  <inkml:trace contextRef="#ctx0" brushRef="#br0" timeOffset="66412">16103 1957 7569,'10'0'-217,"5"0"285,-13-8-124,14 6 0,-7-6 58,9 8 1,-1 0-1,1 0 1,-1-2 0,1-2 39,-1-1 1,6-1-1,3 6-235,1 0 91,-6 0-13,12 0-279,-6 0 251,8 0 1,-6 0 142,0 0 0,0 0 0,6 0 0</inkml:trace>
  <inkml:trace contextRef="#ctx0" brushRef="#br0" timeOffset="67164">16976 1852 7266,'-10'-8'-378,"1"6"0,5-6 0,-4 3 584,-2-1 1,4 0 0,-5 6-89,-3 0-37,-1 0-1,-3 0 1,1 0-221,7 0 227,-5 0-35,5 0 0,-8 2 123,1 4 0,-1-2-49,1 7-89,0 1 27,-1 5 22,1-7-144,7 6 0,0-7 157,4 9-12,4-9-188,-5 7 24,7-6 130,0-1-138,0 7 124,0-14-22,7 13 1,-3-11-1,8 6-19,2-2 0,1-2 1,3-6-1,-1 0-46,0 0 1,1 0 0,-1 0-76,1 0 122,-1-8-187,1 6 174,-1-14 2,8 7 1,-11-3-78,4 0 52,-5 1 14,5-7 0,-1 1-35,0-1 9,-7 1 29,-2-1 0,-2 7-21,0-1 2,-1 0 94,-5 3 1,0-7-105,0 5 135,0 3 0,0-2-29,0 4 0,-2 4 0,-1-2 62,-3 8 1,-6 6-97,6 8 0,0-1 0,6 0 0,0 1 0,0-1 0,0 1 1,0-1-15,0 1 1,6-7 0,2-1-1,2-2 26,3-4-49,3 5 0,1-7 27,1 4 0,-1-4-82,1-2 79,-1 0-141,8 0-6,-5 0 137,5 0-12,-7-8-205,-1 6 188,0-13-7,1 5 16,-8 1-30,5-7 4,-5 6 32,0-7 0,3-1 0,-7 1 1,0-1 0,0 1 200,-1 0-141,1-1 0,-6 6 0,-2 3 52,-4 1 108,5-6 1,-7 12-186,8-5 1,-2 7 0,-2 2-1,-2 3-94,2 7 121,2 4-16,2-7 1,0 7-76,0-5 0,0 5 0,0 1 0,0 1-55,0-1 73,0 1-16,0-8 1,6 5-3,0-3 1,6-3 0,-5 1-201,3-2 15,2 5 178,-3-11-294,7 6 132,-6-8 81,7 0 0,-5 0 131,-1 0 0,1 0 0,5 0 0</inkml:trace>
  <inkml:trace contextRef="#ctx0" brushRef="#br0" timeOffset="67351">17430 1607 7507,'-12'-5'0,"3"-3"-212,1-2 403,-6 6-463,12-11 196,-13 13-1,13-6 194,-6 8-348,0 0 229,7 0-226,-7 0 1,8 2-35,0 4 284,0-4-286,0 13 129,0-13 135,0 14 0,8-7 0,1 9 0</inkml:trace>
  <inkml:trace contextRef="#ctx0" brushRef="#br0" timeOffset="67821">17710 1800 7742,'5'17'-8,"1"0"0,-2 1 0,-2-6 0,-2-1-29,0 3 0,0 1 0,2 1 35,4-5 0,-4-1-56,4-4 53,-5-4 0,-1 4 0,2-12-21,4-6 0,-4 3 0,6-3 0,-2-2-28,0-1 1,5-3-1,-3 1 1,2-1 32,3 1 1,3 0 0,1 1-1,1 2 18,-1 3 0,1 5 1,-1-4-1,1 3-13,-1 3 0,0 2 1,1 2-1,1 0-47,5 0 0,-5 0 0,4 0 1,-3 2 26,-3 3 0,1-1 0,-1 8 27,1 2 1,-7 1-1,-1 3-76,-2-1 1,-2 0 0,-6 1-46,0-1 0,0-5 130,0 0 0,-8-8 0,-2 3 0</inkml:trace>
  <inkml:trace contextRef="#ctx0" brushRef="#br0" timeOffset="68038">18356 1747 7443,'0'10'38,"0"5"0,6-5 1,-1 8-119,-1-1 0,0 0 0,0 1-123,2-1 141,0-7-107,-6 6-312,0-14 209,0 5 272,0 1 0,7-6 0,3 6 0</inkml:trace>
  <inkml:trace contextRef="#ctx0" brushRef="#br0" timeOffset="68204">18408 1607 7116,'-6'-17'32,"0"0"0,1 5 377,5 0-180,0 8-45,0-3-574,0 7-409,0 0 91,0 7 708,0 3 0,0 8 0,0-1 0</inkml:trace>
  <inkml:trace contextRef="#ctx0" brushRef="#br0" timeOffset="68651">18635 1747 7363,'10'0'9,"-2"0"1,-8 2-1,0 4 1,2 4 12,3-1 0,-3 7 55,4-5 17,-4 5-19,-2 1 0,0-7-83,0 6-82,0-7-12,8 1 148,-6-2-158,6-8 138,-8 8 9,0-6-25,0 5-34,0-7 88,0 0-121,7 0 73,-5-7 0,14-3-179,-14 0 172,13-5-6,-13 5 4,14-8-53,-7 1 48,9 0-3,-1-1-65,1 1 57,-1-1 1,1 1 1,1 5 19,4 0-27,-3 9 5,5-5 0,-6 8 88,5 0 1,-5 0-84,4 0 1,-3 0 5,-3 0 0,1 8 5,-1 3 1,1 3 10,-1-3 0,-5 5-133,-1-4-3,-7 3 117,4 3-213,0 7-17,-6-6 194,6 6 15,-8-7-207,0-1 1,-2-1-128,-4-5 357,4 5 0,-6-6 0,8 7 0</inkml:trace>
  <inkml:trace contextRef="#ctx0" brushRef="#br0" timeOffset="69322">19561 1782 7569,'0'-10'-400,"0"-5"348,0 13 0,-2-14 0,-4 5 17,-6-5 1,3 7 0,-3 3 108,-2 4 1,5-4-120,-3 0 123,8 0 0,-11 6 20,5 0-120,-8 0 94,9 8 0,-7-6 0,7 14-159,-1-15 166,-6 15-69,14-6-144,-13 7 170,13 1 8,-6-1-12,8 1-114,0-1-24,0 0 133,0 1-180,0-8 164,0 5 1,2-7-31,4 4 25,4 3-25,7-13 53,1 6-43,-1-8 3,0 0 0,1 0 0,-1 0 1,1 0-20,-1 0 22,1-8-55,-1 6 55,1-13-3,-1 5 23,8-8-22,-5 1 1,-3-1-5,-1 1 27,-6 0-23,-1-1 49,-1 8 1,-2-5 0,0 3 43,-2-3 303,-3 5-332,-1 2 0,-1 8-64,-5 0 0,2 0 0,-6 2 27,2 4 0,3 4-51,5 7 0,-6 1 1,0 1-1,2 2 16,2 3 1,2 5 0,0-4 0,0 2 0,0 4-95,0 2 154,0 2 1,-2 0 2,-4 0 1,4 2-1,-3 2 1,1 3-1,0 1-17,-2 0 1,-2-3-1,4-3 1,-3 2-4,-3 2 1,4 0-1,-4-8 1,1-2-32,-1-2 0,4-2 1,-6 2-1,1-4-2,1 1 0,-5-7 0,3 2 1,-4-5 95,-1-5 0,-1-7 0,1 4 1,0-2 93,-1 0 1,1-2 0,-1-8 0,1-4-26,-1-2 1,1-1-1,1-7 1,5 1-97,5-1 0,4 1 0,2-3 1,0-3-183,0-6 1,2-4 0,4-2 0,5 0-67,5 0 0,9-2 1,4-1-1,4-5-156,2-2 1,0 4 0,2-3 0,4-1 337,5 1 0,12-3 0,4-5 0</inkml:trace>
  <inkml:trace contextRef="#ctx0" brushRef="#br0" timeOffset="83094">8384 3459 7569,'9'0'-145,"-1"0"1,-6 0-5,4 0 186,-4 0 34,6 0 26,-8 0 0,0 2 0,0 3-168,0 7 1,0-2 0,1-1 37,5-1-59,-4 6 0,6-4 60,-8-1-61,0 7 106,0-7 3,0 1-30,8 6 24,-6-14-39,5 13 33,-7-13-31,0 6 24,0-8 29,8 0 28,-6 8-40,6-6 0,-6 3 23,4-10-185,-4-5 153,5-8-1,1 1 1,-6-1-228,6 9 215,0-7 2,-6 7-12,13-9-22,-13 1 18,14-1 5,-14 8-20,13-5 17,-5 13-48,7-14 41,1 14 178,-1-13-173,1 13 1,-1-6 99,1 8-91,-1 0-1,0 0 19,1 0-16,-1 0 32,-7 0-27,6 0 47,-7 8-26,9-6-13,-9 13-2,7-5 12,-6 0-12,-1 5 1,5-5 0,-8 8 2,-2-1-193,-2 1 184,-2-9 3,0 7-5,0-7-221,0 1-9,0 6 216,0-14-27,0 5 49,0 1 0,0-6 0,0 6 0</inkml:trace>
  <inkml:trace contextRef="#ctx0" brushRef="#br0" timeOffset="83327">9117 3441 7569,'10'0'-183,"-2"0"1,-8 2 0,0 4 195,0 6 0,0-3 0,0 3 0,0 2 44,0 1 1,0 3-1,2-1-190,3 0 0,-3 1-422,4-1 279,-4 1 276,-2-8 0,8 5 0,2-5 0</inkml:trace>
  <inkml:trace contextRef="#ctx0" brushRef="#br0" timeOffset="83531">9170 3267 7569,'0'-10'-307,"0"2"1,0 6 39,0-4 22,0 4 124,0-5 0,0 9-45,0 3 0,0 5 166,0 8 0,7-1 0,3 0 0</inkml:trace>
  <inkml:trace contextRef="#ctx0" brushRef="#br0" timeOffset="86959">12121 3459 8011,'0'0'0</inkml:trace>
  <inkml:trace contextRef="#ctx0" brushRef="#br0" timeOffset="85602">11318 3197 6831,'0'17'245,"0"1"-204,0-1 0,0-5 1,2-1-1,1 3-7,3 1 0,0 3 0,-4-1 0,2 1-43,2-1 1,0 3 0,-6 1 0,0 2 1,0-1 0,1-3 1,3-1-1,2-1-238,-2 1 1,-2-1-1,-2 0-24,0 1 1,0-6 268,0-1 0,-8 1 0,-1 5 0</inkml:trace>
  <inkml:trace contextRef="#ctx0" brushRef="#br0" timeOffset="86107">11265 3144 7387,'-8'-9'-757,"7"1"993,-7 0-235,8 6 4,0-6 0,2 8-22,4 0 0,3 0 1,9 0 18,-1 0 0,-5 0 0,-1 0 0,3-2 10,2-3 0,1 3 0,0-6 0,1 2 7,-1 0 1,1 0-1,-1 4 1,1-1-2,-1-3 0,7 0 0,-1 6-22,-2 0 1,-1-2 27,-3-4-207,-7 4 189,5-5-111,-5 7 1,7 0-96,1 0 0,-6 0-45,-1 0 245,-7 7 0,4-5 0,-8 6 0,0 0 0,0 1 0</inkml:trace>
  <inkml:trace contextRef="#ctx0" brushRef="#br0" timeOffset="86561">11283 3354 7569,'7'10'-756,"-5"-3"0,8-7 860,-4 0 1,-2 0 51,7 0 41,-7 0-55,12 0 1,-6 0 57,7 0 1,0 0-142,1 0 1,-1 0-1,1 0-198,-1 0 1,-5 0 139,0 0 1,-1 0 18,7 0 0,-1 0-281,1 0 0,-7 0 80,1 0 0,0 0 110,5 0 0,-5 0 71,-1 0 0,1 0 0,5 0 0</inkml:trace>
  <inkml:trace contextRef="#ctx0" brushRef="#br0" timeOffset="84006">9501 3424 7569,'10'0'-1252,"-2"2"1640,-8 3 1,2-1-243,4 8 0,-4-6-108,3 5-81,-3-7 133,6 12-1,-6-6 0,6-1 23,-8 7-45,0-14-202,0 13-71,0-5 108,0 0 1,0 5 121,0-13 4,0 6-32,0-8 35,0 8-201,0-6 172,0 5-13,0-7 111,0 0-84,0-7-139,0-3 63,7 0 0,1-5 0,6 3-61,-3-3 105,1-3 6,6 1-17,-1-1 12,-7 8-26,5-5 88,-5 13-85,7-14-5,1 14 18,-1-5-24,-7 7 23,6 0 192,-7 0-59,1 0 16,6 0-128,-7 7 148,1-5-138,5 6 12,-13 0 1,14 2-1,-6 7-42,-1 1 1,5-7 0,-8 1-108,-2 1 145,-2-5-7,5 8 9,-5-7-6,6 1-25,-8 6-571,0-14 271,8 13 108,-6-13 208,5 14 0,1-14 0,2 5 0</inkml:trace>
  <inkml:trace contextRef="#ctx0" brushRef="#br0" timeOffset="84751">10340 3459 6661,'0'-10'-75,"0"-6"1,0 13 225,0-9-171,0 8 1,-8-6 104,-4 4 1,-3 5-1,-3-5 36,1 4-66,7 2-22,-5 0 1,7 2 0,-6 2 81,3 1-179,7 1 95,-12 2 26,14 2-158,-13-1 144,5 7 2,0-6-1,3 7-12,7 1-4,0-9 1,0 7-99,0-5 1,0-1 0,0 2 43,0 1-118,0-5 149,0 0-6,7 0-24,3-6 1,7 5 0,1-7-5,-1 0 15,-7 0 1,11 0-14,-3 0 6,3-7 8,-3 5 85,-1-14-40,1 14-34,-9-13-5,7 5 49,-6 0-44,7-5 5,-7 5-4,5 0 7,-13-5-3,6 13 6,0-14 88,-6 14-86,5-13-4,1 13 178,-6-6-153,6 8 3,-8 0-35,0 0 1,6 2-1,0 4 28,-3 6 1,-1-3 0,-2 3 0,0 2-29,0 1 1,0 4 0,0 3 0,0 1 8,0-2 0,0 5 1,2-1-1,2 0 1,2 0 1,0 1-1,-6-5 1,0 4-12,0 2 0,6-3 1,-1 3-1,-1 0-29,-2 0 1,0-6 0,2 5 0,2-3-1,-2 0 0,-2 1 0,-2-7 1,0 0 17,0 1 0,-6-1 0,-2 1 0,0-1-4,1 1 0,-7-1 0,2-1 1,-3-3 100,-3-1 0,1-6 0,-1 3 1,1-1 46,0-4 1,-3-2-1,-1-2 1,-2 0-26,1 0 1,3-2 0,1-4-1,1-5 55,-1-5 1,7-1-1,1-1 1,2 1-120,4-1 0,2-1 1,2-2-1,0-5 16,0-1 0,2 4 1,4-6-1,6-2-276,3-2 1,3 4 0,-1 1 0,3 3-296,3 4 1,-4 1 0,7 5 511,-1 3 0,2-3 0,8 5 0</inkml:trace>
  <inkml:trace contextRef="#ctx0" brushRef="#br0" timeOffset="79794">5205 3511 7569,'-12'0'-331,"1"0"1,5 0 0,-6-2 0,-1-2 553,-3-2 0,5 1 1,-1 5-214,-2 0 1,-1 0-1,-3 0 67,1 0 1,5 0 0,1 0 7,-3 0 0,-1 2 0,-3 3 12,1 7 0,5-2 1,0 1-7,-1 3-29,5 1 1,-8-5-201,15 6 194,-7-7 0,8 9 8,0-1-147,0-7 55,0 6 1,0-7 0,2 7 0,4-3-61,5-1 108,-3 0-241,7-3 228,-5 7-85,8-14 1,5 7 0,0-5 0,0 2-168,3-2-95,1-2 128,0-2 77,6 0 0,-8 0 135,4 0 0,4 8 0,-5 1 0</inkml:trace>
  <inkml:trace contextRef="#ctx0" brushRef="#br0" timeOffset="80199">5624 3563 7569,'-7'-9'-330,"-3"1"311,0 8 1,-5 0-8,3 0 0,-4 0 1,-1 0-1,-1 0 108,1 0 0,0 6-31,-1 0 35,1 7-1,-1-11 22,1 14-22,7-14 1,-6 13-165,15-13 155,-7 14 1,8-14-34,0 13-203,0-5 235,0-1-110,0 7 29,8-14 1,1 12 63,9-9-198,-1 1 163,8-6 5,-5 0-139,5 0 4,-8 0 103,9 0 15,-7 0-85,6-8 70,1 6 0,-7-13-8,4 3-94,-3 5 94,-3-9-17,-7 6-58,5-7 63,-13 7-2,14-5-1,-14 5 87,6-8-84,-8 1 1,0 7-11,0-5 20,0 5 1,-8 0 0,-4 5 0,-3 3-33,-3 2 31,1 0-8,-1 0-161,-7 0-14,6 0 159,-14 0-224,13 7-12,-5-5 212,7 14-11,1-6 74,0-1 0,-1 7 0,1-7 0</inkml:trace>
  <inkml:trace contextRef="#ctx0" brushRef="#br0" timeOffset="80711">5904 3563 7248,'0'-9'-438,"0"1"511,0 8 0,0 2-40,0 4 0,0-2 0,0 7-53,0 3 0,2-4-43,3 1 99,-3 1-56,6-2 1,-8-1-14,0-3 47,0-4-49,0 6-3,0-8 108,0 0-69,0-8 0,0-2 0,2-7 10,4-1-7,-4 9 0,13-7-4,-3 4 0,4 3 0,1-3 0,-5 2 2,-1-1 0,3-3-1,9 8 0,-3-5-28,3 5 0,-4-6 26,-1 6 0,1 1-55,4 5 0,-3 0 49,3 0 1,-3 0 47,-3 0-18,0 0 1,1 2 68,-1 3 0,-1-1-89,-4 8 1,-3-6-1,-5 5 1,2 3 0,-2 2-1,0 1 51,2 0-156,-5-7 1,7 6-1,-8-5-126,0 5 1,0-5-50,0 1 277,0-8 0,0 12 0,0-7 0</inkml:trace>
  <inkml:trace contextRef="#ctx0" brushRef="#br0" timeOffset="81344">6812 3319 7187,'0'12'186,"0"-1"-125,0 3 0,0-3 0,0 7-80,0 7 1,6 4 0,-1 0 0,-1-5 26,-2-5 1,0-1 0,2-1 0,2 0-363,-2 1 1,-2-1-20,-2 1 252,8-1 121,-7-7 0,7 6 0,-8-7 0</inkml:trace>
  <inkml:trace contextRef="#ctx0" brushRef="#br0" timeOffset="81621">6532 3546 7569,'12'0'-56,"0"0"1,-6 0 0,5 0-54,3 0 1,1 0-1,3-2 1,1-2-1,2-2 327,3 2-343,-1 3 0,-5 1 189,7 0 16,-6 0-296,14 0 128,-13 0 53,13 0 1,-12 0 91,8 0-57,-8 0 0,12-8 0,-6-2 0</inkml:trace>
  <inkml:trace contextRef="#ctx0" brushRef="#br0" timeOffset="82404">7510 3406 7569,'-17'-8'-439,"5"7"0,3-7 488,1 0 1,-6 6-1,3-4-36,-5 4 0,-1 2 1,-1 0 34,1 0 41,-1 8-18,1-6-161,-1 14 153,1-15 1,-1 15-129,1-6 13,7-1 85,-5 7 30,5-6-238,0 7 199,-5-7 0,13 5 31,-4-3-124,4-4 91,2 7-56,0-5 0,2 7-1,4 1 31,4-8 5,7-3-64,-7-7 58,5 0 1,3 0 1,1 0-3,6 0 2,-7 0-6,-1-7 4,1 5-121,-1-14 115,1 14 4,-1-13 1,1 5-5,-1-7 0,-5 5-13,-1 0-10,1 1 20,-2-7 1,-1 6 36,-3 1-40,-4 7 7,6-12 0,-6 9 139,4-5 13,-4 4-145,5 0 221,-7 7 0,-2-13-101,-3 8 1,3 2-84,-4 10 0,2 4 0,0 7-11,-2 1 0,0-7 1,6 1-1,0 2-40,0 1 0,8 3 1,4-3 24,3-3 0,-3 1 0,0-5-41,1 2 44,3-6 2,1 3-161,1-7 154,-1 8-3,1-6-130,-1 6-9,1-8 130,7 0-23,-6 0-152,6 0 150,-7 0 9,-1-8-32,1 6 24,-1-13-21,1 13 26,-1-14 23,1 7-35,-1-9-12,1 8 186,-9-5-178,-1 5 13,-8 0 1,6-5-4,0 3 4,-1-3 198,-5 5-27,0 2-2,0 8 0,-7-6-40,-5 1 0,2-1 1,1 8-4,1 4 0,0 3 10,2 9-28,4-1-243,-5 1 196,7-1 1,2-1 46,3-5-183,-3 5 0,6-6 111,0 7 0,-6-7 0,11 5 0,-5-5-188,2 0 0,1 3 1,7-5-454,-1 2 528,1-6 1,-1 3-1,1-7 105,-1 0 0,1 0 0,-1 0 0</inkml:trace>
  <inkml:trace contextRef="#ctx0" brushRef="#br0" timeOffset="82598">8139 3249 7569,'-17'-6'0,"-1"0"-238,8-7 188,-5 11 116,13-6-275,-13 0 213,13 6 164,-14-5 66,14 7-397,-6 0 1,8 2-1,0 3 1,0 7-122,0 4 1,2 1 283,4 1 0,-4-1 0,6 0 0</inkml:trace>
  <inkml:trace contextRef="#ctx0" brushRef="#br0" timeOffset="90336">13221 3214 6056,'0'-11'735,"0"-1"-616,0 8 0,0-6 11,0 4-59,0 5-144,0-7 144,0 8 31,0 0-109,0 8 0,2-7 0,2 7 0,2 0 46,-2 4-207,-2-5 182,-2 9 0,0-6-88,0 7 0,0 1 0,0-1 18,0 0 1,0 1 0,0-1 0,2-1-286,3-4 0,-3 3 341,4-3 0,-4-5 0,-2 1 0</inkml:trace>
  <inkml:trace contextRef="#ctx0" brushRef="#br0" timeOffset="90674">12889 3144 7569,'2'10'-812,"4"-4"735,-4-4 1,14-2 65,-7 0 115,9 0-41,-1 0-54,1 0 1,1 0-1,2 0 1,5 0-12,1 0 1,-6 0 0,4 0 66,1 0-8,1 0 0,8 0 14,0 0-129,-8 0 0,6 0 26,-4 0-233,-4 0-190,8 0 455,-13 0 0,13-8 0,-6-2 0</inkml:trace>
  <inkml:trace contextRef="#ctx0" brushRef="#br0" timeOffset="91216">13553 2935 7522,'10'0'-116,"-2"0"168,-8 0 0,0 2 0,0 3 265,0 7-469,0-4 118,0 7 1,0-13 0,0 14 79,0-4 53,0 3-110,7 3 0,-5-1 0,4 0 0,-2 1 0,0-1-42,2 1 0,-1-7 0,-3 1-37,4 2 0,-4 1 27,4 3-28,-4-9-18,-2 7 87,0-6 11,8-1-22,-6 7-15,5-14 28,-7 6-16,0-1-7,0-5-2,0 6 105,-7-8-93,5 0 103,-6 0-98,0 0 49,6 0 1,-6-2-1,8-4-11,0-5 0,0 1 0,2-2 0,2-1-4,2-3-3,8-1 3,-5 7-3,9-6-130,-1 7 127,1-9 1,-1 9 0,7-5 0,-1 8-7,-2 2 1,-1 2 117,-3 2-119,0 0 2,1 0 1,-1 0 52,1 0-47,-1 0 1,1 6 0,-3 2 5,-3 2 9,3-6 1,-11 11 0,6-3 4,-2 3-32,-2 3 1,-6-7-1,0 1-4,0 2 21,0 1-170,0-5-10,0 5 169,0-5-310,0 7 142,0-7 80,-8 6 0,6-12 0,-6 5 93,0-1 0,6-2 0,-5-6 0</inkml:trace>
  <inkml:trace contextRef="#ctx0" brushRef="#br0" timeOffset="91702">14042 3249 7569,'10'0'-542,"5"0"540,-5 0-1,0 0-69,5 0 23,-5 0 118,0 0-66,5 0 85,-5 0-1,7 0 1,1 0-196,-1 0 183,1 0 0,-1 0-176,1 0 170,-1-8-1,-7 6 17,5-5-203,-13 7 24,14 0 111,-14-8 25,5 6-208,-7-6 161,0 0 1,0 5-23,0-9 1,0 6-1,-1-4 6,-5 3 1,2-5-1,-8 6-41,-1 2 1,-3 2-1,-1 2 15,-1 0 1,1 0-1,-1 0 76,1 0 0,1 8 0,3 2-62,1-1 13,0 7 14,3-6-8,-7-1 52,6 7 0,-1-6-41,-1 7-2,8 1 7,-3-9 1,1 7-5,0-5-4,0 5 1,0 1 21,0 1-24,1-8 159,5 5 0,7-5 288,5 7-387,4-7-17,1 5 1,0-13 44,1 4 0,-1-4 0,1-2 0,-1 0 74,1 0-186,7 0 1,-6 0 55,5 0 1,-5 0-73,-1 0 0,-1 0-20,0 0 0,-5 0-165,0 0 0,-6 0-197,5 0 1,-7-2 429,2-4 0,-4-3 0,-2-9 0</inkml:trace>
  <inkml:trace contextRef="#ctx0" brushRef="#br0" timeOffset="92756">15457 3214 7569,'11'0'-1135,"1"0"948,-8 0 263,4 0 0,-8 0-95,0-8 1,0 5 44,0-9 1,-8 6 23,-4-6 0,-3 7 1,-3-7-20,1-2 1,-1 7 0,1 1 0,-1 2 22,1-2 0,-6 4 1,-1-4-1,1 4-32,-2 2 0,3 0 0,-5 0 0,0 2 71,0 4 1,6-4 0,-3 4 0,7-2 14,5 2-66,4-4 12,1 5-262,5 1 169,-6 2-19,8 7 77,0 1 12,8-9-17,-6 7-71,13-6 58,-13-1 1,14 5-1,-5-6 1,5-1-1,1 3-40,1 0 1,-1-6-1,1 2 1,1-5-10,4-1-92,-3 0 134,5 0-3,-8 0 1,1 0-12,-1 0 1,1-7-45,-1-5-164,1 4 198,-1-7 1,1 7-44,-1-4 228,1-3 0,-7 11 41,1-8 0,-8 7 0,4-5 103,-1 2-227,-5 2 57,6 6-304,-8 0 162,0 0 1,0 8-16,0 4 1,0 3 0,0 3 16,0-1 0,0 6 0,0 1 1,0-3-49,0-2 59,0 7-1,0-7 6,0 14-137,0-6 129,0 8 1,0-6-10,0 0-122,0-7 121,0 11 0,0-14-25,0 4 20,-8 5-4,6-9 0,-7 6-68,3-7 61,4 7 6,-14-14 1,12 13-19,-7-13 5,-1 5 25,-5-6 1,1-1-9,5-3-7,-5-4 29,6 6 1,-7-8 7,-1 0-26,1 0 89,-1-8 1,3-2-94,3-7 8,-3-1 89,13 1 1,-8 0-78,4-1 26,4 1-21,-5-1 0,9-1-17,3-5 0,5 5 0,6-4 0,-1 3 0,1 1-299,3-4 310,2 3-11,5-5-257,-7 8 104,6-1 14,0-7 70,-5 5-101,5-5 181,-7 8 0,7-8 0,2-3 0</inkml:trace>
  <inkml:trace contextRef="#ctx0" brushRef="#br0" timeOffset="93145">15684 2655 6888,'0'18'278,"0"-1"-217,0 1 0,0-1-22,0 1 1,0-1 0,0 2-82,0 5 72,0-5 1,0 12 0,0-7 0,0-1-11,0 2 1,0-4 0,0 7 0,0-3-50,0-4 1,0 4 0,2-1-64,3-3 85,-3-2 0,6-1 0,-6-1-119,4 1 0,-4-1 100,4 1-164,3-9 84,1 7 0,2-12 28,-1 7 1,1-7 34,5 4-218,1-8 0,-1 0 261,1 0 0,-1 0 0,9 0 0,1 0 0</inkml:trace>
  <inkml:trace contextRef="#ctx0" brushRef="#br0" timeOffset="93582">16243 3074 7569,'0'-9'-273,"0"-1"168,0 4 0,-2 4 1,-2-5-1,-4 1 152,-2 0 0,4 0 1,-5 6-20,-3 0 1,5 0 0,-3 0 0,-2 0 96,-1 0 0,-3 0-61,1 0 23,-1 8-16,1-6 0,-1 13-129,9-13 0,-7 14 117,14-7-109,-5 1 80,-1 6 21,6-7-3,-6 1-218,8 6 135,0-7 1,8 7-1,3-3-13,5-1 1,-4-8-1,-1 2 1,3-4-67,1-2 1,3 0 7,-1 0 62,1 0 20,-1 0-26,1 0 22,-9-8-56,7 6 47,-6-14-20,-1 7 195,7-1-182,-14 2 9,6 1 123,-8 5 0,5-8 228,1 4-276,0 4 1,-6-4-56,0 12 0,0 4 0,0 7-235,0 1 1,2-7 58,4 1 1,3-2 0,9 1 190,-1-5 0,1 4 0,-1 0 0</inkml:trace>
  <inkml:trace contextRef="#ctx0" brushRef="#br0" timeOffset="94069">16871 2970 7569,'0'-10'-499,"0"-6"410,0 14 0,-2-7 8,-4 3 0,3 4 0,-9-4 129,-2 4 0,5 2 0,-3 0 149,-2 0-124,7 0 0,-9 0-169,6 0 177,-7 0-17,0 8 1,-1-6-127,8 13 120,-5-13-1,5 14-229,0-6 185,3-1 1,5 7 0,-2-4-66,-2 3 1,2 1 0,10-5-9,6-5 0,3 2 0,3-2 26,-1-3 41,1-1-18,-1-2 36,0 0 1,1 0 42,-1 0-79,-7 0 29,6 0 0,-7 0 27,9 0-46,-1 8 19,-7-6-24,5 6 21,-5-8-7,0 0 11,5 8-6,-13-6 7,6 13-65,0-13 0,-4 12 0,5-7-31,-1 3 12,-2-6 50,-6 4-19,0 0 45,0 1 0,-2 3 0,-4-2 0,-5-3 7,-5-3 0,-1 4 0,-1-2 0,1-2-15,-1-2-135,1-2 131,-1 0 8,1 0-6,-1 0 5,9 0-5,-7 0-261,14 0-274,-6 0 533,8 0 0,0-8 0,0-2 0</inkml:trace>
  <inkml:trace contextRef="#ctx0" brushRef="#br0" timeOffset="94540">17290 3022 7569,'18'-8'-1359,"-1"6"1132,-7-13 1,6 13 690,-15-14 28,15 14-437,-14-13 31,6 5 43,-8 0-57,0 3 0,-8 1 0,-4 0-119,-3 2 1,-3 2-1,1 2 109,-1 0 1,1 6 0,1 2-19,5 2 6,-5-7-6,7 13-116,-9-14 113,8 13-17,-5-13-122,13 14 123,-14-6 0,14 1-43,-3 1 1,3-6 0,2 5-45,0 3 1,2-4 53,3 1 1,5-7-1,8 4-17,-1 0 20,8-6-5,-5 5 19,5-7-18,-8 8 3,1-6-1,-8 6-13,5-8 15,-5 8 0,7-6 7,1 5-6,-9 1 0,7-6-1,-14 14-1,6-15 1,-1 7-22,-5 0 0,6-4 0,-8 8 17,0-9 82,-8 13-81,6-14 4,-13 6 35,5-8 0,-7 2 0,-1 1-25,1 3 0,-1 0 0,1-6-10,-1 0-231,9 0 0,-7 0 226,14 0 4,-13 0-136,13 0 0,-8 0 142,4 0 0,4 0 0,-5 0 0</inkml:trace>
  <inkml:trace contextRef="#ctx0" brushRef="#br0" timeOffset="95307">17587 3092 7569,'18'0'-1807,"-1"0"2177,1 0 0,-1 0-166,1 0-257,-9 0 144,7 0 0,-6 0-116,-1 0 102,7 0-1,-14 0-146,13 0 1,-11 0 84,8 0 41,-8 0-132,3-8 0,1 6 128,-6-6-10,6 8-188,0-7 154,-6 5 5,5-6 1,-5 6 38,4-4 1,-4 2-15,4-7 1,-6 7-13,-6-2 1,-4 4-9,-7 2 0,5 0 0,1 0-10,-3 0 0,6 8 0,0 2 1,1 1-25,-5 1 0,4-1 0,2 7 0,3-3 13,-3-3 1,4 4-1,-4-5 1,4 5-13,2 1 1,2-5-1,2 0-37,2 1 0,7-3 0,-1-1 32,3-1 0,3 4 0,-1-6 1,1-2-151,-1-2 134,9-2 15,-7 0-3,6 0 1,-7 0-36,-1 0 26,1-8 62,-1 6 1,-5-12-26,-1 8 1,1-7 25,5 1 1,-1 3-47,-4-3 0,3 0 50,-3-5 0,-3-1-39,3 1 0,-6-1 21,6 1-12,-9-1-6,13 1 137,-14 7-129,13-5 6,-13 5-6,14 0 127,-14-5-122,13 13 0,-11-6 17,8 8-2,-8 0-12,4-8-17,-1 6 1,-3-5 12,8 7 18,-1 0-8,-1 0 2,6 7-2,-7-5-149,1 6 141,6 0-11,-7-6 57,9 13-53,-1-13 2,-7 6-12,5 0 43,-5 2-30,8-1-1,-1 7 5,-7-7-48,5 1 46,-13 6-15,14-7 1,-14 3-7,4 0 21,-5-8-2,-1 11-17,0-5 17,0-1 63,0 7-69,0-14 2,-7 6 74,5-1 0,-14-5 0,5 4 59,-5-4 1,4-2 0,1 0 67,-3 0 0,5 0 60,-3 0-399,8 0 26,-4 0 1,8-2-305,0-4 0,0-3 412,0-9 0,8 1 0,2-1 0</inkml:trace>
  <inkml:trace contextRef="#ctx0" brushRef="#br0" timeOffset="96944">19648 3040 5784,'0'9'145,"2"-1"-137,4-8 0,-2 0 53,7 0 1,-7 0 21,12 0 0,-14-2-2,4-4 0,-5 2 1,-1-7-10,0-3 1,0 4 0,0-1 42,0-3 0,0 4-70,0-1 1,-7 5-20,-5-6 1,-3 8-1,-3-1 1,1 3-1,-1 2 0,1 0 0,-1 0 0,1 0-22,-1 0 0,1 6 0,1 1 0,3 3 22,1 4-87,8-7 80,-11 9-4,13-6-29,-6-1 0,8 7 0,0-5-6,0 5 12,0 1 0,8-1 0,1-2 0,3-5 0,0-1-14,1-4 0,3-2 0,1-2-165,1 0 172,-1 0-74,1 0 1,-7 0 54,1 0 0,-8-8-23,11 6 21,-5-13 31,0 5 0,-1-2 1,-5 1-39,2-3 9,0-1-7,2 5 11,-6-6 0,7 12-31,-3-7 238,-4 7-87,6-4 0,-2 6 0,2-2-2,1-2-27,-5 1-35,12 5 1,-13 5 0,7 3 65,-2 2-77,-2 2 1,0-1 0,-1 1 21,-1 1-39,6-5 0,-6 8-43,8-5 61,-1-3 1,-1 8-1,5-14-1,-5 5 5,8 1-140,-1-6 1,0 6 28,1-8 89,-1 0-8,1 0 0,-1 0-25,1 0 26,-1-8-20,1-2 1,-3-1-24,-3-1 32,3 0-20,-13-5 0,12 0 24,-8-1 1,5 1 232,-5-1-231,0 1 54,2-1-31,-6 1 0,6-1 1,-8 1-1,0-1 39,0 1 1,0 5-1,-2 3-28,-4 1 1,-4 2-6,-7 6-13,-1 0 1,6 0-1,1 0 1,-1 2-23,3 4 0,-7 3 9,4 9-19,5-8 0,-1 5-2,8-3 1,2-3 0,4 1 13,5-2 0,5-2 0,1-6-6,1 0-54,-1 0 64,1 0-11,-1 0 77,1 0-60,-1 0 1,2-6 0,5-2 11,5-2 1,-4 7 0,-2-5 0,-3 2 27,-3 0 0,1 0 0,-1 6 0,1 0 45,-1 0 0,0 0-53,1 0 0,-3 2 0,-3 4-7,-6 6 1,-4-3 0,-2 3 0,0 2-5,0 1 1,2 1 0,2-3-1,2-1-51,-3 2 1,-1 1 0,-2 3 28,0-1 0,-5-5 0,-1-1-206,2 3 0,2-4 1,4-1-269,4-1 483,-4-2 0,13-6 0,-5 0 0</inkml:trace>
  <inkml:trace contextRef="#ctx0" brushRef="#br0" timeOffset="97549">20766 2935 7387,'17'2'-672,"1"3"0,-1-3 727,1 4 1,-7-4-1,1-2 5,2 0 1,1 0-56,2 0 0,-5-2 0,0-2-1,1-1 1,-5-9 0,-2 2 58,-4-3 1,4 3 192,0 1-235,-1-1 0,-7 0 1,-3 3 21,-7 1 0,2 2 0,-1 6-16,-3 0 1,4 0 0,-1 0-13,-3 0 1,-1 0 0,-3 0 0,1 0-19,-1 0 1,3 2 0,1 4 0,2 3 12,-1 1 1,3 6 0,-2-5 11,-1 5 0,5 1 0,0 1 0,3-1-22,-1 1 1,-6-1 0,6 1-22,2-1 0,2 1 21,2-1 34,0 0 1,8-5 31,4 0 1,3-8 0,3 1-36,-1-3 0,1-2 1,-1 0-1,1 0-2,-1 0 1,1 0-1,1 0 1,2 0-6,3 0 0,-1-2 0,-6-1 1,1-3 23,-1 2 0,7-4 0,-1 0 0,-2 1 9,-1-1 1,-3-4 0,1 6 21,-1 2 0,-5-3-106,-1 1 0,-5 0-553,6 6-134,-8 0 714,-4 8 0,-10 2 0,-7 7 0</inkml:trace>
  <inkml:trace contextRef="#ctx0" brushRef="#br0" timeOffset="102567">3581 4699 7264,'-18'7'-377,"7"-5"1,-1 4 0,-1-4 582,-3-2 0,4 6 0,3 2-36,1 1-46,-6-5-31,5 12-1,-1-14-131,-6 13 146,7-5-21,-1 0-1,-5 5-228,13-5 220,-14 7-15,14 1 0,-6-7-172,8 1 120,0 0-105,0 5 0,0-5 1,2-2 81,4-3-89,-4 7 45,14-12 1,-7 8-35,9-5 0,-1-3 1,1 4-1,-1-4-504,1-2 595,7 0 0,-6 0 0,6 0 0</inkml:trace>
  <inkml:trace contextRef="#ctx0" brushRef="#br0" timeOffset="103569">4052 4856 7113,'-1'-10'-981,"-3"2"1330,-2 1 0,-8 5-259,3-4 0,-5 4 0,-1 2 69,-1 0-78,8 0 0,-5 0-97,5 0 92,-7 8 2,7-6 17,-5 13-115,5-13 104,-8 14-20,9-7-145,-7 1 134,14 5 21,-13-5-71,13 0 0,-6 5-135,8-3 61,0-4 0,0 7-9,0-3 0,2 2 48,4-3-167,3 5 188,9-14-35,-1 5-90,-7-7 98,6 0 1,-7 0-2,9 0-21,-1 0 19,1 0 3,-1-7 42,1 5-51,-1-6 11,1 0-1,-1-1 0,-7-1 0,5-6-6,-5 7-4,7-1 224,-7-6-215,-2 7 20,0-1 160,-6-6-155,13 14-10,-13-5 21,6-1 139,-8 6-109,0-6 1,0 10 12,0 4 0,0-2 0,0 8-36,0 1 0,0 3 0,2 1-102,4 1 92,-4-9 1,13 7-3,-3-5 0,3-1 7,3 2 1,-7-8-8,1 1 1,0-3-79,5-2 0,-5 0 57,-1 0-80,1 0 88,5 0-7,-7-7 32,6 5 0,-7-14 4,9 5-32,-8 3 84,5-8 1,-11 7-83,8-9 4,-9 1 52,13-9 0,-12 5-42,8-8 13,-9 8-212,13-12 200,-14 5 8,13-6-85,-13-1 77,6 0 1,-8 6-4,0-1 11,0 1-15,0 2 0,-2-4 145,-4 8 6,4 0-148,-5 5 1,7 1 201,0-1-186,-8 1 7,6 7 122,-6-6-100,0 15 5,6-15 10,-5 14 11,7-6-27,0 8 31,0 0-6,-8 0 47,6 0-78,-6 8 1,8-4 63,0 8-77,0-9 1,0 13-1,0-4 15,0 3 13,0 3-18,0-1-24,0 1 31,0-1-23,0 1 0,0-1 1,0 0-1,0 1 0,0-1 1,0 1 17,0-1 1,6 3 0,0 1-16,-2 2 1,0 1-9,1-7 0,-3 1-2,4-1 1,-2 2 23,2 5-31,-4-13 16,6 13 1,-6-9 21,3 8-22,-3 1 1,12-7-21,-8 1 1,5-1 23,-5 1-7,8-9-23,-12-1 1,13-2 25,-3 0-172,3 7 163,3-11 0,-1 6 1,1-8-174,-1 0 3,1 8 148,-1-6-208,-7 5 186,5-7-7,-5 0 18,0 0-230,5 0-23,-13 0 228,14 0-62,-14 0-128,13 0-72,-13 0 318,6 0 0,-8 0 0,0-7 0,0-3 0</inkml:trace>
  <inkml:trace contextRef="#ctx0" brushRef="#br0" timeOffset="99270">577 4751 7339,'-10'0'-1261,"3"0"1261,-1 0 174,6 0 0,-8 0 311,4 0-464,4 0 59,-5 0 1,7 8-1,-2 1 150,-4 1-189,4 6 1,-6-12-1,8 7-42,0 3 0,0 1 0,0 3 6,0-1 0,0 1 0,0-1-75,0 1 1,0-7 0,2-1-1,2 0-52,2-1 0,7-5 0,-3 4-29,0 0 1,5-6 0,-3 4-147,4-4 245,1-2-69,0-8 121,-7-2 0,13-7 0,-3-1 0</inkml:trace>
  <inkml:trace contextRef="#ctx0" brushRef="#br0" timeOffset="99489">455 4559 7569,'-10'-12'-55,"4"1"63,4 7 0,2-6-652,0 4 129,0 4 163,8-5 342,2 14-1,7-5-30,-7 14 1,6-12 40,-5 7 0,5 1 0,1 5 0</inkml:trace>
  <inkml:trace contextRef="#ctx0" brushRef="#br0" timeOffset="99903">1118 4803 7265,'16'-2'-1123,"-4"-3"1141,-5 3 124,-7-6-15,0 8-8,-7 0-85,5 0 1,-14 0 0,5 0 0,-5 0 0,-1 0 318,-1 0-293,1 0-5,-1 0 3,1 0 129,-9 0-114,7 0-7,-6 0-137,7 8 137,1-6 5,-1 13 15,1-13-28,0 14 29,-1-14-12,8 13-4,3-13-254,-1 14 129,6-15-35,-6 15-95,8-6 197,8-1 14,-6-1-38,13 0-90,-5-6-27,8 6 134,-1-1-129,0-5 1,7 6 13,-1-8 70,0 0-184,3 0 1,-7 0 186,6 0 0,-2-2-225,1-4 5,-1 4 187,-6-13 69,-7 13 0,6-14 0,-7 7 0,9-9 0,-1 1 0</inkml:trace>
  <inkml:trace contextRef="#ctx0" brushRef="#br0" timeOffset="100178">1101 4419 7569,'-10'-8'-908,"3"6"654,7-5 0,-6 5 433,0-4-84,0 4 308,-2-6-264,6 8-81,-5 0 1,7 2 0,0 4 98,0 6-93,0-5 0,0 15 0,0-5-112,0 3 159,0-1-28,0 6-169,0-5 0,0 13 109,7-14 1,-3 12 0,6-8-136,-2-1 42,5-3 0,-9 4 0,6 1-262,-2-3 300,-3-2-305,3-1 183,-6-1 0,12-5-49,-8 0 203,7-8 0,-11 11 0,6-5 0</inkml:trace>
  <inkml:trace contextRef="#ctx0" brushRef="#br0" timeOffset="100613">1398 4856 7569,'0'17'-840,"8"-7"683,3-4 22,-3-4 133,8-2 0,-13 0 0,9 0-38,2 0 98,-7 0-145,9 0 133,-6 0-9,-1 0-1,7 0-231,-6-8 223,-1 6-6,7-14-104,-14 15 103,6-7-44,-1 0 6,-5-2 12,6 1 1,-8-1 79,0 4-76,0 4 1,-2-6-1,-2 6 106,-2-3-102,-7 3 6,11-6-5,-14 8 234,7 0-219,-9 0 8,1 0 136,-1 0-128,1 0-6,7 8 50,-5-6 1,7 7 85,-4-3-120,-3-4-59,13 14 97,-14-7-16,14 9-21,-6-1 22,8 1-8,0-9-5,0 7-191,0-6 1,2 5-26,4-3-51,-4 3 127,14-5 1,-9 2-15,5-1-143,4-7 100,-7 4-17,9-8-52,-1 0 140,1 0 1,-1 0-1,1 0 71,-1 0 0,8 0 0,2 0 0</inkml:trace>
  <inkml:trace contextRef="#ctx0" brushRef="#br0" timeOffset="101107">1817 4803 6218,'10'0'222,"-2"0"1,-3 2-18,1 4-133,0-4 1,-4 6 0,2-6-7,2 4 1,1 3 0,-3 9-65,2-1 0,0-5 1,-4-2-1,2-1-40,2 1 1,-1-4-32,-5 5 0,2-1-76,4 2 128,-4-4-4,6-8 1,-8-2-6,0-4 3,0 4-34,0-14 38,8 7 0,-6-9 0,5 3 0,-1 1 1,2 2-1,0-1-56,-1-3 0,5-1 1,-4 1-1,2 3 21,3 1 25,-5 0-16,7 3 151,-13 1-139,14 0-19,-6 6 63,7-5 0,0 7 0,1 0 0,-1 0 21,1 0 1,-6 0 12,-1 0 0,1 1-9,5 5 1,-5-2-1,0 6 1,1 0 15,3-1 1,-5-3-13,1 6-18,-8-1-5,11 7 1,-13-6-63,4-1 1,-2 1 66,2 5 0,-4-5-330,4 0-27,-4-1 335,-2 7 0,0-1 0,-8 1 0,-2-1 0</inkml:trace>
  <inkml:trace contextRef="#ctx0" brushRef="#br0" timeOffset="101430">2585 4594 7156,'10'17'87,"-2"3"0,-8 1-88,0 2 1,0 1 0,0-7 0,0 1-18,0-1 1,2 2 0,2 3 0,2 1-296,-3-2 181,-1-1 0,-2-3 99,0-7-218,8 5 94,-6-5-1,6 0-46,-8 5 204,8-13 0,-6 6 0,13 0 0,-5 2 0</inkml:trace>
  <inkml:trace contextRef="#ctx0" brushRef="#br0" timeOffset="101993">2446 4768 6223,'11'0'149,"1"0"0,-6 0 0,6 0 0,1 0-124,3 0 1,1 0-1,1 0 1,-1 0 12,0 0 0,7 0 0,1 0-78,2 0-73,-5-7 155,11 5-20,-14-6-132,6 8-16,0 0 144,-5 0-35,5 0-8,0-8 0,-5 6 20,3-4 74,-4 5-74,-1-7-6,-1 6 4,1-6 78,-1 8-75,-7 0 1,-2 0 189,-1 0-133,-5 0 0,4 0-45,-12 0 1,2 6-1,-5 2 29,1 1 0,-4-3 0,7 6-13,1 1 0,0-3 0,0 2 5,-2 1 0,-2 3 0,4 1-15,-1 1 0,-1-1 0,6 1 6,0-1-33,0-7 0,2 3 1,2-5-41,1 2 0,9-4 0,-2 3 0,3-1 0,3-4-356,-1-2 29,1-2 146,-9 0 234,7-8 0,-7-1 0,9-9 0</inkml:trace>
  <inkml:trace contextRef="#ctx0" brushRef="#br0" timeOffset="102179">3092 4559 5986,'0'-18'155,"0"9"-418,0 1 263,0 8 0,0 0 0,0 8 0,0 1 0</inkml:trace>
  <inkml:trace contextRef="#ctx0" brushRef="#br0" timeOffset="107906">5747 4751 6343,'-8'-10'102,"6"3"1,-8 7 0,6 1-23,-2 5 0,1-2-63,5 8 0,0-1 0,0 7-22,0-1 0,0-5 1,2 0-1,1 1-15,3 3 0,6-5 1,-4 1 1,1 2 0,3-1 1,5 1-50,1-3 65,-8-7-11,5 4 26,-13-8-21,6 0 3,0 0 0,-5 0-3,9 0 1,-8-2-1,2-4 1,2 2 31,-3-7-25,1-1 1,0 1 0,0-1 3,-2-2-3,-2-1 0,4-3 0,-1 1-3,-1-1 98,6 9-78,-8-7 0,13 8 0,-5-5 1,2 3-1,-1 0 190,3 1-181,-6 5 101,7-4-105,-13 8 1,14 0-80,-5 0 85,-3 0 10,8 0-7,-14 0-8,13 0 0,-5 0 1,7 0-76,1 0 1,-7 6 0,-1 2 76,-2 1-51,5-5 0,-9 10 1,6-6-26,-2 1 1,3 3-1,-5 5 41,-2 1 2,-2-8 1,-2 5 0,0-11-7,0 8 11,0-9 1,-2 5-5,-4-8-4,4 8 9,-5-6 6,7 6-9,0-8 0,0-8-3,0-4-56,0-3 59,0 5 1,2-5-1,3 3-2,-3 4-1,14-7 2,-6 5-3,-1 0 1,7-5 1,-7 7 0,9-4 72,-1 6-71,1-3 0,-1 7 125,-7-6-118,6 8-2,-7 0 9,1 0 3,5 0 1,-5 0-11,8 0 1,-1 0 7,1 0-1,-1 0-59,0 8 58,-7-6 1,6 13-142,-5-3 135,-3 3-10,0 3-145,-8-1 137,8-7 7,-6 6-19,5-7-19,-7 9 24,0-9 0,-7 7-166,5-14 156,-6 13 0,0-13 5,6 14-11,-13-14 0,13 13-2,-14-13 9,6 6 33,1-8 0,-15 8 0,5 2 0</inkml:trace>
  <inkml:trace contextRef="#ctx0" brushRef="#br0" timeOffset="108226">5781 4594 7569,'-11'-6'-115,"-1"0"126,8-7 28,-3 11 1,7-8-1,0 4 23,0-6 0,0 3 272,0-3-213,0 8-564,0-3 0,1 7 1,3 1 442,2 5 0,8-4 0,-5 6 0</inkml:trace>
  <inkml:trace contextRef="#ctx0" brushRef="#br0" timeOffset="114079">12523 4437 7569,'2'-12'-489,"3"0"0,-3 7 495,4-7 0,-4 6 104,-2-6 0,-6 7-22,0-7 0,-7 8-55,1-2 1,-3 4-1,-3 2-36,1 0 0,5 6 0,2 2 0,1 2-2,-1 3 1,6-3 0,-4 2 0,3 1 4,-1 3 1,0 1 19,6 1 0,0-1 0,0 1 0,0-1-3,0 0 1,0 1 0,2-3 0,2-1-21,2-2 0,5-7 0,-3 5 1,0 0-9,0 0 0,5-7 1,-1 3-1,3-2-5,3 2 1,1-4 0,2 4-1,3-4 9,-3-2 1,-1 0 0,-1 0-1,2 0 4,3 0 0,-1-6 1,-4-2-1,3 0 3,1 1 1,0-5-1,-5 4 1,-1-2-11,1-3 1,-1-3 0,2-1-18,5-1 0,-5 1 0,4 0 0,-3-1 0,-5 1 19,-3-1 1,2 6 0,-7 1 54,3-3 0,-6 5-2,2-3 1,-6 8-34,-6-2 0,-4 4 4,-7 2 0,-1-6 0,1 1-6,-1 1 0,7 2 1,-1 4 36,-2 4 0,7-3 0,1 9 0,2 0-45,-2-3 0,4 7 1,-4-4-1,4 3-4,2 3 1,0-1 0,0 1 3,0-1 0,0 0 0,2-1 0,2-2 39,2-3 0,2-5 1,-2 4 16,5-3 1,-1 5 0,2-6 34,1-2 1,3-2-1,1-2 1,1 0-23,-1 0 0,-5 0 1,-1 0-1,3 0-27,2 0 0,1 0 0,1 0 0,-1 0-15,0 0 0,-5 0 0,0 0 0,-1-2-79,-1-4 0,6 4-255,-5-4-387,-3 4-474,0 2 1166,-8 0 0,-8 8 0,-2 2 0</inkml:trace>
  <inkml:trace contextRef="#ctx0" brushRef="#br0" timeOffset="109417">7772 4751 7417,'-2'-16'-461,"-3"5"0,1-3 0,-6 6 558,2-1 1,-3 3-5,5-6 1,-8 8 0,3-1-45,-5 3 0,4 2 1,1 0 39,-3 0-83,-1 0 26,-3 0 1,1 6 0,1 1 16,5 3 14,-5-6-187,6 11 157,-7-5 0,7 8-22,2-9-46,8 7 1,0-7-1,0 9 31,0-1 0,2-7 0,2-2 1,4-2-14,2 0 1,1-1 0,7-5-1,-1 0-31,1 0 1,-1 0-1,1 0 1,-1 0-31,1 0 67,-1 0-4,1 0 1,-1-5-1,-1-3 44,-5-2-50,5 6 3,-14-11-7,13 13 128,-13-14-121,6 14 7,-8-13 85,0 13 1,0-8 168,0 4-85,0 4-136,0-5 0,0 8 0,0 5-2,0 6 1,0 3 0,0 3-41,0-1 0,6 1 0,1-3 0,3-1 17,4-2 1,-5-7-1,3 5 1,2-2 4,1-4-117,3-2 114,-9-2 2,7 0-8,-6 0-109,7 0 103,0 0 7,9-8-12,-7-2 14,6-7-12,-15 7 3,6-5 41,-7 5-42,9-8-2,-9-7 2,7 6 98,-14 1-96,6 3 0,-8 5 212,0-7-197,7-1-4,-5 1 54,6 7 222,-8-6-286,0 15 14,0-7 1,0 10 0,0 4 12,0 5 0,0 5 1,0 1-1,0 1-20,0-1 0,0 6 1,0 3-1,2-1-12,4 0 0,-4 4 0,4-4-7,-4 3-142,-2 1 164,0 6 0,0 0-6,7-8-159,-5 6 150,6-6 1,-8 0-12,0 6 6,0-6-18,0 0 20,0-1-131,0-1 116,0-6-30,0 6-142,0-15-286,0 6 492,0-7 0,0 9 0,0-1 0</inkml:trace>
  <inkml:trace contextRef="#ctx0" brushRef="#br0" timeOffset="109745">8209 4734 7569,'12'-6'-83,"-1"-2"1,3 0-334,1 0 0,3 1 257,-1 1 229,1 4 0,-1-6 0,-7 8-65,13 0 74,-19 0-32,19 0 32,-13 0-58,8 0 41,-9 0 0,7 0-55,-14 8 1,11-4-1,-7 7 109,-2 3-182,6-6-7,-8 7 59,5-5 1,-7 2 11,0-1 0,0 1 1,-2 5 12,-3 1 1,1-6-1,-8-1 1,-1 1-37,-3-3 0,-1 1 0,-1-6-238,1 2 248,-1 7 9,-7-11-246,6 6 109,-7-8-24,9 0 167,-1 8 0,-7-6 0,-2 6 0</inkml:trace>
  <inkml:trace contextRef="#ctx0" brushRef="#br0" timeOffset="110357">8698 4734 7265,'0'-10'-274,"0"4"1,0 12 266,0 5 1,0-1 0,0 2 0,2 1 23,4 3 0,-4 1 0,4 1-24,-5-1 0,5 7 0,0-1 0,0 0 40,2 2 1,-6-3 12,3 7-94,5-8-75,-8 12 0,6-13 76,-8 3 1,0-4 22,0-1 24,0-1-43,0 1-240,0-1 27,-8-7 256,6 5 0,-13-13 0,13 6 0,-14-8 0,6 0 0</inkml:trace>
  <inkml:trace contextRef="#ctx0" brushRef="#br0" timeOffset="110684">8698 4699 7569,'17'-10'0,"-7"-6"-616,6 7 317,-7-1 162,9-6 164,-1 15 13,1-7-10,-1 8 0,-5 0-15,0 0 0,-1 0 24,7 0 0,-1 0-46,1 0 32,-1 0 1,-5 6-52,-1-1 1,1 7 0,3-4 77,-3 2-104,4-7 73,-7 13-29,1-6 0,0 1-17,-4 1 37,-4 0-10,5 5-7,-7 0 1,0 1-1,-2-1-18,-3 1 25,3-1-5,-14-7 5,6 6-3,-7-15 3,-1 15-9,-7-14 7,6 6-17,-6-1 1,5-5-1,-1 4 1,-2-4-63,1-2 0,3 0 0,1 0-207,1 0 286,-1 0 0,9-8 0,1-1 0</inkml:trace>
  <inkml:trace contextRef="#ctx0" brushRef="#br0" timeOffset="111237">9187 4734 7569,'12'0'-606,"-1"0"1,1 0 447,5 0 170,-7 0-2,6 0 257,-14 0-165,13 0-115,-5 0 1,1 0-10,1 0 63,0 0-67,5 0 0,-5 0 59,-1 0-24,1 0 1,0-6 9,-1 0-3,-7 0-47,12-2 0,-12 4 34,7-7 12,-7 7-7,4-4 1,-8 0-14,0 6 1,0-7-2,0 3 0,-2 4 0,-4-4 6,-5 4 0,-5 2 0,-1 0 0,-1 0 7,1 0 1,-1 0-1,1 0 116,-1 0-118,1 0 5,-1 8 74,1-6-69,-1 13-4,9-13 9,-7 14-20,14-14 0,-7 11 1,5-5-1,-2 2 1,2 3 46,2 3-33,2-6 1,2 5-1,2-3 39,2 3 1,1-5-1,-1-2-8,6 0 1,3-6 0,3 5-1,-1-1-72,1 0 0,-1 0-154,1-6-28,-1 0 214,1 0 7,-1 0-25,1 0 20,-1 0-41,0 0-117,1 0-263,-1 0 139,1 0 275,-1-8 0,1-2 0,-1-7 0</inkml:trace>
  <inkml:trace contextRef="#ctx0" brushRef="#br0" timeOffset="112228">9990 4716 6329,'-11'-6'0,"-1"0"23,-2 3 1,5-1 0,-3 0 0,-1-2-24,-3 2 1,-1 2 0,-1 2-22,1 0 44,-1 0-7,1 0 1,5 2-1,0 2 32,-1 2 91,-3 0-67,7 1-61,-7-5 1,14 8-1,-6-6 14,1 2-13,5 7 1,-6-9-45,8 8 68,0-1 0,0 1 22,0 0-217,0-1 167,0-1-14,8-2 1,-1-6 0,7 2 0,-2 2-25,1-3 0,3-1 0,1-2 29,1 0 0,-1-5 1,1-3-55,-1-2 0,-5 4 1,-1-3-1,1-1 27,-2 0 0,3 4-4,-7-5-11,8 7 291,-12-4-127,5 8 10,-7-8-14,0 6-142,0-5 1,0 8 16,0 5 1,0-2-1,2 6-20,4-2 19,-4 5 0,8-9 0,-4 8-9,5 1 11,-3-5 2,8 8 7,-14-14-93,13 5 92,-13 1-4,13-6-34,-5 6 32,0-8-1,5 0 0,-5 0-10,8 0 8,-1 0-13,1 0-54,-1 0 72,0-8-16,1 6-3,-1-13 76,1 5-69,-1-8 0,-7 9-1,6-7 220,-7 6-205,1-7-6,5 0 148,-13-9-136,6 7 1,-8-6 45,0 7 0,0 1-40,0-1 0,-6 1 0,-1 1 0,-3 5-15,-4 5 1,5 2 0,-3 0-34,-2-2 41,-1 0-28,5 6 6,-5 0 21,5 0-10,0 8-23,2-6 1,8 8-94,0-4 110,0 3 12,0 1 0,0 0-14,0-4 6,0-4 81,8 5-81,-6-7 1,14 0 24,-7 0 1,3 0 0,0 0 1,1 0 1,3 0 26,1 0 1,1-6-31,-1 1 132,8-1-129,-5 6-3,5-8 10,-8 6-31,1-6 26,-1 1 0,1 5-45,-1-6 45,1 8 2,-1 0 3,1 0-12,-1 0 0,-5 0 18,-1 0-60,-7 0-33,4 0 67,0 0 1,-6 2 28,4 4 0,-4-2 1,-2 7 31,0 3 1,0 1 0,0 3-47,0-1 0,0 1 0,0-1-20,0 1 0,0-1-138,0 1 1,5-1 0,3-1-81,2-5 0,-4-3 1,5-6-35,3 4 1,-4-4 251,1 3 0,1-3 0,5-2 0</inkml:trace>
  <inkml:trace contextRef="#ctx0" brushRef="#br0" timeOffset="112769">11126 4594 7569,'0'-10'-1470,"0"2"1726,0 1 0,-8 3-176,-4-8 0,-3 8 0,-3-2-47,1 4 0,-1-3 1,1-1 101,-1 2 0,1 2-49,-1 2 0,1 2-164,-1 4 119,1-4 0,5 11 84,1-7-270,-1 8 201,2-5-18,-5 1 1,13 6-97,-4-5-30,4 5 116,2 1-90,0 1 0,0-7 0,0 1 28,0 2 1,2 1-1,4 1 16,5-5 1,-1 3 0,2-8-1,1-2 1,3-3 0,1-1-18,1 0 22,-1 0 5,1 0-64,-1 0 63,1-7 1,-1 3-12,1-8-1,-1 8 1,-5-11 0,-3 3-40,-1-3 42,6-3 0,-12 8 0,11-5 60,-7 3-70,0-3 9,2-3 206,-6 9 66,5 1 95,-7 0-306,0 6 1,0 8-47,0 11 1,0-1-1,0-4 1,2 1-119,4 3 1,-4-5 0,6 1-142,0 2 182,1 1 0,1-3-205,-4-1 1,4-7 285,1 2 0,5-4 0,1 6 0,1 1 0</inkml:trace>
  <inkml:trace contextRef="#ctx0" brushRef="#br0" timeOffset="113272">11457 4507 7569,'10'0'0,"6"-8"-577,-14 6 340,13-6 171,-13 8 25,6-8 80,-8 6 1,2-5 102,3 7-198,-3 0 142,6 0 21,-8 0-43,8 0-81,-6 0 0,6 2 1,-6 1 159,3 3-170,-3 8 1,8-6 0,-6 5 0,2-1-50,-2 1 118,-2 3 10,-2-6-211,7 5 181,-5-5 0,6 7-67,-8 1 51,0-9 6,0 7-46,0-14 0,2 6 32,4-8 5,-4 7-20,6-5 17,-8 6 73,0-8 0,0-2-43,0-4 1,0 3 0,0-9 10,0-2-28,7 7 23,-5-9-23,6 6-124,0 1 124,1-7 2,1 6-2,6-7-197,-7 7 189,9-5-16,-1 5-70,1-7 63,-1 7 9,1-6-16,-1 14 125,1-13-118,-1 13 5,8-6-4,-5 0 232,-3 6-217,6-5 4,-19 7 1,20 2 7,-13 3 9,-3-3-14,8 6-92,-7 0 93,1 2 21,5-1-110,-13 7 87,6-6 1,-2 1 0,0 1-89,-2 1 77,-2 3 6,-2-6-104,0 5 1,0-5-167,0 7 0,0 1 87,0-1 1,0-5 183,0 0 0,0-9 0,0 5 0</inkml:trace>
  <inkml:trace contextRef="#ctx0" brushRef="#br0" timeOffset="117258">14321 4472 6829,'12'5'55,"0"1"1,-6 2-1,5-4-114,3 2 1,-4 0 73,1-6 1,1 0 0,5 0-57,1 0 1,-1-6 0,1-2 0,-1 0 47,1 0-11,-9-5-230,7 11 186,-14-14 21,6 7 1,-8-1 0,0 0 1,-2 6 14,-4-1 0,-4-1 4,-7 6 31,-1 0 1,1 0 0,-1 0 10,1 0 10,7 0 1,-6 0 3,5 0 175,-5 0-212,7 0 23,-7 7-23,6-5 60,1 14-46,-7-6 20,14-1-104,-6 7 99,8-6-10,0 7-34,0 1 1,0-1-17,0 0 46,0 1-102,0-8 1,8 5 66,4-3 0,3-3 1,3 1-1,1 0-37,5 0 0,-3-7 1,6 3-1,0-4-90,0-2 1,-3 0 0,3 0 0,0 0 134,0 0 0,-5 0 0,3 0 0</inkml:trace>
  <inkml:trace contextRef="#ctx0" brushRef="#br0" timeOffset="117520">14828 4489 7309,'8'-10'6,"3"5"1,5 5 14,1 5 0,-5 5 0,0 8-22,1-1 1,1 0-1,-1-1 1,-3-2-75,-2-3 0,5-5 1,-3 6-90,0 1 1,5-3-66,-3 2-103,-4-9 48,7 5 284,-5-8 0,7 8 0,1 2 0</inkml:trace>
  <inkml:trace contextRef="#ctx0" brushRef="#br0" timeOffset="117786">15142 4437 6842,'-11'0'-292,"-1"2"257,-2 3 1,5-1-1,-3 6 1,-2 0 148,-1-1-65,-10 3-2,5 6 1,-13-1-54,14-7 50,-6 5 0,-1-5-60,7 7 1,-4 1 7,11-1 1,-3 1 32,3-1-251,4 1 59,0-9 104,8 7 75,0-6-12,0-1 0,16 7 0,3-6 0</inkml:trace>
  <inkml:trace contextRef="#ctx0" brushRef="#br0" timeOffset="118311">15806 4332 6809,'-2'-10'-215,"-4"4"279,-5 4 1,1 2 16,-2 0-43,1 0 0,-7 0 0,3 2 16,3 4 1,-4-4-24,5 4 0,1 2 1,-2-1-1,-1 1 1,-1 2-1,3 0-7,5 3 0,-2-3 0,2 2 0,0-1 0,1 1 63,-1-1-76,0 1 0,6 0 0,0-1 28,0 3 0,2 2 1,2 1-1,3-2 0,1-1-35,0-2 1,6-6-15,-3 5 1,-1-7-1,2 4 1,1-2-1,3-1 1,3-1-1,2-2-143,3-2 1,5 0 0,-4 0 0,0 0-40,1 0 0,5-2 0,-4-2 1,2-3-51,0-3 242,-8 6 0,6-9 0,-3 7 0,-5-8 0,6 4 0</inkml:trace>
  <inkml:trace contextRef="#ctx0" brushRef="#br0" timeOffset="118792">16068 4454 6237,'10'0'354,"-1"0"-297,-3 0 1,-2 0 0,8 0-51,1 0 1,-3 0 75,2 0-257,-1 0 210,7 0 9,-1 0-169,1 0 150,-1 0 0,-7 0-1,5 0-127,-5-8 126,0 6-29,5-13 20,-13 13-107,6-6 98,0 0-24,-6 6 8,5-13 0,-7 11 1,-2-6 8,-3 3 0,1-1 0,-8 4 19,-1-2 1,3 0-1,-2 6 1,-1 0-1,-3 0 42,-1 0 1,-1 6 0,3 2 0,1 2-4,2 3-37,1 3 0,1 1-11,4 1 1,-2-1-2,3 1-6,-1-1 0,8 1-44,4-1 1,3-2-1,9-1 1,-1-4 0,3-2-1,1-3-118,2 3 0,1-6 0,-5 4 0,2-4-127,3-2 287,-1 0 0,-6 0 0,9-16 0,1-3 0</inkml:trace>
  <inkml:trace contextRef="#ctx0" brushRef="#br0" timeOffset="119380">16522 4367 6991,'0'-8'89,"0"8"1,2 8-10,4 9-9,-4 1 0,5-1-139,1 1 60,-6-1 1,6 6-1,-8 1 1,0-3-175,0-2 219,0 7-223,8-7-6,-6 6 194,5-7 7,-7 7-139,0-6 1,0 7 4,0-9 105,0-7-143,0 5 130,0-5-43,0 0-92,0-3 88,0 1 39,0-6 41,0 6 0,0-8 0,0 0 0,-5-2 0,-3-2 0,0-4 0,0-1 0,2-3 0,4-4 0,-1 1 0,-3-3 0,0 5 0,6-12 0,0 1 0,0 1 0,0 0 0,0-2 0,0 5 0,0-13-18,8 14 1,-4-6 155,7 7-128,1 1 39,5-1 0,-5 7 60,0-1-92,-8 8 39,11-4 17,-5 0-57,7 7 19,1-7-8,-1 8 1,-5 0-37,-1 0 40,1 0-4,6 0 1,-7 0 2,1 0 1,-1 6-29,7-1 17,-1 1-1,1 2 0,-3-4 7,-3 8-42,4-9 0,-13 11 0,7-6 28,-2 1 0,-2 3 1,-6 6 0,0-1 0,-6-5 1,-2-1-1,-2 1 0,-3 0 30,-3-1 1,-1-7 0,-1 4 0,1-2 67,-1 0-137,1-1 1,0-3 62,-1 4-105,8-4 0,-5 6 0,3-8-42,-3 0 1,5-2-1,2-2-305,0-2 416,7-7 0,-7 3 0,8-8 0</inkml:trace>
  <inkml:trace contextRef="#ctx0" brushRef="#br0" timeOffset="119667">16993 4210 7436,'12'-6'0,"0"0"-256,1 2 0,-3 2 1,2 2 298,1 0 0,-5 2 38,-2 4 1,-4 6-1,0 7-30,4-2 0,-4 11 1,3-11-1,-3 2-68,-2 1 0,6 3 1,0 0-1,-2 1 3,-2 1 1,-2-6-1,0 5 1,2-7-154,4-5 1,-5 3-1,5-3-107,-4 3 1,-2-3 133,0 0 1,0-6 139,0 5 0,0-7 0,0 4 0</inkml:trace>
  <inkml:trace contextRef="#ctx0" brushRef="#br0" timeOffset="119891">17063 4384 6521,'8'-9'90,"-4"1"0,8 8 5,1 0 0,-3 0 0,2 0 1,1 0-49,3 0 0,1 0 1,1 0-1,-1 0-8,1 0 0,7-6 0,2 0-165,0 2 1,-2 2 0,-7 2 125,-1 0 0,8 8 0,3 2 0</inkml:trace>
  <inkml:trace contextRef="#ctx0" brushRef="#br0" timeOffset="120624">18653 4105 7112,'5'-12'-397,"1"1"0,2-1 0,-4-6 380,2 1 0,0 0 45,-6-1 32,-8 8-40,6-5 0,-14 11 0,5-6 0,-5 2 0,-1 5 0,-1-1 99,1-2 1,-1 4 0,1-4 131,-1 4-17,1 2-83,-1 0-99,1 8 0,5-4 0,1 7-26,-3 3 63,6 2-38,1-7-85,-1 7 1,4-1 46,-8 9 0,8-1 1,-1-4-1,3 3-11,2 1 0,0 2 0,0-3 0,0 3-27,0 2 1,0-6-1,0 4 1,0-1-16,0-1 0,0 2 0,2-3 0,1 1-43,3-2 1,6-1-1,-4-3 1,-1 1 14,1-1 1,0-1 0,-4-3 0,2-1-176,-2 1 0,-1-3 243,3 2 0,-4-1 0,6 7 0</inkml:trace>
  <inkml:trace contextRef="#ctx0" brushRef="#br0" timeOffset="120957">18129 4437 7264,'11'0'-1123,"-1"-2"1286,-2-4 0,5 4-232,-1-4 0,-2 4 1,1 2 5,3 0 74,-6 0 0,7 0 0,-3 0 0,3 0-3,3 0 0,1 0 0,3 0 0,1 0-107,-2 0 0,-1 0 1,-3 0 98,1 0 0,7 0 0,2 0 0</inkml:trace>
  <inkml:trace contextRef="#ctx0" brushRef="#br0" timeOffset="121455">18862 4314 7569,'10'0'-830,"-2"-7"742,-8 5 0,-2-6 110,-4 8 0,2 0 0,-8 0 77,-1 0 0,3 0 0,-2 0-24,-1 0 1,-3 0 0,-1 0 9,-1 0-21,1 0 1,-1 8 6,1-6-151,-8 13 158,5-13-35,-5 14 0,8-12-87,-1 7-22,1 1 51,7 5 1,-5 1 0,13-1 0,-4 1 0,4-1 0,2 1-32,0-1 1,2-5-1,4-1 37,5 3 1,5-1-1,1-1 1,1-6-29,-1-4 0,6 4 0,1 0 0,-3-3-4,-2-1 0,5-2 0,-1-2 1,-2-3 17,-1-7 1,-3 2-1,1-1 1,-3-3 20,-3-1 1,1-3 0,-5 1 0,0-1 11,0 1 0,-2-1 0,-6 1-31,0-1 0,-2 1 1,-4 1-25,-6 5 0,-3 3 0,-3 8 0,1 0-18,-1 0 0,-5 0 0,0 0 1,1 0-81,3 0 1,7 6 142,1 0 0,-1 7 0,-5-3 0</inkml:trace>
  <inkml:trace contextRef="#ctx0" brushRef="#br0" timeOffset="121808">19037 4349 7569,'19'0'-1220,"12"0"1046,-19 0 441,13 0-218,-7 0 12,-1 0-104,1 0 79,-9 0-1,7 0 1,-7 0-62,1 0 70,6 0-18,-14 8-141,13-6 139,-13 14 1,6-15-1,-8 15-124,8-14 117,-6 13 0,5-13-80,-7 14 75,0-6-7,0-1 0,0 7-13,0-4 1,0-3 0,-2 1-7,-3-2 135,3 5 194,-14-11-261,6 6 1,1-16-1,3-3-12,4-5 1,2-1-1,2-1 49,4 1-52,-4-1-150,13 1 155,-5-9-21,7 7-111,1-6-20,-1 7 130,8 1-33,-5-1-361,5 9 170,-7-7 0,-1 14-119,0-13 321,-7 13 0,13-6 0,-3 8 0</inkml:trace>
  <inkml:trace contextRef="#ctx0" brushRef="#br0" timeOffset="122456">20259 4262 5868,'0'-10'350,"0"3"1,-2 7-133,-3 0-145,-5-8 28,0 6-43,-5-6 1,5 8-1,-8 0-27,1 0 1,0 6 0,-1 2-1,1-1-49,-1 1 1,1 6 21,-1-3 1,3 5 0,3 1-9,6 1 0,4-1 0,2 1-21,0-1 1,2-5 0,4-2 21,6-3 0,-3 5 0,3-6-3,2-2 0,1-2 1,3-2 7,-1 0 1,-1-2 0,-3-2 0,-3-4 13,-2-2 1,3 5-1,-3-5 1,0 0 20,0 0 1,-3 5-1,-3-5 29,4 2 1,-4 0-89,4 3-69,-4 3 83,-2-6 0,0 16 19,0 3 0,2 3 0,2-1 6,1-1 1,7 0 0,-4 5 5,2 1 1,-5-9 0,5-1-8,-2 0 1,5-6-1,-1 4-77,4-4 0,-5-2 0,1 0-305,2 0 1,1-2 365,2-4 0,1-4 0,-1-7 0</inkml:trace>
  <inkml:trace contextRef="#ctx0" brushRef="#br0" timeOffset="123158">21202 4105 6918,'-17'-10'176,"-1"4"-95,1 4 1,5 2 0,1 0-57,-3 0 0,-1 0 0,-3 0 1,1 0-1,-1 0 7,1 0 1,5 0-29,0 0 1,1 8 3,-7 4 1,9 3 0,3 3 0,4-1 0,2 1 1,0-1-11,0 1 1,2-3-1,4-1 1,3-3 5,1 3 1,4-4 0,-7-1 0,3 1-246,4 0 1,-1-4-1,3 3-18,1-1 1,3-2 0,11-6 257,-2 0 0,-8 0 0,4 0 0</inkml:trace>
  <inkml:trace contextRef="#ctx0" brushRef="#br0" timeOffset="123558">21534 4192 7019,'-11'-6'-288,"-1"1"347,0-1 1,1 6 0,-1 0 17,-2 0 1,-1 2 0,-3 2-10,1 1 0,1 9 0,3-2-54,1 3 0,8-3 0,-1-1-48,3 3 1,2-4-1,2 1-7,3 3 0,-1-6 0,6-1 0,0-1-7,-1 0 0,3 0 0,7-6 0,3 0-26,1 0 0,0 0 0,-5 0 1,1-2 64,4-4 1,-3 2-1,3-7 1,-5-3 46,-7-2 0,5 5 0,-7-1 0,1-1-44,-4-3 0,-4-1 0,-2-1 74,0 1 1,0-1 0,-2 3 0,-2 1-99,-2 2 0,-7 9 1,1-3-1,-3 4-88,-3 2 1,6 0 0,1 0-1,-3 0-25,-1 0 1,3 6 0,2 1 142,3 3 0,1 2 0,6 5 0</inkml:trace>
  <inkml:trace contextRef="#ctx0" brushRef="#br0" timeOffset="124167">22163 4227 7569,'12'-6'-455,"-1"0"-56,-7-7 0,4 9 340,-8-8 1,0 7 303,0-7 0,-8 6 0,-4-4 0,-3 3-44,-3 3 1,1 2-1,-2 2 1,-3 0-31,-1 0 1,-2 0-1,3 0 1,-1 2 12,2 4 0,1-3 1,3 7-1,1 0-13,5 0 0,1 1 0,6 7-63,-2-1 0,0 1 0,8-3 1,2-1-57,2-3 0,8 1 1,-3 3-13,5-3 1,1-4-1,1-8 1,-1 0-8,1 0 0,-1 0 0,1 0 0,-1 0 52,1 0 1,-1-2-1,1-4 1,-3-6 21,-3-3 1,3-3-1,-5 1 1,0-2-10,-5-5 0,3 3 0,-2-8 0,-2 0-21,-2 2 0,4-10 0,-1 6 0,-1 0 9,-2-2 0,-2-6 0,0 0 0,0 4 0,0 4 1,0 8 0,0-4 0,0 1 100,0 5 0,0 2 222,0 1-265,0 8 1,0 10 0,0 12 6,0 4 0,-2 1 1,-2 2-1,-1 3 4,1 1 0,2 6 0,2-5 1,0-1 1,0 2 0,0 0 0,0 6 0,0-4-31,0-1 0,0 3 1,0-4-1,0 0-66,0 0 1,0-1 0,2-7 0,2 1 0,1-1-238,-1 1 1,0-7 92,2 1 1,4-2 195,7 1 0,1-3 0,-1-8 0,1-16 0,-1-3 0</inkml:trace>
  <inkml:trace contextRef="#ctx0" brushRef="#br0" timeOffset="124754">22460 4122 6666,'2'10'-594,"2"-2"981,1 0-292,1-7 0,2 7-21,4-8 1,-3 0 0,3 0-26,2 0 0,-5 0 0,3 0-60,2 0 1,-5 0-1,3 0 18,1 0 1,-3-6 0,0-1 0,0-1 3,-1 0 1,-5 0 0,4 4-94,0-1 1,-4-9 59,7 2 1,-7 3 14,2-3 0,-6 8-9,-6-2 1,-4 4 13,-7 2 0,-1 0 1,1 0-1,0 0 15,-1 0 0,1 0 1,-1 0-1,1 2 15,-1 4 0,7-2 1,-1 6-1,0-1-16,3 1 0,-1 0 0,6 3 0,-2-1-10,2 2 1,2 1-1,2 3-5,0-1 1,0 1 0,0-1-1,0 1 1,0-1 0,0 0 10,0 1 0,0-6 44,0-1 0,2-7 0,4 2-6,6-4 0,-3-2 0,3 0-39,2 0 0,1 0 0,3 0-4,-1 0 0,1 0 1,-1 0-28,1 0 0,-7 0 0,1 0-3,1 0 1,-5-2 0,0-2-172,0-2-93,-6 0 20,5 6 0,-9 0 101,-3 0 0,1 0 170,-8 0 0,0-7 0,-5-3 0</inkml:trace>
  <inkml:trace contextRef="#ctx0" brushRef="#br0" timeOffset="137163">1625 5869 7215,'-18'2'30,"1"3"0,7 5 0,5 8-5,3-1 1,2 1 0,0-1-34,0 0 1,0 1 0,0-1 0,0 1 10,0-1 42,0-7-50,0 6 1,2-9-1,1 7-80,3-2 93,8-9 11,-5 13-21,1-14-69,6 6 73,-7-1 6,9-5-8,-1 6-193,1-8 189,-1 0 3,1 0-13,-1 0 11,1-8-20,-1 6-130,1-13 150,-1 13-29,1-14 12,-1 7 79,0-1-83,1-5 3,-1 5-12,-7 0 117,6-5-105,-14 5 11,13 0-5,-13-5 103,6 5-72,-8 0 1,0-5 13,0 3 1,0-3 0,0-3 14,0 1-32,0-1 30,0 1 3,0 7 0,0 0 101,0 4-158,0-3 0,0 1 44,0 8 0,0 8 0,0 9-12,0 1 1,0-1-1,0 1 12,0-1 0,0 1 0,0-1-11,0 0 0,0 1 1,0-1 0,0 1-2,0-1-45,0-7 0,0 6-104,0-5-16,8-3 143,-7 0 4,7 0-81,-8-7 73,8 7-25,-6-8 35,6 0-28,-8 0 2,0 0-10,7 0 96,-5 0-88,6-8 3,-8 7 65,0-15-57,0 14 0,2-12 0,2 7-101,2-3 98,0-2 10,-6 3-9,7-7-24,-5 6 1,12-1 16,-8-1 9,7 8-12,-11-11 3,14 13-7,-14-14-14,13 14 16,-5-5 4,7 7-10,1-8 46,-1 6-33,-7-6-10,6 8 22,-7 0-14,9 0 3,-1 0-1,-7 0 73,5 0-71,-5 8 3,0-6 35,5 6-35,-13-8-4,14 7 12,-14-5 193,6 14-192,-8-14-1,0 13 11,7-13 141,-5 14-140,6-7 0,-8 1 113,0 6-96,0-7-4,0 1 29,0 6 1,0-13 0,0 9 55,0 2-26,0-7 9,0 9-63,8-6 12,-6-1-18,13-1 1,-11-8-1,6 2 7,-2 4 17,5-4-157,-3 6 141,7-8 2,1 0 0,-9 0-234,7 0 214,1-8 7,3 6-158,5-6 148,-7 0-9,-1 6 6,0-13-76,1 13 68,-1-14-19,1 7 14,-1-1-6,1-5 2,-1 13-15,-7-14 41,6 14-30,-15-13 1,7 13 14,-8-6 0,0 0 1,-2-2-39,-4 1 1,3 1 69,-9 8-2,0 0 1,-3 2 0,3 4-22,6 5 1,-1-1 0,1 2-2,2 1 22,2-5-24,2 8-18,0-7 1,0 9 0,0-1-1,2 1-53,4-1 0,-2-5-75,7-1 124,1 1 0,-1-2-158,1-4 142,0-4 1,5-2-177,1 0 16,-9 0 140,7 0-211,-14 0 267,13 0 0,-13-8 0,6-2 0,0-7 0,2-1 0</inkml:trace>
  <inkml:trace contextRef="#ctx0" brushRef="#br0" timeOffset="137551">2289 5869 6114,'7'-10'310,"5"4"-213,-4 4 1,1 2-1,-3 0 157,6 0 0,-2 0-30,1 0-134,1 0 0,5 0 0,1 0 134,-1 0-102,1 0-53,-1-8 35,8 7 4,-5-7 24,5 8-12,0 0-12,-5 0-9,13-8-75,-14 6-161,6-6 22,1 8 165,-15 0-533,13 0 244,-15 0 140,9 0-55,-1 0-502,-7 0 283,-2 0 373,-1 0 0,3 8 0,8 2 0</inkml:trace>
  <inkml:trace contextRef="#ctx0" brushRef="#br0" timeOffset="135354">455 5973 6269,'-10'0'171,"2"0"0,6 0-94,-3 0-11,3 0 1,-8 0 72,4 0-59,4 0 0,-13 0 45,3 0-77,4 0 0,-7 6 1,5 2-11,0 2 1,-3-4 0,5 3 75,-2-1-265,6 6 198,-3-12-82,7 13-11,-8-13 69,6 14 0,-6-13-9,8 9 0,2-6 0,4 4 3,6-3 1,3 1 0,3-4 5,-1 2 0,1 0 0,-1-6-30,0 0 33,1 0-50,-1 0 1,-5-6 45,0 0-4,-1-8-69,-1 13 59,6-15 2,-15 6-12,15 1-24,-14-7 26,6 14 1,-8-13-1,0 3-4,0-4 0,0 7-50,-8-7 1,-2 8 0,-7-5 44,-1 1-1,9 8 6,-7-3-13,6 7-244,-7 0 90,-8 0-137,5 0-193,-5 0 249,8 7 252,7-5 0,-6 14 0,14-7 0,-5 9 0</inkml:trace>
  <inkml:trace contextRef="#ctx0" brushRef="#br0" timeOffset="135856">577 5991 6221,'10'0'262,"-2"0"1,-6 0 0,1 2-127,3 4 1,2-2 56,-2 7-260,-4 1 17,5 5 103,1-7-117,-6 6 1,6-13 112,-8 9-214,0 0 188,0-3 9,0-1-92,0 0 83,0-6-49,0 6-25,0-8-87,0 0 54,0-8 71,0-2-2,0 1 1,0-7-1,0 4-21,0-3 22,0 5-14,8-5 8,-6 5 22,13-8-20,-5 9-2,7-7 6,-7 6 0,6-1 1,-5 1-20,5 2 230,1-5-202,1 11-3,-1-6 9,-7 8 160,5 0-154,-5 0-4,8 0 24,-1 0-18,0 0 8,1 0-2,-1 0-25,-7 0 27,6 0 7,-7 8-135,9-6 124,-9 13 2,7-13-4,-14 14-67,6-14 0,-6 11 1,2-5 38,1 2-145,1 1-9,-6-1 94,0 6 1,-2-9 0,-2 7-183,-1-2 209,-9-1-19,12-1 23,-14 6 46,15-15 0,-15 15 0,6-6 0</inkml:trace>
  <inkml:trace contextRef="#ctx0" brushRef="#br0" timeOffset="138680">3843 5746 6641,'0'12'242,"0"0"-208,0 1 0,0 3 1,0 1-1,0 1-56,0-1 1,0 1 0,0-1 0,0 1-1,0-1 1,0 1-1,0-1 1,2 0-18,4 1 0,-2-1-32,7 1 77,-7-1-27,4-7 0,-8 6 10,0-14-5,8 5-19,-6 1-2,5-6 18,-7 6-20,0-8 1,0-2 17,0-4 1,0-4 0,0-7 14,0-1-8,8 1-5,-6-1 5,14 1 65,-15-1-63,15 9 1,-6-7 139,7 14 5,-7-13-134,13 13 0,-19-6 239,19 8-215,-13 0-6,7 0 24,1 0-57,-1 0 50,1 0-6,-1 0-62,1 0 71,-8 8 12,5-6-17,-5 6-148,7-1 143,1-5-6,-9 14-32,7-7 0,-14 3-20,4 0 26,3-8 9,-7 11 1,6-5 0,-8 7-10,0-7 3,0 6 7,0-7-19,-8 9 17,6-9 0,-13 5-1,3-8 0,-3 5-1,-3-5 4,1 0-4,-1-6 3,-7 8-1,6-6-2,-7 6 30,9-8-29,-8 0 1,5 0-2,-5 0-35,8 0 37,-1 0-1,-7 0-161,13 0 3,-11-8 145,13 6 4,1-6-142,-7 8-1,14 0-214,-6 0 364,8 0 0,0 0 0,8-8 0,2-1 0</inkml:trace>
  <inkml:trace contextRef="#ctx0" brushRef="#br0" timeOffset="139135">4559 6008 7569,'0'-9'-437,"-2"1"1,-4 8 230,-5 0 251,-5 8 1,4-4 0,1 7 83,-3 3-92,6 1 24,-7-5 64,13 6-75,-14-7 0,14 9 5,-5-9-25,7 7 30,0-6-3,0-1-144,0 7 137,0-6 10,0-1-28,0 7-92,7-14 1,1 7 117,4-3-119,3-4 106,-5 6-5,15-8-198,2 0-1,1 0 141,-3-8-141,-8 6 141,9-13 7,-7 5-21,6-7 68,-7-1-60,-1 1 1,1-1 67,-9-7-67,-1 6 0,0-7 3,-6 9 87,6-1-78,-8 1 0,-6 5 1,-2 3 15,-2 1 0,-1-4 1,-7 6-69,-7 1 63,6 5-5,-7 0-53,1 0 0,6 0-71,-5 0 95,5 7 1,3-3 0,3 6-343,1-2 345,8 5 31,-3-3 0,7 0 0,0 5 0,0-5 0</inkml:trace>
  <inkml:trace contextRef="#ctx0" brushRef="#br0" timeOffset="139584">4943 5659 6430,'0'-10'210,"0"3"-90,0 7 127,0 0-84,0 7-86,0-5 23,0 14-67,0-6 0,0 7 0,0 1 1,0-1-1,0 0 19,0 1 1,0-1 0,0 3 0,0 1-1,0 2-48,0-1 1,6 3 0,0 0-104,-2 2 0,3-5 82,-1 1 1,6 2-130,-6-1 1,2-1 41,-3-6 1,-3 1-89,4-1 0,2 1 46,-2-1 1,-1-5-33,-5-1 81,0-7 15,0 12 0,2-14-94,4 4 176,-4-4 0,6-2 0,0 7 0,1 3 0</inkml:trace>
  <inkml:trace contextRef="#ctx0" brushRef="#br0" timeOffset="139993">5275 5554 6379,'0'10'224,"0"-2"0,0 0-125,0 3-72,0-3 1,0 8-1,0-5-4,0 5 0,0 1 0,0 1 0,-2-1 3,-4 1 1,4-1-1,-4 0 1,5 1 50,1-1 0,0 1-28,0-1-28,0 1 24,0-1-75,0 1 64,0 7-8,0-6 1,0 7-121,0-9 124,7 0 2,-5-7-188,6 6 175,0-7 8,-6 1-21,13 6-181,-13-14-14,14 13 191,-7-13-227,1 14-5,6-14 186,-14 5 16,13-7-90,-5 0 0,1 6 3,1 0 1,-6 0 114,6-6 0,-9 0 0,13 0 0,-6 0 0</inkml:trace>
  <inkml:trace contextRef="#ctx0" brushRef="#br0" timeOffset="140424">4751 5816 6213,'18'0'372,"-7"0"-240,1 0 1,-1 0-1,7 0-26,-1 0 1,9 0 0,1 0 89,0 0-303,6-7 185,-6 5-16,8-6 1,-6 8-110,0 0-68,0 0 73,14 0 1,-6 0-224,4 0 127,-4 0 105,-10 0 1,6-6-111,-4 0 1,4 0-96,2 6 0,-2 0-85,-4 0 323,4 0 0,-6 0 0,8 0 0</inkml:trace>
  <inkml:trace contextRef="#ctx0" brushRef="#br0" timeOffset="140828">5939 5834 6047,'-18'0'445,"7"2"1,-1 2-491,-2 1 1,-1 1-1,-3-4 224,1 4-96,-1 4-123,1-1 117,-1 7 19,1-6-62,7-1 1,-3 7 29,7-4 7,-8 3-14,12 2 1,-5-5-10,7 0 1,0-1-128,0 7-41,0-1 152,0-7-94,0 6 0,2-13 103,3 9-152,5 0 121,8-3 1,-7-1-5,1-8-180,-1 0 169,7 0 7,-1 0-10,9 0 0,-7 0-3,4 0 1,-3-6-133,-3 1 3,1-9 138,-1 4 0,1-1 11,-1-1-38,-7 0 27,-3 3 0,-5-7 9,4 4-19,-4 5 0,6-9 0,-10 6-19,-4 1 0,2 1 0,-7 8 0,-3 0-21,-1 0 0,-3 0 0,1 0-36,-1 0 0,1 0-210,-1 0 263,1 0-22,7 8 57,-5-6 0,5 13 0,-8-5 0</inkml:trace>
  <inkml:trace contextRef="#ctx0" brushRef="#br0" timeOffset="141647">6166 5956 7449,'9'-10'-513,"7"3"506,-14 7 107,6 0-60,-8 7 1,0-3-18,0 8 0,0-6 1,0 5 83,0 3 0,0 1-265,0 3 118,0-1 0,0-5 0,0 0 64,0 1-118,0-5 113,0 0-3,7 0-50,-5-7 33,6 7-20,-8-8-10,0 0 16,0-8 1,0-1 0,2-7 0,2 3 12,2 1 0,1 2 0,-3-3 1,4 1 3,2-2 0,-4 5 0,3-3 0,1 0-2,0 3 0,1-5 1,7 8-1,-3 1 21,-3-3 1,4 6 0,-5-4-11,5 4 0,1 2 0,1 0 0,-1 0-9,1 0 0,-7 0 0,1 0-6,1 0 1,3 8-1,-1 4-5,-3 3 1,4 2 0,-7 1-16,1-1 0,-2-5 1,-8 0-1,0 1-41,0 3 1,6-5 63,-1 1 86,1 0-41,-13-3 1,5-3-30,-4-12 1,4 3 0,2-9-15,0-2 0,0-1 0,2-3-16,4 1 1,3-1 0,9 1-5,-1-1 0,1 1 0,-1 2 17,1 3 0,-3 2 1,-1 6-1,-3-2 17,3 3 0,1 1 1,3 2-8,-1 0 0,1 0 45,-1 0 1,1 2 5,-1 3 0,-1-1 0,-3 8-28,-1 2 1,-2 1 0,3 2 0,-3 1-18,-2-1 1,-2 1-1,-6-1-16,0 1 1,0-1 0,0 1 0,0-1-48,0 1 0,-2-1 0,-2 1-16,-2-1 0,-8-1-37,3-5 1,-5 5 0,-1-7-69,-1 1 1,7 4-1,-1-8 170,-2-3 0,-1-1 0,-3-2 0</inkml:trace>
  <inkml:trace contextRef="#ctx0" brushRef="#br0" timeOffset="145498">7982 6131 7174,'12'0'-349,"-1"0"0,-7 2 407,2 3-16,4-3 27,-8 6-6,5-8 1,1 0-13,4 0 0,-3-2 0,1-4 50,-2-5-295,5 3 232,-3-8-20,0 7-169,5-1 168,-13-5 4,14 5-15,-14-8-130,13 1 54,-5-1 1,0-1 6,-4-4 0,1 1 9,-1-7 1,0 8 0,-6-4-7,0-1 26,8 7 1,-6-12 97,4 8-103,-5-1 42,-1-1 0,0 12 145,0-5-171,0 5 68,0 3 139,0-6-141,-7 7 0,3-1 16,-8 4-35,8 4 14,-3 2 13,7 0-2,-8 0-43,-2 8 1,0-4 0,5 7 15,3 3 0,0 2 10,-4 1-32,4 1 1,-6 5 1,8 0 0,0 6 0,0-6 0,0 1 5,0 1 0,0-4 0,0 7 1,0-3 39,0-4 0,0 4 1,2-1-4,4-3 1,-2-2-26,7-1 47,-7-1 1,10 1-21,-8-1-107,7-7 89,-11 5 25,14-5-94,-7 0 67,9 5-9,-1-13 1,-5 6-63,0-8 63,-1 0-5,7 0-5,-1 0-4,1-8 1,-3 4-1,-3-7-124,3-1 58,-5-5 1,6-1-41,-5 1 0,5-1 53,-5 1 0,-1-3 53,2-3-39,-8 11 12,3-11 0,-5 13 292,4-7-192,-4 7 94,6-5-171,-8 13-30,0-6 28,0 8 0,-6 8-6,0 4 1,0-3 33,6 3 1,0-1-67,0 7 53,0-1 0,0 1 0,0-1 0,0 1 0,0-1 0,2 1 73,4-1-79,-4 1 1,14-1 1,-14 1 1,11-7 13,-7 1-7,0 0 1,2-1-68,3 1 65,-3-8 6,0 3-57,-1-7 50,-5 0-2,14 0 0,-14 0 1,8 0 0,-7-1 14,3-5-29,8 4 1,-12-14 0,4 5-1,-4-5 1,0-3 0,1-3 4,3-1 1,0 0 0,-6 5-18,0 1 1,-6-1 0,0 1 0,1 1-19,-3 5 0,4-3-75,-8 8 1,6-5-8,-5 5 0,-1 0 0,-5 6 0,-1 0-79,1 0 0,-1 2 0,1 2 0,-1 4 194,1 1 0,-1-5 0,1 4 0</inkml:trace>
  <inkml:trace contextRef="#ctx0" brushRef="#br0" timeOffset="145806">7964 5816 7473,'18'0'-89,"-1"0"1,1 0 18,-1 0 94,1 0-30,-1 0 1,1 0 0,1 0 0,4-2 0,5-2-63,-1-1 5,6-1-1,-14 6-309,14 0 194,-6 0 94,8 0 1,-6 0 84,0 0 0,1-8 0,4-2 0</inkml:trace>
  <inkml:trace contextRef="#ctx0" brushRef="#br0" timeOffset="146551">9449 6078 6517,'12'0'59,"-1"0"0,-7 2 23,2 4 1,-2-4-1,2 4-36,5-4 0,-1-2 28,2 0 7,-1 0-48,-1 0 17,5-8 0,-11 4 38,8-8-33,0 1-196,-3-7 176,7 1-48,-14 7 0,8-5 0,-7 3 0,5-4-132,2-1 154,-6 0 0,5-1 1,-5 1-1,2-1-172,-2 1 0,-2-1 243,-2 1-119,0 7 45,0-5-13,0 13 1,-2-6 58,-4 8 0,4 8 0,-5 3-7,-1 5 0,6 1 0,-4 1 1,4-1-23,2 1 1,0-1-1,2-1 1,2-3-2,2-1 0,1-2 0,-3 3 0,4-1 48,2 1-236,-6-5 178,11 0 1,-11-2-123,8 0 1,-6-1-1,5-5-135,3 0 0,-5 0-6,3 0 1,-2-7 250,1-5 0,5-11 0,-6-5 0</inkml:trace>
  <inkml:trace contextRef="#ctx0" brushRef="#br0" timeOffset="146774">9606 5537 7569,'0'-10'-836,"0"2"671,0 8-105,0 0 96,0-7 1,2 5 146,4-4-55,-4 12 82,6-4 0,-1 13 0,-5-13 0,14 21 0,-6-3 0</inkml:trace>
  <inkml:trace contextRef="#ctx0" brushRef="#br0" timeOffset="147235">10409 5921 7569,'-9'0'-797,"-1"-2"1,4-2 925,-5-2 1,1 1 0,-2 5 21,-1 0-84,-3 0-85,6 0 63,-5 0 31,-3 0-45,-1 0 27,-6 0 0,7 0 15,1 7 118,-8-5-130,5 6 0,-5 0 0,8 2-39,-1-1 53,1 7-11,7-14-152,-6 13 145,14-5-5,-5 0 1,7 5 36,0-3-37,0 3-16,0-5 1,2 4-32,3-9 1,-1 3 0,8-4 0,2 2 0,1-2 0,5-2-174,3-2 160,-4 0 1,6 0-1,-5 0-335,3 0 348,-3 0-24,5 0-270,0-8 122,-6 6-1,7-13-158,-9 5 131,1-8-26,-9 1 130,7-1 91,-7 1 0,1-1 0,6-7 0,-7-2 0</inkml:trace>
  <inkml:trace contextRef="#ctx0" brushRef="#br0" timeOffset="147505">10392 5519 7473,'-17'-9'-464,"5"-5"574,0 8 0,6 0 15,-5 6 1,7 8 0,-2 4-45,4 3 1,8 3 0,0-1 0,-2 3-83,-2 3 1,3-2 0,3 7-170,2-3 150,-6 6 0,4-10 0,-8 6 0,1-1 94,5-5-92,-4 6 58,6-8-325,-8 7 171,0-9 1,0 1 0,2-3-287,4-3 400,-4 3 0,13-5 0,-5 7 0</inkml:trace>
  <inkml:trace contextRef="#ctx0" brushRef="#br0" timeOffset="147883">10637 5886 6664,'9'10'-247,"-1"-2"0,-2-6 0,2 1 556,1 3-418,-5 0 128,12-6 0,-12 0 26,7 0-139,1 0 111,-2 0-1,5-8 1,-13 6 38,14-5-36,-15-1-4,7 6 114,0-14-111,-6 14-5,6-5-2,-8-1 15,0 6 4,0-6 4,0 0-1,0 7 1,-2-9 0,-4 6 104,-6-2 1,3 0-1,-3 6 41,-2 0 1,5 2-1,-3 4 32,-2 6-170,7-5 1,-3 9-1,6-4 1,-2 3-1,2 3-61,2-1-55,2-7 1,2 5-56,4-3 0,4 2 1,7-3-1,1-5-532,-1-4 451,-7 6 87,6-6 0,-5 5 0,11-7 124,1 0 0,0-7 0,-5-3 0</inkml:trace>
  <inkml:trace contextRef="#ctx0" brushRef="#br0" timeOffset="148360">11126 5869 6766,'0'9'142,"0"7"1,1-6-208,5-1 125,-4 7-24,6-6-24,-8 7 1,6-5-6,0-1 36,-1 1 10,3-2-198,-6 5 12,6-13 137,-8 6-125,8-8 116,-6 8 11,5-6-23,-7 5 12,0-7-47,0 0 29,0-7 13,0-3 6,0-8-13,0 1 1,2 5 0,2 1-16,2-3 55,0-1-33,-6-3-1,0 1 3,8 7 38,-6-6-39,13 7 1,-13-1 64,14-6-63,-7 15 5,9-15-5,-1 14 11,1-6-8,-1 1 15,1 5-12,-1-6 36,0 8-33,9 0 8,-7 0-3,6 0-3,-7 0 0,-1 0 0,1 8-7,-1-6 1,-5 13 0,-1-5-7,3-1 13,-6 7-3,0-6 3,-1-1 0,-5 7 0,4-4-2,-4 3-4,-2 3 3,0-1 0,0-5 1,0-1 0,0 3-1,0-6-100,-8 7-192,6-13 280,-13 14-209,13-14 1,-6 7 219,8-3 0,0-4 0,0 6 0</inkml:trace>
  <inkml:trace contextRef="#ctx0" brushRef="#br0" timeOffset="148673">11911 5572 7569,'-9'0'-458,"1"0"579,8 0 74,0 0 0,6 8-117,0 3 47,-1 5-216,3 1 66,-6 1 0,6 1-68,-8 4-42,0-3 180,8 5-45,-6-8 0,5 7-129,-7-1 124,0 0-268,0-5 137,0-1 0,0 1-261,0-1 202,0 1-1,0-9 77,0 7 119,0-14 0,8 13 0,2-5 0</inkml:trace>
  <inkml:trace contextRef="#ctx0" brushRef="#br0" timeOffset="149125">11737 5799 6588,'17'0'77,"-7"0"0,5 0 0,-3 0-99,4 0 50,1 0 1,6 2 0,1 2-150,-3 1 164,6 1-140,-7-6 139,13 0-18,-14 0 18,14 0-104,-14 0 84,14 0-13,-5 0 15,-1 0-178,6 0 162,-14 0-18,14 0-58,-14-7 64,7 5 1,-9-6-4,1 8 4,-1-8-11,1 6-33,-9-6 107,7 8-74,-14-7-4,5 5 9,1-6-6,-6 8 83,6 0 1,-10 0-1,-4 2-11,-5 4 1,1-2 0,-2 7 65,-1 3-95,5 1-12,-8-5 1,14 6 0,-3-5-1,3 5 13,2 1 1,0 1 4,0-1-120,7-7 103,-5-2-25,14-1 1,-12-5 0,7 4-243,3-4 253,1-2-325,3 0 144,-1 0-11,1 0 161,-1 0-34,1-8 62,-1 6 0,8-13 0,3 5 0</inkml:trace>
  <inkml:trace contextRef="#ctx0" brushRef="#br0" timeOffset="149314">12435 5554 7569,'-17'-7'-461,"-1"5"273,9-6 150,1 8-242,8 0-124,0 0 263,0 8 1,2-4-1,4 5 141,5-1 0,5 6 0,1-5 0</inkml:trace>
  <inkml:trace contextRef="#ctx0" brushRef="#br0" timeOffset="149681">13047 5467 6657,'7'-17'-359,"-5"-1"471,6 8 13,-8-5 0,0 11 70,0-8-249,-8 8 19,6-3 88,-13 7 35,13 0-162,-14 0 162,14 0-7,-13 0 0,5 2-5,-7 3 0,1 5 0,3 8-1,1-1-26,8 8-4,-4-5-98,1 5 88,5 0 0,-6-3 0,8 5-156,0-2 154,0 6 4,0-12-1,0 14-172,0-13 157,0 13 2,0-14-160,0 6 148,0 1-12,0-7-13,0 6-52,0-7 58,0-1 4,0 1-95,0-1 86,0 1 7,0-9-10,0 7-145,0-7 0,0 1 140,0 6-118,0-14 1,0 7-344,0-3 482,0-4 0,0 6 0,-8-8 0,-2 0 0</inkml:trace>
  <inkml:trace contextRef="#ctx0" brushRef="#br0" timeOffset="149965">12627 5816 6951,'10'-9'-128,"-2"1"286,-8 8 1,8 0-160,3 0 0,-1 0 78,2 0-51,-1 0 0,7 0 0,-1 0 0,1 0-71,-1 0 0,1 0 0,1 0 1,4 0 118,-3 0-275,5 0 117,0 0-20,-5 0 138,5 0-63,0 0 45,-6 0-76,7 0-483,-1 0 543,-6 0 0,7 0 0,-9 0 0</inkml:trace>
  <inkml:trace contextRef="#ctx0" brushRef="#br0" timeOffset="150625">13309 5659 7409,'-10'8'-169,"0"-6"1,6 6 0,-4-3 211,-1 1 1,5 8 0,-2-3-9,4 5 1,2-4-1,0-1-31,0 3 0,2 1 0,4 3-24,6-1 1,-3-5 0,3-2 0,1-3-47,3-3 96,-6-2-234,5-2 219,-5 0-13,7 0 6,1 0-63,-1 0 58,1 0-18,-1 0-41,-7-8 42,5 7 8,-5-15-17,0 6 55,5 1-45,-5-7 2,0 6-7,5-7 143,-5 7-131,0-5 1,-1 11 190,-3-8 5,-4 8-167,6-11 125,-8 13-128,0-6 25,8 8-153,-6 0 31,5 0 68,-7 0 0,0 2 58,0 4 1,0 4 0,0 7-4,0 0 1,0-5 0,0 0 0,0 1-23,0 3 1,0 7 0,0 0 0,0-1-15,0-3 0,0 4 0,0 1-1,0-3 31,0-2-223,0 7 201,0-7-19,0 6-110,0 1-1,0-7 98,0 6 13,0 0-96,0-5 76,0 5 5,0-7 8,-7-1-17,5 0-6,-6 1 9,0-1 97,6-7-96,-5 6-1,-1-14 51,-2 13 1,-2-13 43,1 4-77,-1-4 119,-5-2 1,-1 0-108,1 0 18,-1 0-30,9 0 31,-7 0-2,6-8 0,-5-2 32,3-7-14,4-1 1,8-5-2,0 0-10,0 0-180,0 5 160,0 1 0,8-7-188,4 1 177,3-8 1,9 12 0,1-5-53,2 5 44,-6 1 5,12 1-216,-13-1-5,13 9 191,-14-7 9,14 14-20,-6-5 16,0 7-29,-1 0 17,-1 0 39,-6 0 0,7 0 0,-9 0 0</inkml:trace>
  <inkml:trace contextRef="#ctx0" brushRef="#br0" timeOffset="153225">14601 5589 5742,'-8'-9'0,"6"-1"45,-4 4 117,4-4 1,2-1-50,0-1-36,0 8 1,0-6-23,0 5 24,0 3-43,0-6 7,0 8 299,0 0-202,8 0-69,-6 0 1,6 8-92,-8 3 49,0 5 1,0 1 0,2 1 54,4-1-52,-4 1 0,5-1 1,-7 1-166,0-1 0,0 1-56,0-1 11,0-7-21,0 5 144,0-5 0,0 7-195,0 1 0,0-6 250,0-1 0,8-7 0,2 4 0</inkml:trace>
  <inkml:trace contextRef="#ctx0" brushRef="#br0" timeOffset="153709">14810 5502 7116,'10'-8'-725,"-2"6"936,0-6 1,-6 7 84,3-5-357,-3 4 92,6-6 1,-4 8 44,8 0-115,-8 0 126,3 8-67,-7-6 1,6 13 0,0-3 0,-2 3-15,-2 3 0,-2-1 0,2 1 1,2-1-39,1 1 0,1-1 1,-6 1 97,0-1-58,0 1 0,2-3 1,2-1-164,2-3 5,0-7 158,-6 12-17,0-14 4,0 5-53,0 1-1,7-6 38,-5 6 104,6-8-85,-8 0 1,0-8 0,-2-2 0,-2-1 6,-1-1 1,-1 6-1,6-5-8,0-3 1,0-1 0,2-3 0,2 1-105,1-1 106,9 1-7,-4 7-8,15-5 1,-6 13 4,5-4 1,-3-2-6,2 2-6,-3 0 57,5 6 0,-6 2 110,5 4-145,-13-4-2,12 14-232,-13-14 231,8 13 0,-1-5 0,-7 7 8,5 1-6,-13-9 16,14 7-132,-14-6 0,5 7 18,-7 1 56,0-9-150,0 7 137,0-14 22,0 13 1,0-11-278,0 8 311,0-8 0,0 11 0,-7-13 0,-3 6 0</inkml:trace>
  <inkml:trace contextRef="#ctx0" brushRef="#br0" timeOffset="154142">15387 5694 7569,'9'0'-617,"7"0"556,-14 0 58,13 0-205,-13 0 132,14 0 1,-6 0-62,7 0 176,1 0-39,-1 0 0,-5 0 0,-1 0-92,3 0 124,1 0-146,3-8 133,-1 6-3,-7-13 0,6 13-41,-14-6-6,13 0 39,-13-1-9,6-1 53,-8-6-30,0 15 1,-6-9 0,-2 6 0,-2-2 57,-3 2 0,3 2-33,-1 2 0,-1 0 3,-6 0 51,9 0 59,1 0-104,0 0 1,6 8 112,-4 4-130,5 3 15,-7-5-66,6 5 1,-6-5 104,8 8-35,0-1-8,0 1-45,0-1-43,8 0 1,-4-1 0,5-2 0,1-5-76,0-1 0,1 0-7,7-2 118,-1-4-169,1 5-11,-1-7 146,-7 0-153,6 0 0,-15 0 139,15-7-15,-14 5-172,13-14 237,-13 6 0,14-7 0,-14-1 0,6 1 0</inkml:trace>
  <inkml:trace contextRef="#ctx0" brushRef="#br0" timeOffset="154519">15125 5397 7569,'10'0'-144,"5"0"1,-3 0 292,3 0-81,-5 0 0,5 0 8,-3 0 0,4 0 0,1-2 91,1-4-15,-1 4-31,8-5 1,-5 7-1,5 0-395,-8-8 170,9 6 0,-7-6 149,14 8 1,-14-2 29,5-4 16,-5 5-488,6-7 0,-5 8 78,3 0 199,-4 0 0,-1 0 1,-1 0 99,-7 0 20,6 0 0,1 0 0,10 0 0</inkml:trace>
  <inkml:trace contextRef="#ctx0" brushRef="#br0" timeOffset="155020">16679 5450 7569,'10'0'-234,"-18"0"0,2 0 0,-11 0 317,1 0 0,7 0 0,-3 0-46,-2 0 1,-1 2 72,-3 3-44,1 5-54,-1 7 65,9-7-48,1 6 41,0-7-35,6 9-10,-5-1 0,7-5 0,0 0 0,0 1 0,0 3 0,0 1 13,0 1 0,0-7 1,1 1-27,5 2 18,4 1 1,5-3 2,-3-1 0,4-7 19,-5 2-16,13-4-209,-5-2 197,6 0-133,-7 0 1,5 0-335,0 0 297,1 0-21,-7 0 0,6 0-267,1 0 127,-1-8 307,-6 6 0,9-13 0,1 5 0</inkml:trace>
  <inkml:trace contextRef="#ctx0" brushRef="#br0" timeOffset="155413">17116 5572 7496,'-12'0'-415,"0"0"407,9 0 0,-7 0 0,4 2 223,-6 4-92,5-4-265,-1 5 226,0 1 1,6-6-81,-13 14 1,13-13-1,-4 9 16,4 2 0,2-5-18,0 3 0,2-2 0,4 1-1,5-5 0,3-2 1,0 0-1,-3 2-281,3-2 167,1-2-29,3-2 136,-1 0-18,1-8 12,-1 6-25,1-6 20,-9 0-30,7 6 142,-14-13-120,13 13 0,-13-14 126,4 5-97,-4-5 0,-2 5 0,-2-1 0,-4 0-17,-5 3 0,-5 1 0,-3 8 0,-3 0-137,-1 0 1,0 0-148,5 0 262,1 0-10,7 0 18,-5 0-45,13 0 72,-6 8 0,8-6 0,0 5 0</inkml:trace>
  <inkml:trace contextRef="#ctx0" brushRef="#br0" timeOffset="155843">17413 5153 7569,'0'-10'-921,"0"2"870,0 8-190,0 0 434,7 0 9,-5 0-155,6 0 12,-8 0 101,0 8-93,8-6-28,-6 13 1,6-5 34,-8 8-25,0-1 0,0 6 0,0 3-47,0 1 15,0-6 0,0 6 1,0-5-1,0 1 44,0-2-25,0-1-74,0 5 0,0-6 84,0 5-113,0-5 84,7-2 0,-5 1 1,4-1-85,-4 1 91,-2-8-15,0 5 8,0-5-1,0-1 1,0 7-278,0-14 1,2 8-147,4-5 1,-2-1 406,7 8 0,1-8 0,5 4 0</inkml:trace>
  <inkml:trace contextRef="#ctx0" brushRef="#br0" timeOffset="156507">17937 5519 6212,'-10'0'-41,"0"0"275,4 0 1,-3 0-193,-9 0 1,1 0 0,-1 0 114,1 0-94,-1 0 16,1 0-55,7 0 42,-5 8 1,5-4 48,-8 8-100,1-1 1,5 1 0,1 0-5,-3 1 35,6-5-190,1 8 173,7-15-19,0 15 1,0-6-17,0 7 0,5-5 0,3-3-4,2-1 1,2-2 0,5-6-4,0 0 0,1 0 1,-1 0-91,1 0 100,-1 0 1,-5 0-18,0 0 0,-1-8 0,7-3-4,-1-5 0,-5 4-8,-1 1-22,-7-1 106,4-5 0,-2-1 228,0 1-262,0-1 0,-6 7 30,0-1 34,0 8-74,0-4 1,0 16 0,0 4 40,0 3 0,0-3 1,0 0-8,0 1-65,0-5 1,0 8 0,2-7-104,3 1 135,-3 5-5,6-13 4,0 6-5,-6-8-51,13 8 1,-5-6-272,7 4 82,-7-4 129,6-2 1,-12 0-248,7 0 160,1 0 146,5-8 0,-5 4 49,0-8 0,-1 1 0,7-7 0</inkml:trace>
  <inkml:trace contextRef="#ctx0" brushRef="#br0" timeOffset="156765">18408 5554 7014,'12'0'545,"-1"0"-597,-7 0 1,6 0-489,-4 0 490,-4 0 50,5 0 0,-7-7 0,0-3 0</inkml:trace>
  <inkml:trace contextRef="#ctx0" brushRef="#br0" timeOffset="163136">19648 5205 7234,'16'-2'-395,"-5"-4"1,-1 2 463,-4-7 1,-4-1-35,4-5 1,-5-1-1,1 3 1,2 1 126,2 2 1,0 1-136,-6-7 0,-2 3 0,-2 1 0,-4 5-29,-1 1 1,3 0 0,-6 4 0,-1-2 16,-3 2 1,-1-3 0,-1 1 0,1 2 17,-1 2 1,-5 2 0,0 0-1,1 0 16,3 0 0,-4 0 0,-1 0 0,3 2-31,2 4 0,-1 4 0,-1 7 1,-2 0 2,1 1 1,9-1 0,1 3-1,0 1-34,3 2 1,1 1 0,8-7 0,0 1-8,0-1 0,2 1 0,2-1 1,3 0 10,3 1 0,8-3 1,5-1-1,-2-4 20,-1-3 1,3 5 0,2-6-1,2-2 8,4-2 1,-3 4 0,-1-1 0,-2-1-17,-4-2 0,4-2 0,-1 0 1,-3 0-9,-1 0 1,-3 2-1,0 2 7,1 2 1,-3 2 0,-1-4-3,-2 1 1,-7 7 0,5-4-28,-2 1 0,-2-3 0,-6 6-20,0 2 1,0-5 0,-2 3 20,-4 1 0,2-5 0,-8 0 26,-1 0 0,-3-1 0,-1 5 0,-1-6 10,1-4 0,5-2 1,1 0-8,-3 0 1,-3 0 0,-5 0 0,-1 0-1,2 0-23,1 0 1,3 0-1,-1 0 1,1 0-49,-1 0 0,1 0 0,-1 0-136,1 0 1,0-6-457,-1 0 344,8 0 316,3 6 0,14 0 0,3 0 0</inkml:trace>
  <inkml:trace contextRef="#ctx0" brushRef="#br0" timeOffset="163604">19980 5345 7879,'-10'8'-4,"-3"-5"0,7 9 45,2 2 0,2 1-24,2 3 0,2-1 0,4-1-38,5-5 1,-3-1 0,0-6 0,0 2 1,3-2 0,-1-3 0,2-1 0,1 0-41,3 0 1,1-1 0,1-3 0,-3-4 42,-3-2 0,3-1 1,-3-5-1,4 2-83,1 3 1,-7-1 0,-3-3 0,-1 1 88,0 2 0,0 7 0,-4-5 306,4 2-295,-4 2 1,5 14-37,-7 4 0,0 3 0,2 3-102,4-1 0,-2-5 0,8-2-33,1-3 0,1 1 0,-1-4 1,-1 2 170,2-2 0,1-2 0,3-2 0,-1-8 0,1-2 0</inkml:trace>
  <inkml:trace contextRef="#ctx0" brushRef="#br0" timeOffset="163861">20486 5257 7452,'0'-9'165,"0"1"0,0 10 0,0 4-114,0 5 0,0 5 1,0 1-1,0 1-102,0-1 1,0 1-1,0 1 1,0 3 45,0 1 0,0 0 1,0-3-1,0 1 11,0 2 0,0 0 1,0-5-1,0-1-207,0 1 1,0-1 0,0 1 0,0-1 7,0 1 0,0-7 0,-2-1 1,-1 0-345,-3-1 537,0-5 0,6-4 0,0-9 0</inkml:trace>
  <inkml:trace contextRef="#ctx0" brushRef="#br0" timeOffset="164133">20469 5519 7269,'0'-33'-426,"0"4"1,0-4 0,0 6 348,0 0 1,2 2-1,2 5 192,2-3 0,5 4 0,-3-3 0,2 7 0,1 3-29,-1-1 1,6 3 0,-5 0-1,5 0-8,1 1 0,1 5 0,-1-2 1,1 4-18,-1 2 1,-3 0 0,1 0-53,5 0 1,1 8-1,-4 4-8,1 3 1,-9 3 0,-3-1-1,-4 0-10,-2 1 0,0-1 0,0 1 0,0-1-10,0 1 0,-6-1 1,-1 1-1,-3-3-8,-4-3 1,-1 3-1,-3-5 1,-1 2-51,-4-1 1,3-7 0,-3 4-1,4-2-82,1 0 0,1-1 1,-1-5 20,1 0 138,7 0 0,2-7 0,8-3 0</inkml:trace>
  <inkml:trace contextRef="#ctx0" brushRef="#br0" timeOffset="164398">20958 5223 7116,'12'-6'-56,"-1"0"0,-7-2 1,4 4 220,0-2 0,-6 3-78,3 8 1,-3 5 0,-2 8 0,0-1-93,0 0 1,0 3-1,0 1 1,0 4-47,0 3 0,0-5 1,0 4-1,0-2-44,0-3 0,0 3 0,0-2 0,0 0-53,0 3 1,0-7-1,0 4-16,0-3 0,0-3 0,0 1 164,0-1 0,0-7 0,-7-2 0,-3-8 0</inkml:trace>
  <inkml:trace contextRef="#ctx0" brushRef="#br0" timeOffset="164732">21010 5292 7569,'2'-17'-710,"4"-1"571,-4 1 1,8 0 0,-4 1 157,5 4 0,-1-1 1,0 5-1,-1 0-28,1 1 0,2-5 1,5 6 50,1 2 0,-1-4 0,0 3 1,1 1 5,-1 2 1,1 2 0,-1 0-32,1 0 0,-3 8 0,-1 1-24,-2 1 0,-9 5 0,3-3-4,-4 4 1,-2-5 0,0 1-12,0 1 1,-8-5 0,-3 0 11,-5 0 1,-1 0-1,-1 3 1,1-3-53,-1 0 1,1-6-28,-1 3 0,1 3 1,0-2-169,-1-2 257,8-2 0,10-2 0,10-8 0,8-2 0</inkml:trace>
  <inkml:trace contextRef="#ctx0" brushRef="#br0" timeOffset="165083">21517 5135 6814,'9'-8'-121,"-1"7"0,-10-7 195,-4 8 0,3 2 0,-9 2 1,0 3-21,3 3 1,-1 0-1,4 3 1,-4-1 12,1 2 0,1 1 1,8 3-104,0-1 1,0 0 28,0 1 1,6-6 0,1-3 7,3-1 1,2-2-1,5-6-9,1 0 0,-1 0 1,1 0-1,-3-2 0,-3-4 1,3-2 0,-3-5 0,2 1-12,-3-1 0,3-3 0,-8-1-39,-2-1 1,-3 1 0,-1-1-1,0 1 0,-7 7 0,-5 4-41,-3 4 0,-3 2 1,1 0-24,-1 0 1,1 0-1,1 2-118,5 4 240,3-4 0,8 13 0,0-5 0</inkml:trace>
  <inkml:trace contextRef="#ctx0" brushRef="#br0" timeOffset="165518">21971 5030 7342,'17'0'-1096,"-7"-7"1322,-2 5 1,-10-6-230,-4 8 1,2 0-1,-8 0 103,-1 0 1,-3 8-67,-1 3 1,5 5-1,3 1-56,1 1 0,2-1 18,6 1 0,0-1 0,2-1-5,4-5 0,-2-3 1,7-6-1,3 2-6,1 2 1,3 0 0,-1-4 17,1 3 0,-1-1 22,1 8 1,-3 0 14,-3 5-46,-4 0 11,-16 1 0,4-6 0,-8-3-5,-1-1 0,-3-2 1,-1-6-64,-1 0 0,1 0 1,-1 0-163,1 0 1,-1 0-311,1 0 535,7 0 0,2 0 0,8-8 0,0-2 0</inkml:trace>
  <inkml:trace contextRef="#ctx0" brushRef="#br0" timeOffset="165982">22163 5205 7268,'17'0'-550,"1"0"0,-1 0 723,1 0 1,-1 0 0,1-2-106,-1-4 0,1 4-60,-1-3 0,-1 1 1,-3 0-71,-1-2 1,-8-8 0,3 5 48,1-1 0,-6-6 1,6 5-13,0-5 0,-6-1 80,3-1 87,-3 1-140,-2-1 0,-2 9 2,-3 3 1,-3 6 0,-6 4 0,5 4 18,1 1 1,-6-3 0,5 6 0,-3-1-1,0-1 0,6 6 1,-5-5-18,-3 5 0,5 1 0,-1 1 0,2-1 11,4 1 1,-4-1 0,3 1 25,1-1 1,2-5 0,2-1 26,0 3 1,2-4 9,4 1 1,-3-7 0,9 2 0,2-4-48,1-2 1,-3 0 0,-1 0-1,3 0-51,2 0 0,1 0 0,0 0 0,1 0-9,-1 0 1,-5 0-1,0 0-124,1 0 0,-3-6-719,2 0 870,-8 0 0,-4 6 0,-10 0 0</inkml:trace>
  <inkml:trace contextRef="#ctx0" brushRef="#br0" timeOffset="170503">3825 7266 6868,'-9'0'-172,"1"0"206,0 0 38,6 0 1,-5 0-167,7 0 348,0 0 0,0 8-176,0 3 0,0 5-67,0 1 0,0 1-24,0-1 1,0-5 0,1-2 23,5-3 0,-2-1-18,8-6 0,-6 0 0,3-2-40,-1-4 0,0 2 0,-2-5-8,5 1 58,-3-6-11,0 12-207,0-13 203,-6 13-18,13-6 15,-5 0-170,-1 7 165,7-15 1,-6 8 6,7-3-21,1-5 59,-9 14 1,7-8 42,-4 5-97,3 3-3,-5-6 8,5 8 117,-5 0 0,7 0 251,1 0-294,-8 0-22,5 0 20,-13 0-65,14 0 0,-13 6 0,7 2-74,-2 1 107,-2-5-49,2 4 1,-5 0-1,7 3-6,-2 5 0,-2 1 20,-6 1 0,0-1 1,0 1 1,-8-3-1,-4-1 1,-3-5-8,-3-1 0,1 0 1,-1-4 11,1 2 0,-1-1 0,1-3 0,-1 2-113,1 2 1,5 0 0,1-6-143,-3 0 0,4-2 268,-1-4 0,-1-4 0,-5-7 0</inkml:trace>
  <inkml:trace contextRef="#ctx0" brushRef="#br0" timeOffset="170826">3773 7091 7217,'10'-9'340,"-1"1"-1143,-3 8 803,-4 0 0,6 8 0,-8 1 0</inkml:trace>
  <inkml:trace contextRef="#ctx0" brushRef="#br0" timeOffset="167060">1171 7091 7111,'-12'0'-1372,"1"0"1372,-1-8 0,-6 7 0,1-5 0,5 4 0,1 2 0,-1-8 0,-5-2 0</inkml:trace>
  <inkml:trace contextRef="#ctx0" brushRef="#br0" timeOffset="167520">734 7004 7569,'2'-10'-782,"4"4"1,-4 2 1406,4-1-579,-4 3 1,-2-4-1,2 10 27,4 2 0,-5 7 1,5-1-1,-4 3-23,-2 3 1,2-1 0,2 1 0,2-1-78,-2 1 1,-2 5 0,0 0-1,1-1-61,3-3 1,0-2 0,-4 1-1,2-1-6,2 1 0,0-1 0,-6 1-354,0-1 448,0-7 0,-8 5 0,-2-5 0</inkml:trace>
  <inkml:trace contextRef="#ctx0" brushRef="#br0" timeOffset="168253">472 7161 7116,'18'0'-147,"-1"0"0,1 0 1,-1 0-1,1 0 121,-1 0 0,3 0 1,1 2-1,2 2 78,-2 2 0,5 0 0,-1-5 0,0 3-12,0 2 0,6 0 0,-3-6 0,1 0-33,0 0 1,0 0 0,6 0 0,-2 0-63,-4 0 0,2-6 0,-8-2 1,-1 1-42,-3-1 0,-2-6 0,1 3 87,-1-5 1,-1-1 0,-4-1 8,-7 1 0,-3-1 0,-2 1 1,0-1 0,0 1 0,-5-1 0,-3 3 1,-2 1 55,-4 3 0,5 7 0,-1-4 0,0 2 110,1 0 0,3 1-125,-6 5 1,8 2 0,-1 3 0,3 7 1,2-2 0,0 1-5,0 3 1,0 1 0,0 3-44,0-1 0,0 1 1,0-1-1,0 1-6,0-1 0,0 1 6,0-1 0,5 1 0,1-1 1,-2 1 8,-2-1 1,-2-5 0,0-1-30,0 3 0,0-4-4,0 1 0,-2-5-21,-4 6 1,-3-7 0,-9 7 30,8-8 0,3 2-27,7-12 0,2-4 0,3-7 33,7-1 0,4 7 0,1-1 47,0-1-40,1 5 0,-1-8 0,1 7 0,-1-1 2,1 4 1,-1-2 0,1 2 0,-1 3 14,1 1 1,-1 2-1,1 0 1,1 0 60,4 0-61,-3 0 24,-3 0-28,-1 0 0,-7 0 6,9 0-65,-8 7 1,3-3 60,-7 8-149,0-8 67,-6 11 1,0-11 50,0 8-171,0-1 82,0-1 0,0 6-41,0-5 0,-6-1 151,0 2 0,-7-1 0,3 7 0</inkml:trace>
  <inkml:trace contextRef="#ctx0" brushRef="#br0" timeOffset="169057">1538 7231 7569,'9'0'-749,"1"6"1,-4 0 856,6-3-63,-5-1 25,9-2 0,-12 0-5,7 0 0,-5-2-133,6-3 140,-1 3-28,7-14-81,-8 14 0,5-7 36,-3 3 0,-3 2-31,3-8 54,-8 8 5,4-3-10,0-1-28,-7 6-66,7-14 72,-8 14 5,0-5 0,-2 7 6,-4 0 50,5 0 0,-9 0 0,4 0 22,-6 0 1,-3 0 0,-3 2 49,1 3-101,7-3 9,-5 14-27,13-14 30,-14 13-9,14-13 1,-6 14-37,8-5 52,0 5-25,0-6 0,0 5-6,0-3 3,0 3-59,8 3 1,0-7 40,4 1 1,3-6-1,-3 4 1,3-3-7,3-3 1,-1-2 0,1-2 13,-1 0 3,1 0-123,-1 0 112,1 0-11,-1 0 8,1 0-9,-1 0 6,0 0-1,9-8-143,-7-1 139,6-1 2,-7-6-5,-9 7-40,7-1 37,-6-5 2,7 5-4,-7-8-3,-2 1 0,-3-1 0,1 1 0,-2 0 1,-2-1 1,-2 6-1,0 1 187,0-3-131,0 6 1,-8-5 57,-3 7 1,-5 0-76,-1 6 0,5 0 0,0 0-15,-1 0 23,-3 8 0,5-4 38,-1 7-162,8-7-17,-4 12 102,8-14 1,8 6-1,4-6 1,3 1-158,3 3 157,-1 0 2,1-6-7,-1 0-52,1 0 54,7 0 0,-6-2-19,5-4 10,-5 4 3,-2-5 0,1 5 134,-1-4 6,-7 4-81,6-6 1,-7 8 234,9 0-270,-9 0 17,7 0 0,-12 0 20,7 0 0,-5 0 31,6 0 0,-8 8-34,2 4 1,-4 3-1,-2 3-59,0-1 0,0 0 1,-2-1-1,-2-2-112,-2-3 1,0 1 0,6 5-253,0 1 225,0-9 130,0 7-221,0-14-52,0 13 305,0-13 0,0 6 0,8 0 0,2 2 0</inkml:trace>
  <inkml:trace contextRef="#ctx0" brushRef="#br0" timeOffset="169558">2481 7248 7500,'17'0'-584,"1"0"603,-1 0 0,1 0-33,-1 0 68,0 0-50,-7 0 74,6 0-238,-7-7 172,1 5 1,6-6 13,-5 8-110,-3-8 95,0 6 0,-6-7-5,4 3-97,-4 4 92,5-6 3,-7 0-24,0 6 22,0-5-4,0 7-5,0-8 0,-7 6 28,-5-4 1,-4 4 0,-1 2-11,-1 0 1,7 2 0,-1 2 32,-1 2-34,-3 0-5,-1 1 133,-1-5-127,8 14 9,-5-7 0,7 3 0,-5 0 0,3 1 11,2 3 0,0-5 1,4 1-1,-1 2 6,1 1 1,2-3 0,2 0 14,0 1 0,0 3 0,2-1 0,4-1 2,5-3 1,-1-7 0,2 4 0,1-2 15,3 0 1,1-1 0,1-5 0,-1 0 5,0 0 1,1-1 0,1-3 20,5-2 1,1-6-1,4 4-130,-6-1 0,-3-1-770,-3-2-257,1 5 1060,-9 7 0,7 0 0,-6 0 0</inkml:trace>
  <inkml:trace contextRef="#ctx0" brushRef="#br0" timeOffset="174774">5188 7283 6303,'-10'-2'405,"4"-3"-316,4 3-21,2-6 1,0 6-1,0-4 149,0-6-202,0-3 70,0 5-82,8-5 0,2 11 1,7-6-1,1 2-57,-1 4 1,-5-3 0,-1 1 113,3 2-59,1 2 0,-3 2 1,0 0 85,1 0-75,3 0-10,-6 0 11,5 0-19,-5 0 16,-1 8 8,7-6-53,-6 13 54,7-5-51,-7 0-3,5 5 50,-13-5-41,14 7 1,-14-5-35,4 0 58,-4-8 1,0 11-14,3-3-17,-3 3-52,6-5 72,-8 5 0,0-13-16,0 6-47,0 0 59,0-6-12,0 6 1,-2-3-49,-4 1 119,4 0-58,-5-6 1,5 0 65,-4 0-71,4 0 9,-6 0 0,6-6-11,-4 0 7,4-7 1,-5 3 97,7-7-83,0-1 0,7 1 15,5-1-17,-4 1 7,15 7-5,-19-5 0,19 5 0,-13 0 103,7 4-98,9-3 1,-7 7 0,6-6 0,-7 8 0,-1 0 11,1 0-9,-1 0-26,1 0 1,-1 0 28,1 0-17,-1 0 0,-5 0 0,-3 2 13,-1 4-13,6 3 1,-12 3 0,5-2-222,1-2 221,-6 5-3,6-3 3,-8 0-6,0 5 4,0-5-10,0-1 7,0 7-153,0-6 1,0 1-7,0 1 170,0-8 0,0 11 0,0-5 0</inkml:trace>
  <inkml:trace contextRef="#ctx0" brushRef="#br0" timeOffset="175174">6096 7179 6773,'-12'0'2,"1"0"1,-1 1 0,0 3 325,1 2-346,7 8 101,-4-5 1,2 9 60,0-1-178,0 1 0,6-8 118,-7 5-82,5-5 1,-6 7 0,8 1 0,2-3 22,4-3 38,-4 3-14,5-13-46,1 14 1,-4-8-81,8 3 0,-1-3-24,7-8 111,-1 8 1,-5-6 0,0 4 0,1-5 1,3-1 1,1 0-8,8-7-126,-5 5 125,5-14 1,-7 7-44,-1-9 38,0 1 1,1-1-3,-1 1 1,-7-1-1,-4 1-2,4-1 103,-8 1-98,5-1 0,-7 1 45,-7-1 0,-3 7-37,-8-1 1,1 8-142,-1-2 64,-7 5 1,0 1-181,-4 0 116,-4 7-12,6 3 125,0 7 1,-4 1 19,7-1 0,1 1 0,5-1 0</inkml:trace>
  <inkml:trace contextRef="#ctx0" brushRef="#br0" timeOffset="178262">9449 7231 7569,'10'8'-734,"5"-6"0,-11 5 913,8-7 85,-8 0-155,11 0 1,-13 0-218,14 0 0,-13 0 19,9 0 18,0 0 108,-3 0-1,7 0 1,-14 0 9,13 0-10,-13 0 1,14 0-141,-14-7-1,13 5 126,-13-14 37,6 14-66,0-13 22,-6 13-11,6-6 221,-8 0-194,0 6-22,0-5 26,0-1 14,-8 6 0,-2-6 0,-7 8 52,-1 0 1,1 0-1,-1 0 55,1 0 0,-1 0 0,1 2-28,-1 4-61,9-4 9,1 13-253,8-13 235,0 14 1,0-7-1,0 9-56,0-1 0,0 1 1,2-3-1,4-1-226,5-2 0,1-7 0,3 5 1,5 0 62,-1 0 1,1-7-1,-1 3-263,4-4 157,-3-2 268,5 0 0,-8 0 0,1 0 0,-1 0 0,9-8 0,1-1 0</inkml:trace>
  <inkml:trace contextRef="#ctx0" brushRef="#br0" timeOffset="178712">9903 7179 7569,'10'0'0,"-1"-6"-267,-3 0 1,-2 0 87,8 6 285,-8 0-172,3 0 159,-7 0 23,8 0-178,-6 0 0,14 0 136,-14 0-1,13 8-124,-13 2 131,14-1-32,-14 7 31,13-14-156,-13 13 121,13-5 9,-5 7-194,0-7 178,-2 6-2,-1-14 1,-5 13-95,6-13 81,-8 14 1,6-13-188,0 9 184,0-8 2,-6 4-3,0-8-78,0 0 1,-6-2 0,0-4 49,2-6 2,-6-3 0,8 5 1,-5-5-1,7 5-104,0-8 106,0 9-2,0-7 9,0 6-146,0-7 127,7 7 8,3-5-18,0 13-24,5-14 31,-5 14 0,8-5 82,-1 7-88,0-8 3,1 6-6,-1-6 110,1 8-100,-1 0-3,1 8 54,-9-6-45,7 6 12,-6-1 1,5-3 6,-3 8-15,3-8 52,-13 11 0,12-5 0,-8 7 1,5-5-30,-5 0-104,0-1 95,-6 7 1,8-8 1,-6 5-208,5-5-5,-7-1 196,0 7-11,0-6 6,0-1 0,0 1 16,0-4 0,0 4 0,0 7 0</inkml:trace>
  <inkml:trace contextRef="#ctx0" brushRef="#br0" timeOffset="179687">10794 7109 7569,'9'-10'-425,"-1"2"54,-8 8 155,0 0 63,0-8 279,-8 7 1,-1-7 1,-9 8 1,7 0-55,-1 0 0,0 2 0,-5 2-34,-1 1 0,7 3 1,-1-4-19,-1 2 42,5 7-21,-8-11-43,14 14 1,-11-6 0,7 7 0,2 1 5,2-1 0,2 0 0,0 1 11,0-1 0,2-5 1,4 0-30,5 1 1,-1-3 0,2 0-11,1-3 0,3 1 0,1-4 0,1 2 14,-1-2 1,1-2 0,-1-2 0,1 0-14,-1 0 1,1 0 0,-1-2 0,1-2-19,-1-2 1,0-6 0,1 5 0,-1-1 12,1 0 0,-3-5 0,-1 1 0,-2-2 6,1 3 1,-5-5-1,-2 5 1,-2-3 48,1 2 0,-3-3 104,4 3 0,-4 2 281,-2-1-366,-8 7 0,6 4 1,-3 12-11,3 3 1,2 3-1,0-1-22,0 0 0,0-5 0,2-2 0,2 0-183,1-1 0,9-3 1,-2 4 105,3-3 1,8-1 0,1-6 0,-3 0 21,-2 0 0,-1 0 0,-1 0 0,1 0 27,-1 0 1,1-7 0,-1-5 0,1-2 9,-1 3 0,-1-5 0,-3 5 0,-3-5 20,-2-1 1,5-7 0,-3 1 41,0 2 1,-3 1 39,-7 3-72,0-1 1,0 11-34,0 7 1,0 7-1,0 11 3,0-1 1,-5 1 0,-1-1-1,2 3-1,2 3 0,2-4 1,0 6-1,0 1 5,0 3 0,0 2 0,0 0 0,0-2 1,0 2 0,0 2 1,0 2-1,0 0 3,0 0 1,0 0 0,0 0 0,0 0-1,0 0 0,-2-1 0,-2-1 1,-2-2 7,2-1 1,-3-1-1,-1 6 1,-2-2 34,-3-4 0,-1 2 0,1-8 0,1-2 10,-2-1 1,-1-3-1,-3 1 1,1-3 48,-1-3 1,1 1 0,-1-7-1,1-2 42,0-2 1,-1-2 0,1-2 0,1-4 5,4-5 1,-1-5 0,5-1-1,0-3-107,1-3 1,1 2 0,6-8 0,2-1-184,3 3 0,5-11 0,10 3 0,1-2-182,2 0 1,8-4 0,0 0-239,8 3 1,0 1 0,8 2 553,1 0 0,2 0 0,3 0 0</inkml:trace>
  <inkml:trace contextRef="#ctx0" brushRef="#br0" timeOffset="176170">7301 7074 5976,'0'-18'111,"0"1"195,0-1 30,0 9-82,0-7-110,0 14 0,0-4-88,0 12 0,0 4 0,0 7 0,0 3 0,0 1 0,2 2 0,2-1-97,1-3 1,3-1 0,-4-1 0,2 1-65,-2-1 0,0 0 0,0 1 0,1-1-19,-1 1 0,0-3 0,0-1 0,2-2-45,-2 1 1,-2-3 168,-2 2 0,0-1 0,0 7 0</inkml:trace>
  <inkml:trace contextRef="#ctx0" brushRef="#br0" timeOffset="176790">7039 7231 7569,'17'0'-230,"1"0"1,-1 0 0,1 0 0,-1 0 0,1 0 296,-1 0 1,3 0 0,3 0 62,6 0-89,-4 0-85,8 0 93,-13 0-20,13 0 20,-6-8-10,8 6 0,0-6 0,-1 8-190,-6-7 183,5 5-1,-6-6 4,0 0-157,6 6 140,-14-5 1,12 5-55,-7-4 0,-1 4 49,-6-4-15,1 4 9,-1-6-13,1 6 11,-1-5-42,-7 7 4,6 0 30,-15-8 2,15 6 1,-14-6-2,6 8-9,-8 0 1,0-2-27,0-4 32,0 4 1,0-7-5,0 3 33,0 4 1,-8-6-12,-4 8 98,5 0-108,-9 0 1,12 0 0,-8 0 0,-1 0 85,-3 0 61,7 0-134,-7 0 20,6 8 78,-7-6-76,0 13-11,-1-5 12,1 8-9,7-1 23,-6 1-21,7-9-5,-1 7-31,-6-7 0,14 9 0,-3-1-10,3 1 46,2-1-29,0-7 0,7 4-40,5-9 1,4 7 0,1-4-1,1 0 1,-1-1-139,1-3 1,5 0 0,2 0-299,2 2 360,-5 0 0,9-6 113,-8 0 0,8-8 0,-4-2 0</inkml:trace>
  <inkml:trace contextRef="#ctx0" brushRef="#br0" timeOffset="177255">8034 7179 7310,'10'0'-271,"6"0"1,-13 0 393,9 0-78,0 0 0,-1 0 110,1 0-260,-8 7 171,11 3 4,-13 0 0,6 5 0,-8-3-60,0 3 52,0 3 0,0-7-208,0 1 49,0-8 0,0 6-3,0-4 93,-8-5-39,6 7 49,-5-8-15,7 0 6,0 0 0,0-8 0,0-3 0,2 1 1,3 0-6,7 3-131,-4-7 131,7 4 11,-5 1 0,8-7 22,-1 5-35,0 3 151,1-8-146,-1 14 3,1-5 0,-1 7 4,1-8-5,-1 6 17,1-6 127,-1 8 8,1 0-1,-1 0-103,1 0-14,-1 8 3,0-6 8,1 13 11,-1-13-118,-7 14 106,6-14 4,-14 13-242,13-5-1,-13 0 214,6 5 5,-8-5-272,0 0 123,0 5-22,8-5 136,-6-1-147,5 7-146,-7-14 310,0 13 0,8-5 0,2 8 0</inkml:trace>
  <inkml:trace contextRef="#ctx0" brushRef="#br0" timeOffset="177617">9012 7196 7569,'0'-10'-313,"-2"-3"1,-1 5 0,-5 0 314,-2 0 0,4 3 0,-5 5 21,-3 0 0,-2 0 1,-1 0 65,0 0-33,7 0-11,-6 0-5,7 7-8,-9-5-6,1 14 10,-1-6 21,9 7-29,-7-7 28,14 5-16,-6-5-179,8 7 1,-7 1 90,5-8 0,-6 5 0,10-3-18,4 3 0,-3-5 1,9-4-1,2-4-7,1-2 1,3 6 0,-1-1 0,1-1-61,-1-2 0,6-8 1,1-1 35,-3-3 97,-2-2 0,7-5 0,-15 7 0,20-13 0,-27 11 0,19-13 0,-13 7 0,8-7 0,-9 6 0,7-14 0,-14 13 0,13-13 0,-13 6 0,6 0 0,-8-6 0,0 6 0</inkml:trace>
  <inkml:trace contextRef="#ctx0" brushRef="#br0" timeOffset="177843">9117 6829 7569,'-8'-17'-912,"6"7"342,-13-5 228,13 13 618,-14-6 33,14 8-421,-5 0 157,7 0 219,0 0-172,0 8-62,0-6 0,0 13 0,0-3 0,0 3 45,0 3 0,0-1 1,0 3 197,0 3-238,0-4 0,0 12 0,0-5 1,0-1 0,0 0 0,2-2 0,2-3 0,1 1-67,-1 2 0,-2 1 0,0-7 0,2 1-72,2-1 1,2 0 0,-5 1-831,3-1 933,8-7 0,-4 6 0,7-7 0</inkml:trace>
  <inkml:trace contextRef="#ctx0" brushRef="#br0" timeOffset="183019">15684 6829 7569,'0'-17'-55,"-2"5"1,-4 2-774,-6 3 734,-3 1 1,3 6-1,0 0 63,-1 0 74,-3 0 1,-1 0-4,-1 0 1,7 6 17,-1-1 0,1 3 1,-5-2 15,4 6 0,-3-3-146,3 3 113,4 0 1,-7 5-16,13 1-136,-14-9 156,14 7-23,-5-6 1,7 7 10,0 0 1,0-5 12,0 0-106,0-8 0,2 9 0,3-7 9,7-2 51,4 6 1,1-8-3,1 3-4,-1-3 1,1-2-1,-1-2 1,0-1-11,1-3 1,-1-2-1,1 2 16,-1-6 1,1-3-1,-3-3 1,-1 3 50,-2 3 1,-9-3 0,3 3 44,-4-3 0,4 3 0,0 0 145,-2-1-244,-2 5 34,-2 0 1,0 10 0,0 4 0,0 6-69,0 3 0,0 3 0,0-1 1,0 3 25,0 3 0,0-4 1,0 6-1,0-1 7,0-1 0,0 6 0,0-4 0,0 1 1,0-1 0,0 6 0,0-2 1,0 2-7,0-2 0,0 4 1,0-4-1,0 2-10,0-2 1,-6 2 0,-2-5-1,0-1-8,1 0 0,-1-2 1,4-3-1,-4 1 19,-2 2 0,5 1 1,-7-9-1,0-1 16,3-3 1,-5 1-1,6 4-5,-1-5 1,3-3 0,-4-6 0,0 2 169,1 2 0,3-1 0,-6-6-57,-1-5 1,3 2 0,0-8-1,2-1-60,5-3 0,-5-1 1,2-1-1,0 1-80,-2-1 0,6-5 0,-3 0 0,3-1-4,2-1 0,0 0 1,0-6-1,0 4-16,0 1 1,2-3 0,3 4-1,7 0 40,4 0 0,1 1 0,1 7 0,-1-1 35,0 1 1,1 5 0,1 3-97,5 1 0,-11-4 1,5 6-1,-3 3 0,1 1-97,1 2 1,1-6 0,-1 0-477,1 2 637,-1 2 0,0-6 0,1-1 0</inkml:trace>
  <inkml:trace contextRef="#ctx0" brushRef="#br0" timeOffset="180700">12750 7039 7388,'9'-8'-945,"-1"-2"1037,-8-7 0,0 5 1,-2 3-69,-4 1 1,-3-4 0,-7 4-2,5-1 1,-5 5 0,4-2 0,-3 4 1,-3 2 1,1 0 0,-1 0-1,1 0 18,0 0 0,-1 0 46,1 0-58,-1 0 0,1 0 7,7 0-11,-6 0 11,14 8 0,-11-4 25,7 7 1,0 1-11,6 5-57,0-7 0,0 6 0,2-5 0,2 5 0,4-1 0,2-1-27,3-2 1,3-7 0,3 7 30,4 2 1,-3-7 0,3-1 4,-4-4-200,-1-2-4,-1 0 56,1 0-7,-1 0 122,1-8-31,-1-1 0,-5-3-59,0 0 76,-9 9 97,5-13-128,0 14 15,-6-13 21,6 13-22,-8-6 247,7 8 0,-5-2-48,4-4 0,-4 6-82,-2 0-160,0 0 0,6 10 48,0-4 0,0-3 0,-5 9 0,5 2-143,6 1 1,-2 1 196,1-5 0,1 5 0,5-6 0</inkml:trace>
  <inkml:trace contextRef="#ctx0" brushRef="#br0" timeOffset="181375">13099 6969 7461,'8'10'-257,"-4"5"222,7-3 0,-1 3 0,4 1 65,-3-4 0,-7 3 0,4-5-385,0-1 358,-6 7 1,7-12-16,-3 7 8,-4-7 12,6 4-44,-8-16 43,0 6-16,0-13 1,6 5 0,1-5-53,3 3 1,-4-3-52,6 3 97,-1-4 6,-1-1-20,5 7 17,-5-5-16,8 13 37,-1-14-33,0 14 4,1-13-16,-1 13 17,1-6 1,1 8-26,5 0 207,-5 0-40,6 0 9,-15 0-114,13 8 52,-19-6-58,19 13 0,-19-11 6,8 8 0,-6-3 3,5 3 0,-7 4 0,2-5 0,-4 5 46,-2 1-134,0-7 81,0 6-2,0-15 2,0 15-218,0-14 165,0 13-15,0-13 1,-2 6 38,-4-8 1,2 0-7,-7 0 0,7-2 1,-2-4 91,4-5-58,2-5 1,0 5-1,0-1 1,2-2-1,4 1 1,4-1 59,-1 3-59,7 7 43,-7-12-49,9 6 2,-1 1 31,1 1-31,-1 0 1,1 6 2,-1-13-11,8 13 8,-13-6 5,19 8-3,-27 0-50,19 0 52,-13 0-4,7 0 39,1 0-38,-8 0 0,5 8 0,-13 1 11,14 1 1,-9 6 0,5-5-20,-6 5 0,-2-4 0,0-1-89,1 3 98,1 1-152,-6-5-213,0 6-63,0-15 416,8 15 0,2-6 0,7 7 0</inkml:trace>
  <inkml:trace contextRef="#ctx0" brushRef="#br0" timeOffset="181762">14356 6917 7569,'-11'-6'-462,"-1"0"1,0 0-1,-5 6 572,0 0 1,1 2 0,2 2-26,3 2 0,1 2 24,-2-3-49,-3 5-1,13 0-22,-14 5 0,15-5 1,-7 7-13,0 1 1,6-1-1,-4 1 1,6-3-15,6-3 0,-2 4 1,8-7-1,-1 3-23,-1-1 0,5-7 0,-3 2 0,4-4-63,1-2 94,1 0-13,-1 0 5,0 0-21,1 0-70,-1 0 8,9-8 62,-7-1 3,6-9 1,-7 1-9,-1-1-7,-7 1 55,5-1 0,-13 7 189,4-1-208,-4 0-17,-2-5 0,0 5-29,0 1 1,-2 7 0,-4-4-1,-5 2 1,-5 0-106,-1 3 0,-1 1 1,1 2-111,-1 0-15,1 0 11,-1 7 174,1-5 77,-1 14 0,1-7 0,0 9 0</inkml:trace>
  <inkml:trace contextRef="#ctx0" brushRef="#br0" timeOffset="182236">14671 6934 7569,'17'-8'-525,"-7"6"305,5-5 167,-5 7-64,0-8 1,5 6 178,-13-6 0,8 8 43,-4 0-10,-4 0-27,13 0-45,-13 0 55,14 8-55,-14-6-5,5 13 38,-7-5-69,8 0 26,-6 5 0,6-5 87,-8 7-147,0 1 0,0-6-16,0-1-23,0-7 95,0 4-8,0-8 0,0-2-8,0-4 8,0 4 1,0-13-14,0 5 0,0-2 0,2 1 16,4-3-3,3-2 1,9-1-78,-1 0-18,-7 7 87,6-6-7,-7 7 33,9-1-28,-1 2 0,1 2-16,-1 1 6,1-1 8,-9 6-4,7 0 52,-6 0-49,7 0 2,0 0-4,1 0 9,-8 0-5,5 0 10,-5 7-13,0-5 27,5 14-25,-13-6 0,8 7-22,-4 1 27,-5-1 1,7 0-165,-8 1 85,0-8 0,2 5-213,4-3 298,-4-4 0,6 7 0,-8-5 0,0 7 0</inkml:trace>
  <inkml:trace contextRef="#ctx0" brushRef="#br0" timeOffset="187445">16644 6724 7569,'0'18'-803,"0"-1"1,0-5 716,0 0 1,0-7 77,0 7 0,0-6-6,0 6 14,0-9 0,-8 5 0,-1-8 0</inkml:trace>
  <inkml:trace contextRef="#ctx0" brushRef="#br0" timeOffset="187807">16644 6672 7569,'-9'0'-651,"1"0"1,8-2 1305,0-4-334,0 4-16,0-5-85,0 7-203,0 0 1,6 7 0,1 3 0,1 2-47,0-1 1,0 1 0,-4 5 0,1 1-43,-1-1 0,4 1 0,-2-1 0,-2 1-120,-2-1 0,3 1 1,1-1 19,-2 1 1,-2-1 0,-2 1-70,0-1 1,0-5 239,0-1 0,-8 1 0,-1 5 0</inkml:trace>
  <inkml:trace contextRef="#ctx0" brushRef="#br0" timeOffset="188517">16365 6812 7444,'17'0'-174,"1"0"0,-1 0 216,1 0 1,-1 0 0,1 2 0,-1 2 22,1 1 1,5 1-1,0-6 1,0 0-89,3 0 0,-7 2 1,6 2-1,-2 2-95,1-2 1,1-2 0,-4-2 0,5 0-1,1 0 1,-6-2 0,4-2-1,-1-4 34,-1-2 1,2 5 0,-4-7 0,3-2 78,-3-1 1,-2 3-1,-1 1 1,-3-3-7,-3-2 1,-2 1 0,-6 1 84,2 3 1,-1-1 312,-5-5-55,-7 7-251,-3 2 1,-2 8 0,3 2-23,1 4 0,2-2 1,6 7-64,0 3 1,0 2 0,0 1 0,0 0-23,0 1 0,0-1 0,0 1-19,0-1 0,0 1 0,0-1 0,0 1 2,0-1 1,0-5-1,0-1-27,0 3 0,0 2-89,0 1 121,-8-7 36,6-3 0,-6-14 1,8-5-10,0-3 1,6 3-1,0 0 1,0-1-2,2-3 1,1 1 0,9 1 0,-3 2 27,-3-1 1,9-1 0,-3 1-1,1 3 34,1 2 1,-3-3 0,3 5 0,1 2-22,2 2 0,0 2 0,-5 0 0,-1 0-3,1 0 1,-1 0 0,1 0 0,-1 2-10,1 4 1,-1 1-1,1 7 1,-1-4-25,1-3 0,-9 7 0,-1-4 1,-2 1-158,0 1 0,-1 0-5,-5 5 1,-1-1 0,-3-3 10,-2-1 158,-8-8 0,5 11 0,-9-5 0</inkml:trace>
  <inkml:trace contextRef="#ctx0" brushRef="#br0" timeOffset="188886">17605 6847 7569,'17'0'-561,"-7"0"655,5 0 1,-7-2 0,6-2-126,-3-2 0,-1-2 1,4 4-1,-3-3-65,3-3 0,1 4 1,1-6-1,-2 1 68,-3 1 1,-5-3-1,4 5 11,-3-2 50,7 6 0,-20-4 0,0 8 17,-7 0 0,-5 0 0,1 0 0,-1 2 80,1 4 1,5 2-1,1 6 1,-3-3-47,-1 3 0,-1-5 0,2 3 1,5 2-62,1 1 0,2-3 0,6 0-67,0 1 1,0-3 0,0 1 0,2 1-57,4-2 0,4 3 0,7-7 0,1-2-119,-1-2 0,6-2 0,1 0 0,-1 0-469,2 0 688,-5 0 0,13-8 0,-6-1 0</inkml:trace>
  <inkml:trace contextRef="#ctx0" brushRef="#br0" timeOffset="189545">18024 6777 6323,'12'0'234,"-1"0"0,-7 2 0,2 4-154,-4 5 1,4-1 0,-1 2-94,-1 1 1,4 3-1,-2 1-12,-2 1 0,-2-7 0,-2 1-177,0 2 149,0-7 17,0 9 0,0-16 35,0 0 1,0-2 0,2-10 17,4-1 1,3-3 0,7-1 0,-3 1-3,-1 4 1,0-3 0,5 5-1,1-1 26,-1-1 1,0 6 0,1-4 0,-1 3 6,1 3 0,-1 2 0,1 2 0,1 0-28,4 0 1,-3 0 0,3 0-2,-3 0 1,-3 2-32,0 4 1,-1 3 0,-2 7-2,-3-5 1,-7 5-33,2-4 1,-4 3-72,-2 3 1,-2-1 37,-4 1 0,2-9 18,-7-3 1,-1 2 79,-6-2 1,9-2-28,3-10 1,4-4 70,2-7 0,0 5 0,2 0-70,4-1 0,3-1 0,9 1 0,-1 1-17,1-2 1,-1 5 0,1-1 0,-1 0 2,1 0 0,-1 7 1,1-3-1,-1 4 48,1 2 0,-1 0 1,1 0-1,-1 0 23,0 0 0,-5 0 0,0 2 0,-1 4 34,-1 5 1,6 5 0,-7 1 12,1 1 1,0 5 0,-6 0-166,1-1 0,1-3 1,-6-2-238,0 1 1,-8-1-1,-3-1 304,-5-4 0,-1 3 0,-1-5 0</inkml:trace>
  <inkml:trace contextRef="#ctx0" brushRef="#br0" timeOffset="190146">19945 6323 8097,'0'17'0,"0"1"38,0-1 0,0 6 1,2 3-1,2-1-16,2 0 0,-1 0 0,-3-3 0,2 1-92,2-2 1,0 5-1,-6-3 1,0-2-193,0-1 0,6-3 0,0 1-307,-3-1 0,-1 0 569,-2 1 0,0-1 0,0 1 0</inkml:trace>
  <inkml:trace contextRef="#ctx0" brushRef="#br0" timeOffset="190493">19648 6602 7569,'10'0'-1170,"5"0"1283,-3 0-61,-4 0 105,7 0 0,-11 0-127,8 0 1,-1-2-1,7-2 1,-1-1-26,1 1 1,1 0-1,3 0 1,3-2-44,2 2-49,2 2 115,6 2 1,0-6-154,0 1-45,0-1 187,7 6-189,-5 0 0,6 0 140,-8-8 15,8 6-33,-7-6 23,7 8-32,-8 0 32,0 0 27,0-7 0,0 5 0,0-6 0</inkml:trace>
  <inkml:trace contextRef="#ctx0" brushRef="#br0" timeOffset="190834">20609 6462 7569,'-12'0'-343,"0"0"0,6 0 393,-5 0-42,-1 0 0,1 6 0,-1 0 1,0 0 39,3 2 0,-7-4 3,4 7 15,-3 1-14,5 5-44,-5-7 23,5 6 0,0-7 1,4 9-1,4-1 82,2 1-73,0-9 34,0 7 1,0-12-50,0 7 0,2-7 0,4 4 0,6-2-18,3 0 1,3 0-1,1-6-54,5 0-83,-5 0-5,6 0 149,0 0 5,-5 0-62,13-8 52,-14-2-27,6 0 22,1-5 105,-7 5-112,6-7-25,-15-1 225,6 1-198,-15-1 2,7 1 5,-8-1 60,0 9-95,0-7 0,-8 14 0,-5-4 0,-8 4-280,-9 2 318,-3 0-177,-9 0 1,3 6 21,-8 0 146,1 8 0,-14 3 0,-2 10 0</inkml:trace>
  <inkml:trace contextRef="#ctx0" brushRef="#br0" timeOffset="192029">1031 8384 7222,'10'11'-350,"-4"1"1,-4 1 487,-2 3 1,0 1-1,0 1 1,0-1-107,0 1 0,0 1 1,0 3-103,0 1 46,0 0 0,0-3 0,0 1 0,2 2 25,3-1 0,-3-3 0,4-2-168,-4 1 0,-2-7 1,0 1-279,0 2 445,0-7 0,-8 1 0,-1-8 0</inkml:trace>
  <inkml:trace contextRef="#ctx0" brushRef="#br0" timeOffset="192393">996 8488 7446,'12'-7'-173,"0"-5"0,-7-2 1,7 1-1,0 1 61,-3-1 1,7 5 0,-4 0 0,3 2 149,2 0 0,1 1 0,-1 3 0,1-2 4,-1-2 0,1 0 1,-1 6-1,1 0 38,-1 0 0,1 6 0,-3 2 0,-1 1-38,-3 5 0,-1-4 0,2 1-148,-6 3 127,3-6 1,-7 7 0,4-3-36,-4 3 1,-2-3 0,-2 0-3,-4 1 1,2-5 0,-7-2 29,-3-4 0,-1 4 0,-3-1 8,1-1 1,-1-2 0,1-2 0,-1 0-58,1 0 1,-1 0-1,-1 0 1,-2 0-64,-3 0-205,1 0 155,6 0 0,5 0 33,0 0 38,1 0 77,1 0 0,2 0 0,8 0 0</inkml:trace>
  <inkml:trace contextRef="#ctx0" brushRef="#br0" timeOffset="192861">1485 8453 7263,'18'0'-498,"-9"0"1,7 0 938,-4 0-323,3 0-164,-5 0 20,5 0 108,-5 0-207,7 0 189,1 0-1,-1 0 1,-7 0-201,6 0 175,-7 0 24,9 0-54,-8 0 38,5 0 0,-13 0 12,14 0-115,-7 0 70,1 8 20,-2-6-5,-1 6-114,-5 0 109,6-6-5,-8 13-95,0-13 95,0 14-5,0-14 4,0 5-6,0 1 1,0-4 5,0 8 11,0-9 0,-2 5 263,-4-8-265,-3 0 17,-1 0-19,2 0 1,2-2-25,1-4 0,-7-3 0,6-9-13,2 1 1,2-1 0,2 1-1,0-1 24,0 1-149,8-1 143,2 1-22,-1 0 17,7-1-211,-6 8-5,7-5 187,-7 13-140,5-14 72,-5 14 1,8-5 13,-1 7 28,-7 0-4,5 0 0,-5 0 59,7 0 0,1 7 0,-1 3 0</inkml:trace>
  <inkml:trace contextRef="#ctx0" brushRef="#br0" timeOffset="193288">2114 8436 7569,'0'10'-647,"0"-3"757,0-7-47,8 0 1,-4 0 58,7 0-16,1 8-27,-2-6 1,5 6 105,-3-8-79,-4 0-356,7 0 162,-5 0 1,-1 8 161,7-6-165,-14 5-43,13-7 183,-5 0-225,0 0 207,5-7-24,-13 5-23,14-6-8,-14 0 34,6 6-17,-8-13 12,7 13-24,-5-6 22,6 0-3,-8 6 0,-6-7 1,-2 5-1,-1-2 11,-5 2 1,-1 2-1,-3 2 76,1 0 0,-1 6 0,1 2 108,-1 1-7,9-5-164,-7 12 1,12-12 179,-7 7-154,7 1 1,-4 5 0,8 1-25,0-1 1,0 1 0,2-1 0,4-1-165,5-5 1,-1 5 0,2-6-1,1 1-31,3 1 0,7-8 0,2 4 1,0-3-42,1 1 1,5 0-1,-2-6 1,4 0 209,2 0 0,6-6 0,-1 0 0,1-7 0,-6 3 0</inkml:trace>
  <inkml:trace contextRef="#ctx0" brushRef="#br0" timeOffset="193705">2952 8226 6657,'-2'-11'-335,"-4"1"449,-5 2 1,1 2-38,-2 6 0,7 0 0,-5 2-34,2 4 1,-3-2 0,3 8 0,0 1-14,0 3 1,-3 1 0,5 1 0,2-1-2,2 1 0,2 5 0,0 2 0,0 0-5,0 1 1,0 5 0,0-4 0,0 2 6,0 0 0,0-6 0,0 5 0,0-1-3,0 0 1,0-4 0,0 4 0,0-1-35,0-5 0,2 4 0,2-2 1,2-1-4,-2-3 1,-3-1-1,-1-1-37,0 1 52,0-1 0,0 0 0,0 1-38,0-1 0,-7 1-66,-5-1 0,2-1 0,-1-4-2,-3-7 1,4-1 0,-1 0-11,-3 2 1,4-2 0,-1-8 0,-1-4-226,3-2 335,-7 7 0,6-21 0,-7 5 0</inkml:trace>
  <inkml:trace contextRef="#ctx0" brushRef="#br0" timeOffset="194822">2620 8576 7569,'18'0'-495,"-1"0"0,-5 0 554,0 0 0,-1 0 1,7 0 18,-1 0 0,1 0 1,-1 0-1,1 0-31,-1 0 1,1 0-1,-1 0 1,0 0-32,1 0 0,-1 0 0,1 0 1,-1 0-1,1 0 1,-1 0 0,3 0-1,1 0-98,2 0 1,1 0-1,-7 0 1,0-2-1,1-4 1,1 4 0,3-4 0,1 4 43,-2 2 0,-1-6 0,-3 1-33,1 1 1,-7-4 121,1 2 0,-6-6 12,5 7-51,-7-9 1,2 6-7,-12-3 1,2 1-5,-7 4 1,5 4 28,-6-4 1,1 4-24,-7 2 0,7 6 1,-1 2 1,-2 2 0,5-4 1,-3 5 17,-2 3 1,5 1 0,-1 3-10,2-1 0,2-5 1,6-1 41,0 3 0,2 2-37,4 1 0,4-1 1,7-5-1,1-5-8,-1-4 0,1 4 1,-1 0-1,1-2-11,-1-3 1,1 5 0,-1 0 0,1-2-10,-1-2 1,0-2 0,1 0 0,-1 0 1,1 0 0,-1-2 0,1-2 0,-1-4-3,1-1 0,-1 5 0,1-4 0,-1 0-6,1-3 0,-7 1 0,-1-2 1,0 1 4,-1 1 0,-5-6 0,4 7 0,-2-3-2,0 0 0,-1 1-6,-5-7 1,0 1 13,0-1 5,0 9 1,-2 1-20,-3 8 0,1 2-26,-8 4 14,0 3 26,3 9 0,3-8 0,10-3 1,4-1-27,1 0 1,3 0-1,5-6 1,1 0 19,-1 0 1,-5 0 0,0 0-1,1 0 6,3 0 0,1 0 1,1 0 45,-1 0 1,1 0 0,-1 0 26,1 0 0,-1 0 4,0 0 0,1 0-61,-1 0 0,-7 2 0,-4 4-1,-4 5 0,-2-1 0,0 1-26,0 3 0,-2 2 0,-2 1 22,-2 1 0,0-1-4,6 0 1,-5 1-1,-1-1 1,2 1 19,2-1 0,2 1 47,0-1 0,2-1 0,4-5-7,5-5 1,-1 2 0,2-2-1,1-2 18,3-2 1,3-4 0,3-2-56,1-2 0,0-2 1,-5 4-1,-1-1 0,0 1 0,1 0 0,-1 0-132,1-2 0,-6 0 24,-1 6 0,-5 0-1291,6 0 1369,-8 0 0,-4 0 0,-10 0 0</inkml:trace>
  <inkml:trace contextRef="#ctx0" brushRef="#br0" timeOffset="195692">5362 8488 6804,'-17'-7'-268,"-1"5"1,1-4 0,-1 4 522,1 2 0,0 0 1,-1 0-164,1 0 0,-1 6 0,1 1-65,-1 3 1,1 2 0,1 5-28,5 1 1,3-7 0,8 1-3,0 2 1,0 1 0,0 3-22,0-1 0,8-1 0,3-5 1,5-5-19,1-4 1,1 4-1,-1 0 1,1-2-2,-1-3 0,6-1 1,1 0-1,-3-1 21,-2-5 0,-1 4 0,-1-6 0,1 0 18,-1-3 1,-5 1 0,-2-2-3,-3-1 1,-1-3 0,-6-1-9,0-1 0,-2 3 0,-4 1 0,-5 4-29,-5 3 0,-1-1 0,-1 4 0,1-2-39,-1 2 1,1 2 0,-1 2-64,1 0 1,0 0 143,-1 0 0,1 8 0,-1 2 0</inkml:trace>
  <inkml:trace contextRef="#ctx0" brushRef="#br0" timeOffset="196191">5572 8488 6550,'10'8'-356,"-3"-4"388,-7 8 0,6-7 1,0 7 11,-2 2 0,-2-5 1,-2 3-17,0 2 1,2-5 15,4 3-57,-4 0 0,5-1-34,-7 1 48,0-8 0,0 2 1,0-12 20,0-6 1,2-1 0,2-1 0,4 2-13,2-1 1,-1 3 0,5-2 0,-3-1-20,3-3 0,2 5 1,1-1-1,1 0-1,-1 3 1,-5-1-1,-1 6 1,3-2 18,1 2 0,3 2 1,-1 2 39,1 0 1,-1 0 0,1 0-1,-1 2 5,1 4 1,-7-2 0,1 8-39,1 1 1,3 3 0,0 1 19,-5 1 1,-3-1-1,-8 1-276,0-1 1,0 1 86,0-1 1,-6-5 0,-2-3 0,1 1-34,-1 0 186,-6-6 0,5 11 0,-9-5 0</inkml:trace>
  <inkml:trace contextRef="#ctx0" brushRef="#br0" timeOffset="196704">6218 8541 7569,'18'0'-56,"-1"-2"0,0-2-225,1-2 0,-6 0 1,-1 6 221,3 0 1,-5 0-1,1-2 1,0-2 92,0-1 0,-5-3 14,7 2 0,-8 2 0,4-6 51,-1 3 1,-5-7-58,4 2 0,-4 3-82,-2-3 1,-2 8-1,-2-4 23,-1 1 0,-9 5 0,2-4 23,-3 4 0,3 2 0,0 0 0,-1 0 64,-3 0 0,-1 2 1,-1 4-36,1 5 1,0-1 0,-1 2-25,1 1 1,-1 3 0,3 1 0,1-1-12,2-4 1,8 3 0,-3-3 40,-1 3 0,6 3 0,-4-1 75,4 1 1,10-1 0,4-1-41,3-5 1,-3 3 0,-1-8 0,3-1 8,2 3 0,1-6 0,2 4 0,3-4-37,1-2 1,0 0-1,-5 0 1,-1 0-76,1 0 1,5 0 0,0 0-95,-1 0 1,-3 0 0,-1 0-375,-1 0 0,-5 0 495,-1 0 0,1-8 0,5-2 0</inkml:trace>
  <inkml:trace contextRef="#ctx0" brushRef="#br0" timeOffset="197463">7930 8401 7569,'-2'-12'-338,"-4"1"0,2 7 299,-8-2 0,6 4 1,-5 2 68,-3 0 1,-1 0 0,-3 0 0,1 0 7,-1 0 0,7 0 1,-1 0-1,-2 2 21,-1 4 0,-3-2 0,1 5 0,1 1 30,5 0 0,-5 1 0,7 7-25,-1-1 1,-4 1 0,8-1-91,3 1 1,1-1 0,4-1 37,3-5 1,3 5 0,6-6 0,-1-1-29,7-3 0,-3 2 0,8-2 0,1-2-137,3-2 0,2 3 1,-2 1-1,-4-2-68,0-2 1,1-2 0,5 0 0,-4 0 220,-2 0 0,6 0 0,-4 0 0</inkml:trace>
  <inkml:trace contextRef="#ctx0" brushRef="#br0" timeOffset="197875">8331 8436 7382,'-8'-10'-474,"-3"4"0,-5 4 687,-1 2 1,5 0-19,1 0 0,-1 8-100,-6 4 1,3 3-61,3 3 1,5-1-1,7 1-82,0-1 0,0-5 1,1 0 28,5 1 1,-2-5 0,8-2 0,1-2 4,3 1 1,3-3 0,3 4-1,1-4-55,-2-2 1,5 0 0,-3-2 0,-2-2-3,-1-2 0,-3-5 1,0 3-1,1-2 12,-1-3 1,-7 3-1,-2-2 14,0-1 1,-8-3 44,0-1 0,-2 5 0,-10 3 1,-2 1-1,-1 2-28,-3-2 1,-1 6 0,-2-4 0,-3 4-20,3 2 1,2 0-1,1 2 1,1 2-188,-1 2 233,1 8 0,-1-5 0,1 9 0</inkml:trace>
  <inkml:trace contextRef="#ctx0" brushRef="#br0" timeOffset="198339">8646 7929 6042,'-8'-9'809,"4"1"-601,-8 8-187,8 0 0,-3 2 0,7 4 36,0 5 1,0-1 0,0 2 0,0 1-2,0 3 0,0 7 1,0 0-1,0 1 2,0 1 1,0-6-1,2 7 1,1-3-78,3 0 0,2 6 1,-4-3-1,2-1 8,-2 0 1,3 0 0,-1-3 0,0 1-1,2-2 0,-6-1 0,6-3 0,-3 0-269,1 1 0,0-1 0,-4 1 74,4-1 1,-4-5 0,4 0-152,-5 1 357,-1-5 0,8 8 0,2-7 0</inkml:trace>
  <inkml:trace contextRef="#ctx0" brushRef="#br0" timeOffset="199055">9257 8471 6258,'-2'-16'383,"-4"5"-255,-6 5 1,3-2 0,-3 2-80,-1 2 1,3-3-1,-2 1 1,-1 2-18,-3 2 1,-1 2 0,-1 0-1,1 0-38,-1 0 1,-5 6 0,0 2 0,1-1 61,3 1 1,-4 6-33,-1-3 0,3 5 0,9 1-36,6 1 0,5-1 1,1 1-16,0-1 0,0-5 0,1-2 0,3-1 14,2 1 1,6-4 0,-4 3 0,1-1-7,5-4 1,1-2-1,3-2-16,-1 0 1,1 0 0,-1 0 0,1 0 6,-1 0 0,1 0 1,-1 0-1,-1-2 9,-5-4 1,3 2 0,-6-5 0,1-1 8,5 0 1,-4-1-1,1-7-3,3 1 1,-6 5 0,-1 2 0,-1 1 77,0-1 0,0 4 90,-6-5-124,0 7 3,0-4 1,0 16 1,0 3 0,0 5 0,0 1 8,0 1 1,0-7 0,0 1 0,2 0 27,4-3 1,-3 7-52,9-4 0,0 1-25,5-1 0,1 1 0,-1-7-10,1-2 1,-1-2 0,1-2-1,-1 0-55,0 0 0,-5-6 1,0 0-1,1 1-45,3-3 0,-4 6 0,-3-6-41,-1 0 1,4 4-636,-7-7 790,1 7 0,2-4 0,2 8 0</inkml:trace>
  <inkml:trace contextRef="#ctx0" brushRef="#br0" timeOffset="203323">10409 8139 7305,'0'-17'-23,"0"7"1,0 4 158,0 12 0,0 4 1,0 7-62,0 1 0,0-1 0,2 2 0,2 3-52,2 1 1,0 0 0,-6-3 0,2 1-24,4 2 0,-4 3 0,3-5 0,-1 2-274,2-1 0,-4-3 0,4-2 25,-4 1 1,-2-1 0,0 1-275,0-1 523,0-7 0,0 6 0,0-7 0</inkml:trace>
  <inkml:trace contextRef="#ctx0" brushRef="#br0" timeOffset="204030">10130 8401 6947,'18'0'418,"-1"0"-373,0 0 1,1 0-1,1 0 1,3 0-69,1 0 0,2 0 0,-2 0 0,5 0-26,-1 0 0,6-6 1,-4 0-1,2 3-43,-2 1 1,4-4 0,-4 0 45,4 2 1,-4 0-1,-2 0 1,1-2 0,-3 3 3,0 1 0,-2 2 1,-5 0 10,-1 0 1,1 0-1,-1 0 29,1 0 1,-7 0 112,1 0-90,-8 0 83,4 0 0,-10 0-87,-4 0 0,2 0 0,-8 0 0,1 2 9,1 3 0,-6-1 1,5 6 14,-5-2 1,5 5-1,-1-3 1,0 2-1,1-1-15,-1 3 1,6-1-1,-4 1 1,3-2-7,3 1 0,-4-3 0,2 2-4,2 1 0,4 1 1,8-3-1,6-3 1,5-2-1,1 0 0,1-2 1,-2-2-4,1-2 1,-1-6-1,4 0 1,-3-2 0,3 2 0,-2-3-31,3-1 0,-5-5 1,2 3-1,-5-4-24,-4-1 0,-7 1 0,5 3 0,-2 1 25,-4-1 0,-2 3 1,-2-2-1,-2 1-24,-4 1 0,-4 0 1,-7 6-1,-1-2-109,1 3 1,-6 1 0,-3 2 0,1 0 60,0 0 0,-4 5 0,6 3 0,1 0 88,3 0 0,1 5 0,1-3 0</inkml:trace>
  <inkml:trace contextRef="#ctx0" brushRef="#br0" timeOffset="204588">11964 8209 7569,'-12'0'-171,"1"0"0,-1 0 0,-6 0 1,1 0 143,-1 0 1,1 0-1,0 0 1,-1 2 106,1 4 1,1-2 0,3 5 0,1 1 13,-2 0 1,5-1-1,-1 5 1,2-2-12,4 1 0,2 3 0,2 1-78,0 1 1,2-1-1,2 1 1,4-3 33,2-3 1,1 1-1,9-7 1,1-2-92,2-2 1,6-2 0,-3 0-1,-1 0-96,0 0 0,4-2 1,-4-2-1,1-4 90,-1-1 0,-2-3 0,-5-5 0,-3-1 34,-3 1 1,1-1 0,-7 1 0,-2-1 3,-2 1 0,-2-1 1,-2 1 15,-4-1 1,-5 3 0,-11 1 0,-1 5-31,2 1 1,-7 2 0,1 6 0,-2 0-28,0 0 0,6 0 0,-4 2 0,1 2-106,5 2 0,2 5 0,3-3 167,4 2 0,-3 1 0,5 7 0</inkml:trace>
  <inkml:trace contextRef="#ctx0" brushRef="#br0" timeOffset="204939">12523 7929 7389,'0'18'100,"5"-1"0,1 1 0,-2-1-61,-2 1 1,0-1-1,2 1 1,2-1-48,-2 1 1,3-1 0,-1 3 0,0 1-8,2 2 0,-6 0 1,4-5-1,-4-1-178,-2 1 0,0-1 0,0 1 0,0-1 46,0 1 0,0-7 0,0 1-479,0 2 626,0-7 0,-8 1 0,-2-8 0</inkml:trace>
  <inkml:trace contextRef="#ctx0" brushRef="#br0" timeOffset="205656">12278 8209 7569,'18'0'-430,"-1"0"365,1 0 1,-1 0 0,2 0 79,5 0 1,-5 0 0,4 0-1,-3 0-61,-3 0 1,7 0 0,1 0-1,0 0 0,0 0 0,0 0 0,-3 0 0,1 0 26,-2 0 0,7-2 0,-1-2 1,2-4-10,0-1 0,-8-1 1,5-4-1,-3 3 12,0-3 1,0 1 0,-7-1 0,-2 2 49,-3-1 1,-5-1 0,4 1 20,-3 1 0,-1 0 9,-6-5 0,-2 7 30,-4 4 1,3-1 20,-9 1 0,2 2-42,-1 10 0,1-2-61,4 7 0,4 1 0,-4 5 0,4 1 9,2-1 0,0 1 1,0-1-1,0 1-54,0-1 1,0 2 0,0 3 0,0 1 8,0-2 0,0-1 0,0-3 16,0 1 1,0-1 0,0 1-1,0-1 1,0 1 1,2-7 0,2 1-18,2 2 0,0-5-2,-6 3 14,0-8 1,0 2 19,0-12 1,0 2 0,0-8 0,0-1-16,0-3 1,6-1 0,1-1-1,1 1 1,2-1 0,0 3 0,1 1-29,-1 2 26,5 1 0,-5-5 1,8 3-1,-1 1 8,1-1 0,1 5 0,2 2 0,3 2 3,-3-2 0,0 4 0,1-4 0,1 5-5,-2 1 1,-1 0 0,-3 0 0,1 1 0,-1 5 1,-1-2 0,-3 6-1,-3 0-7,-2-1 1,3 3-1,-5 5-32,-2 1 0,-2-1 1,-2 1-39,0-1 0,-2-1 1,-2-3-548,-2-1 627,-7 0 0,11 5 0,-6 1 0</inkml:trace>
  <inkml:trace contextRef="#ctx0" brushRef="#br0" timeOffset="206823">13483 8279 6445,'18'0'6,"-1"0"1,-5 0-1,-1 0 115,3 0 0,2 0-53,1 0 0,0 0 0,1 0-74,-1 0 0,1 0 0,-3-2 45,-3-4 0,4 4 0,-7-6-44,1 1 1,-2 3 12,-8-8 0,6 6-20,-1-5 1,1 5 0,-8-4 1,-4 2 0,3 2 5,-9 6 0,0 0 1,-5 0 7,-1 0 0,7 0 1,-1 0-1,-2 0 25,-1 0 1,3 0 0,3 2 0,-1 2-12,0 2 0,4 6 1,-3-4-1,1 1-8,4 5 0,-4-5 1,2 3-1,3 2 9,1 1 0,2 3 1,0-1-14,0 1 1,0-7 0,0 1-1,2 0 35,3-3 0,-1 5 0,6-6 1,0-1 8,-1 1 1,3 0 0,5-4-33,1 2 1,-1 5-1,1-5 1,-1-2-9,1-2 1,-1-2-1,1 0 1,1 0-36,4 0 0,-3 0 1,3-2-1,-4-2-10,-1-2 1,1-5 0,3 3 0,1-2 29,-2-3 1,-1 3-1,-3-2 5,1-1 1,-1-3 0,-1-1 0,-3-1-12,-1 1 0,-6-1 0,3 1-7,-1-1 0,-2 7 1,-6-1-20,0-2 0,-2 5 0,-2-3 12,-2-1 1,-1 5-1,3 0 1,-4 2 35,-2 0 0,4 1-11,-5 5 0,5 0-122,-6 0 0,1 0 89,-7 0 1,7 5 41,-1 1 0,8 2 53,-2-2 0,6-4 0,6 4-47,6-5 1,-3-1 0,3 0 0,2 0-1,1 0 0,3-1 0,-1-3 0,1-2-4,-1 2 0,0-4 0,3 0 0,1 1 27,2-1 1,1-4 0,-7 6 0,1 1 10,-1-3 1,1 6 0,-1-4-1,1 4 2,-1 2 0,-5 0 1,-1 0-11,3 0-55,1 0 0,1 2-19,-4 4 1,-5 4 21,-7 7 1,-2 1 0,-1-1 16,-3 0 1,-6-5-1,6 0 1,0 1 4,-1 3 1,5-5-1,-6 1 1,2 2-9,0 1 1,0-3 0,6 0 16,0 1 0,-1 1 1,-3-1 34,-2-1 1,0 0-22,6 5 0,8-5-4,3-1 0,-1-7 0,2 2 23,1-4 1,-3-2-1,2 0-15,1 0 0,3 0 1,1 0-18,1 0 0,-7 0 1,1 0-5,2 0 1,1-6-51,3 0-259,-1 0-465,1 6 353,-9 0 0,-1 2-223,-8 4 628,0-4 0,-8 14 0,-1-7 0</inkml:trace>
  <inkml:trace contextRef="#ctx0" brushRef="#br0" timeOffset="207135">14880 8314 8182,'0'-10'-663,"0"2"663,0 8 0,8 8 0,2 2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39:56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6970,'10'18'0,"-4"-1"67,-4 1 0,4-7 0,-1 1 0,-1 1 0,-2 3-156,-2 1 0,0 3 1,2 1-1,2 2-53,2-1 1,0-3 0,-6-1 0,0-1-9,0 1 0,0-1 1,0 1-28,0-1 177,0 0 0,-8-7 0,-2-2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08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1 400 6919,'10'-12'-100,"-4"1"0,3 7 152,3-2 0,3-2 0,3 1-23,-1-3 0,1 6 0,-3-4 0,-1 2-79,-2 1 1,-1-7-1,7 6 1,-1 2 34,1 2 0,-1-4 0,0 1 1,1 1 13,-1 2 0,1 2 1,-1 2-1,-1 4 10,-4 5 1,1 5 0,-5 3 0,0 4-4,-1 7 1,-1 3 0,-6 1 0,0 1 6,0 0 1,0 0 0,0 2 0,0 2-15,0 2 1,-6-1 0,1-5 0,1 0-12,2 0 1,2 0 0,0-2 0,0-4 0,-6 2 0,0-5 0,2-1 0,2 0-2,2-4 0,2-1 1,2-3 7,2 1 1,8-9 0,-3-3 21,5-4 0,1-2 0,1 0 0,-1 0-1,1 0 0,-1-2 1,0-4-1,1-5-13,-1-5 1,-1-1-1,-3-1 1,-1 1 0,2-1 1,-7-1-1,1-2 1,-2-3-3,0 3 0,0-4 0,-6 1 0,0 1 2,0-2 1,-8 6-1,-2-5 1,-1 5 6,-1 1 1,0 1-1,-7-1 1,-2 3 21,-3 3 0,1-1 0,6 5 0,-3 0-1,-3 0 1,3 3-1,-3 5-1,4 0 0,1 0 0,1 0-57,-1 0-1,9 0 18,1 0 0,10 0 1,4 0-1,5 0 7,5 0 1,1 0-1,1 0 1,1 0-6,4 0 1,-1 0 0,7 0 0,0 0 5,-2 0 1,6-6 0,-4 0 0,2 2 0,-2 2 1,4 2 0,-3 0-1,1-2-1,-2-4 1,2 4 0,-8-3 0,-2 3 1,-1 2 0,-3-2 0,1-2-2,-1-2 100,-7 0-66,-2 6 1,-10 0-1,-4 2 56,-6 4 1,2-2-1,-1 7-63,-3 3 1,7-4 0,1 1-23,4 3 0,2 2 0,0 1-69,0 0 0,2 1 0,4-3-45,5-3 0,5 2 0,1-9 1,1 1-5,-1 2 0,1-6 0,-1 4 0,0-4 25,1-2 1,-1-2 0,1-4 0,-1-6 88,1-3 0,-1-3 0,1-7 0,-1-2 0</inkml:trace>
  <inkml:trace contextRef="#ctx0" brushRef="#br0" timeOffset="202">1084 418 7525,'-8'-18'0,"-4"1"0,-1-1-213,1 1 1,-3 7 24,3 4 0,2 4 11,-1 2 0,7 2 1,-2 4-164,4 6 340,-6 3 0,6 3 0,-5-1 0</inkml:trace>
  <inkml:trace contextRef="#ctx0" brushRef="#br0" timeOffset="585">1223 610 6641,'16'2'-97,"-2"1"180,-3 3 0,-5 6 0,4-4-27,-2 1 0,-3-3 0,-3 4-96,4-2 62,-4 5 0,6-9 1,-6 6-41,4-2 16,-4 5 11,5-11 0,-5 6 0,2-10 6,2-4 1,6 2 0,-5-7-1,3-3-42,4-1 1,1 3 0,3 0 0,-1-1 20,1-3 0,1 1 1,2 1-1,3 4-6,-3 3 1,-2 1 0,-1 6 40,-1 0 0,1 0 0,-1 2-21,1 4 1,-7 3 0,-1 9-41,-2-1 0,0 1 0,-5-1 0,3 1-93,-2-1 0,-2 0 0,-2 1-21,0-1 1,6 1-1,0-1 146,-2 1 0,5-9 0,1 7 0,7-6 0</inkml:trace>
  <inkml:trace contextRef="#ctx0" brushRef="#br0" timeOffset="1275">2306 662 7569,'0'-12'0,"-2"3"0,-2-1-145,-1 0 0,-7 4-190,6-5 0,-7 7 290,1-2 1,-4-2-1,-1 3 1,-1 1 75,1 2 0,0 2 0,-3 0 0,-1 0-7,-2 0 1,-1 0 0,7 0-13,-1 0 1,1 6 0,1 1 0,3 3-12,1 4 0,8-5 0,-2 3 0,4 2-6,2 1 0,0 3 1,0-1 1,0 0 1,8-1 0,4-2 1,3-3 0,3-1 0,-1 2 1,1-7 0,-1-3 0,1 4 0,-1 0 0,1-2-1,-1-2 1,1-4 0,-1-4-1,0-4 0,1 1 1,-6-7-1,-1 3 1,1-7-47,-2-3 0,3-6 1,-5 3-1,0-1-7,-1-4 1,5-2 0,-6-2 0,-2 0 41,-2 0 1,-2 1-1,0-1 1,0 2 54,0 4 0,0-4 0,0 3 0,0-1 4,0 2 0,0-2 1,-2 8-1,-2 2-17,-2 1 1,0 9 0,6-1-32,0-2 0,0-1-2,0-3 0,0 7-164,0-1 154,0 8 1,0-2 44,0 12 1,0 4 0,0 7-1,0 3-24,0 3 0,0-4 1,0 7-1,0-3 46,0 0 0,6 8 0,0-4 1,-2 1-17,-2-5 0,-2 2 1,0-2-1,0 1 4,0 1 0,0-4 1,0 8-1,0 0 4,0-1 1,0 3-1,2-6 1,2 0-1,1 0 1,1 4 0,-4-3-1,2-1-2,2 0 0,0 0 0,-6-3 0,2-1-21,3-5 0,-3 1 0,6-5-144,0 3-343,-6 3 224,6-1 2,-8-7 238,0-2 0,-8-1 0,-2 3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05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347 175 7399,'-17'0'-1189,"5"0"1026,1 0 0,5 0 105,-6 0 64,8 0 1,-5 0-22,3 0 0,2 0 0,-8 0 15,-1 0 0,-3 0 0,-1 0 0</inkml:trace>
  <inkml:trace contextRef="#ctx0" brushRef="#br0" timeOffset="419">50 193 7266,'-17'0'-1379,"5"0"1846,1 0-173,7 0 0,-2 0-293,12 0 0,4 0 1,7 0 11,0 0 1,1 0-1,-1 0 1,3 0-31,3 0 1,-2 0-1,9 0 1,1 0-1,2 0 13,2 0 1,-1 0-1,1 0 1,0 0-141,0 0 1,0 0 0,-2 0-166,-4 0 243,4 0 0,-8-6 0,5 0 66,-7 2 0,4-6 0,0 1 0</inkml:trace>
  <inkml:trace contextRef="#ctx0" brushRef="#br0" timeOffset="918">801 1 6080,'-11'0'285,"-1"0"0,8 2-200,-2 3 1,5-1-32,1 8 1,0-1 0,0 7-8,0-1 1,0 1-1,1-1 1,3 1-63,2-1 1,0 1 0,-4-1-11,4 1 0,-4 1 0,5 2 1,-1 3-1,0-3-38,-2-2 0,-2-7 1,0 0-1,2 1 30,2 3 1,-1-5 0,-5 1-3,0 2 0,0-5 63,0 3-53,0-8 0,0 6-12,0-5 25,0-3 52,0 6-46,0-8 73,0 0 0,0-8 0,2-3-58,4-5 0,-2 1 0,8 1 1,-1 2-4,-1-1 1,6-1-1,-3 1 1,6 1 22,5-1 1,-1 3-1,-5 0 1,-1 2 12,0 4 0,7-3 0,-1 1-23,-2 2 1,-1 2 0,-3 4-12,1 4 0,-1 4 1,1 5-27,-1-3 1,-5 3-1,-3-3-92,-1 3 0,-2 3 6,-6-1 1,0 1 0,0-1-209,0 1 0,0-7 312,0 1 0,-8 0 0,-1 5 0</inkml:trace>
  <inkml:trace contextRef="#ctx0" brushRef="#br0" timeOffset="1297">1308 350 6074,'17'0'145,"-5"0"1,0 0-104,1 0 1,3-2-1,1-2 1,1-2-30,-1 2 1,-5 2-1,-1 0 9,3-3 1,-4 3-35,1-4 4,-7-4 0,2 8 20,-12-4 0,2 4 0,-7 2 9,-3 0 1,4 0 0,-1 2-12,-3 4 0,5-4 0,-3 6 0,0 0 7,3 3 0,-1-1 0,6 2 49,-2 1 0,0 3-31,6 1-26,0 1 0,2-7 0,2 1 0,4 0-7,2-3 1,-1 1-1,5-6 1,-2 2-97,1-2 1,3 3-1,1-1 1,1-2-49,-1-2 1,-5-2-1,-1 0 142,3 0 0,1 0 0,3 0 0</inkml:trace>
  <inkml:trace contextRef="#ctx0" brushRef="#br0" timeOffset="1685">1692 350 7569,'18'-6'-244,"-1"0"0,-5 0 0,-3 8 213,-1 4 0,6-2-4,-3 8 0,5-1 2,1 7 1,-7-7-3,-4 1 18,-4 0 251,-2-3-221,0-1 1,0-10-12,0-4 1,6-3 0,1-7 1,3 5 1,-4-3 0,6 6 33,1-2 0,3 1 1,1-5-1,1 5 84,-1 1 1,1 2 0,-1 6-49,0 0 1,1 0-1,-1 0 1,1 0-77,-1 0 1,-5 8 0,0 1 0,-1 3-319,-1 0 192,-2-1-15,-1-1 159,-5 6-239,6-7-1,-8 9 177,0-1 1,0-5 46,0-1 0,0 1 0,0 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9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0 7621,'-17'0'-638,"-1"2"0,1 2 675,-1 2 1,1 0-1,-1-4 1,1 2 23,0 2 0,-1 5 0,3-3 0,1 0 23,2-1 1,1 7 0,-7-2-26,1 3 1,5 1 0,2-3 0,3-1-55,3 2 1,2-5 0,2 3 13,0 2 0,0 1 0,2 1-14,4-5 0,3 3 1,7-6-1,-3-1-17,-1 1 1,0-2 0,5-4 0,1 2 9,-1 2 1,-5-1-1,-1-5 1,3 0-6,1 0 1,-3-5-1,0-3 2,1-2 0,3-2 0,-1-5 3,-3-1 0,-2 7 0,-6-1 25,1-1 0,7-3 0,-6-1-9,-2-1 1,-2 7 23,-2-1 0,0 6-45,0-6-41,0 9 111,0-5 1,0 10 28,0 4 1,0 3 0,0 9-32,0-1 1,0-5 0,2-1-32,3 3 1,5 0 0,6-1 0,-3-3-276,-1-2 104,0-3-1,5 3 145,0-6 0,1 6-41,-1-8 38,1 0 0,-1-8 0,1-2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0:40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53 452 5872,'7'-9'4,"-5"1"380,6 0 222,-8-2-135,0-7-409,-8 7 1,6 5-25,-3 10 0,3-1 0,2 8 0,0 1-65,0 3 0,2 7 0,1 1 0,3-3 7,-2-2 1,-2 5 0,-2-1 0,0-2-15,0-1 0,2 3 0,2 2 0,2 0-42,-2 1 1,-2-3 0,-2-4-1,0 3 47,0 1 1,0 0 0,0-5-105,0-1 0,0 1 0,-2-3-208,-4-3 1,2 1 340,-8-7 0,8-2 0,-1-10 0,-5-4 0,0-7 0</inkml:trace>
  <inkml:trace contextRef="#ctx0" brushRef="#br0" timeOffset="338">0 645 7569,'6'-24'-906,"0"1"726,0 0 1,-6 5 0,0 1 287,0-1 0,0 1 1,0-1-64,0 1 0,0-1-4,0 1 0,0 5 0,2 3-24,3 1 0,-1 0 0,8 4 8,2-2 0,1 1 0,3 5 1,-1 0 0,0 0 0,1 0 0,-1 0-8,1 0 1,-1 0-1,1 0-5,-1 0 1,1 2 0,-1 1-39,1 3 0,-1 8 17,1-3 1,-3 5-1,-3 1 8,-6 1 1,-4-1-1,-2 1 8,0-1 1,-8 1-5,-4-1 0,-3-1 0,-3-3 1,1-3-3,-1-2 0,1 0 0,-1-5-77,1 3 0,-1 0 0,1-6-632,-1 0 707,1 0 0,-1 0 0,1 0 0</inkml:trace>
  <inkml:trace contextRef="#ctx0" brushRef="#br0" timeOffset="1058">402 400 7569,'10'0'-96,"-3"0"77,-7 0 0,8 0 14,4 0 0,3 0 0,3 0-44,-1 0 1,-5 2 0,0 2 0,-1 4 6,-1 1 0,5-3 0,-5 6 23,0 1 1,3-3 0,-7 2 6,-2 1 1,-2 3 37,-2 1 1,0 1 14,0-1 1,-8-7 37,-3-4 1,1-4-33,-2-2 0,8-2 1,-1-4-28,3-6 1,2-3 0,0-3-125,0 1 0,5-1 1,3 1-1,2-3-61,4-3 0,1 10 0,2-5 0,1 3-26,-1-1 0,-5 4 0,0 3 191,1 1 0,3 2 0,1 6 0,-5 0 0,0 0 0,-7 0 96,7 0 292,0 0-214,-3 0 0,-1 2-34,-8 4 0,0 4-61,0 7 1,0-5-1,-2-3 1,-2 1-11,-2 0 0,1 1 0,5 7-58,0-1 1,0 1-38,0-1 1,0 1-1,2-3-41,3-3 1,-1-4 0,8-8 2,2 0 1,1 0 0,3 0 0,-1-2 11,0-4 0,-1-4 1,-2-7-1,-5-1 39,-1 1 1,4-1-1,-7 1 1,-1-1 91,-2 1 1,-2 0 0,0-1-101,0 1 0,-7 7 0,-5 2 1,-4 2-83,-1 1 0,-1-1 0,1 6 0,0 0-31,-1 0 0,-5 0 0,-1 0 134,3 0 0,2-8 0,1-2 0</inkml:trace>
  <inkml:trace contextRef="#ctx0" brushRef="#br0" timeOffset="1717">1031 33 6927,'7'-9'-440,"-5"-1"610,4 4 1,-2 4-80,2-4 1,-4 6-71,4 6 1,1-2 0,-1 8-1,0-1-2,2-1 1,-6 6 0,4-5 0,-3 5-3,3 1 1,-4 3 0,4 1 0,-4 2-26,-2-1 0,0-3 1,0-2-1,0 3 7,0 3 0,0-4 0,0 5 1,0-3-13,0 2 1,0-3 0,0 3 0,-2-4-50,-4-1 0,4-1 0,-4 1 1,4-1-38,2 1 0,0-7 0,0 1-4,0 2 169,0-7-1,-7 1 0,5-10-31,-4-4 0,4-3-15,2-9 0,2 1 0,4-1-7,5 1 0,-1 5 0,2 3 1,1 1 11,3 4 0,1-4 0,1 2-14,-1 2 1,1-3 0,-1 1 0,1 2 1,-1 2 1,-5 2 0,-1 0 0,1 2-2,-2 4 0,-1-2 0,-5 7-24,2 3 1,6-4 0,-6 1 18,-2 3 1,-3 1 0,-2 3 17,-5-1 0,2-5 0,-8-2 0,-1-1 31,-3 1 1,-1-6 0,-1 4 0,1-3-20,-1 1 1,-5 0 0,-2-6 0,-1 0-17,1 0 1,-6 0-1,4 0 1,-2 0-82,0 0 0,7-2 1,-1-2-1,4-2-328,1 3 1,1-5 388,-1 2 0,-7-15 0,-2 1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09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0 272 6889,'0'17'-76,"0"1"60,0-1 0,0 1 0,0-1-4,0 1 1,0-7-90,0 1 138,0 0-20,0-3-46,0 7 0,0-16 59,0 0 1,0-2 0,0-10 5,0-1 0,0-3-19,0-1 1,2 1 0,2 3 0,4 3-30,1 2 1,-3-3-1,6 5 1,0 0 5,-3-2 0,7 6 0,-6-6 0,1 3 42,1-1 1,-1 0 50,7 6 0,-6 0 1,-1 0-51,3 0 1,-1 2-1,1 2-10,-2 2 1,-7 1 0,5-1-9,-2 6 1,0-2 0,-4 1-13,1 3 1,1 1-1,-4 1-18,4-5 0,-4 5 16,4-4-22,-4-5 1,-4 1 66,-4-8 1,2 0-1,-6-2-31,3-4 0,1-3 1,8-9-4,3 1 1,3-1 0,6 1 0,-3 1-23,3 5 0,2-5 1,1 6 11,0 1 0,1 1 0,-1 8-3,1 0 1,-6 0 0,-1 0 0,3 0 18,1 0 1,-3 2 0,0 2 0,-1 4-29,-1 1 0,3 3 0,-7 5 10,-2 1 0,4-1 0,-2 1-190,-2-1 1,-2 1 193,-2-1 0,7 1 0,3-1 0</inkml:trace>
  <inkml:trace contextRef="#ctx0" brushRef="#br0" timeOffset="401">856 272 7569,'-18'0'5,"1"0"0,5 0 0,1 0 180,-3 0 1,-1 2 0,-1 4-362,4 5 1,-1 5-1,7 1 163,2 1 0,2-1 0,2 1 1,0-1-5,0 1 0,6-1 0,2-1 1,2-5-18,3-5 0,3 2 0,1-2-28,1-2 1,5-2 0,0-2-1,-2 0 2,-1 0 0,-5-8 0,-1-4 0,-2-1 60,1 1 0,-3-4 1,0 5-1,-3-5-17,-3-1 0,4-3 0,-2-1 29,-2-2 0,-2-1 1,-2 7 81,0-1 1,-8 9 0,-4 3-109,-3 4 1,-3 2 0,1 0 0,-1 0-108,1 0 1,-1 2 0,3 4 0,1 3-63,3 1 0,7 6 0,-2-5 183,4 5 0,2 1 0,0 1 0</inkml:trace>
  <inkml:trace contextRef="#ctx0" brushRef="#br0" timeOffset="866">1415 115 7569,'0'-12'-115,"0"0"-47,0 9 0,0-7 1,-2 6 134,-4-2 1,2 0 0,-7 6-1,-3 0 59,-2 0 1,1 2-1,1 2 1,3 4 57,-3 2 0,1-5 0,-1 7 0,2 0-2,-1-3 1,3 7 0,0-4-64,3 3 0,1 3 0,6-1-73,0 1 1,6-7-1,1-1 1,3-2 15,4-4 1,7 3 0,2-1-1,0-2 8,3-2 1,-7 0-1,4 2 1,-3 2 8,-3-3 0,-5 1 1,0 0 25,1 2 1,-5 8-11,-2-3 1,-4-1 0,-4 0 0,-2-1 12,-2 1 1,-8-4-1,3 4 70,-5-3 0,-1-1 0,-1-4 0,1 2-68,-1 2 0,1 0 1,-1-6-1,1 0-116,0 0 0,-1 0-463,1 0-223,-1 0 786,8 0 0,10-8 0,10-2 0</inkml:trace>
  <inkml:trace contextRef="#ctx0" brushRef="#br0" timeOffset="1153">1659 80 7357,'2'-16'-412,"4"5"1,-2-3 292,8 8 0,-1-5 723,7 5-479,-1-8 1,-7 14 0,-2-2-54,-1 6 0,-5 10 0,4-3 0,-4 5-42,-2 1 0,0 7 0,0-1 0,0-2-66,0-1 0,0 3 0,0 0 0,0 1 12,0 1 1,0-6 0,0 4 0,0-3-61,0-3 0,2-1 0,2-3 0,2-1-192,-2 2 1,-2-5-125,-2 3 400,0-8 0,0 4 0,0-8 0</inkml:trace>
  <inkml:trace contextRef="#ctx0" brushRef="#br0" timeOffset="1586">1694 150 7459,'18'0'-46,"-1"0"1,1 0 41,-1 0 1,1 0 0,-1 0 0,0 0 13,1 0 1,-1 0-1,1 0 26,-1 0 1,7 0 0,-1 0 56,-2 0 0,-1 0-11,-3 0-52,1 0-4,-1 0-2,-7 0 0,5 0 30,-3 0 0,-2 0-95,1 0 14,1 0 1,0 0-139,-1 0 1,-5 0-830,6 0 994,-8 0 0,3 7 0,-7 3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08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192 359 7569,'0'-9'-551,"0"1"1,0 0 624,0-4 1,0 3-1,0-3 13,0-1 0,-2 5 0,-1 0 0,-5 2 2,-2 0 0,4 1 1,-5 5-6,-3 0 0,-2 0 1,-1 0-12,0 0 0,-1 7 1,1 5-26,-1 3 1,7 3 0,1-1-19,2 1 1,2-1 0,6 1 12,0-1 0,0 1 1,0-1-36,0 1 0,2-7 0,4-1 5,6-2 1,3 3-1,3-5 1,-1-2-142,1-2 0,-1-2 0,0-2 45,1-4 1,-1-3-1,1-9 48,-1 1 1,-7 5 0,-2 0 0,-2-1 35,-1-3 1,1 5 117,-6-1 14,0 0-125,0 3 1,0 9 0,0 11 8,0 5 0,0 1 1,0 1-16,0-1 1,8 1-19,4-1 1,3-1 0,3-5-11,-1-5 0,1 2 0,-1-2 0,1-2-16,-1-2 1,0-4 0,1-2 0,-1-4 12,1-2 0,-7 4 0,1-5 0,2-3-12,1-1 0,-3-9 0,-2 1 0,-1 0 2,1-2 1,-6 3-1,2-7 1,-4 0-1,-2 2 1,0-4-1,0 6 1,0-1 37,0 1 1,-2 2-1,-2 5 1,-2 1-25,2-1 0,-4 1 281,3 0 1,-1 5-67,6 0-180,0 8 0,0 4 1,0 12 9,0 4 0,0 7 0,0 0 0,2 0-11,3 3 0,-1-5 0,6 8 0,-2 0-1,-4-2 0,3 0 0,1-5 0,0 1-108,0-2 1,0-1 0,-5-3 0,5 1-71,2-1 0,-4 1 0,3-1 69,-1 1 1,0-9-1,-2-3 101,5-4 0,-3 6 0,0 2 0</inkml:trace>
  <inkml:trace contextRef="#ctx0" brushRef="#br0" timeOffset="246">419 255 7469,'-9'0'-85,"16"0"0,5 0 0,13 0 0,-1 0 114,-1 0 1,6 0 0,-6 0 0,1 0-74,1 0 1,-6 0 0,6 0 0,-1 0-144,-1 0 0,2 0 0,-3 0 187,1 0 0,0 0 0,-5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06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192 158 6137,'10'0'335,"-2"0"-378,-8 0 0,6 2 277,0 4-41,-1-4-231,-5 6 123,0-8-22,0 0-79,0-8 32,0-2 141,-7 0-102,5 3 1,-14 7-2,5 0 1,-5 0-14,-1 0 1,-1 0 0,1 0 10,-1 0 1,1 6-1,1 1 44,5 3 0,-3-4 0,6 5-48,-2 3 0,7 2 0,-5-1 0,2-1 3,0-3 0,0 1 0,6 5-7,0 1 1,2-1-1,2 1 1,4-3-105,2-3 1,-5 3-1,7-3 66,2 4 0,1-5 1,3-1-5,-1-2 0,6-2 1,1-4-1,-3 1-5,-2 3 1,-1 0 0,-1-6 14,1 0 0,-1 0-217,1 0 0,-1 0-37,1 0 1,-9-2 0,-1-2-192,0-2 1,-6-1 432,4 1 0,3-4 0,1-7 0</inkml:trace>
  <inkml:trace contextRef="#ctx0" brushRef="#br0" timeOffset="392">489 1 7486,'12'0'-288,"0"0"1,-7 0 376,7 0 1,-6 0 0,6 0 0,-1 2-51,-1 4 0,5 2 0,-3 5 1,4-1-29,1 1 0,1 3 1,-3 1-1,-1 1-20,-3-1 1,-1 7-1,4-1 1,-5-2 3,-1-1 0,4 3 0,-7 0 0,1 0 2,2 3 0,-6-7 1,4 4-1,-4-1 0,-2 1 0,0-4 0,0 5 0,0-5-9,0-1 0,0-1 1,0 0-1,-2 1 1,-4-1 0,2-1 1,-8-3 4,-1-1 0,-3-2 0,-1 1-94,-1-5 1,7 2 0,-1-2-159,-1-2 258,-3-2 0,6-2 0,3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9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403 87 6164,'9'-2'11,"-3"-3"1,-4 1-9,-2-8 1,0 6 83,0-5 1,0 5 5,0-6 0,-2 6 1,-4-3 95,-5 1-149,3 2 2,-8 6-139,7 0 126,-9 0 1,1 0 0,-1 0 12,1 0 0,-1 0 0,1 0-14,-1 0 0,1 0 0,1 2 1,3 4-27,1 5 0,6-1 1,-3 2-1,-1 1-11,0 3 1,4-4 0,-3-1-1,1 3 20,4 1 0,2-3 0,2 0 0,0 1-35,0 3 1,0-5 0,0 1 13,0 2 0,0 1-18,0 3 0,8-7 27,3 1 1,5-8 0,1 2 2,1-5 0,-1-1 0,1 0 0,-1 0-1,1 0 1,-1 0 0,1 0 2,-1 0 1,1 0-4,-1 0 0,-5 0 2,-1 0 0,-5 0-2,6 0 1,-8 2 6,2 4 1,-4 4-10,-2 7-107,0 1 107,0-8-1,0 5-112,0-13 107,0 14 1,0-13-1,0 9 0,0 2-6,-8-7 133,6 9-103,-14-14 0,7 11 1,-9-7 42,1-2 1,-1-2 0,1 0-15,-1 4 1,1-4-1,-1 4 1,1-4-10,-1-2 0,1 0 1,-1 0 19,1 0 1,5 0 0,1-2-11,-3-4 1,-1 4 60,-3-4-57,8 4 1,-5 2-15,3 0 1,-1-2 0,-1-2-296,2-2-512,9 1 364,-5 5 0,10 0 406,4 0 0,3-8 0,9-2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6772,'0'17'-29,"0"-5"1,0 0 0,0 1-488,0 3 516,0-6 0,-8 5 0,-2-5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20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6343,'2'9'433,"4"-3"1,-4 4-413,4 1 1,-5 5 0,1 0 0,2-3-63,2-1 0,0-1 1,-4 7 40,4-1 0,-4 1 0,5-1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7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7433,'10'0'-1029,"-4"-2"1067,-12-4 1,-4 4 0,-7-4 4,-1 4 1,1 2-1,-1 0 1,1 0 1,-1 0 1,5 0-1,-3 0-31,-3 0 1,-3 0 0,5 2-44,-1 4 0,9-2 0,1 5 0,2 1 6,0 0 0,1 1 1,5 7 14,0-1 1,1-5 0,5 0 5,6 1 1,-2-3 0,1 0 0,1-1 35,-2 1 0,5-6 1,-3 4 6,3-1 0,-3-5 1,0 4-6,1-4 0,3-2 0,1 0-13,1 0 0,-1 2-7,1 4 1,-1-2-25,1 7 1,-7-5 0,-1 6-18,-2 1 0,3-3 0,-5 2 16,-2 1 1,-2-3 0,-2 2-19,0 1 1,0-3-1,-2 0 1,-2-1 29,-2 1 1,-7-6 0,1 4 0,-3-2 0,-3-1 0,1-1 0,-1-2 99,1-2 1,-1 0-95,1 0 1,-1 0 0,1 0-94,-1 0 1,7-2-278,-1-3 1,2-5 360,-1-8 0,3 1 0,8-1 0</inkml:trace>
  <inkml:trace contextRef="#ctx0" brushRef="#br0" timeOffset="216">140 175 7569,'-9'-2'-392,"3"-4"364,4 4 1,2-4-13,0 12 1,-6 4-1,-2 7 1,0 1-80,1-1 0,-5 1 0,4-1-375,-1 0 494,-3 1 0,-6-1 0,1 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5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245 402 7569,'8'-10'-797,"-6"2"1,6 0 682,-8-3 0,0 1 342,0-2-202,0 9-10,-8-13 102,6 14-71,-13-6 0,11 8 1,-8 0 50,-2 0 0,-1 0 1,-3 0-26,1 0 0,0 0 1,-1 0-1,1 0-21,-1 0 1,3 2 0,1 2 0,2 2 31,-1-2 1,3 6-1,0 1 4,3 5 0,1-5 1,6 1-23,0 2 1,0 1 0,0 3-43,0-1 1,2 1-4,4-1 0,-3-7 1,9-4-1,0-3-8,-3 3 0,7-4 1,-4 4-57,3-4 1,8-2 0,1 0 0,-3-2-165,-2-4 0,5 4 0,-1-4 0,0 3 12,3-3 1,-5 4-1,6-6 1,-2 2 194,-3 0 0,5-7 0,0 3 0</inkml:trace>
  <inkml:trace contextRef="#ctx0" brushRef="#br0" timeOffset="450">909 52 7569,'0'-9'-1013,"8"-7"762,-6 14 234,5-13 0,-9 13 0,-3-4 125,-7 4 1,2 2-1,-1 0 10,-3 0 1,-1 0-86,-3 0 0,6 8 1,3 3-1,1 5-1,4 1 1,-4 1-1,3 1 1,1 3-33,2 1 0,2 6 0,0-4 0,0 0-27,0 1 1,0 3 0,0-4 0,0 0 14,0 0 0,0 5 0,2-5 1,2 0 4,1 0 1,1 0 0,-4-3-1,2 1 4,2-2 3,0 7 0,-6-9 0,0 6 0,0-7 0,0-1 0,0 1-172,0-1 155,0 1 0,0-1 1,-2-1-115,-4-5 107,4 5-29,-14-14 1,13 11 5,-9-7 0,0 0 0,-5-6-19,-1 0 0,1 0 0,-1 0-46,1 0 112,7 0 0,-13-8 0,4-2 0</inkml:trace>
  <inkml:trace contextRef="#ctx0" brushRef="#br0" timeOffset="1507">664 454 6929,'12'0'-219,"0"0"1,-1 0 267,7 0 1,-1 0-1,1 0 41,-1 0 0,7 0-3,-1 0-57,0 0 7,2 0-160,-5 0 162,5 0-5,-8 0-198,1 0 194,-1 0-11,1 0 7,7 0-152,-6 0 135,7-8 4,-9 6-20,1-5 15,-1-1-38,1 6 32,-1-6-218,0 0 205,-7 6-18,6-5 19,-7-1 20,1 6 0,6-14 11,-5 5-29,-3 3 0,0-2 0,-6 6 20,4-1-22,-5-9 9,7 12-7,-8-6 0,0 6 4,0-3 1,-2 3 30,-4-4 1,3 4 0,-9 2-10,-2 0 1,5 0-1,-3 0 15,-2 0 0,-1 0 0,-3 0 0,3 2-8,3 4 1,-3-2 0,3 7 26,-3 3 1,-1 1 0,3 3-49,1-1 1,8 1 0,-2-1-3,4 1 1,4-1 0,4 1-9,6-1 0,3-1 1,3-3-1,-1-3 0,-1 0 1,-3-3-1,-1 1 0,1-4 1,3-2-26,1-2 21,1 0 1,-1 0-1,1 0-6,-1 0-97,1 0 107,-1 0-2,1 0 2,-1 0 1,1-8 0,-3 4 1,-1-5-11,-3 1 0,1-4-17,5 6 19,1-7-4,-1 3 6,1 0 1,-1-5 0,-1 3-1,-5-3-1,5 5-1,-14-6 33,13 7-28,-13-1-2,6-6-1,-8 15 65,0-15-62,0 14 59,0-13 1,0 11 104,0-8 1,0 6-36,0-5-145,0 7-63,0-4-100,-8 8 179,6 0-5,-5 0-9,7 0-113,0 0 106,7 0 12,-5 0 1,14 0 5,-4 0 0,-3 0 1,3 0 19,1 0-15,-5 0 1,8 0 35,-5 0 22,5 0 0,-4 0 6,-1 0-18,1 0 0,0 0 229,-1 0-27,1 0-202,-3 8 24,7-6 109,-14 13 0,6-5-104,-8 7 1,0-5-1,0 0 1,0 1 9,0 3 1,0 1-125,0 1 0,0-1-147,0 1 0,2-3-487,3-3 235,-3 3 301,6-13 0,-2 8 1,2-6 142,1 2 0,3-1 0,6-5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7454,'0'-9'-788,"0"-7"883,0 14 133,0-6-151,0 8 1,0 8-1,0 4 1,2 3-35,4 3 1,-4-1 0,5 3-1,-1 1 10,0 2 0,2 6 0,-4-3 0,2-1-127,-3 0 1,1 4-1,0-6 1,2 1 46,-2 1 0,-2-6 1,-2 5-1,0-5-95,0-2 0,0 1 0,0-1-164,0 1 260,0-1-31,0-7-106,0 6-35,0-15 37,0 7 161,0-8 0,0 0 0,0 0 0</inkml:trace>
  <inkml:trace contextRef="#ctx0" brushRef="#br0" timeOffset="423">18 193 7380,'0'-18'0,"0"1"-129,0-1 0,2 3 0,2 1 1,4 2 7,2-1 1,-4 3 0,5-2 0,3 1 136,1 1 0,-1-3 0,1 7 26,5 2 1,1-4 0,-3 2-1,-1 2 32,1 2 1,-7 2 0,1 0-33,1 0 1,3 0 0,1 0 0,-1 2-79,-4 4 0,1-2 1,-5 6 13,2-2 0,-5 3 1,5-3-1,0 2 20,0 3 1,-5 1 0,5-1 0,-2-1 8,-4 2 0,-2-5 0,-2 3 52,0 2 1,0-5 0,-2 1-1,-4-2 0,-2-1 0,-5-3 0,1 2-25,-2-2 1,-1-2 0,-5-2 0,-1 2-9,-2 4 0,-2-4 0,3 4 0,-3-5-37,-2-1 0,5 0 0,-1 0 1,4 0-202,1 0 0,7 0-518,-1 0 730,8 0 0,-4-7 0,16-3 0,2-7 0</inkml:trace>
  <inkml:trace contextRef="#ctx0" brushRef="#br0" timeOffset="852">560 0 7569,'11'0'-102,"1"0"4,2 0 1,1 0-1,3 0 1,-1 0-43,1 0 0,-1 6 0,2 0 1,3-2 118,1-2 1,0 6 0,-5 1 25,-1 1 1,-5 0-1,-2-4 5,-3 5 1,5-1 0,-6 2-5,-2 1 1,-2 3 0,-2 1-13,0 1 0,-2-1 11,-4 1 0,-2-7 0,-5-1 194,1-2-142,0-3 1,1-5 0,1-1-42,2-5 0,2-4 0,6-7 0,0-1 1,0 1 0,2-1-17,4 1 1,-2-1 0,8 1-94,1-1 1,-3 7 0,2 1-48,1 2 0,3-3 1,1 5-1,1 2 140,-1 2 0,8 2 0,2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08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36 7782,'-8'-10'-706,"4"2"656,-7 8 1,5-6 92,-6 1 1,6-1 26,-5 6 1,-1 0-34,-5 0 0,-1 0 0,3 2-26,3 4 0,2-3 0,6 9 1,-3 0 3,-3-3 1,4 7 0,-4-4 0,1 5 4,-1 6 1,6-3 0,-2 5 0,4-2-33,2 1 0,0 5 0,0-4 1,0 0 35,0 0 0,0 6 0,2-1 0,2 1 19,2-2 0,8 4 1,-5-4-1,3 4-11,0 2 0,-1 0 0,5 0 0,-3-1-11,-1 1 1,-6 0-1,4 0 1,-3 0-9,-3 0 1,4 0 0,-2 0 0,-2 0 12,-2 0 1,-2 0 0,0-2 0,0-2 8,0-2 1,0-2-1,-2 2 1,-2-4 40,-2 1 0,-6-7 0,6 4 0,1-3-8,-3-3 0,0 1 0,-5-1 53,1 1 0,0-1 0,-5 1-50,-1-1 0,7-5 0,-1-3-98,-2-1 1,5 0-54,-3-2 1,6-4-1,-3 5-854,1 1 535,2-6 399,6 6 0,-8 0 0,-1 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4:41:12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245 123 6943,'10'-12'-255,"-4"1"0,-4 5 260,-2-6 0,0 7 85,0-7 0,-2 8-51,-4-2 1,2 4 0,-8 2-18,-1 0 0,3 0 0,-2 0 9,-1 0 0,-3 2 0,-1 2 1,-1 4 24,1 2 0,-1-5 0,3 7 1,1 0 7,3-3 0,-1 7 0,-5-5-26,-1 5 1,8 1 0,5 1-39,3-1 1,2 1-1,2-3 11,3-3 0,7 2 0,9-9 0,5-1-48,1-2 0,-4 4 0,6 0 0,0-2-24,-1-2 1,4-4 0,-4-2 0,1-4-1,0-2 1,-8 1-1,3-5 1,-5 3-31,-2-3 1,1-2-1,-3-1 73,-3-1 1,-4 1-1,-10 1 1,-4 3-13,-6 1 1,1 6 0,-5-3 0,-3 1-19,-1 4 0,-5 2 1,0 2-1,0 0-43,-1 0 1,-3 0 0,6 0 90,2 0 0,9 0 0,-3 0 0,5 0 0</inkml:trace>
  <inkml:trace contextRef="#ctx0" brushRef="#br0" timeOffset="446">594 53 7458,'10'2'-483,"-2"2"1,-2 4 393,0 2 0,-1-5 1,-5 7 120,0 2 0,0 1 1,0 3 38,0-1 1,0 0 0,0 1-55,0-1 1,0-5 157,0 0-133,0-8 0,-2 9 61,-3-7 0,1 0-45,-8-6 1,8-8 0,-2-4-56,4-3 1,2-3 0,2 1-1,4-1-33,6 1 0,3 0 0,3-1 0,-1 3-6,1 3 1,-1-4-1,1 7 1,-1-3 17,1 0 1,-1 7 0,1-5 0,-1 2-19,1 4 0,-7 2 1,1 2 22,1 0 0,3 0 1,-1 2-3,-3 4 1,2 4 0,-9 7-7,-1 1 1,-2-1 0,-2 1 0,0-1-94,0 1 0,0-7 1,0 1 113,0 1 0,0 3 0,0 1 0</inkml:trace>
  <inkml:trace contextRef="#ctx0" brushRef="#br0" timeOffset="934">1101 123 7569,'17'0'-348,"1"0"1,-1 0 211,1 0 0,-1-2 1,1-2-1,-1-2 1,1 3 183,-1 1 0,1 0 0,-1-2 0,1-2-29,-1 2 1,0-4 0,1 3-54,-1 1 1,-5-4 37,0 2-15,-8-8 0,1 7 0,-10-5 47,-7 6 0,-4 4 0,-1 0 95,-1-3 0,1 3 0,0-4-51,-1 4 1,6 2 0,1 2-54,-3 4 1,-1 3-1,-3 9-5,1-1 1,1 1 0,3-1 0,1 1 0,-2-1 1,5 1 0,-1-1 45,2 0 0,-3 1 0,5-1-29,2 1 1,2-6 0,2-1-6,0 3 0,8-6 0,3-1 1,5-1 15,1 0 1,1 0 0,-1-4 0,1 2-16,-1 1 1,1 1 0,-1-6 0,1 0-71,-1 0 0,1 0 0,-1 0 1,0 0-150,1 0 1,-1 0 165,1 0 17,-1 0 0,1 0 0,-1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39:44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2009 7569,'-2'10'-595,"-4"-5"0,-4-1 613,1 2 0,-1-4 1,4 4-1,-6-4 0,-1-4 1,1-4-1,6-6 0,4-3 1,2-3-1,0 1 1,2-1-1,2 1 0,2 0 1,0-1-1,0 1 0,-1-1 1,-1 1 41,-2-1 0,4 1 0,0-1 0,-2 1-54,-2-1 0,4 1 0,-1-1 1,1 1-1,0 0 0,0-1 0,0 1 1,0-1-1,1 1 0,1-1 0,0 1 1,-2-1-1,-1 1 0,3-1 0,0 1 1,0-1-1,-2 1 0,-1-1 0,3 1 1,0 0-1,2-3 0,-1-1 55,5-2 1,1-1-65,3 7 1,-1-1 0,1 1 0,-1-1-7,1 1 0,-3-1 0,-1 1 0,-3 1 19,3 5 1,0-5 0,-1 5 0,-3-5-1,0 1 1,-3 1 0,3 2 0,-2-1-1,2-1 1,-3 1 0,3 1 0,0 0-1,1 1 20,-1-1 0,6 2 0,-7-3-41,1 1 0,6 2 1,-7-3-1,3 3 2,0 2 1,-7-3 0,7 3 0,2-2 0,1-3 0,3-3 17,-1-1 1,-5 5 0,-1 0 0,3-1-1,1-3 1,3-1 0,-1-1 0,1 1-1,-1-1 1,1 1 0,-1 0 0,1-1 0,1 1-1,2-1 1,1 1 0,-5-1 0,-3 3-1,-1 1 1,3 2 0,1 1 11,1 1 1,-1-5-1,1 5 1,-3-2-17,-3 1 0,7 5 0,-3-4 0,-1 0-5,1 1 0,9 3 1,-7-4-1,1 0-11,0 1 0,-1 3 0,-1-4 0,1 1 3,-1-1 1,1 4 0,-1-6 0,1 1 20,-1 1 0,-5 0 0,-1 6 0,3-1-8,2 1 0,-5-4 0,1 2 0,1 0-25,3-1 0,1 5 0,1-6 0,-1 2 2,1 0 1,-1-5 0,1 3 0,-1 0 10,1 0 1,-1-3 0,1 5 0,-3 0-20,-3-2 1,3 4-80,-3-7 0,-2 7 26,1-2 1,1 2-141,5-2 1,-5 4-133,0-3 1,-10 3 350,-2 2 0,-16 0 0,-11 0 0</inkml:trace>
  <inkml:trace contextRef="#ctx0" brushRef="#br0" timeOffset="312">1659 35 6683,'12'-5'0,"0"-1"0,-1 0 0,1 0 0,0 0-99,1 2 1,-3 2-1,2 2 1,1 0 115,3 0 1,1 0 0,1 0-14,-1 0 1,1 8-1,-1 2 1,-1 2-12,-5-1 0,3 1 0,-6 5 1,-1 1-2,1-1 0,4 1 0,-4-1 0,-1 1-2,1-1 1,-2 3 0,-6 1 0,0 2-15,0-1 1,-2-3 0,-2-2 0,-4 1-40,-1-1 1,3 1-1,-6-1 1,-1-1 62,-3-5 0,-1-3 0,-1-8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39:48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1 560 6156,'2'-10'100,"3"4"1,5 4-75,8 2 1,-9 2-1,-3 4 33,-4 6 1,4 3 0,0 3-32,-2-1 1,-3 1 0,-1-1 0,0 0-12,0 1 0,0 5 0,0 0 1,0-1-11,0-3 1,6-1-1,0-1 1,-2 1-32,-2-1 0,-2-5 1,2-1-1,2 3-106,2 1 0,-1 3-87,-5-1 0,0 1 217,0-1 0,0 1 0,0-1 0</inkml:trace>
  <inkml:trace contextRef="#ctx0" brushRef="#br0" timeOffset="775">140 1 7341,'2'10'-717,"4"-5"1,-2-3 704,8-2 0,-1 0 24,7 0 1,-1 2 28,1 4 0,-1-2 0,1 6-17,-1-3 1,-1 1 0,-3-4 0,-1 2-7,1-2 1,3 3 0,1 1 0,1 0-2,-1 0 0,1 5 1,-1-3-1,1 2 3,-1-1 0,1 1 0,1 5 0,0 3-31,-1 3 0,5-3 0,-9 5 0,3 0 27,-1 4 0,-3 4 0,3 2 0,-3 0 1,-1 0 1,-6 0 0,4 2 0,-3 1 12,-3 3 1,-2 2-1,-2-4 1,0 1 2,0-1 0,-6 4 1,-1-2-1,-1-2-7,0-3 1,-6-1 0,3 0 0,-3 0-6,3 0 0,-5-2 0,6-2 1,-1-4-15,-1-1 0,0-3 0,-5-6 1,0 1-11,-1-1 1,1-1 0,-1-3 0,1-3-93,-1-2 1,1 3 0,-1-3 0,1 0-146,-1 0 1,1-2 239,-1-6 0,1 0 0,-1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39:47.8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443 0 7569,'9'0'-1427,"-1"0"1509,-8 0-23,0 8 1,-2-6-10,-4 4 0,-3 2 1,-9-3-27,1-1 1,-1-2 0,1-2 0,-1 0 1,1 0 1,-1 6 0,1 0 0,0-2-31,-1-2 0,1 3 1,-1 1-2,1-2 1,-1 4 0,1-2 17,-1-2 1,1 3-1,1 1-12,5 2 0,-3-4 10,8 5 1,0-5-7,6 6 0,0-6 0,2 3 16,4-1 1,4-2 0,9-4 0,3 2-8,1 2 0,0-1 0,-3-3 0,1 2-47,2 2 0,1 0 0,-5-4 1,2 2-59,3 1 1,-1 9 0,-6-4-1,-1 1-12,-4 1 0,3-6 0,-5 6 0,1-1 103,1-1 0,-8 5 0,2-3 0,-4 4 0,-2 1 0</inkml:trace>
  <inkml:trace contextRef="#ctx0" brushRef="#br0" timeOffset="288">41 472 6271,'-17'0'0,"3"0"-81,8 0 0,2 0 0,16 0 144,2 0 0,-5 2 0,3 2-19,1 1 0,3 1 1,3-6-1,3 0-18,1 0 0,2 0 0,-3 0 0,1 2-60,-2 4 0,4-4 1,1 4-1,-1-2-67,0 2 0,-2-5 101,-5 5 0,7 4 0,2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39:45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0 332 5971,'10'10'51,"-3"0"-50,-7-5 0,6 5 1,0 8 23,-2-1 1,4 1 0,-2-1 1,-3 0 1,1 1 0,0-1 0,2 1 9,-2-1 1,-2 3 0,0 1 0,2 2-15,2-1 1,-1-3 0,-5 1 0,0 1 1,0 2 0,0 2 0,0-3 0,0 1-66,0-2 1,0-1 94,0-3 78,0 1-84,0-9 1,-2-1 0,-1-10-43,-3-4 0,-2-3 0,4-9 0,-2 1-14,2-1 0,-3-5 0,1 0 0,2-1-28,2-1 0,-4-2 0,0-8 0,2 0 20,2 0 1,2 0 0,0 0-1,0 2 13,0 4 0,0-4 0,0 6 16,0 0 1,2 0 0,2 5 0,4-1 0,2 2-7,3 1 0,5 3 0,3 1 1,4 3-5,3 1 0,-7 3 0,4-3 0,-2 6-5,1 4 1,1-4 0,-4 0 0,3 3 0,-3 1 0,-2 7 1,-1 3-1,-1 0-1,1 0 0,-3 5 1,-1-1-1,-3 3 2,3 3 0,2-1 0,-1 1 0,-1-3 0,-3-3 0,-7 4 0,4-5 0,0 5 0,-6 1 0,2 1 12,-8-1 0,-6-1 1,-8-3-1,1-1-7,0 1 0,-9 1 1,-3 0-1,-4-3-10,-2 3 0,0-1 0,0 1 0,2-4-54,4-3 0,-2 1 0,8-4 1,2 2-100,1-2 0,9 4-142,-1-3 300,8 1 0,-4-6 0,8 0 0</inkml:trace>
  <inkml:trace contextRef="#ctx0" brushRef="#br0" timeOffset="380">1170 0 6925,'-17'0'-1174,"-1"0"1372,1 0 1,1 2-1,3 2 1,3 4-203,2 2 0,-3 1 1,3 7-1,0-1-4,0 1 0,-3 7 0,3 4 1,0 4 39,0 2 0,-5 0 0,3 0 0,-2 0 2,1 0 1,5 0 0,-4 1 0,2 1-5,5-2 0,1 10 0,2-10 0,0 2-29,0 0 1,5-3 0,3-1 0,2-1-18,3-3 0,5-6 1,3 4-1,5-2-40,1-3 0,-4-5 0,6-3 0,2-5-50,2-1 0,2 4 0,0-6 0,0-1-231,0 3 337,-8-6 0,14 6 0,-4-8 0</inkml:trace>
  <inkml:trace contextRef="#ctx0" brushRef="#br0" timeOffset="1393">1380 594 7569,'-10'0'-1198,"0"0"957,4 0 266,5 0 0,-7-2-44,8-4 0,0 3 61,0-9 0,0 0-28,0-5 0,0 5 1,2 0 9,4-1 1,-3 3-1,9-1-17,2-3 0,1 0 1,3 1-1,-1 3-4,1 2 1,1-3 0,2 5 0,3 0-13,-3-2 1,-2 6 0,-1-3 0,-1 3 12,1 2 0,-1 0 0,1 0 0,-1 0 18,1 0 1,-1 0 0,1 0-12,-1 0 1,0 0 0,1 0 0,-1 2-13,1 3 0,-7-1 1,1 8-6,2 1 0,-1 3 1,-1 1-1,-6 1 1,-4-1-1,-2 1 1,0-1 2,0 1 0,-8-1 0,-4 1 1,-3-1 1,-1 1 0,3-3 0,3-1 22,2-3 1,-5-7 51,1 2 1,2 2-1,-1-2 0,7-2-70,-2-10 0,4-4 1,2-7-11,0-1 1,0 1-1,0-1 1,2 3 0,4 3 0,-2-4 0,5 5 1,-1-5-8,-4-1 0,4-1 0,-1 1 0,1-1 3,0 1 1,6 0-1,-5-1 1,3 1-16,0-1 1,-1 1 0,7-1 0,-1 1 0,-7 5 0,-2 2-3,-1 3 16,-5-7-43,6 12 0,-8-4 55,0 12 1,0 4-1,-2 7 1,-2 1-4,-2-1 0,-1 1 0,3-1 0,-2 3 44,2 3 0,2-4 0,2 5 1,0-5-3,0-2 1,6 1 0,2-1 0,1-1-47,5-5 1,3 5 0,5-6 0,1 1-82,-2 1 1,7-6 0,1 4 0,4-3 86,2-3 0,0 6 0,0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39:50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7569,'9'0'-381,"7"0"0,-6 0 0,7 0 319,0 0 1,-5 2 0,0 2 0,1 2 43,3-2 0,1-3 0,1-1-125,-1 0 1,-5 0 142,0 0 0,-1 0 0,7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39:51.2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7569,'0'12'-691,"0"-1"0,0-5 835,0 6 0,1-8-174,5 1 0,-2 3 92,8-2 0,-6 0-92,5-6 0,1 0 1,5 0-78,1 0 1,-1 6 0,1 0 106,-1-3 0,8 7 0,3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3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70 6480,'11'0'-130,"1"0"294,-8-8 1,4 4-21,-8-7 1,0 5 8,0-6-210,0 8 0,0 4 0,0 12 25,0 3 0,0 3 0,0-1 0,0 3 34,0 3 0,0-4 1,0 7-1,0-3-8,0 0 0,0 8 0,0-4 0,0 1 8,0-5 1,0 2 0,0-2 0,0-1-23,0-3 0,0-1 0,0-1-26,0 1 1,0-1-268,0 0 224,0-7 0,0-4 0,0-12 0,0-5 89,0-5 0,0-3 0,0-3 0,0-3-12,0-2 0,-2 4 0,-2-5 0,-4 1-23,-2 0 0,1 6 0,-5-4 1,4 1 135,3 1 1,-5 0-1,6 5 1,2 1-15,2-1 0,2 1 0,0-1-24,0 1 0,0 5 0,0 1-44,0-3 0,8 4 1,4 1-12,3 1 1,3 2 0,-1 6 0,1 0-16,-1 0 1,2 0-1,3 0 24,1 0 0,0 6 0,-7 2 0,-3 1-45,-1 5 1,-8 1-1,2 3 27,-4-1 1,-2 1-1,0-1 1,0 1 5,0-1 1,-8 1 0,-4-1-43,-3 1 1,-3-1 0,1-1-39,-1-5 0,7 3 0,-1-8 0,1-1-283,1 3 358,-6-6 0,14 6 0,-5-8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5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35 245 6644,'6'17'-394,"2"1"385,1-1 1,-3-1 0,4-2-1,-2-3 60,-4 3 1,-2 1-1,-2 3-15,0-1 0,0 1 1,0-1-19,0 1 0,0-7 0,0 1 5,0 1-37,0-5 0,-2 0 15,-4-8 0,4-2 0,-6-4-1,0-5 1,4-9 0,-5-1 0,-1 1 3,0-1 1,6-2 0,-3 1-1,1-3-10,0-2 1,0 4 0,6-4 0,0-1 3,0 1 0,0 6 0,0-4 0,2 1 9,4 1 1,2 0-1,5 5 1,-1 3 7,2 3 1,1-1-1,1 5 1,-3 0-15,-1 0 1,-1 3 0,7 5-1,-1 0-4,1 0 1,1 0-1,3 0 1,1 0-9,-2 0 0,-1 1 0,-3 3 3,1 2 0,-7 8 0,-1-3 6,-2 5 0,-3 1 0,-5 1 15,0-1 0,-7 1 0,-3-1 0,-2-1-10,1-5 0,-7 3 0,-5-6 0,2 0-45,1-1 1,3 5-1,-1-4-164,1 1 0,5-5-68,1 2 274,7-4 0,-12 6 0,6 1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6.2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263 123 7463,'-18'0'-57,"1"-8"1,5 6-1,2-6-96,3 0 0,-1 6 1,2-3 8,-6 3 1,-3 7 0,-3 3 183,1 2 0,-1 0 0,1 3 0,1-1-33,5 1 0,-5 3 0,7 3 0,-1 3 49,4 1 1,-2 0 0,3-5 0,1-1-28,2 1 0,4-1 0,3-1 0,5-3-21,0-1 0,11-1 1,-3 5-1,3-2-78,4-3 1,-3-5-1,7 4 1,0-2-55,-2-5 1,6 5 0,-6-2 0,0-2-327,-3-2 450,3-2 0,-8-8 0,6-2 0</inkml:trace>
  <inkml:trace contextRef="#ctx0" brushRef="#br0" timeOffset="286">542 210 6509,'12'6'0,"-3"1"0,-1 3 0,-4 4 0,-2 1 0,0 1 0,2-3 0,2-1 0,-2 2 0,-3 1-188,-1 3 1,6-1-73,0 0 260,0 1 0,2-1 0,1 1 0</inkml:trace>
  <inkml:trace contextRef="#ctx0" brushRef="#br0" timeOffset="564">821 18 7569,'18'0'-391,"-1"0"0,1-6 1,1 0-1,3 2 415,1 2 1,0 2 0,-3 0 0,1 0 0,2 2-1,-1 4 1,-3 4 0,-2 1 0,1 3 0,1 3 0,3 7-1,1 3 1,-2 4 0,-1 0 0,-3 2 0,1 0-1,-3 4 1,-3 0 0,-6 2 0,-4-1 0,-2 3 0,0-2-96,0-2 1,-10 0-1,-6 1-104,-5 3 0,-10 6 175,2-7 0,-12 9 0,-4-4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10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8184,'0'-17'-545,"0"7"1,0 0 819,0 5-146,0 3 1,0-4-84,0 12 0,0 3 1,0 9-1,0-1-44,0 1 0,0 5 0,0 0 0,0-1-32,0-3 1,0-2 0,0 1 0,0-1-6,0 1 0,2-3 0,1-1 0,3-2 18,-2 1 0,-2-3 0,0 0-63,4-3 1,-4 1 29,4-2 1,-4-4 0,-2 4-30,0-12 0,5-4 0,3-7 21,2-1 1,-6 7-1,3 1 55,1 2 0,2-3 27,7 5 0,1 0 0,-1 6 18,1 0 1,-7 0-1,1 0-29,2 0 1,1 2-14,3 4 1,-1 1 0,-1 7 0,-3-2 9,-1 1 0,-8-3 0,2 2 30,-4 1 1,-2 3 0,0 1-3,0 1 0,-6-7 0,-2-1 1,-2 0 12,-3-1 0,3-5 0,-2 4 0,-1-2-15,-3 0 0,-1-1 1,-1-5-1,1 0 1,-1 0 1,1 0 0,-1 0-10,1 0 1,-1 0-40,1 0 1,5-5 0,3-3-146,1-2 0,4 4 0,10-5 106,6-3 0,1 4 50,-1-1 0,11-1 0,-4-5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4.9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18 202 5739,'-8'10'558,"6"-4"-575,-3-12 97,3 4-38,2-6 1,7 8 12,5 0 0,-2 0 1,1 0 2,3 0 0,-4 0 0,1 0-24,3 0 0,1 0 1,3 0-41,-1 0 1,1 0 0,-1 0-1,1 0-10,-1 0 1,7 0 0,1 0-1,0 0 0,0 0 0,4 0 0,-5 0 0,-1 0-46,2 0 0,-6 0 1,5 0-1,-5 0-58,-1 0 0,-7 0 1,1 0 119,2 0 0,-7 0 0,9 8 0,-6 2 0</inkml:trace>
  <inkml:trace contextRef="#ctx0" brushRef="#br0" timeOffset="305">245 27 6757,'-10'-7'-688,"-3"3"913,7-8-185,0 8 0,6 4 0,0 12-4,0 3 0,2 3 0,2-1 0,2 1-20,-2-1 1,-2 1 0,-2-1-1,0 1-26,0-1 0,0 6 1,0 1-1,0-3-14,0-1 1,0 3 0,0 0 0,0-2-51,0-1 1,0-3-1,0 1 1,2-1-43,3 1 1,-1-7 115,8 1 0,0 0 0,5 5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3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245 158 6168,'33'-12'0,"-4"1"0,-4-3 0,-1 1 0,-3-1 0,-4 2 0,-3-1 0,-2-3 0,-5 1-35,-7 3 1,-2 4-1,-9 8 1,-3 0 126,-1 0 0,3 0 1,0 0-1,-1 0-46,-3 0 1,-1 0-1,-1 2 1,-1 4-51,-4 6 0,3 5 0,-5 5 0,2 3 14,0 2 0,-1 2 0,5 6 1,-3 0-5,-1 0 1,6-2-1,5-2 1,0-2-2,3 2 1,-5-4 0,8 0 0,2-1-11,3-5 0,2 0 0,3 1 0,4 1-63,2-2 0,7-7 0,8-3 1,1 3-128,-1 2 195,6-7 0,4 7 0,10-7 0</inkml:trace>
  <inkml:trace contextRef="#ctx0" brushRef="#br0" timeOffset="371">612 368 6464,'-16'-12'0,"3"2"0,1 2 0,-2 5-138,-1 1 0,3 4 168,1 3 1,7-1 0,-2 8 0,4 2 18,2 1 1,0 3 0,0-1-1,0 0-11,0 1 0,2-1-16,4 1 1,3-1 0,9-1-18,-1-5 0,1-3 0,-1-8 0,1 0-6,-1 0 1,1 0 0,-1-2 0,1-2-6,-1-1 1,1-9-1,-3 2 1,-1-1-9,-3 1 1,-7-3-1,4 3 1,-2-4-2,0-1 0,-1 0 0,-7 1 0,-1 2-9,-3 3 1,-8 5-1,3-4 1,-5 2 3,-1 5 1,-9 1 0,-1 2 0,-2 0-79,0 0 0,6 0 0,-5 0 0,1 2-131,0 3 229,6-3 0,-12 14 0,6-6 0</inkml:trace>
  <inkml:trace contextRef="#ctx0" brushRef="#br0" timeOffset="817">909 1 7569,'9'0'-799,"7"0"0,-4 0 955,3 0 0,3 0 1,-1 0-191,0 0 1,1 0 0,-1 2 0,1 2 39,-1 1 0,-1 9 1,-3-4-1,-1 1 31,2 1 1,-1 0-1,1 5 1,-3 1-2,3-1 0,2 1 0,1-1 0,-1 2-33,-5 5 1,5-5 0,-7 4 0,3-3-1,0-3 1,-6 3-1,3 1 1,-1 2-13,-4-1 0,-2-3 0,-2 0 0,0 3 12,0 1 1,-2 0-1,-4-5 1,-4-1-20,1 1 1,-7-1 0,4 1 0,-3-1-71,-3 1 0,1-1 0,0-1 0,-1-3-305,1-1 391,-1-8 0,-7 11 0,-2-5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8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350 140 7116,'0'-18'-949,"0"1"1019,0-1 0,-8 7 0,-3 1-56,-5 2 0,-1 1 0,-1 3 0,1-2 5,-1 2 0,1 2 0,-1 2 0,1 0-13,0 0 1,-3 0 0,-1 0 0,-3 2-13,3 4 1,2 3 0,3 9 0,3-1 23,1 1 0,2-1 1,-1 1-1,5-1 4,4 1 1,2-1 0,0 1 0,2-1 3,4 1 1,-2-1 0,7 0-1,3 1 18,1-1 1,9-5 0,1-2 0,2-2-12,4-5 1,2-1-1,2-2 1,-2 0-7,-4 0 0,4 0 0,-6-2 0,2-3-8,0-7 0,-7 2 0,1-1 0,-6-3-17,-5-2 1,2-1 0,-8-2 0,-3-3-44,-1-1 1,-2-2 0,-2 3 0,-3-1-40,-7 2 0,-4-1 0,-3 1 0,-4 0-20,-6 5 0,-4 1 1,-2 9-1,0 2 14,0 2 1,-6 2 0,2 0-1,4 2-48,4 4 0,10-2 134,-2 7 0,3 1 0,3 5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8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7214,'9'-8'0,"-3"-3"0,-4-5-335,-2-1 1,2 7 176,4 4 158,-4 4 0,21 2 0,-3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9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6411,'15'-2'0,"-1"-1"0,-5-1 0,-1 6 0,-4 7 0,-2 7 0,-2 1 107,0 1 1,0-1 0,0 3 0,0 1-113,0 2 0,0 6 0,0-3 0,0-1-41,0 0 1,0 4 0,0-4 0,0 1-74,0-1 1,0 0-1,0-4 119,0 3 0,16 7 0,3-4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9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70 123 7569,'-10'0'-700,"-3"-2"1,5-2 742,-2-2 1,5 1 0,-5 7-1,2 3 1,4 7 0,2 4 0,2 1-1,0 0 1,2 1 0,2-1 0,4-1-1,0-3 1,1-1 0,1 2-1,4-1 1,1 1 0,3-4 0,-1-3-1,1-3 1,-1-2 138,0-2 0,1 0 0,-1 0-234,1 0 0,-1-2 0,1-4 1,-1-5 37,1-5 0,-7-1 0,-1-3 1,-2-1-31,-4-2 1,-2-6 0,-2 3-1,-2 1-73,-4 0 0,-2 2 1,-7 5-1,-1 1 53,-3-1 1,-9 9-1,3 3 1,0 4-93,0 2 1,-4 0-1,5 0 156,3 0 0,2 8 0,17 1 0,4 9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9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315 210 7200,'16'-8'0,"-4"-3"0,-7-5 0,-3-1 0,-2-1 0,-2 1 0,-2-1 0,-3 3 0,-3 1 0,-2 3 0,1-1 0,-1 0-102,-2 1 1,1 5 0,-1-4 104,3 2 0,-1 3 0,-5 5 1,-1 2-23,1 3 1,-3-1-1,-1 8 1,-2 1 15,1 3 1,3-4-1,1-1 1,3 3 21,3 1 1,3 1-1,5-3 1,-2-1 22,2 2 1,2-5 0,4 1-18,4-2 1,3-2 0,9-4 0,-1 1-23,1 3 0,-1 0 0,1-6 0,-1-2-8,1-4 1,5-1 0,0-7 0,-1 2 25,-3-1 1,-7 5-1,-1 0 33,3 1 0,-1 3 0,1-6-61,-2 2 1,-8 4 11,1 10 1,-3 4-1,-2 7 1,0 3 33,0 3 0,0 4 1,-2 8-1,-1 0-9,-3 0 1,-6 6 0,6 1-1,0 3-106,-1 3 0,5-3 1,-6 4-1,2 3 76,0 4 0,-15 10 0,2-4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07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6319,'17'0'84,"-5"-6"0,-1 0 0,3 2-252,2 2 0,1 2 0,1 0 59,-1 0 0,0 0 109,1 0 0,-1 0 0,1 0 0</inkml:trace>
  <inkml:trace contextRef="#ctx0" brushRef="#br0" timeOffset="276">106 140 7141,'-12'6'0,"0"0"0,3-2 0,5-2 0,9-2 0,11 0 0,5 0-264,3 0 1,7 0 0,-4 0 263,0 0 0,14 7 0,-4 3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0:57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5955,'0'17'0,"0"1"0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05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18 7569,'9'0'-1588,"-1"-2"2074,-8-4-378,0 4 1,-2-6-18,-4 8 0,3 2 0,-7 4-29,2 6 0,-4 3-34,7 2 1,-1 1 0,6-1-105,0 1 0,0-6 0,0-1-82,0 3 1,8-1-13,3-1 1,-1 2 169,2-9 0,-1 1 0,7-6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11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350 176 6713,'0'-18'20,"0"1"1,0-1-8,0 1 1,0-1 76,0 1 0,-6-1 42,1 1 1,-9 1-114,2 5 0,-3 3 0,-3 8 1,1 0 28,-1 0 0,1 0 0,-1 0-10,1 0 1,0 8-1,-1 3 1,1 5-17,-1 1 0,6 3 0,3 1 0,-1 4-64,0 2 1,7 1-1,-3 3 1,4-2 61,2 2 1,0-4 0,0 2 0,0 2-16,0 2 1,0 2 0,0 0-1,0-2 9,0-4 0,0 4 0,0-6 1,0 2 2,0 0 1,0-7 0,0 1-1,0-4-8,0-1 0,0-1 1,0 1-1,0-1-21,0 1 0,0-1-557,0 1 473,0-1 0,-6-5 0,-2-2 0,-2-3 96,-3-3 0,-3-10 0,-1-3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06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28 7341,'-17'-8'-1316,"7"4"1329,5-8-13,-5 8 0,8 4 0,-6 10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06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53 7569,'26'0'-288,"-7"0"0,6 0 0,-3-2 0,-3-2 0,-3-2 446,-1 2 1,-5-4-201,1 3 0,-1-3 55,2 2 0,-6 4 0,-12-4 0,-6 4 35,-3 2 1,-3 0 0,1 0 0,-1 2 28,1 4 1,-1-2-1,1 6 1,-1-1-30,1 1 1,1-4 0,3 4-1,3-1 28,2 1 1,1 0-1,3 3-111,-2-1 0,0-1-36,6 7 1,2-8-1,4-3 62,6 1 0,3-6 0,2 4 0,1-4 9,-1-2 0,1 0 0,1 0 1,5 0 0,1 6 0,4 0 2,-6-3 0,-3 5 0,-5 0 0,-1 0-15,-3-1 0,-5 5 1,4-4-6,-2 2 0,-3 1 0,-5 7 12,0-1 1,-5-5-1,-3-3 1,-2-1 1,-3-4 1,-5 4-1,-3-2 1,-4 0 0,-3 1 1,5-5 0,-4 4-1,2-4-140,3-2 1,3 0-319,1 0 460,9 0 0,1-8 0,8-1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07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88 122 6927,'23'-5'0,"1"-3"0,-3 0 0,-1-2-293,-3 1 1,0 3-1,1-4 1,-3 1 584,-3-1-114,-4 6 0,-8-6-76,0 4 1,-2 4-91,-4-3 1,-4-3 0,-7 2 0,-1 2 39,1 2 1,0 2-1,-1 0-16,1 0 1,-1 2 0,1 2-5,-1 2 1,1 7-12,-1-1 0,9 4 0,3 1-38,4 1 1,2-7 0,0 1-2,0 1 1,6-3-1,1 0 1,3 0 9,4-1 1,1-5 0,3 4 3,-1 0 0,1-6 1,-1 5-1,1-1 4,-1 0 0,0 8 1,1-5-11,-1 1 0,-5 4 1,-2-7-9,-3 3 0,1 0 0,-4 3 11,2-1 1,0-6 27,-6 5 1,-8-7-1,-4 4 1,-3-2-14,-3 0 1,1 0 0,-2-6 0,-3 1 12,-1 5 0,0-4 1,3 4-1,-1-4-34,-2-2 0,-1 6 0,7 0-70,-1-2 1,9-1-650,3 3 732,4-4 0,17-2 0,5-10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12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7569,'-12'-8'-193,"0"-3"1,9 1-73,-3-2 70,4 8 206,2-3 1,0 14-1,0 5 1,0 4 6,0 1 0,0 0 0,0 3 1,0 3 15,0 6 1,0-2-1,0 3 1,2 1-33,4 2 0,-5 1 1,5 1-1,-4 0 17,-2 0 0,0 0 0,2 0 0,2 0-74,2 0 1,0-6-1,-6-2 1,0-2 23,0-3 1,0 3 0,0-2-4,0-1 0,0-3-44,0-1 21,0-9 1,0-3 27,0-12 1,0-3-1,2-9 1,2 1 20,1-1 1,7 1 0,-4-1 0,1 1 41,5-1 1,2 3-1,1 1 85,1 3-121,-1 7 1,2-10 0,3 8 20,1 2-13,0 2 0,1 2 1,-1 0-1,0 0 0,2 0 0,-5 0 0,3 0 1,-5 2-13,-7 4 0,5-2 0,-7 8 0,3 1-1,0 3 0,-8-5 1,1 1-1,-3 2 7,-2 1 0,0 5 0,0 1 0,0 2 20,0-1 0,-7-3 0,-5-2 0,-4 1 14,-1-1 0,-6-1 0,-3-2 0,1-3 7,0 3 0,-4-6 0,4-1 0,-1-1-25,1 0 0,-4 0 1,6-6-1,0 0-24,-3 0 1,7-6-1,-4-2 1,3-2-22,3-3 0,1-3 0,5-1 0,5-1-43,4 1 1,2-1 0,0 1 0,2 0-251,4-1 0,3 1 322,9-1 0,15 1 0,4-1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12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1 557 6708,'0'12'46,"0"0"0,0 1 7,0 3 0,0-5 0,0 1 0,0 2-21,0 1 0,0 3 1,0-1-1,2-1-45,4-5 1,-3 5 0,9-5-12,2 5 0,-5-6 1,3-5-1,2-3-40,1-2 1,-3 0 0,-1 0 0,3 0 35,2 0 0,1-7 0,2-5 0,3-4-9,1-1 1,0 0 0,-7-1 0,-3 1 35,-1-1 0,-2 1 1,3 1 254,-1 5-244,-8-5 0,4 16 1,-8 0 0,0 10 1,0 5 0,0 3-60,0-1 0,2 1 1,3-1-90,7 1 0,4-1 0,3-1-228,4-5 365,-3-3 0,13-8 0,-6 0 0</inkml:trace>
  <inkml:trace contextRef="#ctx0" brushRef="#br0" timeOffset="340">822 51 7569,'-10'-8'-1268,"2"-2"1846,8-7-353,0 7 1,6 4-352,0 12 1,5 4-1,-5 7 1,-2 1 147,-2-1 0,-2 9 1,2 1-1,2 2-10,2 0 1,0 2 0,-6 8 0,0 2-31,0-3 1,-2-1-1,-2-4 1,-2-2 6,2-2 1,-4 1 0,2 4 0,3-1-58,1-3 0,0 1 1,-2-8-1,-2-2-67,2-1 0,2-3 0,0 1-86,-4-1 221,4 0 0,-13-7 0,5-2 0</inkml:trace>
  <inkml:trace contextRef="#ctx0" brushRef="#br0" timeOffset="779">612 348 7266,'-17'0'-263,"7"0"0,4 6 0,12 1 177,6 3 0,3-4 1,3 4-1,1-3 94,4-3 1,-3-2 0,3-2 0,-4 0 15,-1 0 0,5 0 0,2 0 0,1 0-28,-1 0 1,4 0-1,-4 0 1,2 0-1,4 0 0,-4 0 0,3-2 0,-1-2-3,-2-1 0,0-1 1,-6 6 7,3 0 0,-1 0 0,-6 0 1,1 0 0,-6 0 0,-1 0 1,-7 2 79,2 4 0,-4-3-66,-2 9 1,-2 0 0,-2 5 0,-2 1 40,2-1 1,0 1-1,1-1 1,-3 0-19,2 1 1,2-1-1,2 1-30,0-1 1,0 1 0,2-3-1,4-1-39,5-2 0,-1-9 1,2 3-1,1-2-82,3 2 1,3-4-1,2 4 1,3-4 111,-3-2 0,6-16 0,0-3 0</inkml:trace>
  <inkml:trace contextRef="#ctx0" brushRef="#br0" timeOffset="929">1468 173 7521,'-18'-10'0,"3"3"0,1 1-229,3 0 463,7 0 1,-4 8-920,8 4 685,0 4 0,0 7 0,0 1 0</inkml:trace>
  <inkml:trace contextRef="#ctx0" brushRef="#br0" timeOffset="1417">1852 418 7464,'-8'-10'-128,"-3"4"1,1 4-1,-2 2 1,-1 0 32,-3 0 1,-1 2 0,-1 4 115,1 6 1,-1 3-1,1 1 1,1-1-3,5 3 1,-3-5-1,6 11 1,1-5-23,-1-2 1,2 1 0,6-1-1,0 1 1,0-1 1,0 1 0,2-3 0,2-1 22,2-3 0,7-5 0,1 4 0,5-2-39,5-4 1,5-2-1,-4-2 1,2 0-8,4 0 0,0-8 1,0-4-1,-2-3 17,2-3 1,0 1-1,0-1 1,-3 1-7,-3-1 0,-4-5 0,-7 0 1,-5 1 17,-1 3 1,4 2 0,-6-1-1,-4 3 8,-6 3 1,-6-2-1,-7 7 1,-1-1-9,1 0 0,-7 0 0,-1 4 0,-2-1-53,-4 1 1,6 2 0,-1 2 0,3 0-118,0 0 0,5 0-109,7 0 275,7 0 0,-12 8 0,7 1 0</inkml:trace>
  <inkml:trace contextRef="#ctx0" brushRef="#br0" timeOffset="1923">2271 418 7569,'18'7'-914,"-9"-5"930,7 6 1,-8-6 0,5 4-62,-1 6 0,-8-3 1,2 3-1,-4 1 56,-2 3 0,5 1 0,1 1-8,-2-1 0,-2 1 0,-2-1 0,0 1-5,0-1 0,0-5 0,0 0 5,0 1 24,0 3 59,0 1 1,0-9-1,2-8-107,4-10 1,-4-5 0,5-3-1,-1 1-5,0-1 0,2-1 0,-4-3 1,3-3-1,3-2 0,0 6 0,3-3 1,-1 5 20,2 2 0,1-7 1,3 3-1,-1 4-2,1 3 0,1 8 0,2-4 0,3 3 21,-3 3 1,0 2 0,1 2 0,1 0 5,-2 0 1,5 0 0,-3 2 0,-2 2 18,-1 1 0,-3 9 1,1-4-1,-1 1 15,0 1 1,1 0-1,-3 5 1,-1 1-15,-2-1 0,-7 1 0,5-1 1,-2 0-26,-4 1 0,-2 5 0,-2 0 0,0-1-85,0-3 1,-6 1 0,-2 1-1,-2 2-66,-3-1 1,-3-3 135,-1-2 0,-8 1 0,-2-1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09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245 315 7569,'17'0'0,"1"0"-910,-1 0 632,-7 0 1,0 0 363,-4 0 1,-4-2 4,3-3 0,-5 1-86,-5-8 0,-5 8 0,-8-2 0,1 4 24,-1 2 0,1 0 0,0 2 0,-3 2 19,-3 2 1,3 2 0,-3-4-24,4 1 0,7 9 0,2-2 12,3 3 1,1-3 0,6 0-36,0 1 0,8 1 0,1-1 1,3-3 3,0-2 0,-1 3 0,7-3 0,-1 0-26,1 0 1,5-1 0,0-3 0,-1 2 18,-3-2 0,4 4 0,0 0 0,-1-1-16,-3 1 0,-1 4 0,-1-5 8,1 3 1,-9 2 62,-3 5 0,-6 1-43,-6-1 1,-3-7 0,-11-4 0,-1-4 61,-2-2 1,-8 5 0,1 1 0,-1-2 2,2-2 1,-4-2 0,6 0-1,-2 0-162,0 0 0,8 0 1,-3 0-1,5 0-276,1 0 1,7-6 361,-1 0 0,8-7 0,-4 3 0</inkml:trace>
  <inkml:trace contextRef="#ctx0" brushRef="#br0" timeOffset="434">909 123 7569,'-12'0'0,"2"-2"-228,3-4 1,-1 5-798,2-5 952,4-4 0,-6 6 0,6-6 0,-2 1 269,-1-1 0,-1 4-48,6-5 89,0-1 264,0 2-475,0 2 0,6 10 1,1 4-1,1 6 15,0 3 1,4 5 0,-5 1-1,3 4-59,4 2 1,-5-3 0,1 5-1,-2 2 18,-4 2 0,-2 2 0,-2 0 0,0 0 21,0 0 1,0-6 0,0 0 0,0 0-19,0-2 1,0 4 0,0-8-1,0-1-12,0-3 1,-6-1 0,0-1 8,2 1 0,-6-9 0,1-1 0</inkml:trace>
  <inkml:trace contextRef="#ctx0" brushRef="#br0" timeOffset="716">647 385 7387,'-10'0'-1213,"4"0"1436,12 0 1,4 2 0,7 2 0,1 2-258,-1-2 1,1-2 0,-1-2 0,0 0 40,1 0 0,1 0 0,3 0 0,1 0-18,-2 0 1,5 0-1,-1 0 1,0 0-43,0 0 1,4 0-1,-3 0 1,-1-2 52,0-4 0,6 4 0,-4-6 0</inkml:trace>
  <inkml:trace contextRef="#ctx0" brushRef="#br0" timeOffset="1068">1240 350 7316,'18'0'-379,"-1"0"0,1 0 0,-1 0 535,1 0 0,-1 0 0,1 2 0,1 2-108,4 2 1,-3 0-1,3-4 1,-4 2-147,-1 1 1,-6 7-1,-1-4 79,3 1 1,-4 3 0,-1 6 20,-1-1 1,-2 0 0,-6 1 35,0-1 1,0-5 0,-2-2 0,-2-1-6,-2 1 1,-7-6-90,1 2 1,2-4 0,-1-2 133,-3 0 1,4-6 0,1-2 0,1-1-38,4-5 1,2 4 0,2-1 0,0-3-71,0-2 1,2-1 0,2 0-1,4-1-141,1 1 1,3-1-1,5 3 1,1 1 85,-1 2 1,7 7-1,-1-5 1,0 2 83,2 4 0,3-5 0,7-1 0</inkml:trace>
  <inkml:trace contextRef="#ctx0" brushRef="#br0" timeOffset="1242">1817 298 6953,'17'8'0,"-1"3"0,-5 5 0,-5 1 195,-4 1-256,-2-9 1,0 7-1,0-4 64,0 3 0,2 3-108,4-1 1,-2-5-335,7-1 439,1-7 0,6-4 0,-1-10 0</inkml:trace>
  <inkml:trace contextRef="#ctx0" brushRef="#br0" timeOffset="1391">1904 71 7441,'0'-18'-320,"-6"7"1,0-1-148,3-2 307,-7 7 160,8-1 0,-6 8 0,8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09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18 158 7510,'6'11'-82,"-1"1"1,1-6 0,-6 6 1,0 1 1,0 3 0,0 1 0,0 1 63,0-1 1,0 0 0,0 1 0,0-1 41,0 1 0,0-6 0,0-1-166,0 3 1,0-5-1,2 1-99,4-2 239,-4-2 0,13-22 0,-5-3 0</inkml:trace>
  <inkml:trace contextRef="#ctx0" brushRef="#br0" timeOffset="125">53 105 6972,'0'-17'0,"-2"-1"0,-4 1 0,-4 0 0,-1 1-765,-1 4 781,8 5-16,-4 7 0,16 0 0,2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08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175 315 7477,'10'-8'0,"-4"-4"-298,-4-3 357,-2 5 1,2 4-109,3 12 1,-3 4 0,6 7-1,-2 3 63,0 3 0,5-4 1,-3 7-1,2-1-102,3 4 1,-5-2-1,-2 0 1,-2 1-3,2-1 0,-4-4 1,3 4-1,-3-2-45,-2-3 0,-2-3 1,-1-1-1,-5-1 135,-2 0 0,-2 1 0,-5-1 0</inkml:trace>
  <inkml:trace contextRef="#ctx0" brushRef="#br0" timeOffset="475">35 437 7615,'-5'-23'0,"-1"-1"0,0 3 0,0 2-32,0 1 1,0-1-1,6-2 1,0-3-208,0 3 0,2 0 0,4-1 0,4-1 201,0 2 0,11 1 0,-2 3 0,7-1 89,5 1 0,2-1 1,4 1-1,1 1-67,3 5 0,6-3 0,-5 8 225,3 2-192,2 2 1,5 2-1,-2 0 6,-3 0-17,3 0 1,-7 6 0,6 2-1,-5 2-6,-1 3 1,4 5-1,-7 3 1,-1 4-15,-2 3 0,-2-5 0,-2 6 6,-4 2 7,-4-6 0,-3 8 0,-3-4 0,-4 4 6,1 2 0,-8 0 0,-2 0 1,-4-2 8,-2-4 0,0 4 1,0-4-1,-2 4 20,-4 2 0,-4-2 1,-7-2-7,-1-2 1,-5-5 0,-2 3 0,-3-2-1,-3-4-7,-2-1 0,-3 3 0,-3 0 1,-4-1-2,-2-3 0,1-3 0,-5-3 0,5-3 16,1-2 0,-4-1 0,5-3 0,-1 2-19,0-2 1,3-2 0,3-4-1,0-2-38,2-2 0,-4-5 0,12 3 0,0 0-35,3 0 1,5-5 0,4 1-145,3-3 1,4-3 0,8 1 0,2-1-311,4 1 510,4 7 0,7-13 0,1 3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07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105 122 7569,'16'-11'0,"-5"-1"-36,5 8-297,-14-11 0,4 7 331,-12-4 0,-4 4 1,-7 10-1,-1 2 47,1 2 1,-1 6 0,1-4 0,1 1-17,5 5 0,1 1 0,6 3 0,-2-1-23,2 1 1,2-7 0,4 1-5,4 2 0,4 1 0,7 1 0,1-5-20,-1-5 0,1-2 0,-1 0 1,1 2-9,-1-2 0,2-2 1,3-2-1,1-2 14,-2-4 1,5 2 0,-1-8 0,0-1-10,0-3 1,-1 4-1,-7 1 1,-1-3 41,-5-1 1,3-3 0,-8 1 3,-3-1 0,-1 7 0,-4 1 1,-3 2-16,-7 4 0,-4-3 1,-3 1-1,-2 2-81,-3 2 1,-5 2-1,6 0 1,2 0-110,1 0 0,3 0 0,1 2 0,3 2 180,1 2 0,0 7 0,-5-3 0</inkml:trace>
  <inkml:trace contextRef="#ctx0" brushRef="#br0" timeOffset="447">577 52 7569,'9'-1'0,"-1"-3"-383,0-2 322,-6 0 0,7 6-97,-3 0 0,-2 0 149,8 0 1,-8 8 0,3 1 0,-1 3 63,0 0 0,0-1 0,-6 7-26,0-1 0,2 1 0,2-1 42,2 1 1,-1-1 111,-5 1-338,0-1 29,0-7 0,0-4 107,0-12 1,2-4 0,2-7-1,2-1 11,-2 1 0,4-1 0,-1 1 1,3 1-3,4 5 0,-1-5 1,3 4-1,-1-3 2,5-3 1,1 7-1,-2 1 1,3 0 19,1 1 0,2 5 0,-3-2 0,1 4 2,-2 2 0,5 0 0,-1 0 0,0 0 18,0 0 0,-1 8 0,-5 4 0,2 1 1,3-1 0,-7 3 1,-5-3-1,-1 3-56,-1 3 1,4 5-1,-9 0 1,-1-1-285,-2-3 0,-2-1 307,0-1 0,-8 8 0,-1 3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04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7558,'0'-17'-531,"0"7"2,0 2 597,0 8 1,0 2 0,2 4 7,3 6 1,-3 3 0,4 3 0,-4 1 14,-2 5 1,0 1 0,0 8 0,0 0-61,0 4 1,0 7 0,0-1 0,0 0-35,0-1 1,0 7 0,0-5-24,0 1 1,0 4 0,0-9 0,0-1-1,0-2 40,0-2 1,0 0-1,0-2-251,0-4 138,0-4 1,0-7 0,0-1 0,0 1-191,0-1 1,0-5 288,0-1 0,8-15 0,2 3 0</inkml:trace>
  <inkml:trace contextRef="#ctx0" brushRef="#br0" timeOffset="525">70 122 7569,'16'-7'0,"-2"-5"-44,-3-3 1,-1 3 15,2 0 0,3 3-141,-3-3 1,3 2-1,3 6 1,-1-2 98,1 3 1,-1-5-1,3 2 1,1 2 102,2 2 1,6 2 0,-4 0 0,1 0-8,-1 0 1,4 0 0,-4 0 0,0 0-29,1 0 1,5 6-1,-4 2 1,2 1-4,0 5 0,-8 2 0,3 1 0,-5 1-2,-1-1 1,-1 0 0,1 1 0,-3 1 12,-3 5 0,-3-3 0,-5 6 0,2-2-2,-2-3 0,-2 3 1,-4 0-1,-2 0 14,-2 1 1,-7-1 0,1-4 0,-3 2 34,-3-1 1,1-3-1,-1-1 1,1-1-27,-1 1 0,-5-3 1,0-1-1,-1-3 2,-1 3 0,4-4 1,-8-1-1,-2-1-2,-2-4 0,4 4 0,-1-2 1,1-3-22,2-1 1,-4 4 0,8 0 0,2-2-73,1-2 1,-3 4 0,0-1-94,1-1 1,3 4-1,3 0-189,5 2 0,3-5 348,8 7 0,0 0 0,0 5 0</inkml:trace>
  <inkml:trace contextRef="#ctx0" brushRef="#br0" timeOffset="1105">1118 838 7569,'-17'0'-249,"-1"0"106,1 0 1,-1 0 0,1 0 0,0 0 0,-1 0 158,1 0 1,-1 2 0,1 2 47,-1 2 0,3 8 0,1-3-12,2 5 1,3 1 0,-3 1 0,6-1-19,4 1 0,2-1 0,0 1 0,0-1 0,0 1 1,2-7 0,4 1-24,6 1 0,3 1 0,5 0 35,3-3-44,-4-7 1,7 4-1,-7-6 1,2 2-6,3 2 0,7-1 1,-4-7-1,0-1 0,-4-3 0,3-8 1,-1 3-1,0-5 7,0-1 1,-2-1 0,-3 1 0,-1-1-2,-1 1 0,3-7 0,-11 1 0,0 2 6,-5 1 1,-3 3-1,-2-1 1,0 1 60,0-1 1,-6 7 0,-1 1-1,-3 2-80,-4 5 1,-7 1 0,-2 2 0,1 0-111,3 0 1,-4 0 0,-1 0 0,3 2-9,2 3 0,1-1 1,1 6-1,1 0-99,5-1 1,-3-3-1,8 6 227,2 1 0,2-5 0,10 8 0,2-7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11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7761,'17'0'-559,"1"0"475,-1 0 0,1 0 1,-1 0-1,1 0 144,-1 0 1,1 0 0,1 0 0,2 0 13,3 0 0,5 0 0,-4 0 0,0 0-126,0 0 1,7-6 0,-5 0-1,0 3-173,-4 1 1,2 2 0,1 0 224,1 0 0,-6 0 0,4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35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7569,'9'10'-305,"7"5"1,-12-7 0,5 5 370,-1-1 1,-2 0 0,-6 5-91,0 1 0,0-1 1,0 1 0,0-1 0,-8 0 1,-3-1 22,-5-4 0,-9 3 0,-2-5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38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7569,'18'0'-181,"-7"0"1,1 0-54,2 0 1,1 0 0,3 0 0,-1 0 266,0 0 0,1 0 0,-1 0 0,1 0-33,-1 0 0,-5 0 0,0 0 0,1 0-13,3 0 1,-5 0 0,1 0-2,2 0 1,-5 0-1,1 2 36,-2 4-22,5-4 0,-3 6 0,8-8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38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7266,'0'18'-133,"0"-9"1,2 5 0,4-8 94,5-2 1,5 3 0,3-1 0,3-2-22,1-2 0,2 4 0,-3 0 0,3-2 59,2-3 0,-6 7 0,5 2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39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122 123 6594,'12'0'10,"0"0"1,-6 2 0,5 2-79,3 2 1,-4-1 48,1-5 0,-5 0 3,6 0 0,-1 0 14,7 0 0,-3-2 0,-1-3-19,-3-7 0,-5 2 0,4-1 18,-2-3 1,-2 4 0,-4 1-1,1-1 12,3 0 1,0 4 3,-6-5-1,-2 7-24,-4-2 1,2 2 0,-7 0-6,-3-1 0,4-1 0,-1 6 26,-3 0 0,-1 0 0,-1 2 0,3 2 66,1 1 0,0 1 1,-3-4-37,3 4 1,-3-2 0,3 7 0,-4 3-13,-1 2 0,1 1 0,3 0 1,3 1-2,2-1 0,-3 1 0,3-1 0,0 1 8,1-1 1,1 1-1,4-3 1,-2-1-7,-2-3 0,0 1 0,6 6 5,0-1 1,0-5 0,2-1 7,4 3 0,-2-4 0,8-1 0,1-1 33,3-4 1,1-2 0,1-2-1,-1 0-44,0 0 0,3 0 0,1 0 0,3 0-45,-3 0 1,4 0 0,-2 0 0,1 0-199,1 0 0,-6 0 1,5-2-1,-5-2-508,-2-2 721,1-7 0,-1 3 0,1-7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0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105 297 7569,'-9'0'-848,"-1"0"1,4 0 778,-5 0 1,1 0 68,-2 0 0,8 0 0,-11 0 0,11 0 339,-8 0-246,8 0 46,-3 0 177,7 0-8,0 0-283,7 8 1,3-6 0,8 4-1,-1-5 69,1-1-158,-1 0 109,0 0 0,1 0 0,7 0-191,-5 0 1,11 0 44,-8 0-195,8 0 172,-4 0 0,6-5-19,-4-1-82,4 0 225,-13-2 0,13-1 0,-6-9 0</inkml:trace>
  <inkml:trace contextRef="#ctx0" brushRef="#br0" timeOffset="330">664 0 6664,'12'0'-270,"0"0"1,-7 0 585,7 0 0,0 2 0,5 4-324,1 6 1,-1 3 0,1 3-1,-1-1 12,1 0 0,-1 1 0,0-1 0,-1 1-18,-4-1 0,3 3 0,-3 1 0,3 2 17,3-1 0,-1-3 1,1-1-1,-3-1-162,-3 0 0,1 1 1,-5-1-112,2 1 0,-4-3 270,5-3 0,-7 4 0,4-7 0</inkml:trace>
  <inkml:trace contextRef="#ctx0" brushRef="#br0" timeOffset="570">944 245 7569,'-12'0'-24,"0"0"-44,-1 0 1,3 5 0,0 3 0,1 2-21,-1 3 0,-2-3 0,-5 2 0,0 1 103,-1 3 1,1 1 0,-3 1 0,-1-1-64,-2 1 0,-1-1 0,7 1 0,-1-1-221,1 1 1,1-1 268,5 1 0,-5-1 0,6 1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36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36 402 6597,'0'-11'-111,"0"-1"1,2 6 26,4-5 1,-2 7 0,7-2 93,3 4 0,1 2 42,3 0 1,-1 0-1,1 0 19,-1 0 0,1 0 0,-1 0-23,1 0 0,-7 0 1,1 2-1,1 4-5,3 5 1,1-1 0,1 2 0,-3 1-20,-3 3 0,7 1 0,-3 1 0,-1-1-21,1 1 0,3 5 0,-7 0 0,4-1-41,1-3 0,-5-1 0,-3-1 1,1 1-113,0-1 0,-4-1 1,3-3-43,-1-1 0,-2-6 192,-6 5 0,0-7 0,0 4 0,0-8 0</inkml:trace>
  <inkml:trace contextRef="#ctx0" brushRef="#br0" timeOffset="297">228 507 6584,'-8'18'71,"-1"-3"0,-7-1 0,2-3-7,3 3 0,-1 4 0,-5 3-57,-1 2 0,1 0 1,-1-5-1,1-1-50,-1 1 0,7-1 0,1 1 0,2-1-240,4 1 0,-3-1 283,1 1 0,0-1 0,6 1 0</inkml:trace>
  <inkml:trace contextRef="#ctx0" brushRef="#br0" timeOffset="902">438 1 7113,'11'0'-1231,"1"0"1417,1 0 0,-3 0-48,2 0 1,-1 0 0,7 0-163,-1 0 0,-5 0 0,0 0 0,1 0 32,3 0 1,3 0 0,2 0 0,3 0 50,-3 0 1,-1 0-1,-3 0 1,0 2-23,1 4 0,5-3 0,2 7 1,1 0-24,-1 0 1,-2 3-1,-3 8 1,-1 3-6,-2-3 0,5 4 0,-11 1 0,5 1-15,1 4 1,-7 0 0,-2 0 0,-2-2 3,0 2 1,-1 2-1,-5 0 1,0-2 0,0-2 0,0-2 0,0 4 0,0-3 7,0-3 1,-5 4 0,-1-6 0,0-1 10,-2-3 0,4 4 0,-7 0-19,-3-1 1,-2-3 0,1-1-61,3-1 1,-3-1 0,3-3 0,-3-3 0,-3 0-265,1-1 326,-1-5 0,-7 12 0,-2-7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34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577 18 7569,'11'0'-1430,"1"0"1795,-8-8-277,4 6 0,-8-6-184,0 8 1,-2 0 0,-4 0 112,-6 0 1,3 0-1,-3 0 1,0 2 42,3 4 1,-7-4-1,4 6 1,-3-2 25,-3 0 0,-5 7 0,0-3 1,0 1 0,-3 1 0,1 6 1,-6 7 3,2 2 0,0-4 10,-6 6-39,0 0-284,8 6 290,-6 0-75,13 0 83,-5 0-35,0 8 0,8-6 54,-1 4-44,1-5 8,15-1-175,-14 0 60,14 0 0,-6-6 52,8 0 1,2-1-88,4 1 0,-2 2 2,8-8 0,-1 6 1,9-6-1,1-1 173,2-3 0,6-1-225,-5-1 0,7-5 1,-4-3-1,2-1 1,-2-4 140,-2-2 0,7-10 0,-5-1 0</inkml:trace>
  <inkml:trace contextRef="#ctx0" brushRef="#br0" timeOffset="1197">594 420 7569,'-2'9'-911,"-4"-3"495,5-4 336,-7-2 1,6 0 185,-4 0 1,2 0-8,-8 0-58,9 0-8,-5 0 57,8 0 14,0 0-56,-8 0 71,6 0 20,-6 0-122,8-8 0,2 1 0,2-7-28,2 2 0,8 3 0,-3-5 0,5 4 46,1 3-22,-7-7 0,11 12-10,-3-4 1,3-2 17,-3 3 0,-1-3-24,0 2 1,1 4 1,-1-4 1,1 4 14,-1 2 1,-5 0-52,0 0 1,-1 0-142,7 0 177,-1 0 1,1 8-26,-1-6 0,-1 8 0,-3-6 0,-1 1 0,-1 1-30,-1 2 0,-2-4 27,-8 8 1,0-7-22,0 7 89,0-8 0,-2 9 1,-4-5-1,-5 0-8,-5 0 0,-1 0 0,-1-5 0,1 3-38,-1-2 0,1 4 0,-1-2 9,1-2 0,5-2-33,0-2 19,9 0 1,-3 0-148,12 0-5,3 0 148,9-8-8,-1 6 6,1-6-15,-1 0 56,1 6 1,-1-11 28,1 7-83,-1-8 11,0 12-7,1-13 5,-1 13 0,1-14 186,-1 14 13,1-13-176,-1 13 31,-7-13-18,6 5 1,-7-2 16,9 1-65,-1-1-5,-7 2 53,5-5-7,-5 5-5,0-8 1,-2 7 0,-8-1 43,0 8 0,5-5 39,1 3 0,0 2-38,-6-8 0,-2 8-48,-4-1 0,2 5 0,-7 3 13,-3 3 1,4 2 0,1-2 16,1 5-7,-6-3 0,7 8 0,-5-5 2,6 5 1,-2-4 0,3-1-1,1 3 36,2 1 0,2-3 0,0 0 40,0 1-72,8 3 1,-5-5-1,9 1 1,2 0 23,1-3 1,-3 5 0,-3-6-8,-1 1 1,6-5-6,-3 2 1,-1-4 0,2-2 0,1 0 1,-3 0 0,2 0-25,1 0 0,-3 0 0,2 0-23,1 0 0,-3 0-136,2 0-180,-9-8-357,5 6 317,-8-5 1,2 7 361,4 0 0,-4 0 0,6 0 0,-8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33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52 6263,'-10'0'819,"2"0"-687,8 0 1,0 8-69,0 4 1,-6 3 0,1 5 0,-1 1 0,0 2-17,0-1 0,0 3 0,6-2 1,0 1-94,0 1 1,0-4 0,0 6-13,0-2 0,0 1 0,0-5 0,0 2 0,2-1-9,4-3 0,-4-1 1,4-1-139,-4 0 1,4 1 0,-1-1-33,-1 1 1,-4-8 235,-6-5 0,-3 5 0,-9 0 0</inkml:trace>
  <inkml:trace contextRef="#ctx0" brushRef="#br0" timeOffset="398">1 227 7340,'5'-17'-324,"1"-1"0,6 1 0,-4-1 544,1 1 1,-3-1-1,6 1-334,1-1 1,-3 3 0,2 1 0,1 5 115,3 1 1,1-4 0,1 6-1,-3 0 79,-3-1 1,11 5-56,1-4 1,5 4-1,0 2 1,-6 0 4,-4 0 1,-1 0 0,-1 0-1,1 0-22,-1 0 23,1 0 1,-1 8-1,1-6-42,-1 13 0,-5-5 0,-3 7 0,-1 1-112,-4-1 136,-2 1-23,6-1 1,-6 1-1,4-1 1,-4 1 0,-2-1 27,0 1 0,-8-1 1,-4-1 8,-3-5 0,-3 3 1,-1-8-1,-3-1-17,-1 3 1,-6-6-1,4 4 1,-2-4-55,-4-2 0,3 6 1,1 0-1,2-3-114,4-1 1,1-2 0,5-2-69,3-3 1,4 1 224,8-8 0,0 0 0,0-5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4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0 243 6301,'18'-7'22,"-1"5"0,1-4-8,-1 4 1,0-4-1,1 0 1,-1 2 26,1 2 0,-1 2 1,1 0-1,-1 0-20,1 0 1,-7 0-1,1 0 1,2 0-24,1 0 1,-3 0 0,-3 2-1,1 2-61,0 2 1,-6 8 18,2-3 0,-5 5 1,-1 1 29,0 1 1,-1-3 0,-3-1 0,-4-3 3,-2 3 0,4-4 1,-5-1-1,-3-1 18,-1-4 1,3 4 0,0-2 2,-1-2 0,3-3-8,-2-1 0,9-1-18,-3-5 0,6-2 0,4-6 0,3 3 9,3-3 0,2 1 0,3-1 1,-1 2-17,-3-1 1,1-3 0,6-1 0,-1-1-3,0 1 0,-1-1 0,-2 1 0,-3-1 21,3 1 0,1 0 0,1-1-5,-4 1 1,1-1 0,-5 1 50,2-1 0,-7 7 0,5 1 63,0 2 1,-6 0 109,4 3-168,-4 3 0,-2-4-2,0 12 1,-6 3 0,0 11 0,0 1 0,-2 2 1,6 3 0,-3-5-1,3 2 11,2-1 0,0 3 0,0-2 1,0-2-25,0-1 0,0 3 0,0 0 0,2-3-55,3-7 0,5 3 0,8-5 0,-3 5 18,-3 1 0,9-7 0,-3-2 0,1-2-151,0 0 1,1-1-1,1-3 154,2 4 0,9-4 0,-5 6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6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7569,'-8'17'-39,"6"0"0,-6-1-76,1-4 0,5-3 219,-4-3-96,4-4 0,2 8-509,0-4 501,-8-4 0,6-2 0,-5-10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11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7572,'-12'0'-401,"0"0"0,-1 2 519,-3 3 1,5-3-1,-1 6 1,-2 0 56,-1 4 0,-7-3 0,3 3 0,4 2-68,-1 1 0,0 4 0,-1 3 1,1 1 6,5-2 1,-3-1 0,8-1 0,3 3-213,1 1 0,-4 0 1,0-5-1,2-1 36,2 1 0,4-1 0,2 0 0,4 1-1,1-1 0,3-5 0,6-2 0,-1-1-415,0 1 1,7-6 0,1 4 477,2 0 0,-6-7 0,5 7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6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7534,'17'0'-277,"-7"1"149,-4 5 1,-4 4 0,-2 7 0,0 1 84,0-1 0,0 1 1,-2-1-1,-2 3-173,-2 3 0,-5-9 216,5 3 0,-16-3 0,3 3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7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7399,'12'6'-113,"-1"0"0,-5-1 0,6-3 87,1 4 1,-3-4-24,2 4 0,-1-4 0,7-2 9,-1 0 1,1 0-63,-1 0 54,1 0 1,-7 0-1,1 0 44,2 0 4,1 0 0,3 8 0,-1 1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8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7266,'0'18'-568,"0"-9"643,0 7 1,8-12-51,4 7 0,3-7 1,3 2-1,-1-4-150,1-2 0,1 0 0,2 0 0,3 0 125,-3 0 0,6 0 0,0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8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7569,'9'7'-275,"-1"-5"0,-10 6 148,-4-8 0,3 0 1,-7 2-1,0 2 182,0 2 0,-1 7 1,-5-1 0,5 3 1,-3-3 0,8 0 0,2 1-33,2 3 0,2-5 0,0 1 0,0 2 29,0 1 0,2 3-38,4-1 0,4-1 1,5-3-1,-1-3-58,-2-2 0,-1-2 1,9-6-1,1 0 2,2 0 1,1 0 0,-5 0 0,2 0 10,3 0 1,1-6 0,-4-2 0,2-2 49,-1-3 0,-1-3 1,-1-1-1,-1-1 41,-4 1 0,-7-1 0,2 1-4,-2-1 0,-2 1 1,-8-1-35,-4 1 0,-4 5 1,-7 3-1,-1 1-65,1 4 0,-3 2 1,-1 2-1,-2 0-38,1 0 1,-3 0 0,2 2 0,1 2-105,3 2 0,7 5 0,1-3 184,-3 2 0,6 1 0,1 7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8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7569,'26'17'-25,"-7"-1"0,4-3-53,-3-1 0,-9 0 0,1 3 0,0-1 0,-3-3 0,-3 3 1,-4 1 0,-2 3 0,0-1 19,0 1 0,-8-1 0,-5 1 0,-7-1-388,-3 1 446,-8-9 0,-4 15 0,-10-5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50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7569,'24'0'0,"-1"0"9,-2 0 1,-1 0 0,-3 0 0,1 0-238,-1 0 1,1 0-1,-1 0 1,1 0 171,-1 0 1,0 0 0,1 0 0,-1 0-79,1 0 1,-1 0 0,1 0 0,-1 0 95,1 0 0,-1 0 38,1 0 0,-1-8 0,1-2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50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7569,'12'6'0,"-1"0"-46,3-2 0,1-3-44,3-1 0,-6 0 0,-1 0 1,3 0-36,1 0 0,3 0 1,-1 0-1,1 0-158,-1 0 1,1-1 282,-1-5 0,8-4 0,2-7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5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7589,'18'9'361,"-6"1"-109,-1-4-457,-7-4 0,6 6 0,-4-8 0,5 0-151,5 0 0,-5 0 356,1 0 0,-8 7 0,4 3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50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7267,'2'9'-1340,"2"-1"1221,1 0 496,1-6-322,-14 6-45,-1-8 1,-1-2 2,4-4 1,4-4 0,2-7 0,2 1 0,2 3 41,2 1 0,7 8 0,-1-2-31,4 4 1,1 2 0,1 0-23,-1 0 0,0 0 1,1 0-1,-1 0 10,1 0 0,-1 0 0,1 2 0,-1 2-20,1 2 0,-1 2 1,1-4-1,-1 3 34,1 3 1,-1 2-1,-1 5-19,-5 1 0,3-1 1,-8 1-6,-3-1 0,-1 0 1,-2 1-1,0-1-5,0 1 0,-7-1 1,-3 1-1,-2-3-4,1-3 0,-1 3 0,-5-5 0,-1 2 11,1-1 0,-1-7 0,1 4 0,-1-2-3,1 0 0,-1 0 0,1-6 0,-1 0 8,1 0 0,-1 0 0,1 0 1,0 0 20,-1 0 1,1-6-1,-1 0-35,1 2 0,5-4 0,2 1 2,3-3 0,1-2 11,6-5 0,2 7 0,4 2-4,5 0 0,5 7 1,1-5-1,1 4-3,-1 2 1,6 0 0,1 0 0,-3 0 11,-2 0 1,-1 0 0,-1 0-1,1 0 72,-1 0 1,1 0 0,-1 0-65,1 0 0,-7 2-85,1 4 0,-8 3-121,2 9 1,-4-1-102,-2 1 1,0-1 285,0 1 0,-8-9 0,-2-1 0</inkml:trace>
  <inkml:trace contextRef="#ctx0" brushRef="#br0" timeOffset="196">560 332 6823,'17'12'0,"1"-3"121,-1-1 1,-5 0 0,-1-4-203,3 2 0,-6 7 0,-1-3 1,-1 2 34,0-1 1,0 1 0,-4 5-52,4 1 1,-4-1 0,1 1-11,-6-1 1,-7 1 106,-8-1 0,1 1 0,-1-1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9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6334,'0'-10'467,"0"5"-344,0 10 1,6-1-65,-1 8 0,1 0 1,-4 5-58,4 0 0,-4 1 0,4-1 1,-4 1-61,-2-1 0,0 1 0,0-1 0,0 1-204,0-1 1,0-5 0,0-1-85,0 3 346,0 2 0,7-7 0,3-1 0</inkml:trace>
  <inkml:trace contextRef="#ctx0" brushRef="#br0" timeOffset="189">245 226 7507,'12'5'0,"-2"3"-210,-3 2 0,5-4 0,-6 5 136,-2 3 0,-2 1 0,0 1 0,2-2-7,1-3 0,1 1-124,-6 5 1,-2-1 204,-4-4 0,-3 3 0,-9-5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1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7796,'12'0'11,"0"0"1,-6 0 0,5 0-1,3 0 152,1 0 1,3 0 0,1-2 0,3-2-108,1-2 1,6 0 0,-4 6-1,0 0-52,1 0 1,3 0-1,-6 0 1,-2 0-665,-1 0 1,-3 0 659,1 0 0,7-8 0,2-1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12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7773,'6'-11'-325,"0"-1"0,8 8 324,-3-2 1,5 4 72,1 2 1,1 0 0,-1 0 0,1 0-29,-1 0 1,0 0 0,3 0-34,3 0 0,2 0 0,4 2 1,-5 2-8,-5 2 0,-7 6 0,-1-5-53,3 3 0,-4 2 0,-1 5 54,-1 1 0,-2-7 1,-6 1-60,0 1 0,0-3 0,-2 0 42,-4-2 1,-1-1 0,-7-3 9,2 2 0,1 0 31,-7-6-28,8 0 1,3-2-47,7-4 0,2-2 1,2-5-1,3 3 21,3 2 1,2-3 0,5 3 7,1-2 1,-1-1 0,0-5 3,1 4 0,-6-1 0,-3 5 0,1 0 55,0 1 1,-1-7-17,3 2 1,2 3 152,-9-3 9,1 8-93,-6-4 0,-2 8-30,-3 0 0,3 2 1,-4 4-35,4 6 1,2 3-1,0 3 1,0-1-22,0 1 1,2-7 0,2 1-1,3 2 3,3 1 0,0-3 1,3-1-1,-1 1-253,2-2 1,1 3 0,3-5 15,-1 2 1,-5-6 0,-1 1 0,3-3 222,1-2 0,3 0 0,-1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7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35 122 7114,'-11'0'-1286,"-1"0"1645,8 0 1,-3-7-253,7-5 0,7 2 0,5 0-174,3 3 0,3 1 0,-1 4 1,1-2 88,-1-2 1,9 0 0,1 6 21,0 0 1,-2 0 0,-7 2-43,-1 4 1,-1-2 0,-3 6-1,-3-1 8,-2 1 1,3 2 0,-5 5-64,-2 1 1,-2-1 0,-2 1 25,0-1 1,-2 1 0,-4-1 0,-6-1 2,-3-5 0,-2 5 0,-1-7 1,1 3-39,-1 0 1,1-3 0,-3 5-7,-3-2 0,4-8-305,-5 1 373,13-3 0,3-9 0,8-3 0</inkml:trace>
  <inkml:trace contextRef="#ctx0" brushRef="#br0" timeOffset="297">524 52 6389,'12'-5'0,"-2"-3"0,-2-2-3,-5-3 1,-3 5 49,-5 2 1,1 4 0,-8 2-20,-1 0 1,3 0-1,-2 0 1,-1 0 14,-3 0 0,-1 6 0,1 2 0,3 1-19,1 5 0,0 1 0,-3 3-21,3-1 0,4 1 0,8-1 0,0 1 3,0-1 1,0 1 0,0-1-17,0 1 0,0-1 1,0 1-1,2-3-11,4-3 0,-2 1 0,8-5-53,1 2 1,3-1 0,1 3-1,1-6 28,-1-4 46,1-2 0,7 0 0,2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5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51 280 7569,'-9'0'-1467,"-1"0"1546,4 0 1,2-2-119,-7-4 0,7 2 78,-2-8 1,6 8-1,4-3 16,2-1 1,7 6-22,-1-4 0,3 4 0,3 2-38,-1 0 1,1 0-1,-1 0 1,1 0 9,-1 0 1,6-6 0,3 1-1,1 1 27,4 2 1,2 0 0,2-2-1,0-2-6,0 2 0,5 2 0,3 2 1,2-2-6,3-4 1,3 5-1,1-7 1,-1 2-5,-5 0 1,10-2 0,-1 4 0,3-1 22,2 1 1,0-4-1,-3 0 1,1 0 14,-2 1 0,4-1 1,0 4-1,1-2-4,-1 2 1,0 1 0,-4-1 0,4-2-10,2 2 1,-3 0 0,3 0 0,0-2-40,0 2 1,-6 1 0,2-1 0,-5-2-15,-7 2 1,3 2 0,-8 2 0,-5-2-46,-5-4 1,1 4-1,-9-3 1,-2 3-86,-1 2 1,-3-6-1,0 0-75,1 2-501,-8 2 716,-3 2 0,-7 0 0</inkml:trace>
  <inkml:trace contextRef="#ctx0" brushRef="#br0" timeOffset="774">1187 611 6045,'0'-17'0,"2"1"11,3 5 1,-1-3-1,6 6 1,0 1 42,-1-1 1,3 0 0,5 4 0,1-2-3,-1 3 1,1-1 0,-1 0 0,1-2-22,-1 2 0,1 2 0,-1 2 0,1 0-4,-1 0 1,1 6 0,-3 2 0,-1-1-27,-3 1 1,-5 4 0,4-4-40,-2 1 1,3 3-1,-5 5 26,-2 1 1,-2-1-1,-2 1 4,0-1 0,-8-1 1,-4-3-1,-1-1 4,1 2 1,-3-5 0,3 1 0,-3 0 2,-3-1 1,1-5-1,-1 2 1,1-4 9,-1-2 0,7 6 52,-1 0-89,8 0 1,-4-14 11,8-4 0,8-1 1,4-1-1,3 2 2,3-1 1,-1 3 0,1-2 0,-1 1 6,1 1 0,-1-4 1,0 7-1,1-3 10,-1-4 0,1 5 0,-1-3 0,1-1-5,-1-3 0,1-1 0,-1 1 0,1 2-5,-1 3 0,-1-1 0,-3-5 0,-1 1 5,1 4 1,-5-3-1,0 5 1,-2-1 51,0-1 0,-1 6 98,-5-5-109,0 7 1,-1-2-1,-5 12 26,-6 5 0,-2-1 0,1 2 0,1 1-25,-1 3 1,3-1-1,0-1 1,2-3-9,5 3 1,-5 2 0,2 1-19,2 1 0,2-7 0,2 1-29,0 1 33,0-5 1,0 8 0,2-5-10,4 5 1,4 1-1,7 1-83,1-1 0,-1-1 0,1-5 0,-1-3-120,0 0 0,1-6 0,-1 4 0,1-4 194,-1-2 0,9 0 0,1 0 0</inkml:trace>
  <inkml:trace contextRef="#ctx0" brushRef="#br0" timeOffset="1038">2269 402 7569,'8'10'-226,"-6"-3"0,6 1 180,-8 4 0,0-3 0,0 3 25,0 2 1,0 1 0,0 3 11,0-1 0,0 1 1,0-1-1,0 0-87,0 1 1,0 5 0,0 0 0,0-1-67,0-3 1,0-1-1,0-1 162,0 1 0,0-1 0,0 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1:43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36 7387,'10'-8'-1502,"-2"4"1791,-8-8-134,0 9-112,0-5 0,2 8 100,3 0 0,-1 0 14,8 0 0,-6 0-95,5 0 0,-5 0 0,6 0 0,0 2-18,-3 4 0,7 1 1,-5 7-1,5-2-48,1 1 0,1 1 0,-1-1 1,1-1-14,-1 2 1,7 1 0,-1 3 0,-2-1 7,-1 0 1,-3-1-1,-1-2 1,-3-5-143,-1-1 1,-1 4 0,5-5-493,-4 3 201,3-6 442,-13 4 0,-2-8 0,-10 0 0</inkml:trace>
  <inkml:trace contextRef="#ctx0" brushRef="#br0" timeOffset="267">297 175 7483,'-2'-9'-440,"-3"3"1,1 4 477,-8 2 1,2 2 0,-3 2-1,1 4 40,-1 1 0,-3 3 0,-1 5-58,-1 1 1,1-1-1,-1 1 1,1-1-38,-1 1 0,1-1 0,1 3 0,3-1-112,1-2 0,2 5 1,-1-11-1,5 5-130,4 1 1,-4-5 258,0 0 0,1-8 0,5 3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28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280 122 7569,'-17'0'-528,"-1"0"0,1 0 1,-1 0 451,1 0 1,-1 0 0,1 0 72,-1 0 0,1 0 1,0 0 18,-1 0 1,1 0 0,-1 0 184,1 0 1,5 0-136,0 0-30,9 0-32,-5 0 1,8 2-1,2 2 8,4 2 0,-3 0 1,9-6-1,2 0-11,1 0 1,3 2 0,1 2 0,4 1 6,6-1 0,10-2 0,4-2 0,3 0 19,9 0 0,-1-6 1,12 1-1,2-1 6,0-2 1,6 6-1,-10-6 1,4 3-1,1-1 1,5 0-1,0 6 1,-2-2 22,1-4 0,9 4 0,-1-4 1,5 4-19,1 2 1,1-2 0,1-1 0,2-3-14,2 2 1,0 0 0,-5 0 0,-1-2 9,0 2 1,-7-3 0,-6 1 0,-7 2 7,-3 2 1,-1-4 0,1 0 0,-8 2 27,-8 3 0,3-5 0,-7 0 0,1 2-38,-4 2 0,-10 2 0,-4 0 0,-2 0-115,-3 0 0,-3 0 0,-1 0 0,-1 0-182,0 0 1,1 2 0,1 2 0,3 4 263,1 1 0,8 3 0,-4 5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27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88 175 6079,'0'-10'326,"7"3"-396,5 7 1,4 0 0,1 0 66,0 0 0,-5 0 1,0 0 29,1 0 1,-3-6 0,0-2 0,-1 0-23,1 0 1,-6 1 0,4 3 0,-2-4 7,-1-2 1,3 5-8,-2-7 0,-4 0-19,4-5 1,-4 5 46,-2 1 1,-8 5-1,-4-4 11,-3 2 1,-3 2 0,1 6-1,-1 0-16,1 0 1,-1 6 0,1 2 0,0 2 40,-1 3 0,-5-3 1,0 2-43,1 1 1,5 3 0,5 1-20,6 1 0,4-1 0,2 1 0,0-1-35,0 1 0,0-1 1,2-2-1,2-1-16,2-2 1,8-1-1,-3 5 1,7-3 10,5-1 1,-2-2 0,8 3 0,2-3-123,2-2 0,2-2 153,0-6 0,8 7 0,2 3 0</inkml:trace>
  <inkml:trace contextRef="#ctx0" brushRef="#br0" timeOffset="479">891 158 6426,'12'-6'0,"-3"-2"0,-1-2 0,-4-3-170,-2-3 1,-4 6 154,-4 5 1,-4-3 0,-7 2 21,0 2 0,-1 2 0,-1 2 1,-3 0 51,-1 0 0,-2 0 0,3 0 0,-1 0-6,2 0 0,-4 0 0,1 2 0,3 2-18,2 2 1,1 7 0,1-1 0,-1 2 7,1-3 1,5 5 0,2-4-10,3 3 1,1 3-24,6-1 0,8-2 1,3-1-11,5-2 0,3-8 0,2 1 0,3-3-24,-3-2 1,4 0-1,1-2 1,-1-1-21,0-3 0,-2-6 1,-3 4-1,-1-1 1,-1-5 0,3 4 0,-11-1 0,1-1 34,1 2 0,-8-5 45,2 3 0,-4 2-36,-2-1 46,0 7 1,-2-2-39,-4 12 0,4 4 1,-4 7-37,4 1 0,2-7 0,0 1-50,0 1 1,2-3-1,2 2 1,4-1-29,1-1 0,1 0 0,4-6-25,-3 2 130,1-1 0,5-5 0,1 0 0</inkml:trace>
  <inkml:trace contextRef="#ctx0" brushRef="#br0" timeOffset="888">1118 123 6621,'0'-18'0,"2"3"0,4 3-118,5 6 1,-1 4-1,2 2 114,1 0 1,3 0-1,-1 2 1,-1 2 5,-2 2 1,-7 6 0,5-5-1,-2 3 38,-4 4 0,-2 1 0,-2 3-16,0-1 1,0-5-1,0-1 0,0 3 1,0-4 15,0 1-3,0-7 1,2 2-58,3-12 0,-1 2 1,6-7-1,0-3-24,-1-1 1,3-3 0,8 1 0,1-1 33,2 1 0,2 5 0,-3 0 1,1 1-10,-2 1 0,7-4 0,-1 9 0,2 1 95,0 2 1,0 2-1,6 0 1,0 0-52,0 0 1,-2 8-1,-2 3 1,-4 5-72,-2 1 0,-1 6 1,-7 3-1,-1-1-35,-5 0 0,-3 6 0,-8-2 0,-2 2 13,-4-2 1,-11 4 0,-14-3-1,-8 3 68,-8 1 0,-11 1 0,-4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26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6302,'2'10'220,"2"-2"-133,1-1 0,1 3 0,-6 8 0,2-1-15,4 0 1,-4 1 0,4-1 0,-4 1-5,-2-1 0,0 7 0,0 1 0,0 0-45,0 0 0,0-1 1,0-7-1,0 1-78,0-1 1,0 0-1,0 1-16,0-1 0,0-5 1,0 0-150,0 1 0,0-3-97,0 2 0,-2-9 317,-4 3 0,-4-4 0,-7-2 0</inkml:trace>
  <inkml:trace contextRef="#ctx0" brushRef="#br0" timeOffset="661">36 87 6338,'9'-7'-4,"7"5"1,-4-4 0,3 4-19,3 2 1,-7 0 0,1 0 0,1 2 77,3 4 0,1-2 1,-1 7-30,-4 3 0,3-4 1,-5 1-1,1 3-6,1 1 1,-8 3-1,4-3 1,-2-1 6,-1-2 1,9-1-26,-2 7 1,-3-3 0,1-1-19,-2-3 1,0-7 16,-3 2 1,-1-4-4,8-2 0,-8-2 1,3-2 3,1-2 1,-6-7-1,6 1-85,0-3 0,-4-3 0,7 1 62,3-1 1,-4 1-1,1-1 21,3 1 0,-5 1 0,3 3 8,2 1 0,1 6 0,3-3-5,-1 1 0,1 2 0,-1 6 0,1 0-1,-1 0 1,2 0 0,3 0-1,1 0 19,-2 0 0,-1 0 0,-3 0 0,1 0 31,-1 0 0,1 0 1,-1 2-9,1 4 1,-1 2 0,-1 5-1,-3-1-26,-1 1 0,-6 1 0,3 0 0,-1-3-1,-4 3 0,-2 1 1,-2 3-50,0-1 0,-2 1 1,-2-1-45,-2 1 1,-2-1 0,5 1-127,-3-1 0,2 0 201,10 1 0,3-8 0,9-3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30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51 5877,'2'-10'136,"4"5"1,-2 3 0,7 2-150,3 0 1,2 0-1,1 0 22,0 0 0,-5 0 0,0 0 20,1 0 0,3 0 1,1 0-1,1 0 0,-1 7 0,1 5 21,-1 4 0,-5-5 0,-3 1 0,1 1-28,0 3 0,-4 1 0,3 3 0,1 1-5,0 2 0,-4 1 0,3-7 1,1 3-4,0 3 1,-4-4 0,3 5-1,1-5 3,0-2 1,-4 1 0,5-1 2,3 1 1,1-3 0,1-1-1,-3-4 34,-1-3 0,0-1 1,5-6-18,1 0 1,-1 0 0,1 0 0,-1-2-6,0-4 1,-5 3 0,0-9 0,1-2-6,3-1 1,-1-3 0,-1-1 0,-2-2-45,1-3 0,-3-7 0,2 4 0,-1-2-23,-1 0 1,3 6 0,-5-6 0,0-1-88,0 3 1,3 2 0,-3 8 0,0-1-131,0 1 1,-1 5 1,-1 0 1,4 8 254,7-1 0,-7 10 0,-2 5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30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53 6138,'-8'-18'117,"-2"9"1,-5 1-115,3 0 1,-3 6 0,3-4-41,-3 4 0,-5 2 54,-3 0 1,-2 2-1,-4 2 1,5 2 6,5-2 1,-4 4 0,-1-1-1,3 3-2,2 4 1,1-5 0,1 3 0,1 2-12,4 1 0,-3 3 0,5-1-2,1 1 0,1-1 1,8 0 30,0 1 0,2-1-32,4 1 1,3-6 0,9-3 0,-1-1-10,1-4 1,1-2 0,2-2-1,3 0-6,-3 0 1,0-2 0,1-2 0,1-4-25,-2-1 1,-1-1 0,-5-4 0,-1 5-11,-3 1 1,-1-6-1,4 4 1,-5-1 33,-1-1 1,-2 6 173,-6-5-129,0 7-17,0-4 1,0 10 0,2 2-46,4 2 0,-2 7 0,5-1-36,-1 3 1,6 1 0,-3-2 0,5-3-126,1 3 1,1-4 184,-1 1 0,9 1 0,1 5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31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123 227 7475,'-8'10'-658,"6"-2"1,-4-8 671,12 0 0,-2-2 17,8-4 1,-6-4 0,3-7-28,-1-1 1,-2 7 0,-6-1-6,0-1 1,0-3 0,0-1-1,-2 1-11,-4 4 0,2-3 0,-7 5 0,-3-1-14,-2-1 1,1 6-1,1-4 1,3 3 85,-3 3 0,-1-4 38,-3 2-83,8 0 0,3 14-4,7 4 0,5 3 0,3 1-24,2-5 1,2 3 0,5-8 5,0-2 1,1-2 0,-1-2 0,1 0-3,-1 0 1,1 0 0,-1 0 0,1 0 0,-1 0 0,1-6 1,1 0-1,2 0-2,3-2 1,-1 7-1,-6-7 4,1 0 1,-1 6 0,1-4 0,-1 4 13,1 2 1,-1 0 0,1 0 78,-1 0 0,1 0-58,-1 0 0,-1 2 0,-5 4 25,-5 6 1,-4 3 0,-2 3-16,0-1 0,0 1 0,0-1-42,0 1 0,-2-1 0,-2 0-109,-2 1 1,1-1 0,5 1 4,0-1 1,5-5-1,3-2 107,2-3 0,9-1 0,8-6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31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7386,'10'2'-1013,"-2"2"1018,0 2 0,-7 2 0,7-3 24,0 7 0,-6 4-30,4 1 0,-6-1 1,-4-3-1,-4-3-17,-2-2 0,5-1-191,-7-1 170,8-4 39,-4 6 0,8-8 0,0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12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7758,'18'0'-127,"-1"0"1,1 0 0,-1 0-1,0 0 187,1 0 0,-1 2 0,1 1 0,-1 3-2,1-2 0,5 6 0,0-1 0,-1 3 45,-3 0 1,-1-1 0,-1 7-4,1-1 0,-3 3 1,-1 1-147,-3 2 0,-7 1 0,2-7 0,-4 1 0,-2-1 49,0 1 0,0-1 1,-2 0-1,-2 1-92,-2-1 1,-7 1 0,3-1 0,-2-1 21,1-5 1,-1 5 0,-5-6-1,1 1-150,4 1 1,-3-6 0,3 4-1,-3-1 217,-3 1 0,1-6 0,-1 4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31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18 130 7187,'0'-19'0,"0"-2"0,-2-3 0,-2 3 0,-1 2-357,1 1 1,2 10-98,2 8 454,0 8 0,0 10 0,0-1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32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53 7264,'17'0'-1293,"-7"-2"1422,-4-3 1,-4 1-1,-4-6-193,-4 2 1,2 0 51,-8 3 1,1 3 0,-7-4 25,1 4 0,-1 2 1,1 0-1,-1 0 27,1 0 0,-6 2 1,-1 2-1,3 3 40,2 3 1,1 2 0,1 5-1,-1-1-55,1-5 1,1 5 0,5-4 0,5 3-24,4 3 1,2-7 0,0 1 0,2 0-12,4-3 0,1 1 0,7-6 0,-3 2 3,3-2 1,7-3 0,3-1 0,-3 0-18,-2 0 0,5 0 1,-1-1-1,-2-3-23,-1-2 1,-3-8-1,1 3 1,-1-3 20,1 2 1,-3-3 0,-1 3-8,-3-3 0,-7 3 75,2 0-25,-4 9 0,-4-3-13,-4 12 1,4-3 0,-3 9-7,3 2 1,2-5 0,0 3-66,0 2 0,2-1 1,1 1-1,5-5 1,2-1 1,1 4 0,7-4 63,-1 1 0,1-5 0,-1 4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32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7423,'2'-9'-227,"4"3"0,4 6 0,7 4 141,1 1 0,-3 3 0,-1-4 0,-2 4 94,1 2 1,-3-5 0,2 7 23,1 2 0,-5-5 0,0 3 13,-1 1 0,-5-3 0,4 2-14,-4 1 40,-2-5-28,0 0-93,0-8 0,0-2 0,0-4 4,0-5 1,2-3 0,2 0 0,4 3 19,1-3 0,3-1 0,5-3 0,1 3 24,-1 3 0,1-2 1,-1 7-1,1-1 22,-1 0 1,1 0-1,-1 4 1,1-1 51,-1 1 0,6 2 1,1 2-1,-1 2-24,2 4 0,-5-4 0,3 5 0,-2-1-38,3 0 1,-5 8 0,4-3 0,-3 3 5,-3-3 1,-5 5 0,-3-4-132,-1 3 1,-2 3 0,-6-1-45,0 0 1,2-1-1,2-2 10,2-3 0,1-1 149,-1 2 0,4 3 0,7-5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33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88 7569,'0'-10'-836,"5"0"1,1 4 931,-2-5 1,-2-5-50,-2-1 1,-2 7-1,-4 4-63,-5 4 1,-7 2 0,-3 0 46,-2 0 0,-1 0 0,7 0 1,-1 0 4,1 0 0,-1 2 0,1 2 0,0 4-12,-1 2 0,6-5 0,1 7 0,-3 2-6,-1 1 0,3 3 1,2-1-1,3 1-1,3-1 1,2 1 0,2-1 0,0 0 8,0 1 0,2-1 0,4-1 0,5-3-2,5-1 1,1 0 0,3 3 0,1-1-23,2-2 0,6-7 0,-3 5 0,-1-2-12,0-4 0,4 3 0,-4-1 1,1-2 3,-1-2 0,0-2 0,-4 0 1,3 0-1,-3 0 1,0-8 0,1-1 0,1-3 3,-2 0 1,5 1 0,-1-7 0,0 1 0,0-1 1,0 1 0,-3-1-1,1 1-11,-2-1 0,-7 1 0,-4 0 23,-3-1 0,-1 1 14,-6-1 0,-7 8 0,-5 5-20,-4 3 1,-1 2 0,-3 0-1,-1 0 14,-2 0 1,0 0 0,5 2 11,1 3 0,1 5 0,3 8 1,3-1-1,2 1 0,2-7 0,6 1 0,0 1-28,0 3 0,8 1 0,4 1 0,5-1-47,6 1 1,5-1-1,8 3 1,5-1-74,6-2 0,1 9 1,1-13 116,-3 1 0,1-1 0,5 5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34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6653,'12'0'-127,"0"0"31,1 0 1,3 0 0,1 0 0,1 0 103,-1 0 0,1 0 0,-1 0 0,0 0 0,1 0 1,5 0 0,2-2 0,3-1-4,3-3 0,2 0 0,2 6 1,0 0 6,-1 0 1,1 0 0,0 0 0,0 0-1,0 0 1,0 0 0,2-2-1,2-2 0,2-2 1,-1 0 0,-3 6 0,2 0 11,2 0 1,1 0 0,-3 0 0,4 0-5,2 0 0,1-5 0,5-1 0,-1 2-1,2 2 1,-3 2 0,11 0-1,-2 0-9,0 0 1,6 0 0,-3 0 0,1 0-14,4 0 0,-4 0 0,0 0 0,-2 0 19,-4 0 0,4 0 0,1 0 0,-1 0 7,0 0 0,4 0 0,-4 0 0,0 0-5,0 0 0,12 0 0,-2 0 1,2 0 0,0 0 0,0 0 0,3-2 0,3-2-2,-4-2 1,7 1 0,-11 5 0,0 0 17,-4 0 1,0 0 0,-8 0-1,0 0-10,2 0 1,-5-6 0,3 0-1,-6 2 53,-5 2 1,3 2 0,-3 0-1,1 0-83,-1 0 0,3 0 0,-3 0 1,3 0-2,3 0 1,-7 0-1,1 0 1,-1 0-2,-1 0 1,4 0-1,-9 0 1,1 0 17,2 0 1,-6 0 0,5 0-1,-1 0 2,0 0 0,0 0 0,-4 0 0,1 0-7,3 0 0,2 2 1,-4 2-1,1 2 0,-1-2 0,0-2 0,0-2 0,1 1 15,-1 5 1,-8-4-1,-2 4 1,3-4-15,0-2 0,3 0 1,-2 0-1,-2 0 70,-1 0 0,-1 0 0,8 0 0,1 0-38,3 0 0,0 0 0,-6 2 0,0 2-69,0 2 0,0-1 0,-2-5 0,-2 0-105,-2 0 1,-8 0-1,2 0 1,-3 0-190,-3 0 1,1 2 323,-1 4 0,-7-4 0,-2 6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47.4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6699,'10'0'-216,"-2"0"1,-8 0-1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51.6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18 105 6500,'-2'-11'-138,"-4"-1"139,4 8 1,-6-6-5,8 4 0,0 3 4,0-9 1,2 6 2,4-5 1,4 5 0,7-4-25,0 2 0,1 2 0,-1 6 0,1 0 17,-1 0 1,1 0 0,-1 0 1,1 0 0,-1 0 0,1 0 1,-1 0-1,1 0-5,-1 0 1,1 6 0,-1 2 2,0 2 0,1-1 0,-3 5 1,-1-4 2,-2-3 0,-7 7 0,5-2 0,-2 3-2,-4 3 1,0-1-1,0 1 2,1-1 0,1 1 1,-6-1 0,0 0 0,-6 1 16,1-1 37,-9 1 5,12-8 1,-6-5-53,8-10 0,0 1 0,0-8-9,0-2 0,6-1 1,0-3-1,0 1-18,2 0 1,-5-1 0,9 1 0,2-1 0,1 1 0,3-1 1,-1 3-1,1 1 15,-1 2 0,0 7 0,1-5 0,1 2 4,5 4 1,-5 2-1,4 2 1,-3 0 0,-3 0 0,6 0 0,1 0 1,-3 0 4,-1 0 0,-3 2 0,0 4 0,1 4-4,-1-1 1,-5 7 0,0-4-1,1 3-10,3 3 0,-1-1 0,-1-1 1,-4-3-5,-3-1 0,1 0 0,-4 5-16,2 0 1,0 1-43,-6-1 1,-2-1 0,-2-3-22,-2-1 91,-8-8 0,12 4 0,-5-8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52.0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122 105 7396,'2'-9'-1252,"4"3"1227,-4 4 39,14 2 1,-15 2 13,5 4 0,-4 3 0,-2 9 1,0 1 1,0 5 1,0-5-1,0 6 1,0-2-16,0 1 0,6 5 0,0-4 0,-2 0-12,-2 1 0,-2 3 0,0-4 0,0 0 4,0 0 1,0 1 0,2-5 0,2 2-61,1-1 0,1-3 1,-6-2-61,0 1 0,0-1-46,0 1 159,0-1 0,0-7 0,0-2 0</inkml:trace>
  <inkml:trace contextRef="#ctx0" brushRef="#br0" timeOffset="467">122 105 7569,'8'-9'-426,"-4"-5"-46,8 8 1,-7-1 380,7 1 0,-6 4 0,6-6 95,1 0 1,-3 6 0,1-5 0,3 1 19,2 0 1,1 0 0,0 6 0,1-2-5,-1-4 1,1 4 0,1-3 0,3 3-5,1 2 1,2 0 0,-4 0 0,5 0-2,1 0 1,-6 0 0,4 0-1,-1 0-9,-1 0 1,0 0-1,-5 0 1,-1 2-16,1 3 0,-1-3 0,-1 6 0,-3-2 5,-1 0 0,-6 7 0,3-1 0,-1 3 1,0-3 0,-4 0-1,2 1 23,-2 3 0,-4 1 1,-6 1 3,-6-1 1,0 1-1,-3-1 1,-6 1 8,-5-1 1,-3-5 0,-6-3 0,-2 1-23,-3 0 1,-3-6 0,-6 4 0,3-3-15,-3 1 0,5 0 1,-1-6-1,2 0 0,5 0 1,1 0-1,4 0 1,4 0-30,5 0 1,5 0 32,2 0 0,7-8 0,2-1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55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280 192 7569,'17'-5'0,"1"-1"0,-7-8 0,1 3-942,2-5 717,-7 6 0,3-3 0,-6 5 165,2-2 0,0 4 1,-6-5 112,0-3 1,0 5 0,0-3-4,0-2 1,-8 7 0,-2-1 0,-1 2-36,-1 0 1,-2 0 0,-7 6 0,-2 0-10,1 0 0,1 0 1,0 0-1,-5 0-9,-1 0 1,4 0 0,-4 2-1,2 2-7,3 2 0,3 2 0,1-2 14,1 5 1,7-1-1,4 2-1,4 1 0,2 3 0,0 1 1,0 1 1,6-1 0,2-1 0,2-5 11,3-5 0,3 2 1,3-2-1,3-3 2,1-1 1,0-2-1,-3 0 1,1 0 1,2 0 1,0 0 0,-5-2-1,-1-1-6,1-3 0,-1-6 0,1 6 0,-1 2-12,1 3 1,-7-5-18,1 0 0,-6 0-40,5 6 0,-9 0 50,-2 0 1,-7 6 0,-9 2 0,3 1 1,1 5 0,2 1 0,-3 3 0,3-1 19,2 1 1,-4-1-1,5 3 1,-1 1-11,0 2 0,-3 3 1,5-5-1,0 2-3,-2-1 1,6 3 0,-4-2 0,4-2 11,2-1 0,0-3 0,0 1 0,0-1 6,0 1 0,0-1 1,0 1-5,0-1 0,2-1 1,2-3-1,4-1 18,2 1 1,1-5 0,7-2 25,-1-4 0,1 4 0,-1 0 1,1-3-11,-1-1 1,1-7 0,-1-3 0,1 0-6,-1 0 0,0-5 0,1 1 0,-1-3-1,1-3 0,-1 1 0,-1-1 0,-3 1-6,-1-1 0,-2 1 1,3-3-1,-3-1-107,-2-2 1,-2 5 0,-6 7-184,0-3 0,-2 6 0,-4 4 251,-6 8 0,-19 6 0,-6 7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53.8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53 297 7569,'-11'-1'-293,"-1"-5"-264,8 4 211,-11-14 193,13 7 88,-6-9 95,8 1 0,0-1-43,0 1 0,0 5 0,2 2 7,4 3 0,3-1 0,9 4 0,1-2 2,5 2 0,-5-4 0,6 3 0,-2 1-3,1 2 1,5 2 0,-6 0 0,-2 0 1,-1 0 1,3 6-1,0 1 1,-1 1 12,-3 0 1,-1 6 0,-1-5 0,1 3 1,-1 0 1,-1-1-1,-3 7 1,-3-1-11,-2 1 1,-1-7-1,-3 1 1,2 1 2,-2 3 1,-2-4 0,-2-1 5,0 3 1,0-4 0,-2-1 2,-4-1 0,4-2 0,-7-6-11,3 0 1,4-8-1,-4-4-2,4-3 0,4-3 0,4 1 0,3-1 1,1 1 1,6-2 0,-5-1 0,5-1 10,1 0 1,7 7 0,-1-5 0,0 5 18,2 0 1,-5 7 0,5-1 0,-2 2-22,1 0 1,5 0 0,-6 6-1,0 2-3,3 4 0,-7-2 0,4 6 0,-3-1-6,-3 1 0,-5 2 0,-1 5 0,1 1-23,-2-1 0,-1 1 1,-5-1-1,2 1-48,-2-1 0,-2 0 0,-2 1 1,0-1 6,0 1 0,6-6 1,0-1-1,-1 1 64,3-3 0,-4-1 0,8-8 0,-1 8 0,7 2 0</inkml:trace>
  <inkml:trace contextRef="#ctx0" brushRef="#br0" timeOffset="316">1363 88 6600,'12'-6'-172,"-1"0"0,-5 0 0,4 8 192,-2 4 0,-1 2 1,-3 7-1,4 1-23,2 3 0,-6 5 0,3-1 0,-1 4 5,0 0 0,6 6 0,-6-6 0,-3 3 7,-1-1 1,-2-2 0,0 4 0,0-2-2,0 2 0,0-6 1,0 1-1,0-3-9,0 0 1,0 0 0,0-5 0,0-1-20,0 1 0,0-1 0,-2-1 0,-1-3-1,-3-1 0,-2-8-175,2 2 196,-4-4 0,1-18 0,1-3 0</inkml:trace>
  <inkml:trace contextRef="#ctx0" brushRef="#br0" timeOffset="611">1363 280 6927,'-6'-35'0,"-1"2"0,-1 2 0,0 4 0,4 2 0,2 3 0,2 3 0,0 1 0,2 1 0,6 1-447,9 5 394,1-5 0,9 14 0,-4-3 1,4 3 30,1 2 0,5 0 0,-4 0 0,2 0 12,-2 0 0,2 0 0,-6 2 1,0 1 8,1 3 1,-3 8-1,-6-3 1,1 3 2,-1-2 0,1 3 1,-3-3-1,-1 3 3,-3 3 0,-7-1 0,2 1 0,-6-1 1,-6-1-1,-5-3 2,-5-1 0,-9-8 0,-2 2 0,-2-2-24,0 1 0,-1-3 0,-2 4 0,2-4 5,7-2 1,-2 0-152,2 0 163,7-8 0,8-1 0,8-9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13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53 6159,'-10'0'159,"3"0"1,9 0-130,3 0 0,-1 0 7,8 0 0,-8-2 0,4-2 146,-1-1-151,-5-1 1,6 4-1,-10-2-22,-4-2 0,-5 0 0,-11 4 0,-3-2 87,-2-1 0,4-1 1,-6 6-1,-3 0 23,-1 0 0,4 0 0,2 0 0,2 0-67,4 0 0,-5 6 0,3 1 0,2 3 59,1 4 0,9-5 1,-1 3-159,-1 2 1,5 1-1,2 3 13,4-1 50,2-7 1,0 5-38,0-3 37,0 3 1,2 1-1,4-2 1,5-5-19,5-1 1,1-2 0,1-4 0,-1 2-69,1 1 1,5 1-1,2-6 1,1 0-177,-1 0 1,6-6 0,-4-1 0,2-1-54,0 0 0,-6-5 1,5 1 297,-3-4 0,6-9 0,-4-2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0.9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 7569,'-10'9'-152,"3"7"1,7-6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0.3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6269,'0'-10'872,"2"-3"-1375,3 7 501,-3 0 1,8 6 111,-4 0-104,-4 0 1,6 8-54,-8 4 1,0 3-1,2 1-225,3-5 1,-3 5 271,4-5 0,4 5 0,-1 1 0</inkml:trace>
  <inkml:trace contextRef="#ctx0" brushRef="#br0" timeOffset="395">245 70 6853,'12'0'-251,"-1"0"0,1 0 1,6 0 295,-1 0 1,-5 0 0,-1 0-13,3 0 1,1-6-43,3 0 1,-7-1-6,1 1 0,-8 2 57,2-8 0,-6 6 0,-6-5 0,-4 7 17,-7-2 1,-1 4-40,1 2 0,7 2 0,4 4 18,4 6 1,2-3 0,0 3-21,0 1 1,0 3-1,0 1-3,0 1 1,6-6 0,2-1-15,2 3 1,1-6 0,7-1-94,-1 1 1,-5-6 90,0 4 0,-1-4 0,7-2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1.8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 7569,'-10'0'-77,"3"0"1,7 2 165,0 4 0,0-3 0,2 9 0,1 2-346,3 1 0,0 5 0,-4 1 0,2 2 201,2-1 1,-1-1 0,-3 0-1,2 3 68,2-3 1,0 4 0,-4 0 0,2 1-63,2-1 1,1-2 0,-3-3-53,2 3 0,2-4 0,-4 4 102,2-3 0,-1-10 0,3 5 0,2-5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2.1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53 6722,'18'0'-144,"-1"-6"0,1 0 0,1 2 156,4 2 1,2 2-1,7 0 1,-5-2 19,-2-3 1,6 3 0,-4-4 0,2 4-29,0 2 1,-1 0 0,3-2 0,-4-2-84,-2-2 1,4 0 0,-6 6 0,-1 0-87,-3 0 165,-9 8 0,5-6 0,-5 6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2.2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7569,'-18'8'-339,"9"-6"0,3 12 1,14-9-1,7-1 272,7-2 0,3-2 0,-2 0 0,4 0 67,0 0 0,14 8 0,-4 2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2.6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70 7035,'-7'-9'0,"-5"3"0,-4 4 0,-1 2-289,0 0 0,-3 0 308,-3 0 0,3 0 0,-3 2 1,4 2 86,1 1 1,1 9-75,-1-2 1,9 3-1,3 3 59,4-1 0,4-5 0,4-1-69,5 3 1,5 0-1,3-1 1,3-3-61,1-2 0,6-3 1,-4-5-1,0 0-16,1 0 0,3 0 1,-6-1-1,0-3 30,3-2 1,-13-8-1,5 5 1,-5-3 13,-3 0 1,3 1 0,-7-7-1,-2 1 11,-2-1 1,-4 1 0,-4-1-10,-5 1 0,-5 1 1,-3 3-1,-3 3-72,-1 2 1,-2 2 0,4 6 0,-3 0 13,3 0 0,2 0 0,1 0-324,1 0 390,-1 0 0,8 8 0,3 2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2.9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7569,'16'-2'0,"-5"-4"0,5 4 0,-5-4-95,5 4-27,1 2 1,3 0 0,3 0 42,6 0 0,-2 0 0,1 2 0,-1 2 107,0 2 1,-6 6 0,3-4-1,-5 1-41,-2 5 1,1 1 0,-3 3 0,-1-1-2,-2 1 0,-9-1 0,5 3 1,0 3 0,-6-4 1,4 5-15,-4-5 0,-4-4 16,-4-3 0,2-4 0,-8-8 40,-1 0 0,3-2 0,0-4-23,3-6 0,1-3 0,6-3 1,2 1-42,4 0 0,3-1 0,9-1 0,-1-3-83,1-1 1,7 0-1,4 5 1,4 1 117,2-1 0,0 1 0,0-1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3.4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7340,'11'0'-799,"1"0"929,-8 0 0,4 2 1,-8 4-81,0 6 0,6-3 0,-1 3 0,-1 2-76,-2 1 1,4 3-1,0-1-18,-2 1 1,3-1-1,-1 0 1,-2 1 38,-2-1 0,0-5 0,2 0-342,2 1-308,0 3 655,-6 1 0,-8-7 0,-2-2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3.9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18 192 7216,'-9'-17'0,"3"-1"0,4 1 0,2-1 0,0 1 0,0-1 0,2 1 0,4 1 0,5 3 0,5 3 0,1 2 0,3 3 0,1-1 0,4 0 0,0 2 0,3 2-79,-1 2 0,-4 0 0,4 0 0,0 0 90,0 0 0,-5 2 1,1 4-34,-3 6 0,-9-3 1,-1 3 9,-2 1 0,-3 3 1,-5 1-1,-1-1 6,-5-4 0,-2 3 0,-8-3 0,1 1-8,-5-1 0,-1 2 0,4-7 0,-1 1 15,1 0 0,1 0 1,3-5 0,1 3 0,6 0-2,-5-6 1,9 0 0,2 0 1,9 0 1,7 0-1,1 0 1,3 0 1,3 0 0,-4 0 0,7 0 1,-3 0-2,0 0 1,0 8-1,-5 2 1,-1 1-4,1 1 0,-1-6 0,-1 5 1,-3 3-2,-1 1 1,-8-3 0,2 0 0,-2 1-1,1 3 1,-3 1 0,2 1-1,-8-1 0,1-5 0,-9 0 4,-2 1 0,-7 1 0,-2-3 1,1-3 11,3 0 1,-4-6-1,-3 4 1,1-4 38,0-2 0,-4 0 0,4 0 1,-1 0-45,1 0 0,2-6 0,5 0 0,1 0-54,-1-2 0,3 4 0,3-7-129,6-3 0,5 5 0,2-3 173,5-2 0,12-1 0,9-3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4.1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0 6770,'17'0'0,"-3"0"-218,-8 0 0,-2 0 1,-16 0 83,-2 0 0,5 0 134,-3 0 0,8 0 0,-4 0 0,8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13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7773,'0'-9'-184,"0"1"0,0 10 0,0 4 231,0 5 0,0-1 1,0 2-1,0 1-26,0 3 0,0 1 1,2 3-1,2 1-2,2 2 1,0 3-1,-6-5 1,0 4 18,0 2 1,0 0 0,0 4 0,0-1-24,0 1 1,5-4 0,1 2 0,-2 0 12,-2-2 1,-2 4-1,2-6 1,2 1 1,2-1 0,0 4 1,-4-4-1,1 0-23,3 1 0,0-3 1,-6-6-1,2 1-4,4-1 1,-4 1-1,4-1 1,-4 1-15,-2-1 0,0 1 0,0-1-20,0 1 1,0-7-479,0 1 347,0 0 0,0-1-933,0 1 1095,0-8 0,0-4 0,0-10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4.7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1 140 5978,'12'-9'205,"-1"3"1,-5 4-1,6 2-79,1 0 0,-3 0-76,2 0 1,-7 2 0,5 4 0,-2 5-35,-4 5 1,-2 1 0,-2 1 0,0-1-61,0 1 0,0-1 1,0 1-1,0-1-2,0 1 1,0-1 0,0 1 0,0-1-37,0 0 0,0 1 25,0-1 0,0-5 37,0 0 1,-6-10-1,-2 0-11,-2-6 1,7-10-1,-3 2 1,4-3 15,2-3 0,0-1 0,0-2 0,0-3 9,0 3 1,6-4 0,1 0-1,1-1 18,0 1 1,4 2 0,-5 3 0,3-1 55,4-2 1,1 0 0,3 5-44,-1 1 0,2 7 0,3 4 1,3 2-15,2-2 0,-4 4 0,5-3 1,-1 3 4,0 2 1,-4 2 0,4 2 0,-1 1 37,-5-1 0,-2 6 1,-1 0-1,-1 1-38,1 1 1,-1 2 0,-1 7 0,-3 2 0,-1-2 1,-6 1 0,4-1 0,-3 4-34,-3 3 1,0-5 0,0 4 0,2-2 8,-2-3 0,-4-3 1,-6-2-1,-6-1-2,-3-4 1,-3 1-1,-1-5 1,-3 0 36,-1-1 1,-8-1 0,2-6-1,-4 0-14,-2 0 1,0 0 0,0 0-1,0 0 1,0 0 1,6 0 0,2-2 0,2-2-21,4-1 1,1-7 0,3 4-10,-1-1 0,3 3 1,3-6 12,6-1 1,6-3 0,6-1 0,4-1 0,7 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04.9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7515,'17'0'-60,"1"0"0,-1 2 1,1 1-1,-3 5-42,-3 2 1,3-4 0,-3 5 98,4 3 0,-1 1 1,-3 3-57,-6-1 1,-5 1 0,-2-1 0,-5 1-361,-6-1 419,-3 1 0,-11-1 0,-1 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0.0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6456,'0'-12'-211,"0"1"328,0 7 216,0-4-261,0 8 0,0 2 1,0 4-1,0 5-67,0 5 1,0 1 0,0 1 0,0 1 3,0 5 0,0-3 0,0 6 1,0 0-18,0 0 1,0 1 0,0 1 0,0-4-72,0 0 0,0-5 1,0 3-1,0-4-20,0-1 1,0-7 0,0 1-455,0 2 553,0-7 0,0 1 0,0-8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0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88 7425,'-10'-17'0,"4"-1"0,6 3 0,6 1 0,6 4 0,3 3-124,3 3 1,1 2 79,4 2 1,-1 0 0,5 0-1,-2 0 93,-4 0 1,7 0 0,-1 0-1,0 0-116,-4 0 1,2 0 0,-1 0-1,-3 0-55,-1 0 1,-3 0 0,-1 2 0,-3 2-369,-1 1 490,-8 9 0,11-4 0,-5 7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0.4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105 0 7072,'-17'12'0,"-1"-2"0,1-3 0,-1-3 0,3 0-207,3 2 0,4-2 111,8 8 0,8-9 0,4 3 0,3-4 3,3-2 1,1 0-1,3 0 1,1 0 47,-2 0 0,4 0 45,-1 0 0,7 0 0,-4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1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123 455 7241,'4'11'0,"-6"-1"0,-6 0 0,-5 0 0,-1 3 0,1 3-159,1 1 88,8 1 1,-9-1 0,7 1 83,2-1 0,8-5 0,3-3-23,3-1 1,2 4-1,5-6-6,1-3 1,-1-1-1,1-2 1,-1 0-17,1 0 0,-3-7 1,-1-3-1,-3-2 31,3 1 0,-4-1 0,-1-5 0,-1-1-59,-4 1 1,-2-1 0,-2 1 0,0-1 93,0 1 1,-8-5 0,-3 3 0,-5 3 40,-1 1 0,-3 1 0,-1 1 0,-3 3-19,3 2 0,-4 2 0,2 6 12,1 0 1,3 0-197,1 0 1,9 2 108,3 4 1,4-2-1,4 6 13,4-2 0,3-3 1,9-5 2,-1 0 0,1 0 0,-1 0 11,1 0 0,-1-5 1,1-3-1,-3-2 17,-3-3 1,3-3 0,-5-3-1,0-3 7,-4-1 1,-4 0-1,-1 5 1,3 1-10,2-1 1,0 1 0,-6-3-21,0-3 0,0-2 0,2-4 0,2 6-47,2 3 0,5 8 0,-3 3 0,2-1 11,3 0 0,3 7 0,1-3 1,1 4 35,-1 2 1,1 0 0,-1 2 0,1 4 56,-1 5 1,-5 5 0,-1 1 0,1 1 2,-2-1 1,-1 2 0,-5 5-1,2 3-2,-2 0 0,-2 4 0,-2-6 0,2 1 10,4-1 0,-4-2 1,3-3-34,-3 3 0,0-4 0,2 4 1,4-5-2,2-6 0,1 1 1,7-7-1,-1 0-116,1 2 0,1-6 0,4 3 1,7-3-212,3-2 0,3 6 0,5 0 290,6-2 0,3-2 0,3-2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1.8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53 263 6715,'10'2'-91,"-3"4"140,1 5 0,-6 7 0,4 3 0,-4 2 0,-2 1 0,0-5 1,0 2-20,0 3 0,0-1 1,0-4-1,0 3-32,0 1 0,0 0 1,0-5 6,0-1 0,0 1-37,0-1 0,-2-7 0,-4-4 0,-2-6 0,-5-4-13,1-2 0,6-8 1,-3 1-1,1-7-1,4-3 1,-4-6 0,2 4 0,3-2 14,1-4 1,2-2 0,0-2 0,0 0 21,0 0 0,7 0 0,5 0 0,4 2 19,1 4 0,0-2 0,1 7 1,-1 3 27,1 2 0,-1 1 1,1 3-1,-1 3-20,1 6 0,1-1 1,2 1-1,3 2 0,-3 2 1,0 2 0,1 0 0,1 0 5,-2 0 0,-1 6 0,-3 1 1,1 3-42,-1 4 1,-7-5 0,-4 3-1,-4 2 1,-2 1 0,0 3 0,0-1 0,-2-1 9,-4-5 0,-4 5 1,-7-5-1,-3 5 4,-3 1 0,4-5 0,-7-2 0,3-2 6,0-5 0,-6-1 1,5-2-1,3 0-23,2 0 0,7 0-310,0 0 330,1 0 0,17-7 0,5-3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1.9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6162,'0'0'0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2.5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 36 7569,'17'10'-663,"-7"-3"737,6-7 0,-13 6 0,7 2-156,-2 2 1,-2 1 0,-6 7 0,0-1 37,0 1 0,0-1 0,0 2 0,0 3 29,0 1 0,0 0 0,0-5 0,0-1-20,0 1 1,-6-1 0,-2 1-1,0-1 0,1 1 0,-7-9 1,4-1 16,1 0 0,-7-6 14,4 4 1,5-12 0,1-6 0,4-3-30,2-3 1,0 1 0,0-3 0,2-1-1,4-2 0,3-6 1,9 3-1,-1 1 9,1 0 0,1-4 1,3 5-1,1 3 54,-2 2 0,4 1 0,-1 3 1,-1 1 50,2 3 0,-3 7 1,5-2-1,0 4-7,0 2 0,0 0 0,4 2 0,-4 2-5,-1 2 1,5 7-1,-4-1 1,0 3-38,-4 3 1,3 5 0,-3 2 0,-2 2-12,-1 4 0,-3 2 1,1 2-1,-3 0-37,-3 0 0,1-6 0,-7 0 0,-2 3 23,-2 0 1,-2-4 0,-2-3-1,-4-4 35,-5-3 0,-7 3 0,-5-11 0,-6-1-11,-4-3 0,-4-4 1,-4-2-1,-4 0 17,1 0 1,-5 0 0,7-2 0,-1-2 0,0-1 0,2-9 0,8 4 0,2-1 116,2-1-165,0 0 0,-6-5 0,0-1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6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18 6804,'-18'0'-671,"9"-2"1188,3-4-523,4 4 1,4-6 0,4 8-4,5 0 0,-1 0 1,2 0 58,1 0 0,3 0 0,1 0-70,1 0 0,-1 0 1,3 0-1,1 0 24,2 0 1,1 0 0,-7 0 0,1 0-199,-1 0 1,0 0-1,1 0 194,-1 0 0,-7 0 0,-2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14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0 227 7669,'0'-11'-116,"0"-1"1,2 6 0,4-3 56,5 1 1,-1 2 0,2 6 101,1 0 1,3 0 0,1 0-1,1 0 49,-1 0 1,1 0-1,-1 0-136,1 0 1,-1 2 0,1 2 0,-3 4 0,-1-1 62,-3 1 0,1 4 0,4-5 0,-3 1-115,-1 0 1,-8 6 0,1-3 27,-3 5 0,-2 1 1,0 1-23,0-1 0,-7 1 50,-5-1 0,-4-1 0,-1-5 46,0-5 1,5-2-1,0 0 31,-1 2 0,3-1-5,-2-5-35,8-7 0,-3 3 0,7-8-3,0-1 1,0 3 0,0-2-25,0-1 0,5 3 0,3 0 0,2 2 0,-4 1 0,5 3 12,3-2 0,2-6 0,1 7 0,-1-1 6,-5-2 0,5 6 0,-5-6 0,5 2 11,1 1 1,1-3-1,-1 4 1,1-4 20,-1-1 1,1 5 0,-1-4 23,1 0 1,-1 0-1,0-5-13,1 1 0,-1 2 0,1-3-11,-1 1 0,-1 6 1,-3-3-1,-1-1 34,2 0 1,-5 1-1,3-5 40,2 2 1,-1 1-10,-1-7 0,-4 7-44,-8-1-65,0 8 0,-8-4 47,-4 8 1,2 0-25,-1 0 1,1 2-1,-3 2 1,3 4-2,2 2 1,0-5-1,4 7 1,-1 2 7,1 1 1,-4 3 0,2-1 0,2 1-13,2-1 1,2 0 0,0 1 0,0-1 4,0 1 0,0-1 1,0 1-1,0-1 57,0 1 0,0-1 1,0 1-4,0-1 1,0-5-1,2-3 1,2 1 10,2 0 1,2-4 0,-2 3-24,5-1 1,-1-2 0,2-4-6,1 4 0,-3-4 0,1 4 13,3-5 0,2-1 0,1 0 14,1 0 0,-7-1 1,1-3 151,1-2 1,-3 0-97,2 6 1,-8-2 0,3-2 193,1-2-410,-6 1-82,6 5-628,-8 0 395,0 0 412,-8 0 0,-2 7 0,-7 3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6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 0 7385,'-17'10'-105,"7"-2"0,10-8 0,12 0 22,3 0 1,3 0 0,1 0-1,4 0-63,7 0 0,1 6 146,-2 0 0,11-1 0,-3-5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7.5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1 307 7569,'17'0'-1030,"-5"0"952,0 0 1,-7 6 0,5 2-1,0 0 105,0 0 0,-5 5 1,7-1-1,0 3-21,-3 3 0,7 5 0,-5 0 0,3-1 22,-2-3 1,3-1-1,-3-1 1,1 0 47,-1 1 1,4-1 0,-5-1 0,5-4 4,1-7 0,-5 3 0,0-2 24,1-2 0,3-4-57,1-6 1,1-4 0,-3-7 0,-1-3-37,-3-3 1,-1 4-1,4-6 1,-5-1-12,-1-3 1,6 2 0,-5-2 0,3 0-115,0 2 1,-7-4-1,5 7 1,-2 3-16,-4 2 0,0 7-243,2 0 1,-3 8 370,9-1 0,0 8 0,5 3 0,1 16 0,-1-3 0</inkml:trace>
  <inkml:trace contextRef="#ctx0" brushRef="#br0" timeOffset="405">1084 360 6789,'-2'-16'0,"-2"3"0,-4 3 0,0 0 0,-1 3 0,-1-3 0,-4 2-72,-1 0 1,-3 3 0,1 5 0,-1 0 121,1 0 0,-1 0 1,-1 0-1,-2 0 30,-3 0 0,1 5 1,6 3-1,-1 2-40,1 3 1,5-3 0,2 2 0,1 1-24,-1 3 0,6 1-17,-2 1 1,4-1 0,4-1 0,4-5-37,6-5 0,3-2 0,5 0 1,1 2-28,2-2 1,6-2 0,-5-4-1,-3-2 44,-2-2 0,5-8 0,-1 5 0,-4-3 77,-5 0 1,0 1 0,-7-5 99,3 5 0,-6 1 149,2 4-332,-4 4 0,-2-4-16,0 12 1,0 4 0,2 5-109,3-3 1,-1 4 0,8-5-1,2 3 0,1-3 0,3 3 1,-1-6-1,2 0 149,5-1 0,-5 7 0,6-4 0</inkml:trace>
  <inkml:trace contextRef="#ctx0" brushRef="#br0" timeOffset="872">1485 465 7115,'10'-8'0,"-4"-4"0,-4-3 0,0-3 0,4 1-50,5-1 1,-3 1-1,0-1 1,-3 1 43,1-1 0,0 1 1,-6-2-1,0-3 9,0-1 0,-2 0 1,-2 5-1,-3 1 2,-3-1 1,-2 3 0,-5 1-2,-1 3 0,-5 7 1,0-2-10,1 4 1,3 2 0,1 2 0,1 2-34,0 2 1,5 7 0,2-1 12,2 3 0,3 3 1,7-3 23,3-3 1,5 1 0,8-7 0,1-2-11,4-2 1,-1-2 0,5 0 0,-2 0-4,-4 0 1,7 0-1,-1 0 1,2 0-4,0 0 1,-6 0 0,4 0-1,-1 0 35,-5 0 0,-2 0 1,-1 0 154,-1 0-68,1 0 1,-3 2-34,-3 4 1,-2-2 0,-7 7-50,3 3 0,6 2 1,-6 1-1,0 0-58,1 1 0,-5-1 0,6 1 0,-2-1-88,0 1 1,1-1-1,-3 1-75,2-1 1,8-1-1,-5-3 198,1-1 0,6-8 0,-7 4 0</inkml:trace>
  <inkml:trace contextRef="#ctx0" brushRef="#br0" timeOffset="1062">2114 290 7186,'0'-2'0,"0"8"-308,0 7 0,0-1 236,0 0 0,0-1-106,0 7 1,0-7-23,0 1 200,0-8 0,8 12 0,1-7 0</inkml:trace>
  <inkml:trace contextRef="#ctx0" brushRef="#br0" timeOffset="1244">2166 45 7544,'-7'-9'-381,"5"3"0,-4 12 439,4 5-58,2 5 0,8 1 0,1 1 0</inkml:trace>
  <inkml:trace contextRef="#ctx0" brushRef="#br0" timeOffset="1598">2708 273 7366,'9'-8'0,"-3"-4"0,-6-1 0,-6 1 0,-5 6 0,-5 4 0,-1 2 0,-1 0 0,-1 0-49,-4 0 0,3 0 1,-3 0 95,4 0 1,1 2 0,1 2 0,1 4-43,5 1 0,-3-3 0,8 6 1,2 1-74,2 3 0,2 1-12,0 1 1,8-1-1,4-1 37,3-4 0,5-5 1,1-7-1,2 0-98,-1 0 0,-1 0 0,0 0 0,3 0 100,-3 0 1,-2-2 0,-1-3 0,-1-5 97,1 0 0,-7-3 1,-1 5 216,-2-2 0,-2 4 136,-6-5-412,0 7 0,-2-4 0,-2 10-210,-2 4 0,0-2 0,6 7-376,0 3 588,0 1 0,8 3 0,2-1 0</inkml:trace>
  <inkml:trace contextRef="#ctx0" brushRef="#br0" timeOffset="2041">2970 255 7534,'0'-17'0,"2"1"-162,4 4 1,3 5 0,9 7 0,-1 2 152,1 3 0,-7-3 0,1 6 1,1 0 19,3 4 0,-4-3 0,-3 3 0,1 0 6,0-3 0,-6 7 1,1-5-17,-3 5 0,-2-4 0,0-1-21,0 3 1,-2-6-10,-3-3 1,-5-3 28,-8-2 0,7-6 0,1-1 0,2-3 0,4-4 1,3 5-1,2-3 1,3-1 2,2-3 0,8-1 0,-3-1 1,5 3-4,1 3 0,7-4 1,-1 5-1,0-3 19,2 3 0,-5-3 0,5 8 0,-2 2 3,1 2 0,5 2 0,-6 2 1,-2 4-19,-1 6 0,-3-3 0,1 3 0,-1 2-1,1 1 1,-3 3 0,-3-1-1,-4-1-22,-1-5 0,-5 5 0,4-5-119,-4 5 1,-2 1-204,0 1 1,0-1 340,0 1 0,-8-1 0,-1 1 0</inkml:trace>
  <inkml:trace contextRef="#ctx0" brushRef="#br0" timeOffset="2547">3878 98 7451,'10'-18'0,"-3"1"0,-1-1-196,0 1 0,2 7 490,-2 5-509,-4-5 212,5 8 1,-9 2-1,-2 12 28,-1 3 0,-7 8 0,6 1 0,2-3 37,2-2 1,-3 1-1,-1 1 1,2 2-33,2-1 0,4-3 1,2-1-1,3-1 10,3 1 0,2-3 0,5-1 0,1-5-14,-1-1 1,6 4 0,3-6 0,1-3-32,4-1 0,2 4 0,2 0 0,0-2-56,0-2 1,0-2 0,0 0 0,-2-2-23,-4-4 0,4 2 0,-4-5 0,2-1 34,-2 0 0,-2-2 1,-6-5-1,1-2-1,-7-5 0,1 5 1,-8-4-1,-1 3 14,1 3 1,-4-1 33,-10 1 0,-4 5 1,-7 2 37,0 3 1,-1 1 0,1 6-1,1 2 46,4 4 0,-3-2 0,3 7 2,-3 3 1,-1 1-1,5 3 1,5-1-30,4 1 1,2-1 0,0 1-1,2-1-35,4 1 0,3-1 0,9 0 0,1-1-67,4-4 0,-1 3 0,9-5 0,4 1 77,4 1-30,1 0 0,3 5 0,2 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15.1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1 175 6997,'11'-16'-177,"1"5"1,-2-5-1,3 4 1,-1-1-1,1-1 200,3 3 1,7 7 0,1-4 0,-3 2-87,-2 0 0,5 0 0,-1 6 0,-2 0 132,-1 0 1,-3 0-1,1 2-20,-1 4 1,-1-2 0,-3 6 0,-3 0-2,-2-1 0,3-3 0,-3 6 0,0 1-40,-1 3 0,-1-5 0,-4 1 0,2 2-34,2 1 1,0-3 0,-6-1 0,0 3-23,0 2 1,0-5 28,0 1 23,0-8 1,-2 3-4,-4-7 0,4-7 0,-4-5 0,4-3 1,2-3 0,0 1-1,0-1 0,8 1 0,4-1 0,1 1 10,-1-1 0,3 3 0,-1 1 1,5 5 4,5 1 1,-1-4 0,-4 6 0,3 2-7,1 2 0,2 2 0,-3 0 0,1 2-4,-2 4 1,4-2 0,-1 8-1,-3-1-7,-1-1 0,-5 6 0,-1-5 1,-3 5-13,3 1 1,-4-1 0,-1-3 0,-1-1-21,-4 2 0,-2-5 0,-2 3 27,0 2 0,-8-1 1,-2 1-1,-1-5 13,-1-1 0,0-2 2,-5-6 0,1-2 14,5-4 0,3-4 1,10-7-1,4 0-24,5-1 0,5 1 0,3-1 0,3 1-19,1-1 1,14 1-1,-2-1 1,2 3 53,0 3 1,-4-1 0,-2 7 0,-2 2 5,2 2 1,0 2 0,0 0 0,-4 2-30,-2 4 0,-1 3 1,-7 7-1,0-1-38,1 3 1,-6-5 0,-3 11 0,-1-5-88,-4-1 0,-2-1 1,0 1-191,4-1 304,-4 0 0,13 1 0,-5-1 0</inkml:trace>
  <inkml:trace contextRef="#ctx0" brushRef="#br0" timeOffset="343">1782 245 7467,'12'-6'-231,"-1"0"1,-1-2 0,4 4 0,-3-2 158,3 3 0,1-5 0,1 0 0,-3 0 60,-1 1 1,-6-5 0,4 4 0,-1-2 30,1-3 0,-6 3 0,2-2 44,-4-1 1,-4 5 0,-4 2-44,-6 4 0,-3 2 0,-5 0 0,-1 0 42,-2 0 0,-3 0 1,3 0-1,-4 2 45,0 4 1,2-2-1,5 6 1,1-1-61,1 1 1,-1 2-1,11 3 1,0-1-33,1-2 1,1-1 0,8 7-113,4-1 1,3-1 0,9-3-1,1-3-82,4-2 0,5-3 0,8-3 0,3 2 179,2 2 0,8 0 0,-5-6 0</inkml:trace>
  <inkml:trace contextRef="#ctx0" brushRef="#br0" timeOffset="709">2446 105 7469,'5'-12'0,"-1"1"0,-6-3 0,-9 0 0,-9 3 0,-3 5 0,2 4 0,-1 2 0,1 0-107,-2 0 1,-1 6 0,5 2 0,-2-1 115,-3 1 1,1 6 0,8-3 5,3 5 0,-2-5 1,9 1-51,1 2 1,2-5-22,2 3 1,7-2 0,5 1 18,4-5 1,1-4 0,1-2 0,-1 0-88,1 0 1,-1-6-1,0-1 1,1-1 122,-1 0 0,-5-4 1,-2 5 451,-3-3-32,7 6-399,-12-4 0,6 10 1,-6 2-1,2 4-83,1 2 0,3-1 0,-4 5 0,2-2-85,-2 1 1,4-3-1,-1 0 1,1-1-63,0 1 0,5-4 210,-1 5 0,11-7 0,4 4 0</inkml:trace>
  <inkml:trace contextRef="#ctx0" brushRef="#br0" timeOffset="1072">2620 105 7489,'8'-16'0,"4"5"0,3 5 0,1 6 0,-3 4 0,-1 4 0,0 1 0,-1 3-10,1-2 1,-8 5 0,4-3-177,-1 3 0,-5 3 146,4-1 30,-4 1 1,-4-3 10,-4-3 0,2-6-4,-7-12 1,7-4-1,-2-7-8,4-1 1,10 1 0,3-1-1,5 1 10,1-1 0,1-5 0,-1 0 1,3 1 14,3 3 0,-2 7 0,7 3 1,-3 1 75,-4 4 0,4 2 0,1 2 1,-1 0-45,0 0 0,-2 8 0,-5 2 0,-1 3-34,1 5 1,-1-5 0,-1 12-1,-3-1-60,-1-1 1,-8 8-1,2-4 1,-4 2-121,-2 0 0,-2-5 0,-2 3 168,-2-2 0,-15 6 0,1-4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31.1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5804,'17'18'0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41.4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7112,'2'-11'-389,"3"-1"0,7-1 484,4-3 0,1 6 1,1 5-1,-1 3-105,0 2 0,7 0 0,1 0 0,2 0-2,4 0 0,-4 2 0,2 1 0,2 5 16,2 2 1,2-4-1,0 5 1,0 1 29,0-2 1,-2 5 0,-2-5-1,-4 2-15,-1-1 1,5 1 0,-4 5 0,2 1-14,0-1 1,-6 1 0,4-1-1,1 1-19,-1-1 1,-6 1-1,4 1 1,-1 0-102,-1-1 1,0 9-1,-5-10 1,-1 3 20,1-1 0,-3-1 1,-1-3-1,-5-1 93,-1-3 0,-2-7 0,-6 4 0</inkml:trace>
  <inkml:trace contextRef="#ctx0" brushRef="#br0" timeOffset="184">717 315 6794,'-18'0'0,"1"0"0,-1 0 0,1 0 0,-1 0 0,-1 0-38,-4 0 0,3 0 26,-3 0 1,-2 8 0,1 3 0,1 7-72,-2 5 1,6-2 0,-7 9 0,3-1-11,0-2 0,-6 6 0,3-4 0,1 2 93,0-2 0,-14 12 0,2-4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40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52 7455,'2'-15'-136,"4"3"0,2 3 0,5 5 1,-1-2-1,1 2 32,3 2 1,7 2-1,0 0 1,-1 2 67,-3 4 1,4-4-1,1 4 1,-1-4 90,2-2 0,-5 5 0,5 3 0,-2 0 6,0 0 0,3 5 0,-5-1 0,4 3-57,2 3 0,-5-1 0,3 1 0,-2 1-29,1 4 1,1-1 0,-4 5-1,2-2 23,-1-3 0,-3-3 1,-1-2-1,-1 1-131,1-1 0,-3 1 0,-1-3 0,-5-1-89,-1-2 222,6-9 0,-5 13 0,9-6 0</inkml:trace>
  <inkml:trace contextRef="#ctx0" brushRef="#br0" timeOffset="236">507 279 7569,'-18'0'0,"6"0"0,1 0-244,-3 0 49,6 0 1,-7 2 59,3 4 1,-3 6 0,-3 9 0,1 3 122,-1-3 0,-5-2 1,-2-1-1,0-1 22,-1 1 1,1-1 0,2 1-1,-4-1-102,0 1 0,-6-1 1,5 0 91,1 1 0,-6-1 0,6 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56.5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18 7266,'-10'-2'-1075,"7"-2"1136,6-2 1,7 0-41,8 6 1,-1 0 0,1 0-22,-1 0 1,-5 6-1,-1 0 1,3 0 15,1 2 1,3-4 0,-1 5 0,1-1-1,-1-4 1,1 4 0,1-3 0,3 1-2,1 2 1,8-6 0,-4 4-1,2-2-11,0 2 0,-5-5 1,3 5-1,-2-4-16,-4-2 1,-1 6 0,-3 0-1,1-2 4,-1-2 0,1 4-7,-1-1 12,0 9 17,1-4 0,-10 5 0,-8-3 0,-8-4 17,-2-1 1,-5-5 0,5 6 0,-2-2-15,1 0 1,-1 5 0,-5-3 0,-1 2-6,1 3 0,-7-3 0,1 0 1,2-1-1,1 1 0,3 0 0,-1 3 0,1-3-7,-1-2 0,1 6 1,0-3-1,-1 3-47,1-3 1,-1 5-1,3-4-155,3 3 0,4-3 0,10-3 197,4-1 0,4 6 0,7-5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57.1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1 360 7569,'9'0'-980,"1"0"836,-4 0 0,-2 5 0,7 3 155,3 2 1,-4 1-1,-1 7 29,-1-1 1,4 1 0,-5-1-12,3 1 1,-4-1 0,4 3 0,-1 1-17,1 2 1,-4 1 0,6-7-6,1 0 1,3 1 0,1-1 2,1 1 1,-1-8-1,1-5 1,-1-3-17,0-2 1,-5 0-1,0 0 1,1 0 19,3 0 1,1-7 0,-1-5-1,-3-2 2,-1 3 1,-2-11 0,1 5 0,-3-4-7,0-5 0,-6 7 1,6-6-1,-3 1-35,1 1 0,2-6 0,-4 6 0,2 1-45,-2 3 1,3 2 0,1-1-156,2 1 0,-4 7 224,5 4 0,1 4 0,5 2 0</inkml:trace>
  <inkml:trace contextRef="#ctx0" brushRef="#br0" timeOffset="477">1031 517 6077,'0'-12'52,"0"0"1,0 7-7,0-7 0,-8 8 1,-3-4-18,-5 1 0,-1 5 0,-1-4 0,1 4 10,-1 2 1,1 0-1,-1 0-30,1 0 0,-1 6 0,1-1 0,1 1-21,5 2 1,-3-4-1,6 6 1,1-1 4,-1 1 1,2-4 0,6 6-5,0 1 1,2 3-1,4-1-11,5-3 0,5 1 1,1-7-1,1-2 5,-1-2 1,3-2 0,1 0 0,2 0 23,-1 0 1,-3-2 36,-1-4 0,-3-3 58,-3-9 1,-5 1 191,-7-1-262,0 8-195,0 3 1,0 9 96,0 3 1,0-1-1,0 8-43,0 2 1,6 1-1,2 1 109,2-5 0,1 5 0,7-7 0</inkml:trace>
  <inkml:trace contextRef="#ctx0" brushRef="#br0" timeOffset="1253">1328 569 6911,'2'-15'-520,"2"1"564,1 2 1,3 7-76,-2-7 0,2 6 0,5-4 0,-3 1 41,-2-1 1,-2-2 0,-6-5 9,0-1 0,0 1 1,0-1-1,0 1-4,0 0 1,0-1 0,-2 1-1,-2-1 35,-2 1 0,-2 5 0,2 0-44,-5-1 1,1 5 0,-2 2-36,-1 4 1,-3 2-1,-1 0 12,-1 0 0,9 2 0,1 2-18,0 2 1,6 8 6,-4-3 1,12 5 29,6 1 0,3-7 0,3-2 0,-1-3-2,1 1 1,-1 0 0,1-6 0,-1 0-1,1 0 1,-1 0 0,1-2 0,-1-2 12,1-2 0,-1 1 0,0 3 0,1-2 10,-1-2 1,-5 0-1,0 6 1,1 0-10,3 0 0,-5 0 1,1 0-1,2 0-11,1 0 1,-3 0-1,-1 0-5,3 0 0,-4 0 0,-1 2 13,-1 4 0,0 2 0,-4 5-6,2-1 0,0 0 1,-6 5 51,0 0 0,0 1 0,0-1-40,0 1 0,1-3 0,3-1-41,2-2 1,2-3 0,-4 5-59,2-2 1,7-9-13,-1 3 0,3-4 0,3-2 11,-1 0 0,1 0 0,-3-2 0,-1-2-8,-2-1 0,-1-9 0,5 2 65,-5-3 1,3 3 0,-8 0 0,0 1 28,1 1 1,-3-5 9,8 3 1,-6-2 146,5 3 0,1 3 133,5 8-172,-7 0 0,4 2-86,-8 4 0,1 2 1,-3 5-1,2-1-14,-2 1 0,0-3 1,0 2-1,3 1-83,3 3 1,-6 1 0,4 1 0,-2-1-117,-1 1 0,7-7 0,-4 1 177,1 2 0,3-7 0,6 1 0</inkml:trace>
  <inkml:trace contextRef="#ctx0" brushRef="#br0" timeOffset="1441">2114 115 7515,'-16'-23'0,"3"-1"14,1 3-210,0 2 0,3 7-38,3 0 1,4 10-1,4 1 1,2 6 233,2 5 0,7 2 0,-3 5 0</inkml:trace>
  <inkml:trace contextRef="#ctx0" brushRef="#br0" timeOffset="1871">2515 325 6228,'0'-18'376,"-7"8"1,-5 5-524,-4 3 1,5 2-1,-1 0 1,-1 0 162,-3 0 0,-1 5 1,1 3-1,3 0 14,1 0 0,2 5 0,-3-3 0,3 2-7,2-1 1,2 1 0,6 5-7,0 1 0,2-1-25,4 1 1,2-7 0,5-1 0,-1-2-30,2-4 1,1-2-1,3-2 1,-1 0 0,1-6 1,-1-2-1,0-2 3,1-3 1,-6 3 0,-3-1 2,-1-3 0,0 6 0,-4 0 321,2 1-208,-1 5 1,-5-4-150,0 12 1,2 3-123,4 9 0,-2-1-68,8 1 256,-8-1 0,11 1 0,-5-1 0</inkml:trace>
  <inkml:trace contextRef="#ctx0" brushRef="#br0" timeOffset="2328">2725 325 7428,'6'-12'-151,"0"0"0,-1 6 0,-3-3 102,4 1 0,-2 2 0,6 8 0,0 2-173,-1 2 1,-5 2 0,4-5 211,0 3 0,-1 8 4,5-2 0,-2 3 1,-6 3 67,1-1 1,1 0-1,-4-1 51,4-4 0,-4-3-79,4-3 1,-4-2 150,-2 8 0,0-10-172,0-2 1,0-2 0,2-10 0,2-2-10,1-1 0,7 3 0,-4 1 0,1-3-9,5-1 1,0-3 0,-1 1 0,-1-1 7,1 1 0,3 5 0,1 2 1,1 3-6,-1 3 0,-5 0 1,0 0-1,1-2 5,3 2 0,1 4 0,1 4 0,-1 4-24,1 2 1,-3-5-1,-1 7 1,-3 2 12,3 1 1,-4 1-1,-1-3 1,1-1-65,0 1 0,-4 3 1,3 1-125,-1 1 1,0-3 0,-4-1-156,1-2 351,9-1 0,-4 7 0,7-1 0</inkml:trace>
  <inkml:trace contextRef="#ctx0" brushRef="#br0" timeOffset="2928">3616 290 7333,'0'-18'0,"0"1"0,0-1 0,0 1 0,0-1 0,0 1 0,0-1 0,0 1-428,0-1 0,-2 9 422,-4 3 1,-4 4 67,-7 2 1,1 2 0,3 4-27,1 5 1,6 3 0,-4 0 0,3-3-18,3 3 1,2 1 0,2 3 0,0-1-5,0 1 0,0-1 0,0 1 0,2-3 2,4-3 0,3 1 0,9-5 0,-1 0 20,1 0 0,1 3 0,2-5 1,5-2-41,1-2 0,0-2 1,4 0-1,-4 0 10,-2 0 0,7 0 0,-5-2 1,0-2-35,-4-2 1,2-7 0,-1 1 0,-3-3-7,-2-3 0,-1 1 1,-1-1-1,1-1 7,-1-4 1,1 3-1,-1-3 1,-1 3 6,-5 3 1,3-1 0,-8 1 15,-2 0 0,-4 1-3,-6 4 1,-4-1-1,-7 7 1,-1 2-1,1 2 1,-1 2 0,1 2 0,-1 2 15,1 2 1,-1 5-1,3-3 1,1 0-14,3 0 1,5 5 0,-4-1 23,2 3 1,3 3 0,5-1 0,0 1 1,2-1 0,1 1 0,5-3 13,2-3 1,1 4 0,7-7-1,-3 3 6,-3-1 1,9-7-1,-3 4 1,1-2-7,1 0 1,-3 0 0,1-4-1,-1 1 15,1 3 0,-1 0 0,1-6 0,-1 0-22,0 0 1,1 0 0,-1 0-231,1 0 0,-7 0-592,1 0 793,-8 0 0,-4 8 0,-10 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3:54.3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1 228 7569,'0'-18'-507,"0"1"0,2-1 0,4 3 505,5 3 1,-1-1-1,2 7 1,3 2-1,4 0 23,5-2 0,-1 4 1,-4-6-1,3 3 34,1-1 1,2 0 0,-3 6 0,1 0-22,-2 0 0,-1 0 0,-3 0-40,1 0 0,-1 8 1,1 1-1,-3 3 7,-3 0 1,1-6-1,-5 3 1,0 1-8,0 0 1,-1-4 0,-3 5-20,2 3 1,0 1-1,-6 3 20,0-1 1,0-5-2,0-1 1,-2-1-1,-2 4-4,-2-3 0,-2-7 25,3 2 1,3-6 4,-4-6 1,4-3-1,2-9-18,0 1 0,0-1 0,0 1 0,0-1 1,0 1 0,6-1 0,2 1 0,1-1 3,5 1 1,1 5 0,5 3 0,1-1-2,2 0 0,3 6 0,-5-1 0,4 1-3,2-2 0,-3 4 0,3-4 0,0 4-1,0 2 0,-4 0 1,5 0-1,-3 0-5,-4 0 1,-1 8-1,-3 2 1,-1 1 0,-5 1 1,5-1-1,-7 7 1,1-1 0,-2 1 1,-8-1-2,0 1 1,0-1 0,-2 1 1,-4-1 1,2-5-1,-7-2 11,-3-3 0,4-1 26,-1-6 0,7-2-41,-2-4 1,4-3-1,4-9 1,4 3-2,5 3 0,7-5 1,3 1-1,4-5-18,3-1 0,1 5 0,4 3 0,-2 3 1,-2-3 1,-6 6 0,4 1 0,-1 1 56,-5 0 1,-2 0 0,-1 6 0,-1 2-61,1 4 0,-3-2 1,-1 7-1,-5 3-13,-1 1 1,-2-3 0,-6 0-1,2 1-6,4 3 0,-4 1 0,4 1-204,-4-1 249,-2-7 0,7 6 0,3-7 0</inkml:trace>
  <inkml:trace contextRef="#ctx0" brushRef="#br0" timeOffset="451">1677 105 7267,'18'0'-641,"-1"0"1,1 0 685,-1 0 1,1 0-19,-1 0 0,1 0 13,-1 0 0,1 0-19,-1 0 1,-5-1-34,-1-5 0,-7-4 9,2-7 0,-4 5 30,-2 0 1,-2 3-6,-4-3 1,-4 4-1,-7 8-6,0 0 1,-1 0-1,1 0 7,-1 0 1,1 0 0,-1 0 0,1 2-8,-1 4 0,3-2 0,1 6 1,3-1-3,-3 1 0,4 2 1,1 5-3,1 0 0,2 1 1,6-1-1,0 1-38,0-1 1,0 1-1,2-1 1,4 1-28,5-1 1,1 1 0,4-3-1,3-1-12,0-3 0,7-7 1,-1 4-1,2-2 65,4 0 0,2 0 0,10-14 0,1-2 0</inkml:trace>
  <inkml:trace contextRef="#ctx0" brushRef="#br0" timeOffset="880">2481 105 6555,'-12'-5'0,"2"-3"0,1 0-149,-1 0 1,-2 3 0,-5 5 0,-1 0 226,1 0 1,-1 0-1,1 0-15,0 0 1,-1 0 0,1 0 0,-3 2-16,-3 3 0,4-1 1,-5 8-1,5-1-31,1-1 1,7 6-1,1-5 26,2 5 0,2 1 0,6 1-120,0-1 1,2 1 0,4-3 53,6-3 1,3 1-1,3-7 11,-1-2 0,1-2 1,1-2-1,3 0-19,1 0 0,0-6 0,-5-1 0,-1-3-18,0-4 0,1 5 0,-1-1 87,1 2 0,-6-4 1,-3 5 172,-1-3-149,-2 6 0,-4-4-189,4 8-2,-5 0 1,13 8 4,-8 4 1,7-4-1,-3-1 124,0 1 0,5-6 0,-5 6 0</inkml:trace>
  <inkml:trace contextRef="#ctx0" brushRef="#br0" timeOffset="1289">2673 105 7301,'17'0'-738,"-7"-1"163,-4-5 580,-4 4 0,6-6 1,3 8 4,5 0 1,-5 0 0,1 2 18,2 4 0,1 2 1,3 5 12,-1-1 1,-5-6-1,-3 5 10,-1 3 1,4 1-42,-6 3 0,-1-1-24,-5 1 1,0-7 5,0 1 59,0-8 1,0 2-51,0-12 0,0-4 1,0-7-1,2-1-7,4 1 1,-2-1 0,8 1-1,1-1 0,3 1 0,3-2 1,3-1-1,1 1 15,-2 3 1,4 5 0,-1-3-1,-3 4 39,-2 3 1,-1 1 0,-1 6 0,1 0-28,-1 0 0,1 7 0,-1 5 0,1 6-60,-1 5 1,1-2 0,1 8-1,2 0-175,3-1 1,-1 5 212,-6-4 0,1 11 0,-1 5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09.3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7569,'0'-18'-63,"0"9"-138,0 1 0,2 8 0,2 2-453,2 4 654,7 3 0,-3 9 0,7-1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34.62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11438,'0'11'-1148,"0"1"1,0-6 735,0 6 0,0-1 291,0 7 0,0-7 0,0 1 16,0 2 1,2 1 80,3 3 0,-3-1 1,4 0 4,-4 1 1,-2-1 0,0 1 17,0-1 1,0-5 0,0 0-1,0 1-139,0 3 1,6-5 0,0 1 0,-2 2 139,-3 1 1,-1 3 0,0-1 0,0 1-8,0-1 0,0 2 1,0 3-1,0 1 6,0-2 1,0-1 0,0-3 0,0 1 32,0-1 1,6 1 0,0 1 0,-2 2-25,-2 3 1,-2-1 0,0-6 0,0 3 25,0 3 1,0-3 0,0 3 0,0-2-2,0 2 0,0-3 0,0 5 0,0-2-11,0 1 1,0 1 0,0-4 0,0 2 12,0-1 0,-6 3 1,0-2-1,2 1-5,2 1 0,2 0 0,0 6 1,-1-4-18,-5-1 0,4 3 0,-4-4 0,4 2-6,2 4 1,0-4-1,0 0 1,0 1-11,0-1 0,0-4 0,0 6 0,0 0 13,0-2 0,0 4 0,0-5 0,0 1-1,0 4 1,0-6 0,0 0-1,0-1 5,0-1 0,0 6 1,0-6-1,0 1 4,0 1 0,0-4 0,0 6 0,0-1-9,0-5 1,0 4-1,0 0 1,0 1 5,0-1-30,0 6 1,0-10-1,0 6 23,0-1 1,0 3 0,0-6 0,0 0 12,0 2 1,0-3-1,0 7 1,0 0-3,0-2 1,0 4 0,0-6 0,0 1-12,0-1 0,0 4 0,0-4 0,0 1 1,0-1 0,0 4 0,0-4 0,0 0-2,0 1 0,0-1 1,0-4-1,0 2-22,0-1 1,0-1 0,0 0-1,0 3 27,0-3 1,0 0 0,0 1 0,0 1 7,0-2 1,0 5-1,0-1 1,0 0-18,0 0 1,0 4 0,0-3 0,2-1 4,4 0 0,-4 4 0,4-6 0,-5 1-23,-1 1 1,0-4 0,0 6 0,2-1 3,4-5 0,-4 4 1,4-1-1,-4-3 3,-2-2 1,2 1 0,2 1 0,2 2 5,-3-1 0,1-3 0,0 0 0,2 3-2,-2 1 1,-2 0 0,-2-5-1,0-1 7,0 1 0,6 1 0,0 3 1,-3 1 10,-1-2 0,-2 1 1,0-1-1,0 4 1,0 2 1,0-5-1,0 3 1,0 0 27,0 4 1,0-4-1,0 1 1,0-3-18,0 0 1,0 2 0,0-3 0,0 1 38,0-2 1,0-1 0,2-3 0,2 1 0,2-1 0,2-1 0,-4-3 0,1-1-12,-1 2 0,4-5 0,-2 3-47,-2 1 1,4 3 0,-3 1 48,-1 1 1,-2-1 0,-2 1-12,0-1 1,0 1 0,0-1-42,0 1 0,0-1 1,0 1 26,0-1 0,0 1 1,0-1 4,0 0 1,0 1 0,0-1 1,0 1 0,0-1-22,0 1 0,0-1-33,0 1 1,0-7-744,0 1 1,6-6-493,0 5 1252,0-7 0,-6 4 0,0-8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48.080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210 367 7569,'18'0'-667,"-1"0"0,-5 0 606,-1 0 1,1 2 0,4 4 79,-5 5 0,5-1 0,-7 2 0,1 1-14,-4 3 0,2 1 1,-2 3-1,-3 1 6,-1 2 1,-2 1-1,0-7 1,0 0-1,0 1 1,0-1 0,0 1 0,0-1-8,0 1 0,0-7 0,0 1-16,0 2 0,-2-5 6,-3 3 0,-5-8 4,-8 2 0,7-12 0,1-6 0,2-3 1,5-3 0,-5 1 1,2-1-1,2-1 0,2-4 1,2 1 0,2-5 0,4 0 2,6 0 0,-3 3 0,3-3 0,1 2-2,3 4 0,1 1 0,3 3 1,3-1-7,6 1 0,2 1 0,0 3 0,-2 3 6,2 2 0,2 1 0,2 3 0,-2-2 14,-4 2 0,4 2 0,-5 4 0,1 2 1,0 2 1,-6 7-1,4-1 1,-1 3-12,-5 3 1,4-1 0,-2 1 0,-3-1-6,-7 1 1,1-1-1,-6 3 1,-1 1 2,1 2 0,-2 1 1,-6-5-1,0 2 13,0 3 0,-6-1 0,-2-6 0,-1 3 14,-5 3 0,-1-4 0,-3 5 0,1-5 9,-1-1 1,-5-7-1,0-1 1,-1 0 0,-1-1 0,-2-5 1,-8 2-1,0-4 16,0-2 1,0 0 0,0-2 0,0-2-34,1-2 1,1-5 0,1 3-1,5-2-78,2-3 0,0 3 1,4-2-1,-3 1-190,3 1 1,1-6 245,3 5 0,0-5 0,-1-1 0</inkml:trace>
  <inkml:trace contextRef="#ctx0" brushRef="#br1" timeOffset="81953">315 53 7415,'0'11'-201,"0"1"0,0 1 1,2 5 252,4 5 1,-4 4 0,4 8 0,-5 0-113,-1 0 0,0-2 1,2-2-1,2-2 19,2 2 0,0 0 0,-6 0 1,2-3 9,4-3 1,-4 4 0,5-6-1,-1-2-1,0-1 1,0-3-1,-6 1-39,0-1 0,0-5-41,0 0 0,-2-9 0,-4 3 71,-6-4 0,-3-4 0,-3-2 0,3-3 76,3-3 1,-1-8-1,7-5 1,2 0 10,2-2 1,2 3 0,0-7 0,0-2-13,0-2 0,2 4 0,4 0 0,7-2-8,9-2 0,-3-2 0,6 0 0,-1 0-45,-1 0 1,6 6-1,-4 2 1,1 2 27,-1 3 0,6 3 0,-4 3 0,2 3 22,0 1 0,0 8 0,6-3 1,-2 1 3,-4 0 0,2 0 0,-5 6 0,1 2 7,4 4 0,-6-2 1,0 7-1,-1 3-16,-1 2 0,0 3 0,-5 4 0,-3 4-17,-3 1 1,3 5 0,-5-2-1,0 5-13,-4 5 0,-5 0 1,-1-4-1,0 2 19,0 1 0,-7 1 0,-5-6 0,-5 0 56,-7 0 1,3 0 0,-8 0 0,-2-2-36,-2-4 1,-8 2 0,-2-8 0,-1-3 88,-5-7 0,5 1 0,-3-8 0,0-1-84,3 3 0,-5-6 0,9 4 0,1-6-22,2-6 1,2 2 0,0-5-1,0-1-113,0 0 0,6-2 0,0-5 0,0 1-225,2 5 1,-4-5 318,7 5 0,-14-5 0,1-1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46.861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0 367 7569,'0'-17'-320,"0"-1"-547,0 1 844,0 7 0,0 10 0,0 12 0,0 3 22,0 3 1,0 5 0,2 1 0,2-1-7,2 2 1,2 0 0,-5 6 0,5-2-5,2 2 0,-6 0 0,2 1 0,-2-5 8,1-2 0,-3 4 1,6-4-1,-2 0-33,0 1 0,1-3 1,-3-6 15,2 1 1,6-1-1,-4-1-199,1-4 219,-5-5 0,12-7 0,-7 0 0</inkml:trace>
  <inkml:trace contextRef="#ctx0" brushRef="#br0" timeOffset="336">122 699 6378,'-17'-19'0,"1"-3"0,3-1 0,3 2 0,0 1 0,3 3 0,-1 0 0,4-3 0,2-1 0,2-3 0,0 3 0,0 2 0,2 1 0,2 1 0,4-1 0,3 1-34,9-1 1,-3 1 0,8 1 47,1 5 0,-1-3 1,6 8-1,-2 1-18,2-3 1,-4 6 0,2-4 0,2 4 14,2 2 1,2 0 0,0 0 0,-2 2-11,-4 4 1,-1-2-1,-7 7 1,0 3-5,-5 1 0,1 3 1,-7-1-1,2 1-4,-1-1 1,-7 1 0,2-1-1,-4 1 5,-2-1 1,0 3 0,-2 1 2,-4 2 1,-4 1-1,-7-7 1,-1 0 3,1 1 1,-2-6-1,-5-1 1,-5 1-4,-4-2 1,0-1 0,2-5-1,4 2-2,2-2 0,1-2 1,7-2-1,0 0-40,-1 0 0,6-2 0,3-4 28,1-6 12,2-3 0,14-10 0,2-3 0</inkml:trace>
  <inkml:trace contextRef="#ctx0" brushRef="#br1" timeOffset="82280">35 123 7422,'-2'-18'-261,"-4"1"1,4 5 0,-3 1 557,3-3-275,2 6 1,2 1-1,3 9-65,7 3 0,-4 5 1,0 9-1,-3 3 70,1 1 1,6 8-1,-4-2 1,-1 4 1,1 2 0,-2 0 1,-4 0-1,2 2-2,2 4 0,-1-5 0,-5 7 0,2 0-16,4 3 0,-4-3 0,4 0 0,-4-2-21,-2-1 1,6 1 0,0-6 0,-1 0-27,3 0 0,-6-6 0,4-2-51,-4-2 0,-2-1 62,0-7 0,-2-9 8,-4-8 0,2-8 0,-6-9 0,3-3-58,3-3 1,-4-4 0,2-8-1,0 0 39,-1 0 1,5-2-1,-4-2 1,4-3 33,2-3 1,-6 4 0,0-3-1,2 1 42,3 4 0,1-4 0,0 3 1,0 1-26,0 2 0,1 2 0,5 0 0,6 2 0,3 4 0,9-2 1,1 8-1,2 1-12,4 3 0,2 2 1,2-1-1,0 3 20,0 3 1,0-2-1,-2 8 1,-2 3-12,-2 1 1,-8 2 0,3 0 0,-5 2-3,-2 3 0,1-1 1,-3 8-1,-1 3-5,-2 7 0,-8-1 0,1 6 0,-3-1 16,-2-5 1,0 6 0,0 0 0,-2 2 11,-3 0 0,-3-7 0,-6 1 0,3-4-2,-3-1 0,-3-3 0,-5-1 0,-1-4-25,2-2 1,-5-1-1,1-3 1,-2 2-80,-4-2 1,4-2 0,0-2 0,1 0-185,5 0 0,2-2 257,1-4 0,8-4 0,3-7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45.747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263 140 6412,'0'-10'-85,"0"16"77,0 12 0,0 3 1,0-4-1,0 1-2,0-1 1,0 1 0,0 1-1,0 3 8,0 1 1,2 0 0,2-5 0,1-1-22,-1 1 0,-2-1 1,0 1-31,4-1 0,-4 0 0,6-1 0,-2-2-12,-1-3 0,3-7 65,-2 2 0,4 4 0,7-1 0</inkml:trace>
  <inkml:trace contextRef="#ctx0" brushRef="#br0" timeOffset="420">245 332 6933,'-17'-15'0,"-1"1"0,3 2 0,1-1 0,5-3 0,1-1 0,4-1 0,4 1-124,6-1 1,5 7-1,11 1 1,3 2 94,2 4 1,2-3 0,6 1 0,0 2 34,0 2 1,2 2-1,2 0 1,2 0 5,-3 0 0,5 0 0,-2 0 0,-2 0 0,-3 0 1,-1 6 0,0 2 0,0 1 7,0 5 1,0-4 0,-2 1 0,-2 3-12,-2 1 0,-2 3 0,4 1 1,-3 3-4,-3 1 0,4 6 1,-6-6-1,-1-1-22,-3-3 0,-9 4 0,-3 1 0,-1-3 13,0-2 1,0 5-1,-6-1 1,-2-2 9,-4-1 1,-4-3 0,-9 1 0,-2-1 24,-3 1 1,-12 3-1,-1-2 1,-4-3-12,-2-1 1,-5-5 0,1 0 0,-3-1 14,-3 1 1,1-6 0,0 2 0,1-4 4,5-2 0,-3 0 0,8 0 0,4 0-44,6 0 1,-2-2 0,6-2 0,0-2-100,4 2 0,3 0 1,3 1-1,-1-3-411,1 2 513,7 2 0,-5-6 0,5-2 0</inkml:trace>
  <inkml:trace contextRef="#ctx0" brushRef="#br1" timeOffset="81978">158 0 7569,'10'10'-975,"-1"-2"1001,-3-8 0,-4 2 1,4 4 11,-4 5 1,4 5 0,0 1 0,-1 1-24,3-1 1,-6 3 0,4 1 0,-4 2-5,-2-1 1,2 3 0,2 0 0,2 0-5,-3 0 0,-1 5 0,-2-7 0,0 0 4,0 2 0,0-5 0,0 3 0,0-4-8,0-1 1,0-1-1,0 1 1,0-1-164,0 1 0,0-1-11,0 1 0,0-1 171,0 1 0,0-9 0,0-1 0</inkml:trace>
  <inkml:trace contextRef="#ctx0" brushRef="#br1" timeOffset="82412">1 280 7503,'12'-8'0,"-3"-4"0,-1-3-131,-4-3 0,6 1 0,1-1 0,5 1-8,1 0 0,1 7 0,1 2 1,4 2 101,6 0 0,4-1 0,2 3 1,-2-2 66,-4 2 1,10 2 0,-4 2 0,2 0 6,0 0 1,-2 0 0,0 0-1,0 0 15,0 0 0,2 0 0,1 0 0,3 0-10,-2 0 0,-2 0 1,-2 2-1,0 4-38,0 6 0,-2-3 0,-4 3 0,-6 1-4,-4 3 1,-1 7-1,-3 1 1,-3-1 5,-6 2 1,-4-4 0,-2 7 0,0-1 5,0 0 0,-2-6 1,-4 5-1,-4-3 20,1 0 0,-13 6 0,5-4 1,-5 1 12,-3-1 1,4-2-1,-8-5 1,-2-1 6,-2 1 0,-2-1 1,0-1-1,0-3-15,0-1 1,-6-6-1,-1 3 1,-1-1-9,0-4 1,0-2 0,5-2-1,-3 0-90,2 0 1,-4 0-1,5 0 1,3 0 13,4 0 1,2 0 0,-6 0-1,0 0 47,0 0 0,0 0 0,0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45.398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18 5947,'18'0'0</inkml:trace>
  <inkml:trace contextRef="#ctx0" brushRef="#br1" timeOffset="81943">115 18 7569,'-17'0'-84,"-1"0"0,1 0-203,-1 0 1,7 0-26,-1 0-330,0 0 642,3 0 0,9-8 0,9-2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2:44.578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7340,'12'6'-578,"-1"0"1,-5 0 909,6-6-534,-8 0 173,11 0 0,-7 2 53,4 4 0,-4 3 0,-8 9 0,0-1-12,0 1 0,0-1 0,0 3 0,0 1 6,0 2 0,0 6 0,0-3 1,0-1-18,0 0 1,0 4-1,0-4 1,0 1-39,0-1 0,0-2 0,0-5 0,0-1-117,0 1 1,0-1 40,0 0 113,7-7 0,-5-2 0,6-8 0</inkml:trace>
  <inkml:trace contextRef="#ctx0" brushRef="#br0" timeOffset="586">70 228 7493,'0'-17'0,"0"-1"-260,0 1 1,8-1 0,3 3 0,5 1 194,1 2 0,7 9 0,-1-5 1,0 2 69,3 0 0,-1-6 0,6 5 0,-2-1 49,2 0 1,2-3-1,2 5 1,-2 2-42,-4 2 0,4 2 1,-6 0-1,0 0-15,-3 0 1,-5 2 0,-2 4 0,1 3-26,-1 1 0,-7 6 1,-4-5-1,-2 5 7,2 1 1,-4 1 0,3-1 0,-5 1 12,-5-1 0,-5 1 0,-8-1 0,1 0 1,-1 1 0,-5-1 0,-2 1 0,0-1 10,-1 1 1,-5-3 0,4-1-1,0-2 2,4 1 1,3-5-1,5 0-5,3-1 1,3-5-15,3 4 1,12-4-1,1-2 4,13 0 1,1 0-1,6 0 1,0 0-20,1 0 1,-5 0 0,4 0 0,0 0 28,0 0 1,-5 2-1,1 2 1,-4 4 12,-1 1 0,-3-3 0,-1 4 0,-2 0-2,1-1 0,-3 3 0,0 5-6,-3 1 1,-1-1 0,-6 1 0,0-1 20,0 1 0,0-7 0,-2 1 3,-4 2 1,-3 1 0,-9 1 0,1-5-9,-1-5 0,-1 2 0,-2-2 0,-5-2-19,-1-2 0,-8 3 1,-6 1-1,3-2 2,1-2 1,0-2 0,-2 0 0,0 0-15,6 0 0,0 0 0,10 0 0,2 0-27,1 0 1,3 0 0,1-2-115,5-4 0,3 2 150,8-7 0,8-1 0,1-5 0</inkml:trace>
  <inkml:trace contextRef="#ctx0" brushRef="#br1" timeOffset="81838">0 123 6444,'2'-15'214,"4"3"0,-2 4-140,7 8 0,1 8-41,6 4 1,-9 3-1,-3 3 1,-4-1 17,-2 1 1,6-1-1,0 2 1,-2 3-10,-2 1 1,-2 2-1,0-3 1,0 3-43,0 2 1,0 0 0,0 2-1,0-3 25,0-1 0,5-4 0,1 6 0,-2-1-104,-2-5 0,0-2 1,2 1-1,2 1-4,-3 2 0,-1 1 0,-2-7 1,0 1-50,0-1 1,0 0 0,0 1-1,0-1-407,0 1 539,0-8 0,0 5 0,0-5 0</inkml:trace>
  <inkml:trace contextRef="#ctx0" brushRef="#br1" timeOffset="82530">53 141 7495,'0'-12'106,"0"0"1,0 7 0,2-5-401,3 2 1,5-5-1,9 3 188,5 0 0,-5 2 0,6 6 0,1-1 151,3-3 1,-2 0 0,2 4-1,2-2-9,2-2 0,2 0 1,0 4-1,0-1-16,0-3 0,0 0 0,0 6 0,-1 0 10,1 0 0,-7 2 0,-5 2 0,-4 2-77,-1-3 1,-7 7 0,-1 2 3,-2 3 1,-2 3 0,-8-1 0,-4 1 68,-6-1 1,-5 1 0,-5-1 0,-3 1-22,-2-1 0,-8 6 1,-6 1-1,3-3-1,1-2 0,2-1 0,2-1 0,4 1-5,5-1 1,-1 1-139,2-1 97,7 1 0,11-9 1,10-3 22,7-4 1,9-2-1,5 0 1,-1-2 12,0-4 1,6 4 0,-2-5 0,2 1 8,-2 0 1,8 0 0,-6 6 0,-2 0 6,-1 0 0,1 0 0,-6 2 0,0 2-26,2 2 1,-5 5 0,1-3-1,-5 2 9,-5 4 1,-5-1 0,4 1 0,-2-3 18,-4 3 0,-3 1 0,-1 3 48,0-1 1,-1-1 0,-3-3 0,-4-1-26,-2 2 0,-1 1 0,-7 3 1,1-3 3,-1-3 1,-5 3-1,-2-5 1,-1 2 0,1-1 0,-4-5 0,4 4 0,0-2-20,-1-4 0,-3-1 1,4 1-1,-2 2-29,-4-2 0,0-2 0,0-2 0,2 0-7,-2 0 0,3 0 0,1 0 0,2 0-49,4 0 0,1-6 1,3-2-12,-1-1 0,9 3 76,3-6 0,19 1 0,7-7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45.1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7569,'12'0'-101,"0"0"0,-7-2-402,7-4 495,-8 4-207,4-5 87,-8 7 1,2 0-1,1 2-19,3 3 147,0-3 0,-6 14 0,0-6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45.7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70 106 7569,'12'-6'-461,"0"0"34,-1-8 206,-1 12 207,5-5 0,-7 14 0,4 5 0,-6 4 54,-4 1 1,3 0 0,1 3 0,0 1-30,2 3 1,-6 5 0,4-4 0,-4 0-42,-2 0 0,0 1 1,0-5-1,0 2-2,0-2 0,0-1 0,0-3-90,0 1 0,0-7-1,0 1 1,-8-2 81,-4 1 0,-3-11 63,-3-11 1,8-7 0,5-3 0,3-4 0,2 0 14,0-1 0,0-5 1,0 4-1,2-2 39,3 0 0,-1 2 1,8-4-1,0 4-16,-3 1 0,9 3 1,-3 6-1,7-1-51,-1 1 1,0 1 0,1 3 0,3 3-14,2 2 1,-4-4 0,6 7 0,2 1 1,2 2 1,2 2-1,-2 0 1,-2 0-5,-1 0 1,-1 2 0,4 2 0,-2 3 10,-2 3 1,-8 4 0,2 7 0,-3 2-6,-3-1 1,-1 5-1,-3 2 1,-3 4-1,-2 2 1,-2-2 0,-6-2-1,0-2 0,0 2 0,0 2 0,-2 0 0,-4-2 22,-6-2 1,-5 0-1,-5 4 1,-3-2 52,-2-2 1,-2-7 0,-6 3 0,0-2-24,0 1 1,-6-3 0,1-8 0,-1-1 55,-2 2 1,4-5-1,-5 1 1,1-2-89,4-4 1,2 3 0,3-1 0,-1-2-170,0-2 1,7-2 0,5 0-660,4 0 808,1-8 0,1-9 0,-1-10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46.2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7070,'18'0'64,"-7"0"0,1 0 0,2 0-92,1 0 0,3 0 0,-1 0 0,1 0-14,-1 0 0,2 0 0,3 0 0,1 0-68,-2 0 1,-1 0-1,-3 2 1,1 2-140,-1 2 1,1 0 248,-1-6 0,1 0 0,-1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46.4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 0 7197,'-8'6'-273,"8"0"1,2 0-1,10-6 372,1 0 1,3 0 0,1 0 0,1 0-172,-1 0 0,0 0 0,3 0 0,1 0-28,3 0 0,7-2 100,-2-4 0,4 4 0,2-6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49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 51 7569,'0'-12'-1212,"0"1"1184,0 7 230,0-12-108,0 14 1,0-4-1,-2 10-38,-4 2 1,4 8 0,-6-3-19,0 5 1,6 1 0,-3 1-43,3-1 0,2 1 0,0-1 0,0 1 22,0-1 0,2-1 1,1-3-1,5-1-39,2 1 0,-4-3 0,3 2 0,1-1-32,0-1 0,1-2 0,7-8 0,-1 0-1,1 0 0,-1 0 0,1 0 1,-1 0 20,1 0 0,-1 0 0,1-2 55,-1-4 0,-1 2 0,-3-5 87,-1 1 105,-8-6-168,3 12-63,-7-5 1,0 8 15,0 5 1,0-2-1,0 8 7,0 1 0,0-3 0,2 2 16,4 1 0,4-3 1,9 0-1,3-2-24,1-5 1,6-1 0,-4-2 0,2 0-19,5 0 1,1 0-1,0-2 24,-4-3 0,2 1 0,-6-8 1,0 0-1,-2 1 47,-7-1 1,1 0-1,-7-5 0,0 0 0,-2 5 0,-8 0-36,0-1 0,-2-1 0,-4 1 0,-6 3-75,-3 2 1,-3-4-1,1 7 1,-1-1-34,1-2 0,-1 6 1,1-4-644,-1 4 736,9-5 0,1-3 0,8-8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36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70 333 8470,'-12'0'0,"1"-2"-111,-3-4 1,5 4-1559,-3-4 1488,8 4 234,-4 2 0,10 0 0,4 0-5,6 0 0,-3 0 1,3 0-33,2 0 1,-5 0-1,3 0 1,2 0-27,1 0 1,3 0-1,1 0 1,2 0 26,3 0 1,1-6 0,-4 1 0,4 1-43,3 2 0,-7 2 0,4 0 0,-2 0 27,1 0 1,-1-6 0,-4 0 0,3 2 19,1 2 0,2 2 0,-3-2 1,3-2-10,2-1 1,-4-1 0,6 6 0,0-2 5,-1-4 1,5 4-1,-4-4 1,4 4-4,2 2 1,-2-5 0,-2-1 0,-2 2 18,2 2 1,2-4-1,2 0 1,-2 2-29,-4 2 0,4 2 1,-4 0-1,2 0-10,-2 0 1,4 0-1,-4 0 1,4 0-3,2 0 1,0 0 0,-2 0 0,0 0 6,2 0 0,-4 0 0,10 0 0,-4 0-2,-2 0 0,-1-5 0,1-1 0,0 2 11,0 2 0,0 0 0,0-2 0,0-2-10,0 2 0,0 2 1,0 2-1,-2-1 1,-4-5 1,4 4 0,-4-4-1,4 4 5,2 2 1,0 0 0,0 0 0,0 0-3,0 0 1,0-6 0,1 0 0,3 2-35,2 3 0,2 1 0,-5 0 0,3 0-15,-2 0 0,-2 0 1,-2 0-1,0 0 33,0 0 1,-6 0 0,0 0-1,2 0 30,2 0 1,2 0-1,0 0 1,-2 0 28,-4 0 1,10 0-1,-4-2 1,2-2 1,-1-2 0,-1 0 1,2 6-1,2 0-26,2 0 0,-1 0 0,-5 0 0,-2 0 2,-3 0 0,8 0 0,-5 0 1,0-2-10,-2-4 0,-2 4 0,6-3 0,0 3-6,0 2 0,0 0 0,0 0 0,2 0-13,4 0 0,-4 0 0,5 0 0,-1 0 10,0 0 1,1 0-1,-3 0 1,2 0-29,-2 0 0,-2 0 0,-2 0 0,0 0 22,-1 0 1,1 0-1,-2-2 1,-2-2 9,-1-2 0,-1 0 0,6 6 0,-2 0 8,-4 0 0,8 0 0,-6 0 0,2 0 13,5 0 0,-3 0 1,6 0-1,-4 0-8,-2 0 0,6-6 1,-1 1-1,-1 1-28,-2 2 0,-2 2 1,0 0-1,0 0 46,0 0 0,6 0 1,-1-2-1,1-2-17,2-2 0,-6 0 1,5 6-1,-1 0 53,0 0 1,1 0-44,-1 0 0,2-6-12,3 1 1,3-1 0,-8 6 0,-1 0-23,3 0 1,0 0-1,3-2 1,-3-2-11,0-2 0,-6 0 0,5 6 1,-1 0 18,0 0 0,5 0 0,-3 0 0,0 0 59,0 0 0,-1 0 1,-3 0-1,4 0-33,1 0 0,-5 0 0,4 0 0,-2 0 68,-1 0 1,7 0-1,-4 0 1,1 0-39,5 0 0,-5 0 1,1 0-1,-2 0-20,-4 0 0,3 0 0,-1 0 0,-2 0-9,-2 0 0,1 0 0,-1 0 0,-4 0-17,0 0 0,-6 0 0,1 0 0,-3 0-94,-4 0 1,-1 0-1,-3-2-210,1-3 0,-7 3-1182,1-4 155,-8 4 1310,3 2 0,-7 0 0,0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51.2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0 210 6168,'0'-17'-1,"0"-1"0,2 7 0,2-1 0,4-2 10,2-1 1,-5 3 0,5 1 0,0-3 40,-1-2 1,1 5 0,4 1 0,-3 0 2,3 1 1,2 5-1,-1-4 1,-1 2-26,-3 0 0,1 1 1,5 5-1,1 0-19,-1 0 0,1 0 0,-1 0 0,1 2-15,-1 3 1,-5 3 0,-1 6-1,1-3-33,-2 3 1,3 1 0,-5 5 0,0 1 20,0 2 1,-1 1 0,-3-7 0,2 3 9,-2 3 0,-2-4 0,-2 5 0,0-5 0,0-2 0,0 1 1,0-1 17,0 1 1,0-1-15,0 1-12,0-9 1,-2-3-11,-4-12 1,4-3 0,-4-9-1,4 1 10,2-1 1,0-5 0,2 0 0,4 0 7,6-3 1,3 7 0,3-4 0,1 3 2,5 3 0,-5 1 0,6 5 0,-2 3 79,1 0 1,1 6 0,-4-4 0,3 4 0,-1 2 0,0 0-73,0 0 1,1 6-6,-7 0 0,7 8 1,-1-3-1,-2 3 16,-1-3 1,-3 5 0,0-4 0,-1 3-64,-4 3 1,1-1 0,-5 2 0,0 3-114,0 1 1,-1 0-1,-3-5-67,2-1 230,0 1 0,2-9 0,1-1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52.8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123 88 7010,'0'-9'-466,"0"-7"1,-2 14 518,-4-4 1,2 4-1,-7 4-13,-3 4 1,1-2-1,-1 6 1,2-1 8,-1 1 1,3 2 0,0 5-1,3 1-36,3-1 0,2 1 0,2-1 0,0 1-14,0-1 0,0 0 0,0 1 0,2-1-3,3 1 1,5-1-22,8 1 1,-1-9-1,-1-1 1,-3-2 2,-1 0 1,0 0-1,5-6 1,0 0-8,1 0 0,-1-6 1,3-2-1,1-2 3,2-3 1,3-3 0,-3-1 0,4-1 12,0 1 1,6-3 0,-6-1 0,3-2 11,-1 2 1,-2-5 0,4 3 0,-4 4 43,-2 5 0,4-2 1,-5 7-1,-3-1-5,-2 4 0,5 4 1,-1 2-34,-2 0 1,-3 2 0,-5 2 0,-3 4 1,-2 2 0,5 1 0,-3 7-18,0-1 1,-2 1-1,-8-1 1,0 1-3,0-1 0,0 1 1,0-1-1,-2 0 11,-4 1 1,-4-3-1,-9-1 1,-3-2 2,-1 1 0,-2-5 0,3-2 1,-3-2 1,-2 2 1,4-5 0,-4 5 0,-1-4 6,1-2 1,6-6 0,-4-1 0,1-1-8,1 0 0,2-5 0,7 1 1,3-6-1,-3-5 1,6 4 0,0-6 0,3 1 40,-1 1 1,-2-6 0,4 6 0,-2 1-20,2 3 0,-3 1 1,-1 3-1,0 1 36,0 3 1,-5 7 0,1-2-93,-3 4 1,-1 4-1,3 4 1,1 5-72,-2 5 0,5 1 1,-3 1-1,0 1-129,3 4 0,1-3 231,8 3 0,-8 4 0,-2 1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53.1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6829,'2'12'-170,"2"0"1,2 1 74,-3 3 0,1 1 0,0 1 1,2-1 15,-2 1 1,-2-1 0,-2 1 78,0-1 0,-8 8 0,-2 2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53.8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1 140 7569,'0'-11'-224,"0"-1"-154,0-2 0,0 5 0,0-3 409,0-2 0,0 5 303,0-3-253,0 8 0,2-4 0,2 10-50,2 4 0,1 4 1,-3 9-1,4 3-28,2 1 1,-1 8-1,5-2 1,-4 4-5,-3 2 0,5-6 0,-6 0 0,0 2-67,1 2 0,-5-4 0,4-1 1,-4-1 5,-2 0 0,0-6 1,0 2 53,0-3 62,0-3-24,-8 1 0,-1-18 6,-9-12 0,8-9 1,3-10-1,1 4-52,0 1 0,0-5 0,6 2 1,0-4-3,0-2 1,2 0 0,2-1-1,4-3 29,2-2 1,1 6 0,7 8 0,-1 2 7,1 3 0,5 3 0,0 3 0,0 3 4,3 1 1,-5 8 0,8-2 0,0 5-4,-2 1 0,6 0 0,-5 0 0,1 1-59,0 5 0,-8 4 0,2 7 0,-3 1 32,-3-1 0,-7 1 0,-4-1 0,-4 1 14,-2-1 1,-2 1-1,-4-1 1,-6 1 26,-3-1 0,-5 1 1,-1-1-1,-4-1-23,-2-5 0,-2 5 0,-6-7 0,2 1-33,4-4 0,-3 2 0,7-2 0,0-3-288,0-1 1,2-2 309,5 0 0,8 0 0,3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55.6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228 0 7415,'-10'8'-584,"-5"-6"540,3 4 1,-3-2 0,-3-1 0,1 5 91,-1 2 0,1 2 1,-1 5-1,1 0-40,-1 1 0,7-1 0,1 1 0,2-1 4,4 1 0,-3 5 0,1 0 0,2-1 0,2-3 1,8-1-1,2-1 1,1 0-3,5 1 0,1-3 1,5-1-1,1-4-23,2-2 0,8-3 0,-1-5 0,1 0-4,-2 0 0,4 0 0,-4-2 0,4-1 41,2-3 0,-8-8 0,-2 2 0,-2-3 49,1-3 0,-1-5 1,-8 0-1,-3 2-3,-6 1 0,-4 1 0,-2-3 0,0-1-170,0 2 1,-14 7 0,-7 4-1,-10 3-243,-12 3 343,-13 2 0,-6 10 0,-8 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54.8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1 315 6770,'0'-11'431,"2"1"-526,3 2 0,5 2 0,8 4 0,-1-1 128,1-3 1,5 0-1,0 6 1,0 0-21,3 0 1,-1 0 0,8 0 0,-2-2-14,0-4 0,12 4 0,-7-4 0,5 4-13,2 2 1,5 0-1,-3 0 1,2 0-17,-1 0 0,-1-5 0,3-1 0,-1 2-55,1 2 1,-3 0 0,0-2 0,-1-2 26,1 2 1,-6 1 0,1-1 0,-5-2-14,-5 2 1,1 2 0,-6 2 0,0 0-7,0 0 0,-7 0 76,-7 0 0,1-8 0,5-1 0</inkml:trace>
  <inkml:trace contextRef="#ctx0" brushRef="#br0" timeOffset="386">1031 1 5885,'2'10'155,"4"-5"1,-2 3-1,7-2 1,1 0-165,-2 2 0,5-6 0,-1 5 1,5-1 35,4 0 1,3 6 0,-5-7 0,2 1-43,-1 2 1,-1-4 0,0 6-1,3-1 18,-3 1 1,-7-4-1,-3 3 1,1 1-1,-2 0 0,3-4 1,-5 5-7,2 3 0,-7-4 0,3 1 50,-4 3 1,-8-4-1,-1-1 1,-3 1-4,-4 0 0,-3-1 0,-4 5 0,-3-2-26,3 1 0,-6 1 0,0-1 0,-1-1-39,5 2 1,-2 1-1,4 3 1,3-3-8,5-3 0,7 3 1,-4-3-763,2 3 790,2-5 0,6-2 0,0-8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51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36 158 7569,'-12'0'-96,"0"0"191,8 0-570,-3 0 384,7 0 1,2 0 0,3 0 0,7 0 65,4 0 0,7 1 0,2 3 0,0 2 25,1-2 1,5-2 0,0-2 0,6 0-2,3 0 1,7 0-1,-3 0 1,5-2 1,5-4 0,3 4 0,-3-4 0,2 5 1,2 1 1,6-6 0,-3 0-1,-1 2 2,0 2 1,4 2-1,-4 0 1,0 0-3,0 0 0,1 0 1,-5 0-1,0 0-18,-5 0 1,-1 0 0,-7 0 0,-1 0-113,1 0 0,-2 0 0,-8 0 0,-2 0 128,-2 0 0,0 0 0,6 0 0</inkml:trace>
  <inkml:trace contextRef="#ctx0" brushRef="#br0" timeOffset="361">1677 53 7462,'16'-12'0,"-3"2"0,-1 3-217,2 3 0,-5-4 0,3 2 0,1 2 153,3 2 0,1 2 0,1 0 66,-1 0 0,1 0 1,-1 0-1,1 0 12,-1 0 1,1 0 0,-1 0-1,1 0 13,-1 0 0,-5 6 0,-1 2 0,3 0-14,2-1 0,-5 7 1,-1-2 8,-2 3 1,-3 3 0,-5-1-1,0 1-16,0-1 1,-1 1-1,-5-1 1,-6-1-14,-3-5 1,-5 5 0,-1-5 0,-4 3 9,-3-2 1,-1 1 0,-4-5 0,2 0-137,2-1 0,2 5 0,-4-6 133,2-2 0,7 5 0,-3 1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49.5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6336,'0'17'103,"6"1"0,2 1 0,-1 2-81,1 3 1,-2 1 0,-4-4 0,2 2-20,1-1 0,1 3 1,-4 0-1,2 0-3,2 1 1,0-3 0,-6-6 0,0 1-10,0-1 1,0 1 0,0-1-4,0 1 0,0-1 0,0 1 9,0-1 1,0-5 17,0-1-12,0-7 0,8-4 1,1-11-10,1-5 1,5-1-1,-3-1 1,4 1-5,1-1 0,1 1 0,1-1 0,2 1 19,3-1 0,-1 7 1,-6 1-1,1 2 29,-1 4 0,1 3 0,-1 1 0,1 0-16,-1 0 1,1 0-1,-1 1 1,1 3-23,-1 2 1,-5 8 0,-3-3 0,1 5-45,0 1 0,-6-5 0,3 0 1,-1 1-13,0 3 1,0 1 0,-6 1 0,-2-1 23,-4 1 0,2-1 0,-7 1 1,-1-1-143,2 0 0,-3-5 174,7 0 0,-8-1 0,5 7 0</inkml:trace>
  <inkml:trace contextRef="#ctx0" brushRef="#br0" timeOffset="355">630 507 7569,'17'0'0,"-5"0"-137,-1 0 1,-5 0-31,6 0 0,-6 0 0,5 0 0,3 0 0,1-2 130,3-4 1,-1 4-1,-1-5 1,-3 1 55,-1 0 1,-2-2 0,3 4-1,-3-3-40,-2-3 0,3 4 1,-3-4-1,0 1 20,0-1 1,-2 4 31,-6-6 0,0 7 0,-2-5-9,-4 2 1,-4 2 0,-7 6 124,-1 0 1,1 2-49,-1 4 0,3 4 1,3 7-85,6 1 1,4-1 0,2 1 0,0-1-42,0 1 0,0-1 0,2 1 3,4-1 0,4 0 1,7-1-54,1-4 1,-1 1-1,1-7 1,1-2-213,4-2 1,-1-2 287,7 0 0,0 0 0,6 0 0</inkml:trace>
  <inkml:trace contextRef="#ctx0" brushRef="#br0" timeOffset="756">1258 402 6674,'0'18'70,"0"-1"1,0 1 0,0-1-120,0 1 0,0-1 0,0 1-46,0-1 1,0 0-1,2-1 87,4-4-5,-4 3 1,8-13-15,-4 4 1,-3-4 0,7-4 26,-2-4 1,4 2 0,-5-7-1,3-3-6,4-2 1,1-1 0,3-2 0,-1-3 13,1-1 0,-1-2 0,0 3 1,1-1 68,-1 2 1,1 3-1,1 5 1,3 1-24,1-2 1,0 7 0,-5 1 0,-1 4 65,1 2 0,-1 0 0,0 0 0,1 0-61,-1 0 1,1 8-1,-1 3 1,1 5 17,-1 1 1,1 1 0,-3-1 0,-3 3-79,-6 3 0,1-4 0,-1 5 0,-2-5-599,-2-1 1,-2 5 599,0 0 0,0 0 0,0-5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47.1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36 315 6075,'-12'0'413,"1"0"-346,7 0 1,-4-8-1,10-1-18,4-1 1,-2-3 0,7 5-1,3 0-98,1 0 0,3-5 0,-1 3 1,1-2 51,-1 1 0,1 7 0,1-2 1,2 4 2,3 2 0,-1 0 1,-6 0-1,1 0 2,-1 0 1,7 0 0,-1 2 0,-2 2-32,-1 2 0,-3 7 0,1-1 0,-1 3-4,1 3 0,-7-1 1,1 3-1,-1 1-1,-1 2 1,-2 1 0,-6-7 0,2 3-5,2 3 1,-1-4-1,-5 4 33,0-3 1,-2-5 0,-1-1-9,-3-2 0,0-7 0,4 5 80,-4-2 1,4-4-34,-4-10 1,-1-4 0,1-7 0,2-1-28,2 1 1,2-6-1,2-1 1,2 1-2,2-2 1,7 3 0,-1-5 0,3 2-4,3 4 1,-1 1-1,1 3 1,-1-1 30,1 1 1,1 1 0,2 3 0,3 3-4,-3 2 0,0 3 1,1 5-1,1 0-8,-2 0 0,-1 0 0,-3 1 0,1 3 17,-1 2 0,1 8 0,-1-3 0,1 5-130,-1 1 0,-7 3 0,-2 1 0,-3 2-36,1-1 1,0-3 0,-6-1 0,0-1 29,0 1 0,0-1 0,0 1 90,0-1 0,-8 0 0,-1 1 0</inkml:trace>
  <inkml:trace contextRef="#ctx0" brushRef="#br0" timeOffset="557">1223 298 7130,'2'-16'-364,"4"5"1,-2-3 447,8 8 1,-6 2 0,3 10 0,-1 6-38,-4 3 1,6 5-1,-1 3 1,3 6-19,0 4 0,-7 2 0,5 0 0,-2 0-35,-4 0 1,-2 2 0,-2 2-1,0 3 4,0 3 0,0-6 0,0 1 1,0-3-46,0-2 0,0 0 0,0 0 0,-2 0 11,-4 0 1,4-8-1,-6-4 1,2-3-88,1-3 1,-3 1 63,2-1 1,2-7-1,-6-6 30,3-8 1,-5-8 0,6-9 0,0-4 29,-1-3 0,5-1 0,-4-8 0,2-1 8,-2-3 1,4-6 0,-4 3 0,4-3 25,2-1 0,0-7 1,0 9-1,0-3 17,0 3 0,0-3 1,2 6-1,4 1-1,6-1 1,5-3 0,5 5 0,3 2 5,2 2 1,0 8 0,4 2-1,-2 2-31,2 3 1,0 3 0,1 3 0,-5 5 3,-2 5 1,4 4 0,-4 2 0,0 0-45,1 0 1,-3 0 0,-6 0 0,1 2 6,-1 4 0,1 3 0,-1 9 0,1-1 1,-1 1 0,-7 7 0,-4 4 0,-4 2 1,-2-2 1,0 4 0,-2-6 0,-6 1-14,-9-5 1,-3 2-1,-11-2 1,-4-1-65,-4-3 0,-9-3 0,1-3 0,-5-1 82,-6 1 0,-4-5 0,-8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44.3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18 158 7569,'0'-18'-437,"0"1"0,0 5 336,0 0 1,0 7 214,0-7 132,-8 0-201,7 3 0,-7 3 1,8 12-1,2 5 10,4 5 1,-5 7 0,7 2 0,-2 3-80,0 3 0,0 2 0,-6 1 0,0 1-49,0 0 0,0 0 1,0-2-1,0-2-20,0-2 0,0-5 0,0 3 0,0-2-97,0-4 1,0-1 189,0-3 0,0 1 0,0-1 0</inkml:trace>
  <inkml:trace contextRef="#ctx0" brushRef="#br0" timeOffset="600">36 210 7459,'0'-17'0,"0"-1"-91,0 1 0,6-1 0,1 1 0,3-1 0,2 1 105,-3-1 0,13 7 0,-5-1 0,4 0-30,5 3 0,-5 1 0,6 6 0,0-2 71,1-2 0,-1 1 0,4 5 0,-4 1-95,-2 5 0,0-2 0,-3 8 14,1 1 1,0-1-1,-5 2 1,-3 1 0,-3-1-16,-6 1 1,2 3 0,-3 3-1,-1 2 0,-2-1 0,-10-3 0,-5-1 0,-7-1 18,-3 0 1,-6 1 0,4-1-1,-2-1 23,-4-4 0,5 3 0,1-5 0,2 1-17,0 1 0,-1-6 45,7 6-24,7-9 0,12 5 1,14-8-4,5 0 1,10-6 0,-2 1 0,2 1 5,-2 2 0,4 2 1,-6 0-1,2 0 22,1 0 1,-3 2-1,2 2 1,-6 3 5,-3 3 0,-3 2 0,0 5 0,1-1-46,-1-5 1,-5 5 0,-2-5 0,-2 5-8,-5 1 1,-1-5 0,-2 0 48,0 1 0,-2 3 1,-3-1-1,-7-1-19,-4-2 1,-1-7 0,-1 5-1,-1 0 72,-4 0 0,-4-7 1,-8 3-1,2-4-71,4-2 1,-4 6 0,4 0 0,-4-2-32,-2-2 1,7-2-1,3 0 1,2-2-13,0-4 1,-1 2 0,9-8-25,3-1 0,-1 3 1,7-2-64,2-1 1,2 3 0,4-2-86,4-1 1,3 5 0,11 0 201,3 1 0,4-3 0,8-8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39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2760 6966,'0'-9'-972,"2"1"1066,3 8 68,-3 0-87,14 0 0,-12 0 42,7 0 1,-5 0-51,6 0 1,0-2-63,5-4 0,0-2 0,-1-5 0,-2 3-21,-3 2 1,-1-5-1,4 3 1,-3-2 1,3 1 1,1-1 0,3-5 15,-1-1 1,-1 1 0,-3 1 0,-1 3 25,2 1 1,-5 0 0,3-5-1,1-1 35,3 1 0,1-1 1,3-1-1,1-2-41,2-3 1,7 1-1,-7 4 1,0-3-26,2-1 1,-3-6 0,5 4 0,-2-1-1,-4 1 0,5-4 0,-3 4 0,0 0 4,3-1 0,-7-3 0,4 4 0,-1-2 3,1-4 0,-4 4 0,5-2 0,-3 0 19,2 1 0,-3-5 0,5 6 0,-2-2-14,0 0 0,3 2 0,-5-4 0,2 4-9,-1 1 0,3-5 0,-2 4 0,0-2-9,3 0 0,-7 2 1,6-2-1,-3 3 11,-5 1 0,10 4 0,-9-6 1,3 0-4,4-1 1,-5 7-1,5-4 1,-2 2 7,0-1 0,1-5 0,-5 4 0,2 0 16,3-1 0,-1 3 1,-4 6-1,3-3-11,1-3 0,0 4 0,-3-5 0,-1 5-1,-1 1 1,9-5-1,-10 0 1,3 2-9,-1 1 1,-1 3 0,-1-1 0,0 1 0,1-1 1,-1 3-1,-1 1 1,-3 5-21,-1 1 1,0-4 0,3 4 0,-1 1 12,-2-1 1,-7 0 0,7 4 1,2-2 0,1-1 0,3 3 0,-1-2 10,0 2 1,1 2-1,-1 0 1,1-2-4,-1-2 0,7 1 0,-1 5 0,0 0 1,2 0 1,1 0 0,5 0 0,-4 2-3,-2 3 0,0-3 1,-3 4-1,1-4-8,-2-2 0,5 6 1,-3 0-1,-2-2 8,-1-2 1,3-2 0,2 0 0,0 0 6,1 0 0,-1 0 0,-2 0 1,4 0-1,0 0 0,6-6 0,-5 0 0,1 0 16,0-2 1,-2 4 0,4-5 0,-4-1 6,-2 0 0,4 4 0,-3-3 0,-1-1-22,0 0 0,-2 5 1,-5-5-1,-1 0 13,1 0 0,-7 5 1,1-7-30,2-2 0,1-1 0,3-3 0,-3 1 10,-3-1 1,3 1-1,-3 0 1,4-1-32,1 1 0,0-1 0,3-1 0,1-3-38,2-1 1,3 0 0,-3 3-1,4-1 45,0-2 0,6 0 1,-4 5-1,2 1 11,-1-1 0,3 1 0,-4 1 0,4 3-7,2 1 0,0 2 1,-1-3-1,1 3 0,0 2 1,-2 0-1,-2 5 1,-2-3 10,2 2 1,2-4 0,4 2-1,0 2 3,-2 2 1,10-3-1,-10-1 1,2 2-15,-1 2 0,-1 2 0,0 0 1,0 0 10,0 0 1,0 0 0,0 0-1,-2 0 6,-4 0 1,4 0-1,-4 0 1,2 0-6,-2 0 1,2 6 0,-5 2 0,-1-1-3,0 1 0,0 6 1,-3-3-1,3 5-8,2 1 0,-4 1 0,5-1 0,-3-1 0,-4-5 1,4 11 0,1-5 0,-1 3-3,0-1 1,0-2-1,-3 1 1,1-3 24,-2-3 0,4 4 1,-1-5-1,-1 3 5,2-3 1,0 3 0,6-6 0,-1 0 7,1-1 1,2-1-1,2-6 1,-1 0 9,1 0 1,0 0 0,2 0 0,2 0-31,2 0 1,0-6 0,-5 1 0,3-1-26,2-2 1,0 6-1,-6-4 1,-2 4 6,-4 2 1,4 0 0,-6 0 0,2 2 2,0 4 1,-8 2 0,3 7 0,-5 1 5,-1 3 1,-1 5-1,2-1 1,3 6 4,1 4 0,0-4 0,-3 2 0,1 4 4,2 4 1,7 2 0,-5-7-1,0-1-4,0-3 0,6 3 1,-2-4-1,2 2 3,-1-2 0,8 4 0,-3-4 0,2 2-2,0-2 1,6 2 0,1-6 0,3 1 2,-1-1 0,-5 4 0,6-4 1,-1 0 13,-1 1 1,3-1-1,-7-4 1,0 2-9,2-1 1,-6 3 0,3-2 0,-3 1 16,-2 1 0,0-6 1,0 4-1,0-3-13,0-3 1,6 3 0,-1 1 0,-1 2-26,-2-1 1,0-5 0,2-3 0,3-3 20,3 3 1,-6 0 0,3-1 0,-1-1 50,0 1 1,0-3 0,-4 2 0,1-1 4,3-1 0,0 6 0,-8-7 1,-2 3-13,-2 0 0,-2-1 0,4 5 0,-4-3-33,-1-1 1,-1 0-1,-4 5 1,3-1-29,-3-5 1,-2 5 0,-1-7 0,-1 3-19,1 0 1,-3-6 0,-1 3 0,-3-1 14,3-4 0,2 0 1,1 0-1,0 2 8,1-3 1,-1-1-1,1 0 1,-1 2-4,1 2 1,-1 2-1,1-4-61,-1 1 1,-5 1 0,-1-4-231,3 4 0,-4-2-123,1 8 0,-9-1 0,-2 7 418,-9-1 0,-15 1 0,-3-1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43.1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175 385 7464,'-17'0'-472,"-1"0"1,1 0 552,-1 0 0,7 2 0,-1 4 1,-2 4-26,-1-1 1,3 7 0,3-5 0,-1 5-64,0 1 1,6 1-1,-2-1 16,4 1 0,2-1 0,2-1 0,4-3-32,6-1 1,3-8-1,3 4 1,-1-2-36,1-1 0,1 1 0,3-6 1,1 0-8,-2 0 0,4-8 1,-1-1-1,-1-3 57,2 0 1,-7 1-1,1-7 1,-5 1 27,-1-1 1,-5 1 0,0-1 91,-1 1 1,-5 0 0,2 1 0,-6 2-92,-3 3 1,-9 5 0,0-4 0,-5 2-123,-4 5 0,-3 1 1,5 2-1,-4 0-68,-2 0 0,5 0 0,-3 0-104,0 0 273,6 0 0,-7 0 0,9 0 0</inkml:trace>
  <inkml:trace contextRef="#ctx0" brushRef="#br0" timeOffset="458">874 18 7569,'-18'-9'-718,"7"1"663,-1 8 1,0 0 28,-5 0 0,1 8 0,3 3 0,1 5 87,-2 1 1,5 3 0,-1 1 0,0 4 0,1 2 0,5-3 0,-4 5 0,2 2-16,0 2 0,1 2 0,5 0 0,0 0-41,0 0 0,0 0 1,0-1-1,0 1 7,0 0 1,0 0-1,1 0 1,3 0-10,2 0 0,2 6 0,-4 0 1,2-3-4,-2-1 1,-1-4 0,1-2 0,2-2 7,-2 2 0,-2 0 0,-2 0 0,0-3 14,0-3 1,0-2-1,-2-5 1,-2-1 5,-2 1 0,-7-1 0,1 0-11,-3 1 0,-3-6 0,1-3 0,-1-1-39,1-4 0,-3-2 0,-1-2 0,-2 0-53,1 0 0,-3-2 0,2-2 0,1-4-25,3-1 0,2 3 1,-1-6-1,1-1-102,-1-3 0,7 4 1,-1 1-1,0-5 202,3-5 0,-7 1 0,6-5 0</inkml:trace>
  <inkml:trace contextRef="#ctx0" brushRef="#br0" timeOffset="641">437 699 7569,'18'-7'-187,"-7"-1"1,1-6 0,1 3 0,3-1 230,1 2 0,1 3 0,-1 5 0,1-2-14,-1-2 1,3 0-1,3 6 1,4 0-128,0 0 0,6 0 0,-4 0 1,4 0 96,2 0 0,8-8 0,2-1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32.438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18 437 5971,'-10'-10'837,"3"3"-817,14 7-4,-5 0 84,14 0 0,-6 0 0,7 0 0,1 0 0,-1 0 9,0 0 0,1 0 0,-1 0 0,1 0-66,-1 0 0,1 0 0,1 0 0,3 0-137,1 0 0,0 0 0,-3 0 31,3 0-70,-4 0 1,6 0 0,-7 0 0,1 0-45,5 0 69,-5 0-39,-2 0 1,-1 0-411,-4 0 557,-5 0 0,9-8 0,-6-2 0</inkml:trace>
  <inkml:trace contextRef="#ctx0" brushRef="#br0" timeOffset="-252">158 88 7566,'0'-18'355,"0"9"-709,0 1 441,0 8 0,0 2-96,0 4 1,0-2-25,0 7-77,0 1 0,2 5 1,2 1-1,3-1 1,1 1-1,0-1 1,-2 1-394,2-1 1,-6 1 502,3-1 0,-3 1 0,-2-1 0</inkml:trace>
  <inkml:trace contextRef="#ctx0" brushRef="#br0" timeOffset="288">18 105 7569,'-10'0'-119,"3"0"87,7 0-213,0 0 1,7 0 290,5 0 1,4 0 0,1 0 0,1 0-4,-1 0 0,6 0 1,3-2-1,1-1-88,4-3 79,2-8-8,2 12-3,-8-13 8,6 13 1,-8-12 0,6 8-298,-2 2-277,-7 2 263,3 2 128,-8 0-100,1 0 252,-1 0 0,1-7 0,-1-3 0</inkml:trace>
  <inkml:trace contextRef="#ctx0" brushRef="#br0" timeOffset="838">560 315 7569,'0'0'0</inkml:trace>
  <inkml:trace contextRef="#ctx0" brushRef="#br1" timeOffset="7602">175 123 7569,'0'-12'-488,"0"1"1,-2 5 273,-3-6 316,3 8-71,-6-11 1,8 11 28,0-8 0,0 6-47,0-5 62,0 7 0,0-6 167,0 4-238,0 4 97,0-5 1,0 14 0,0 5 0,0 3 252,0 3-288,0-1-19,0 1 1,0 5 21,0 0 0,0 3 0,0-5 1,0 2-2,0-1 0,0 5 1,2 0-1,2 2-68,2 0 1,5-6 0,-5 7 0,0-1-138,2-2 0,-6 4 0,3-6 0,-3 0-34,-2 1 1,6-3 0,0-6-1,-2 1-240,-2-1 146,-2 1-32,0-1 212,0 1-252,0-9 337,0-1 0,0-8 0,0 0 0</inkml:trace>
  <inkml:trace contextRef="#ctx0" brushRef="#br1" timeOffset="8777">175 123 7569,'-11'0'-1361,"-1"0"1134,8 0 438,-4 0-97,8-8-31,0 6 1,0-8 41,0 5 54,0 3 146,0-14-250,0 14-24,0-6 90,0 8-86,0 0 1,8 0 0,4 0 0,3 0-23,3 0 0,-1 6 1,3 2-1,1 0-12,2 0 1,8 3 0,-3-3 0,1 2-39,0 3 1,-2-3 0,4 2 0,-4 1 42,-2 3-203,6 1-10,-11 1 198,5-1-152,-8 1 0,1-1 110,-1 0 20,-7 1-41,6-1 31,-14 1-48,13-1 41,-13 1 99,6-9-96,-8 7 36,0-6 1,0 1 37,0 1-78,0-8 3,0 4 7,0-8 183,0 0 0,0-8 1,0-4-153,0-3 9,8-11-54,-6 7 48,5-6 16,1 0-225,-6 5 203,14-13 3,-7 6-14,1-8-168,5 8 153,-5-6-15,8 14 20,-1-7 44,1 1-63,-1 6 19,0-7 71,1 17-75,-1-7 1,1 14 1,-1-5-5,1 7 10,-1 0 0,1 0 186,-1 0-169,-7 0 1,9 1 0,-5 5 0,-1 6 20,3 3 0,-1 3 0,3-1 0,-3 3-47,-3 3 1,4-2 0,-7 7-41,1-3 1,0 0 66,-4-2-244,-4-3 140,5 13 0,-5-14-85,4 4 0,-4-3 85,4-3 0,-4 1 20,-2-1 1,0 1 74,0-1 0,8 1 0,1-1 0</inkml:trace>
  <inkml:trace contextRef="#ctx0" brushRef="#br1" timeOffset="9202">1433 385 7569,'8'9'-534,"3"-3"409,-3-4 1,7-2 183,-3 0-186,4 0 222,1 8-39,1-6-87,-1 6 1,-5-8 0,-1 0 0,3 0-5,1 0-52,3 0 124,-1 0-168,1 0 158,-1 0-1,1-8 6,7 6-63,-6-14 0,7 9 45,-9-5 38,1-3-57,-9 13-2,7-14 10,-14 6 173,13 1-164,-13 1 47,6 0-47,-8 6 1,-8-11-1,-3 7 1,-5 2-5,-1 2 1,-1 2 0,-1 0 0,-3 0 21,-1 0 76,0 0-95,-2 0 2,5 0 219,-5 8-7,7-6-197,-7 13 7,6-13 131,1 14-122,3-7 0,5 9-150,-7-1 167,7 1-48,2-1 0,8 1 0,0-1-70,0 1 1,0-1 0,2 1 0,4-1 30,6 0 0,5-5 0,4-2 1,5 0-317,1-1 331,2-5-556,6 4 275,0-8 58,0 0 7,0 0 227,7 0 0,-5-8 0,6-2 0</inkml:trace>
  <inkml:trace contextRef="#ctx0" brushRef="#br1" timeOffset="9623">2341 350 7318,'-8'-10'42,"0"0"0,-5 7-5,1-3 1,1 0 0,-7 6 0,1 0-560,-1 0 427,1 0 1,-1 8 149,1-6 14,-1 13-16,1-13 1,1 14 27,5-5-72,-5-3 0,12 8 0,-5-5 0,1 5-12,4 1 1,2 1-1,2-1 1,0 1 3,0-1 0,2-1 1,4-3-32,5-1 0,5-3 0,3 3 0,3-6-217,1-4 248,0-2-33,2 0-213,-5 0 207,13-8 19,-14-2 1,12-1-15,-7-1 0,-1 0 0,2-5-30,-6 0 35,7-1-48,-9 1 180,-7-1-1,5 1-124,-13-1-14,14 1 223,-14-1-204,6 9 24,-8 1 300,0 0-53,7 6 0,-5-4-258,4 12 1,-4-2-1,-2 8 1,0 1-1,0 3 1,0 1 0,0 1 0,0-1-192,0 1 1,0-1 0,2 1-125,4-1 1,5-5 317,13-1 0,-5-7 0,6 4 0</inkml:trace>
  <inkml:trace contextRef="#ctx0" brushRef="#br1" timeOffset="10090">2865 367 7569,'10'-17'-373,"3"5"-3,-7 1 361,8 7 1,-11-10 184,9 8-85,-8 0-1,11 6-345,-5 0 227,0 0 1,5 8-1,-5 4 94,0 3-24,-2 3-34,-8-1-14,7 1 1,-5-1 0,4 1-34,-4-1 56,-2 1 6,0-9-71,0 7 0,0-12-47,0 7 95,0-7 2,0 4-6,0-8 0,2-2 1,4-4-10,-4-3 8,13-9 49,-5 1-47,7-1 1,-7 1-1,6-1 49,-7 1-44,9-1 9,-1 1 129,1-1-126,-1 9-5,1-7 9,-1 6 43,1 1-46,-1-7 6,1 14-4,-1-13 10,0 13-6,9-6-6,-7 8 28,6-8 6,-7 6-26,-1-5 50,1 7 167,-1 0-198,8 0-7,-13 7-11,11-5 14,-13 14 7,7-14 2,1 13-117,-8-5 116,5 7-2,-13 1-158,6-1-4,-8 9 152,0-7-22,0 6-127,0-7-28,-8-1 91,6 1 0,-13-1 0,5 1-517,0-1 575,2-7 0,-7 5 0,-4-5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00.5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6306,'18'0'44,"-8"2"1,-3 2 0,1 2-22,4-2 1,-2-2 0,1-2 0,3 0-1,1 2-35,3 4 0,-1-5 0,3 5 0,1-4-42,2-2 1,1 0 0,-7 0 0,0 0-98,1 0 1,-1 0 0,1 0 150,-1 0 0,1 8 0,-1 2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00.7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 0 7569,'0'10'-734,"-8"-2"1,8-8 697,0 0 1,8 0 0,9 0 0,1 0 108,-1 0 1,1 0 0,-1 0-1,3 0-134,3 0 0,-4 0 1,6 0-1,-1 0 61,-1 0 0,8 0 0,-4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02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227 245 7767,'-17'-6'0,"-1"0"-183,1 3 1,-1 1-1,3 4 1,1 1 204,3 3 0,-1 2 0,-5-2 0,-1 5 10,1 5 0,5 1 1,2 1-1,1-1-1,-1 1 1,6-1 0,-2 1 0,4-1-16,2 1 1,0-1-1,2-1 1,2-3-132,2-1 0,8-2 0,-1 1 0,8-3-138,9 0 0,1-6 0,2 4 253,2-4 0,-4-2 0,11 0 0</inkml:trace>
  <inkml:trace contextRef="#ctx0" brushRef="#br0" timeOffset="326">664 332 7022,'-8'-11'0,"-3"1"0,-5 2 0,-1 4 0,-1 2 0,1 2 0,-1 0-1,1 0 0,-1 6 17,1 0 0,1 8 0,3-3-10,1 5 1,8-4 0,-2-1-21,4 3 1,4 1-2,4 3 0,4-7 1,7-1-1,1-2-7,-1-4 1,6-2 0,3-2 0,-1 0-23,0 0 1,4-2 0,-5-2 0,-3-4-53,-2-2 0,3 5 1,-3-7 63,-3-2 1,-5-1 0,1-3 162,-6 1 1,-6-1-80,-6 1 1,-4 7 0,-9 4 0,-3 4-76,-1 2 0,-2 0 0,4 0 0,-3 0-92,3 0 1,2 2 0,1 2-1,1 4-252,-1 2 367,8-6 0,-5 11 0,5-5 0</inkml:trace>
  <inkml:trace contextRef="#ctx0" brushRef="#br0" timeOffset="738">873 280 6414,'18'0'0,"-1"0"0,1 0 0,-1 0 0,1 0 0,-1 2 190,1 4 1,-1 3-152,1 9 1,-7-1 0,-1 1-15,-2-1 0,-2 1 1,-6-1-11,0 1 1,0-1-252,0 1 178,0-1 1,0-7 1,7-10 0,3-12-4,0-3 1,5-3-1,-3 1 1,3-1 47,3 1 1,-1-1 0,1 1 0,-1 1 15,1 5 0,5-3 0,-2 6 0,-3 1 18,-5-1 1,-1 2-1,6 6 68,-1 0 1,-7 2-1,-3 2 1,-1 4-89,0 1 1,2 1-1,-4 4 1,2-3-84,-3 3 1,-1-4 0,-2 1-195,0 3 1,2-5 274,4 3 0,12 0 0,9 5 0</inkml:trace>
  <inkml:trace contextRef="#ctx0" brushRef="#br0" timeOffset="1102">1904 228 7106,'0'-18'-360,"0"7"312,0-1 0,-8 8 0,-4-2 0,-3 4 66,-3 2 1,1 0 0,0 0 60,-1 0 1,1 2 0,-1 4-41,1 6 0,7 3-37,4 3 0,4-7 1,2 1-1,0 1 1,2 3-2,4 1 1,0-5 0,9 0 0,5-1-47,-1-1 1,3 6-1,-1-5 1,2 5 22,-2 1 1,-1 1-1,-3-1 1,1 1-23,-1-1 0,-7 1 0,-4-1 14,-4 1 1,-2-1-1,-2 0 18,-4 1 0,2-6 1,-8-3-1,-1-1-12,-3-4 0,-1-2 1,-1-2-1,1 0-71,-1 0 0,1-2-4,0-4 1,7-4 98,4-7 0,12-1 0,4 1 0</inkml:trace>
  <inkml:trace contextRef="#ctx0" brushRef="#br0" timeOffset="1342">2288 175 7797,'0'18'-427,"0"-1"0,0 3 413,0 3 0,0-2 0,0 6 0,0 1-1,0-1 1,0-4-1,2 4 1,2-2-109,2-3 1,0 3-1,-6-2-85,0-1 1,0-3-45,0-2 252,0-7 0,7 6 0,3-7 0</inkml:trace>
  <inkml:trace contextRef="#ctx0" brushRef="#br0" timeOffset="1530">2253 437 6903,'0'-17'-152,"0"-1"1,2 7 0,4 1 197,6 2 1,3 2 0,3 4 0,-1-1-22,0-3 1,1 0 0,-1 6 0,1 0-109,-1 0 1,1 0 0,-1 0 0,1 0 52,-1 0 0,-5 0 30,-1 0 0,1 8 0,6 1 0</inkml:trace>
  <inkml:trace contextRef="#ctx0" brushRef="#br0" timeOffset="1959">2882 1 7569,'17'0'-80,"1"0"1,-1 0-1,1 0-126,-1 0 1,-5 0-1,-1 0 1,3 0-1,2 2 287,1 3 1,-5-3-1,-1 4 1,3-2 13,1 2 1,-3-2 0,0 5-1,1 1-47,3 0 0,-5 1 0,-1 7 1,0-1-10,0 1 1,-1-1 0,3 1-1,-6-1-13,-4 1 0,4 5 0,-1 2 1,-1 2 16,-2 4 1,-2 2 0,0 0 0,0-2 18,0-1 0,-8-1 0,-3 6 0,-3 0 19,3-1 0,-11 1 0,5 0 0,-3-2-18,1-4 0,-4 2 0,-3-5 1,-1-1-42,-4 0 0,-2-2 0,-2-3 1,0 1-114,0 2 1,0-1 0,1-9 0,-3-1-79,-4 2 0,4 1 1,-6 1-1,1-3 169,-5-1 0,-3-8 0,-3 4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02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575 53 7569,'9'-12'-400,"-3"1"1,-4 5 238,-2-6 1,-2 8 0,-4-1 229,-5 3 1,-5 2 0,-1 0 0,-1 2-14,1 3 0,-7-1 0,1 6 0,2 0 5,1-1 1,1 3 0,-4 6 0,-5 1 16,1 4 1,-6 2-1,4 8 1,-4 0-67,-2 4 1,6 4 0,2 0 0,0 3-11,0 1 1,5 0 0,1-6 0,5 1-50,5-1 0,7 4 1,-2-2-1,6-3-86,6-1 1,4-4 0,7-2-248,1-2 99,7-7 109,2 3 0,8-8 172,0 1 0,0-8 0,0-3 0</inkml:trace>
  <inkml:trace contextRef="#ctx0" brushRef="#br0" timeOffset="445">1011 490 7354,'-17'-10'-456,"-1"0"0,1 6 418,-1-1 0,1-1 0,-3 6 0,-1 0 99,-2 0 1,-6 2 0,5 2 0,3 3 119,2 3 0,1 2 1,1 5-1,-1 1-152,1-1 0,1 1 0,5-1 0,5 1-101,4-1 1,2 0-1,0 1 53,0-1 1,8-1 0,3-4 0,5-5-51,1 1 0,3-6 0,1 4 0,4-4-6,2-2 1,-3-6-1,5-2 1,0-2 76,-2-3 1,-2 3 0,-7-1 0,-1-1 57,1 2 1,-7-3 0,1 5-7,2-2 0,-7 4 37,-1-5 1,-2 5-9,2-6-144,-4 8 0,7-3-48,-3 7 0,-2 7-12,8 5 1,-1 2 0,7-1 0,-3-1-228,-3 1 348,4-5 0,1 8 0,10-7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01.3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87 262 7569,'-17'0'-78,"7"-2"0,2-2-466,1-2 0,3 1 436,-8 5 0,2-8 98,-1-4 1,3-3 0,8-3-2,0 1 1,2-1 0,2 1 7,2-1 0,7 1 0,-1-1 0,3 1 25,3 0 1,-1 1 0,1 2 0,1 5-19,4 1 0,-3 2 0,5 6 0,-2 0 44,1 0 1,1 0-1,-4 0 1,4 2-17,3 4 0,-5-2 0,6 9 1,0 5 23,-2 3 0,6 2 1,-6-3-1,3 1-41,-1 3 0,-6 5 1,4-4-1,-2 2-12,-3 4 0,3 2 0,-2 0 0,-1-2-13,-3-2 0,4-2 0,1 2 1,-3-3-21,-2-1 0,-1-6 0,-3 5 0,-1-5-111,-2-2 0,-3 1 0,5-1-137,-3 1 278,1-1 0,-2 1 0,-2-1 0</inkml:trace>
  <inkml:trace contextRef="#ctx0" brushRef="#br0" timeOffset="267">559 437 7411,'-8'-10'-352,"6"2"0,-13 10 0,5 4 350,0 6 1,-5 3-1,5 3 1,-2-1 77,1 1 0,-1 5 0,-5 0 1,-1 0-76,1 3 1,5-7 0,0 4 0,1-1-24,1 1 0,-4-4 1,9 5-1,-1-5-47,-2-1 1,6-1 0,-4 1 0,4-1-58,2 0 0,0-5 126,0 0 0,8-8 0,2 3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59.2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53 332 6676,'-17'0'-440,"-1"0"428,8-8 0,3-1 23,7-9 0,0 7 0,0-1 9,0-2 0,7 1 0,5-1 1,4 2 0,7 1 0,0-5 0,-1 3 1,-3 1 0,4 8 1,2-4-1,3 3 28,3-1 0,-4 0 0,0 6 0,-2 0-7,-3 0 1,3 0-1,-2 0 1,-2 2-38,-1 4 1,-3-2 0,1 7 0,-1 3 9,1 1 1,-7 3 0,-1-1-1,0 1-69,-1-1 1,-5 3-1,2 1 1,-4 2-1,-2-1 0,0-9 1,0-1-1,0 1 37,0 3 1,0-4 0,-2-3 4,-4-1-3,4 6-5,-5-12 0,7 3 0,0-10 0,0-7-10,0-4 0,0-1 0,0-1 1,2 1 27,3 0 0,-1-1 0,6-1 0,0-3-2,-1-1 0,3 0 0,4 5 0,-3 1 5,-1-1 1,5 1-1,6-1 1,-1 3 44,-3 3 1,5-1 0,-1 5 0,0 0 12,2 0 0,-3 3 0,5 5 0,-2 0 12,-4 0 1,5 0 0,-3 0 0,-2 0-54,-1 0 0,-3 7 0,1 5 1,-1 2 25,1-3 1,-7 9 0,-1-5-139,-2 5 1,-1-5 0,-3 8 0,2-3-112,-2-3 1,-2 1-1,-2-1 204,0 1 0,8-9 0,1 7 0,9-6 0</inkml:trace>
  <inkml:trace contextRef="#ctx0" brushRef="#br0" timeOffset="661">1433 53 7569,'0'-18'-331,"0"1"1,7 7 0,3 6 355,0 8 1,0 0 0,-7 8 0,3 1 23,-2 3 0,-2 3 0,0 2 0,2 5-26,2 1 0,0 2 1,-6 6-1,0 0-6,0 0 0,0 2 0,0 1 0,0 3-30,0-2 1,0-2-1,0-2 1,0 0 9,0 0 0,0 3 0,0-1 0,0-4-9,0 0 0,0-6 1,0 1-1,0-3-9,0-4 0,0-1 0,0-3-96,0 0 128,0 1-4,0-8 1,0-10-1,0-12 1,-2-4-44,-4-1 0,-2-8 0,-6-4 0,5-4 9,1-2 1,-4 0 0,7 0 0,-1-2 31,-2-4 0,6 4 1,-4-3-1,4 3 51,2 2 0,0 0 0,0 0 0,2 2-32,4 4 0,2-4 0,5 4 1,1-2 5,5 2 0,-1-2 1,7 7-1,-2 3-48,1 2 0,7 1 1,-4 3-1,2 1 4,0 2 0,0 8 0,6-3 0,-2 1-7,-4 0 1,2 0 0,-6 6-1,1 2 6,-1 4 0,4-2 0,-6 8 0,-1 1 9,-3 3 0,-3 1 0,-3 1 0,-3-1 8,-2 1 1,-1 1-1,-3 2 1,2 3 0,-2-3 0,-2 4 0,-4-2 157,-4-1-158,-4 5 0,-1-8 1,-3 5-1,-3-5 10,-5-2 1,-3-5 0,2 0-1,-4-1-28,0-1 0,-6 0 0,3-6 0,-3 2-126,-1-3 1,4 1-1,3 0 1,2 2 141,4-2 0,1-10 0,3-4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4:56.5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313 34 7569,'0'-10'-829,"0"-5"809,0 13 1,6-4 13,-1 12 1,1 3-6,-6 9 8,0-1 0,0 1 0,0-1-31,0 1 1,0-1-1,0 1-124,0-1 1,0 1 0,2-3 157,4-3 0,-4 3 0,6-5 0</inkml:trace>
  <inkml:trace contextRef="#ctx0" brushRef="#br0" timeOffset="1095">51 261 7569,'-12'-12'-284,"1"1"462,-1-1-298,2 2 1,4 3-1,12 7 1,6 0 104,3 0 1,3 0-1,1 0 1,5 0-7,5 0 0,4 0 0,2 0 1,-1 0-4,1 0 0,0 0 1,2 0-1,2 0 19,2 0 0,0 0 0,-7 0 0,1 0-41,0 0 1,-2-6 0,-2-2-170,-2-2 166,-7-1 0,3-1 0,-9 0 0,-3 1 88,-1 1 0,-8-6 0,1 5 25,-3-5 1,-2-1-1,-2 1-19,-3 5 1,-5-3-1,-8 8 60,1 2 0,0 2-99,-1 2 0,6 6 0,3 2 1,1 2-17,4 3 1,0-3 0,0 2-37,-1 1 54,-1 11 0,6-5 1,0 4-1,0-1-10,0 1 0,0-4 0,0 6 1,0-1-18,0-1 0,2 0 1,2-5 23,1-1 1,1-5 30,-6 0 0,0-7 43,0 7 0,0-10-64,0-2 1,0-2-1,0-10 1,0-1-52,0-3 0,8-1 0,4-3 0,3-1 25,3-2 0,-1-1 0,0 7 1,1 0 20,-1-1 1,7 3-1,-1 3 1,-2 6-44,-1 4 0,-3 2 201,1 0-178,-1 0 0,1 2 0,-1 4-54,1 6 0,-7 3 0,-1 3-134,-2-1 0,3 0 0,-5 1-90,-2-1 288,-2 1 0,-10-1 0,-2 1 0</inkml:trace>
  <inkml:trace contextRef="#ctx0" brushRef="#br0" timeOffset="1426">1064 296 7569,'11'6'-107,"1"0"0,-6-1-102,6-5 1,-7 0 0,7 0-1,2-2 85,1-3 0,-3 3 1,-1-4-1,1 2 83,-2-2 1,5 2 0,-3-7 34,3-3 0,1 4 0,-2-1 15,-3-3 1,-7-1 31,2-3 1,-6 3 0,-6 3-8,-6 6 0,3 4 0,-3 2 1,-2 0 124,-1 0 1,-3 0-1,3 2 1,1 4-57,3 6 0,-1 3 0,-3 3-88,3-1 0,4 0 1,8 1-1,0-1-24,0 1 1,0-1 0,2 1-122,4-1 1,-2-1-1,7-5 1,5-3-204,5 0 1,-1-6 332,3 4 0,4-4 0,0-2 0</inkml:trace>
  <inkml:trace contextRef="#ctx0" brushRef="#br0" timeOffset="1793">1535 313 7569,'12'0'-258,"0"0"-257,-1 0 351,7 0 136,-1 0 0,-1 8 0,-3 4 10,-1 3 1,-8 3 0,2-1 24,-4 1 1,-2-7-68,0 1 151,0 0-74,0-3 0,0-3 0,1-12-45,5-5 0,4-5 1,7-1-1,1-1 25,-1 1 0,9-1 0,1 1 1,2-1 79,0 1 1,0-1 0,6 3 0,-2 3 68,-4 6 0,4 4 0,-6 2 0,2 0-88,1 0 0,-1 0 0,4 2 0,-2 4-97,-2 6 1,-6 3-1,4 3 1,-2-1-9,-3 1 1,-5 5 0,-5 0 0,-4 1-398,-1 1 0,-5-6 444,4 5 0,-4-5 0,-2-2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0.6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315 71 7569,'-12'-16'0,"1"3"-127,-3 1 0,-1 8 1,-5-4 177,-3 1 1,3 5 0,-3-4-1,2 4 1,-1 2-257,-1 0 1,0 2-1,5 4 122,1 5 0,1-1 0,3 2 71,1 1 0,8 3 0,-2 1 1,5 1 0,8-7 0,5-1 0,2 0 9,-3-1 1,11-5 0,-5 2 0,2-2-14,1 2 0,3-4 0,0 4 1,1-4 27,1-2 0,-6 2 0,5 1 68,-5 3 0,-2 8-97,1-3 1,-3 5 0,-3 1 0,-4 1-1,-2-1-30,-1 1 0,1-1 0,-6 1 43,0-1 1,0-5 0,-2-2 31,-3-3 0,-5 5 0,-8-6 0,1-2 9,-1-2 0,-1-2 1,-2 0-1,-5 0-53,-1 0 0,4 0 0,-4 0 0,2 0 3,3 0 0,3 0 0,1 0-11,1 0 0,7-2 23,4-4 0,4-12 0,2-9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0.28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35 106 8586,'-11'-16'-1306,"-1"4"1404,8 5 0,-4 5-82,8-4 0,2 4-24,4-4 0,-2 4 55,8 2 1,-1 0-1,7 0-30,-1 0 0,1 0 1,-1 0-1,1 0-38,-1 0 1,2 0-1,3 0 1,3 0 30,2 0 1,-3 0-1,5 0 1,2 0 27,2 0 0,7 0 0,3 0 0,0 0 24,-1 0 0,7-2 1,-2-2-1,1-2 12,-1 3 1,3 1 0,-1 2 0,3 0-56,0 0 0,5 0 0,-11 0 0,5 0-21,1 0 0,-1 0 1,-3 0-1,-1 0 27,1 0 0,1-6 0,-1 0 1,-1 2 31,1 2 0,1 2 0,-1 0 0,-3 0 4,-2 0 1,9 0 0,-4 0 0,1 0-9,1 0 0,-5-6 0,0 1 0,-1 1-4,1 2 1,0 2 0,3 0 0,-1 0-11,1 0 1,-3 0 0,-1 0-1,1 0-33,0 0 0,-5 0 0,7 0 0,0 0 16,-3 0 0,5 0 0,-7 0 1,1 0-42,0 0 0,-4 6 1,-8-1-1,-4-1 0,-2-2 1,4-2 0,-6 0 0,-1 0 12,-3 0 1,-1 0-1,-1 0 1,1 0 0,-1 0 0,1 0 0,-1 0 1,0 0-32,1 0 0,-4 0 0,1 0 0,4 0 22,1 0 1,-1 0 0,-1 0 0,-1 0 4,1 0 0,5 0 0,0 0 0,-1 0 37,-3 0 1,-2 0 0,1 2 0,-1 2 30,1 2 1,-7 0 0,1-6 0,2 0 9,1 0 1,3 0-1,-1 0 1,1 0-51,-1 0 1,1 0 0,-1 0 0,0 0-6,1 0 1,-1 0 0,1 0-257,-1 0 1,-5 5-621,0 1 282,-9 0 1,3-6 564,-12 0 1,-3 8-1,-9 2 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1.0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6415,'0'18'340,"0"-1"-280,0 1 0,6-1 0,0 1-55,-2-1 1,0-1 0,-1-3-1,5-3-48,2-2 0,2 3 0,5-5-2,0-2 1,7 4 0,-1-3 0,0-1-50,3-2 0,-5-8 1,8-1-1,0-3 79,-2-4 1,-2 5 0,-7-3 0,-1-1 9,1-3 0,-1-1 0,-1-1 1,-3 3 58,-1 3 1,-8-4 383,2 5-367,-4 3 0,-4 0-36,-4 8 1,-2 8 0,-3 4-39,5 3 0,4 3 0,2-1 0,0 1-53,0-1 1,0 0-1,2 1 1,4-1-33,5 1 0,-1-7 1,2 1-1,3 0-8,6-3 1,-1-1 0,3-8 0,-2 0 95,3 0 0,-5 0 0,14 0 0,-6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3.2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0 7569,'-18'0'0,"1"0"-479,-1 0 116,9 0 311,1 0 1,8 2 58,0 4 1,-2 4-1,-2 7 1,-2 0 14,2 1 1,3-1 0,1 1 0,0-1-16,0 1 1,0 5-1,0 0-8,0-1 0,1-3 0,3-1 1,4-3 2,2-3 0,-4 1 0,5-7 1,1 0-53,-2 2 1,5-6-1,-3 4 1,3-5-43,3-1 0,-1 0 1,1-1-1,-1-3 20,1-2 0,-1-8 0,1 3 0,-3-5 51,-3-1 1,3-1-1,-3 3 1,3 1 32,3 2 0,-6 1 1,-1-5-1,1 3 158,-3 1 0,5 6 0,-6-4-81,2 3 1,1 1-1,7 6-74,-1 0 1,1 0-1,-1 0-32,1 0 0,-1 0 0,0 2 0,1 2 19,-1 2 0,1 5 0,-3-3 0,-1 2 4,-2 3 1,-3-3-1,3 2 1,-4 1-9,-1 3 0,-5-5 1,4 1 2,-4 2 0,-2-5 11,0 3 1,-2-8 29,-4 2 0,3-4-59,-9-2 1,8-8-1,-2-4-21,4-3 0,8-3 0,2 1 1,2-1 8,3 1 1,3-1-1,3 1 1,2 1 45,3 5 1,-1-3 0,-6 6 0,1 1-22,-1-1 1,3 2-1,1 6 1,2 0 77,-1 0 1,-3 0-1,-1 2 1,-1 2-45,1 2 1,5 5 0,0-3-1,-2 2-8,-1 3 0,-9-3 0,1 2 0,0 1-55,-3 3 1,1-5 0,-6 1-1,2 2-32,-2 1 0,-2 3 0,-4-1-7,-4 1 0,-2-7 0,-7-1-25,-3-2 0,-1 3 1,-10-5-1,5-2-84,5-2 181,2-2 0,-9 0 0,-1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3.5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53 7420,'0'-12'89,"0"0"0,0 6-683,0-5 37,0 7 557,0-4 0,8 16 0,2 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1.4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51 7499,'2'-18'-273,"3"1"0,-1 7 150,8 4 0,-6 6 202,5 6 1,-7 4-1,2 7 1,-4 3-11,-2 3 1,2 2 0,2 6-1,2-2-12,-2 2 0,-2 4 0,-1 4 0,3 2-53,2-2 1,0 3 0,-6-1 0,2 0-29,4 1 0,-4-5 0,4 6 0,-3-2 3,3 0 0,-4-1 0,4-5 0,-2-2-38,2-4 0,-4 4 0,5-6 0,-1 1-34,0-5 1,2-4 0,-4-1 0,1-1-30,-1 1 0,0-9 0,0-1-97,2 0 1,2-6 218,-2 4 0,3-12 0,9-4 0</inkml:trace>
  <inkml:trace contextRef="#ctx0" brushRef="#br0" timeOffset="638">455 190 7569,'0'-11'-1229,"0"-1"1121,0 0 1,2 5 0,2 7 201,1 9 0,3 1 0,-4 2 0,2 3-61,-2 7 1,-2-1 0,-2 8 0,0 2 79,0 2 0,0 2 1,0 0-1,0 0-56,0 0 1,0 0-1,0 2 1,0-1-32,0-1 0,0 4 0,0-12 1,0 2-100,0 1 1,2-7 0,1 4-1,5-2 35,2-3 1,-4-5 0,5-3-20,3-3 0,2-1 1,1 2-1,0-7 17,1-3 0,-1-2 0,1 0 0,-1 0 4,1 0 1,-1-2 0,1-1 0,1-5 30,4-2 1,-3-2-1,3-5 1,-4 0-8,-1-1 1,-3 1-1,-1-1 1,-2-1 46,1-5 0,-3 7 0,0-2 1,-3 5 35,-3 0 1,-2-1 83,-2-3-51,0 1-81,0 7 1,0 4-1,0 12-3,0 6 0,0-2 0,0 1 1,0 3-12,0 1 0,2 3 0,2-1 0,4 1-10,2-1 0,1-1 0,7-3 1,-3-1-10,-3 2 1,3 1-1,-3 3 1,2-1 7,-3 0 0,-1-5 0,-6 0 0,2 1-20,-2 3 0,-3-5 0,-1 1 25,0 2 1,-7-1 0,-3 1-1,-2-4-27,1-3 1,-1-1-1,-5-6 1,-1 0-84,1 0 1,-1 0 0,1 0 0,-1 0-51,1 0 0,1-2 1,3-4 156,1-5 0,0-13 0,-5-3 0</inkml:trace>
  <inkml:trace contextRef="#ctx0" brushRef="#br0" timeOffset="901">682 435 7569,'9'0'-1397,"7"0"1462,-4 0 1,3 0 0,3 0 0,-1 0 77,1 0 1,-1 0-1,0 0 1,1 0-66,-1 0 1,1 0-1,1 0 1,3 0-76,1 0 1,0 0 0,-5 0 0,-1 0-246,1 0 0,-1 0 242,1 0 0,7-8 0,2-2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09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1 192 7387,'0'-17'-806,"5"5"836,1 1 1,8 5 0,-3-4-47,5 2 58,1 3 0,3 5 0,3 0 16,6 0-33,-3 0 0,5 0 0,-6 0 0,2 0 1,4 0 0,-6 1 1,-1 3-1,-5 4-20,-2 2 1,1 0 0,-1 3 0,1-1-29,-1 1 1,-5 3 0,-2 1 0,-1 1 28,1-1 0,-6 7 0,2-1 0,-4-2-30,-2-1 1,0-3 0,-2 0 14,-4 1 0,-4-3 1,-7-1-1,-1-4 24,1-2 1,-1-3 0,1-5-7,-1 0 0,1-2 0,-1-3-4,1-7 1,7-6-1,4-3 1,5-2-15,1 2 0,1-5 0,5 1 0,4-2-23,0-4 0,11 4 0,-2 0 1,5 1-39,1 5 0,0 2 1,-3 1-1,3 3-41,2 3 0,-4-2 0,4 8 1,1 1 109,-1-3 0,-6 6 0,4-6 0</inkml:trace>
  <inkml:trace contextRef="#ctx0" brushRef="#br0" timeOffset="356">891 70 6984,'10'8'0,"-2"2"0,-2 1 0,1 1-472,3 1 0,2 1 472,5-2 1,6 1-1,1-7 1,-3-2 5,-2-2 1,-1-2-1,-1 0 9,1 0 1,-1-2 0,1-4-19,-1-5 1,-7-5 19,-4-1-13,-4-1 0,-2 1 1,0-1 48,0 1 1,-2 1-1,-4 3 1,-6 3 89,-3 2 1,-3 2-1,-1 6 1,-2 0-91,-3 0 1,1 0 0,6 2-1,-1 2-37,1 2 1,-1 8 0,3-3 0,1 5-80,2 1 1,9 3-1,-3 1 1,4 2-20,2-1 1,2-3-1,4-2 1,5-1 21,5-4 0,3 3 0,4-5 0,6 1-380,4 1 440,2-8 0,8 11 0,2-5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08.1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0 401 6908,'10'-4'0,"-4"4"0,-4 8-82,-2 5 0,0 5 1,0-1-102,0 1 1,0-1-2,0 0 1,0 1 183,0-1 0,8-7 0,1-2 0</inkml:trace>
  <inkml:trace contextRef="#ctx0" brushRef="#br0" timeOffset="146">105 313 6635,'0'-23'0,"0"0"0,0 1 0,-2 5 0,-4 5 0,-3 8-783,-1 8 783,2 6 0,0 15 0,-1 2 0</inkml:trace>
  <inkml:trace contextRef="#ctx0" brushRef="#br0" timeOffset="449">699 348 7422,'-18'-17'-221,"1"5"1,-1 3 179,1 1 1,0 2 0,-1 6 0,1 0 124,-1 0 0,1 0 0,-1 0 0,1 2-16,-1 4 0,1 3 0,-1 9 0,3-1-75,3 1 0,-1 1 0,7 3 0,2 3-30,2 2 0,2-6 0,2 3 0,4-5-56,5-2 1,11 1 0,1-1-1,0-1-16,3-4 1,1-3-1,8-5 1,0 2-30,-1-2 0,7-2 1,0-4 137,-2-4 0,-2-4 0,-2-7 0</inkml:trace>
  <inkml:trace contextRef="#ctx0" brushRef="#br0" timeOffset="914">961 34 7484,'0'-18'-399,"-8"9"1,6 3 437,-4 12 0,4 3 0,2 9 0,0 1-8,0 5 1,6 3 0,2 8 0,0 0-13,-1 0 0,5 0 0,-6-1-21,-2 1 1,4-6-1,-3 1 1,1 1-1,0 0-2,0-2 0,2 2 1,-5-8-22,3-2 0,0-1 1,-4-5-34,4-3 123,-4-4 0,6-10-69,-8-4 0,0 2 0,0-7 0,0-3 6,0-2 0,2-1 0,3-1 0,5 1-28,0 0 0,5-1 1,-3 3-1,5 1 39,7 2 1,-5 7 0,6-5 0,-1 2-3,-1 4 1,6 2 0,-4 2 0,0 0 17,1 0 1,3 0 0,-4 0 0,0 0-9,0 0 1,1 2 0,-5 4-1,2 6 18,-1 3 0,-3 3 1,-3-1-1,-3 1-31,-1-1 1,-8 2-1,2 3 1,-5 1-74,-1-2 1,0 5 0,0-3-1,-1-2-157,-5-1 0,-2-3 222,-4 1 0,-11 7 0,4 2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06.1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647 420 5963,'0'17'0</inkml:trace>
  <inkml:trace contextRef="#ctx0" brushRef="#br0" timeOffset="1391">53 507 7263,'10'-8'-1185,"0"6"1171,-4-3 0,-4-5-8,3-2 0,-3 3 130,-2-3 0,0 6-40,0-6 1,0 7 0,-2-5 236,-3 2-136,3 2-136,-6 6 1,0 2 0,-4 4 0,5 4 0,-1 7 0,2 1 0,0-1 0,-2 3 0,5 1 0,-3 2-25,2-1 1,2-1-1,2 0 1,0 3-27,0-3 0,6-2 0,2-3 0,1-3-18,5-1 0,-4-2 0,1 3 1,3-3 12,1-2 1,3 0 0,-1-5 0,1 3-60,-1-2 1,3-2 0,1-4-1,2-4 53,-1-5 0,-3 1 0,0-2 0,1-1 27,-3-3 0,5-1 1,-11-1 50,5 1 1,-7 5 0,-1 1 113,0-3-80,-6 6-109,6 0 1,-8 10 18,0 4 0,5 4 0,3 5 0,0-1 1,0-2 1,5-3 0,-1 5 5,3-2 0,3-9 0,1 3 1,3-4 10,1-2 0,2 0 1,-3 0-1,1 0 1,-2 0 16,-1 0 0,-3-2 0,1-4 1,-1-3 7,0-1 1,-5-5 0,-2 3 0,-2-4-48,-5-1 1,-1-6-1,-2-1 1,0 1-41,0-2 1,0 5 0,-2-5 0,-1 2-35,-3 0 1,-6-1-1,4 9 1,1 1-139,-1 3 0,-4 5 222,6-6 0,-7 0 0,3-5 0</inkml:trace>
  <inkml:trace contextRef="#ctx0" brushRef="#br0" timeOffset="1914">961 1 7425,'10'2'-852,"-4"3"865,-4 5 1,-2 8 0,0-1-1,0 0-19,0 1 0,6 1 0,2 3 1,-1 1 22,1-2 1,4 7-1,-5-1-11,3 0-11,-6 6 1,10-8 0,-7 6 74,3-2-55,-6-7-69,12 3 59,-15 0 0,7-6-6,-8 5 0,6-5 1,0-1-1,-2-1-26,-2 0 1,-2-5-82,0 0 147,0-8 0,0 1-41,0-10 0,0 1 1,0-8-1,0-1 4,0-3 1,2-3 0,1-3-1,5-1 0,2 2 0,-4 7 0,5 2 1,3-1-3,2-3 0,1 5 0,0 1 0,1 0-2,-1 1 1,3 5 0,1-4 0,2 2-11,-1 0 1,3 0 0,0 6 0,0 0 33,1 0 1,3 0 0,-6 0 0,-2 2 41,-1 4 1,-3-2 0,-1 8 0,-3 1-38,-1 3 1,-8 1-1,4 1-31,-1-1 0,-5 1 0,4-1 0,-4 3 0,-2 1-40,0 2 0,-2 0 0,-2-5 1,-2-1-110,3 1 1,1-6 0,2-1-65,0 3 0,2-5 217,3 3 0,13-8 0,9 4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7.2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228 87 7468,'10'0'-496,"-1"2"1,-5 4 464,2 6 0,0 3 0,-4 3 0,2-1 52,1 1 1,1 5-1,-6 2 1,0 0-19,0 1 0,6-1 1,0-4-1,-2 2 15,-2-1 1,-2-3-1,0-1-20,0-1-63,0 1 0,-2-3 69,-4-3 1,2-12-1,-6-12 8,3-3 0,-5-9 0,6 1 0,2 2-10,2 1 0,2-3 0,2-2 0,4-2-23,6-4 0,3 0 1,3-1-1,1 5 19,4 2 1,-1 0-1,5 4 1,0-1 9,0 7 0,-3-3 0,3 8 0,0 1 1,0 3 0,-4 4 0,5 2 0,-1 0-4,0 0 0,-6 0 0,2 2 1,-3 2-2,-3 2 1,5 7 0,-3-1 0,-3 3-3,-1 3 0,-5-1 0,0 3 0,-3 1 21,-3 2 0,-2 3 1,-2-5-1,0 2 10,0-1 0,-6 3 0,-1 0 0,-3 0-11,-4 0 1,-7 5 0,-2-7 0,1-2 8,3-1 1,-4-3 0,-3 1 0,-1-1 46,-4 0 1,-2 1 0,-2-3 0,0-1-4,0-2 0,0-6 1,-1 3-1,-3-1-18,-2-4 0,0-2 0,6-2 1,0 2-90,1 4 0,-1-4 1,2 3-1,2-3 32,1-2 0,9 0 0,-4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8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348 122 6306,'-8'-9'91,"5"-7"23,-9 5 1,0 3 0,-5 2-68,-1 4 1,-1 2-1,-2 0 1,-5 0-3,-1 0 0,4 2 0,-4 4 1,0 5-1,-1 5 0,9-4 1,0-1-1,7 3-3,4 1 0,-3 3 1,5-1-89,2 1 1,8-1 0,3 1 0,3-3-31,4-3 1,1 3 0,3-5 0,-1 0 26,1-4 1,1 1 0,2-1 0,3-2 19,-3-2 0,4-2 0,-1 0 0,-3 0-45,-2 0 0,5 0 0,-1-2 35,-2-4 1,-1-2 0,-5-5 75,-3 1 0,-2 8 0,-7-3 122,3-1-146,0 6-19,-6-6 1,-6 10-3,0 4 0,1-2 1,5 7 0,2-1 1,1 4-1,5-5 7,2-1 1,-4-2 0,5-4 2,3 4 0,-4-4 0,1 4-4,3-5 0,1-1 0,3-1 0,-1-3-36,1-2 1,-1-8 0,1 3 0,-3-5 5,-3-1 0,3-1 0,-3-1 0,4-3 18,1-1 0,0 0 0,1 3 0,-1-1 38,1-2 0,-1-1 1,1 7-1,-1 2 17,1 3 1,-1-4-1,1 7 1,-1-1 2,1 4 1,-1 4 0,0 2-43,1 0 1,-1 0 0,1 0 0,-1 0 14,1 0 1,-1 0-1,1 0 1,-1 2-5,1 4 0,-3-2 0,-1 7 0,-5 3 22,-1 2 1,6-5-1,-4 1 1,-1 1-24,-3 3 0,2 1 0,-2 1 0,-2-1 41,-3 1 1,-1-1 0,0 1 37,0-1 0,-1-5 1,-5-2 12,-6-3 1,2-1-1,-1-6 30,-3 0 0,-1 0-248,-3 0 0,3-2-301,3-4 0,4-3 414,8-9 0,8 1 0,2-1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9.4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53 7439,'12'0'-215,"-1"0"0,-7 7 0,2 5 0,-2 5 308,2 7 0,-4 3 1,3 10-1,-1 2-77,2 1 0,-4 7 0,4-4 0,-4-1-21,-2 1 1,0-2-1,0-6 1,0 0-8,0 0 1,0-6-1,0-2 1,0-2-15,0-4 0,0-1 1,0-3 20,0 1 1,0-7 0,-2-1 14,-4-2 1,2-2 0,-8-8-33,-1-4 1,-1-4 0,1-7 0,3-3 13,2-3 1,-3-4 0,3-8-1,0 0-55,0 0 1,2-2 0,6-2 0,0-1 61,0 1 0,2-4 0,4 2 1,4 3-2,0 1 1,7 8 0,-1 1 0,5 1 12,0 0 1,6 6 0,1-3 0,1 7-3,0 5 0,-2-1 1,4 5-1,-4 0 6,-2 0 0,7 1 1,-5 3-1,0-2-7,-4 2 0,2 2 0,-1 2 0,-3 2-32,-2 4 1,-1-2 0,-1 7 27,1 3 1,-3 2 0,-3 1 18,-6 1 0,-4-7 1,-4 1-1,-2 1 6,-2 3 1,-9 1 0,-3 1 0,-7-1 2,-2 1 1,-6-1 0,4-1-1,-4-3-3,-2-1 1,2 0 0,2 3-1,3-1-84,3-3 1,-2-5 0,8 4 0,5 0-351,4-1 0,1-5 405,9 2 0,4-4 0,13-2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1.72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12718,'12'0'-666,"-1"0"1,-7 2 0,4 4 440,0 5 0,-6-1 0,3 2 0,-3 1 44,-2 3 0,0 1 0,0 3 86,0 3 1,0 2 0,2 4 0,2-5 85,2-5 0,0 4 0,-4 3 0,2 1-45,1 4 1,1 0 0,-6 0-1,0-2-21,0 2 1,0 2 0,2 4 0,2 2-52,2 1 1,0 1 0,-6-4 0,2 2 13,4 2 1,-5-1 0,5-5 0,-4 0 128,-2 0 1,6 0-1,0 2 1,-2 2 34,-2 2 1,-2-1 0,2-5-1,2 0-66,1 0 1,1 0 0,-6 0 0,0 0 5,0 0 1,2 0-1,2 0 1,2 0 27,-2-1 0,-2 1 0,-2 0 0,0 0 2,0 0 0,0 0 0,0 0 0,0 0 6,0 0 1,0-6 0,0 0-1,0 0 12,0-2 0,0 4 0,0-5 0,0-1 14,0 0 1,0 0 0,2-3 0,1 1 18,3-2 1,0-1 0,-4-3 44,4 1 1,-4-1 0,4 1 6,-4-1 0,0 1 0,1-1-62,3 0 0,0-5 0,-6 0 0,0 1-108,0 3 1,2-5 0,2 1-1,2 2 55,-2 1 1,-3 3-1,-1-1-63,0 1 1,2-3 0,2-1 0,2-3-46,-2 3 1,-2-4-263,-2 1 1,0 1 73,0 5 1,0-5 283,0 0 1,8-8-1,1 3 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9.7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280 1 7569,'-17'0'-266,"-1"2"1,1 1 195,-1 3 0,1 8 1,-3-2-1,-1 3 138,-2 3 1,0 1-1,5 2 1,1 5-18,-1 1 0,1-4 0,1 6 0,4 0-19,7-2 0,3 6 0,2-4 0,0 2-31,0-1 0,0 1 0,0-6 1,2 0-75,3 0 0,-1 1 0,8-5 0,2 2-99,1-1 0,8-5 1,3-3-1,1-5-204,4-1 376,2-2 0,2 2 0,0 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0.9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7448,'10'-8'-452,"0"6"1,-6-5 434,1-1 1,9 6-1,-2-4 24,3 4 1,3 2 0,-1 0 0,0 0-68,1 0 0,-1 0 1,1 0-1,-1 0-182,1 0 242,-1 0 0,8 0 0,3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1.1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8156,'18'6'-245,"-1"2"1,1-1-377,-1 1 0,7 0 621,-1-2 0,8-4 0,-4 6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1.8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35 141 7512,'12'5'216,"-1"1"1,1 6 0,5-4-510,1 1 0,-1-5 0,1 4 0,-1-2 188,1 0 0,-1-1 1,1-5-1,-1 0 69,1 0 0,-1 0 0,1-1 7,-1-5 1,-2-4-1,-1-6 1,-4 3 24,-2 1 1,-3 1 0,-3-7 0,2 1 60,2-1 1,0 1 0,-6-1-36,0 1 1,-6 5 0,-2 2 59,-1 3 1,-3 1-1,-6 6-54,1 0 0,0 0 0,-1 0-96,1 0 1,-1 0 0,1 0-1,-3 0 101,-3 0 1,4 6 0,-5 1 0,5 1 81,1 0 0,1 6 0,-1-3-76,1 5 0,5 7 0,3 0 0,1 1-23,4 1 0,2-4 0,2 8 0,0 0 14,0-1 1,0 3 0,0-6 0,0 0-91,0 0 0,6-1 1,2-7-1,1 0 50,5 1 1,-4-1-1,1-1 1,3-2 38,1-3 0,3-7 1,-1 4-1,1-2 0,-1-1 1,7 1-1,1-6 1,2 0-61,4 0 0,-4-2 1,2-2-1,0-1-93,-1 1 1,3-6-1,-6 0 1,0-1-210,0-1 1,-1 0 332,-7-5 0,8-8 0,2-2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2.2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68 123 7569,'-17'-6'-151,"-1"0"1,9-2 0,1 4 0,2-3 172,0-3 0,2 6 1,10-2-57,6 4 1,3 2 0,5-2-1,1-2 173,2-1-174,9-1 0,-3 6 0,7-2 0,3-2 0,-2-2 0,2 2-112,-2 2 0,0 2 46,-2 0 1,2-2-266,3-4 366,-3 5 0,6-15 0,-8 6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4.2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1 297 7473,'0'-12'-199,"2"1"0,2-3 32,2-1 1,7 5 0,-3 2 0,1 2 120,1 0 0,0-5 1,5 3-1,3 0 66,3 1 1,-4-5 0,5 6 0,-5 2 14,-2 2 0,7 2 0,-1 0 1,-2 0-17,-1 0 1,-3 0 0,1 0 0,-1 0-15,1 0 1,-1 0 0,1 2 0,-1 4-11,0 6 0,-5-3 1,-2 3 8,-2 2 0,-3 1 1,-5 3-1,0-1 12,0 1 1,-2-3 0,-1-1-1,-5-3-5,-2 3 1,0-4 0,-3-1 2,1-1 1,1 4 4,-7-7-120,8 1 1,3-8 0,7-3 71,0-7 1,0-4 0,0-1-1,2-2-9,3-5 1,-1 5-1,8-4 1,0 3 30,-3 3 1,7-1 0,-7 1 0,3-1 41,0 1 1,-3-1-1,5 1 12,-2-1 1,-3 1 0,3-1-27,-6 1 0,2 5 34,-3 1 32,1 7-34,-6-4 1,-2 14-1,-2 2 1,-1 1 2,1 5 0,0 7 1,0 5-1,-2-1-12,2 0 0,-3 4 1,1-6-1,2 1-37,2 1 0,4-6 0,2 5 1,3-5 23,3-2 0,2 1 0,7-3 1,3-1-18,1-2 1,8-8 0,-2 3 0,4-1-141,2 0 1,0 0 0,0-6-136,0 0 0,2 0 1,-1 0 260,-1 0 0,12 0 0,-10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4.6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7569,'0'-10'0,"0"3"0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5.0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0 297 6455,'12'0'-153,"-1"0"1,3 0 181,1 0 0,3 0 0,-1 0 0,3 0-21,3 0 1,4 0-1,8 0 1,0-2 98,0-3 0,8 3 0,3-4 23,5 4-73,1-6-760,8 6 729,2-13 0,12 11 8,-4-8 1,11 6-1,-7-3-88,4 1-33,7 2 100,-5 6-1256,7-8 1240,0 6 27,1-13-47,-1 13-75,0-6 37,8 0 65,-5-1-649,-39 4 0,1 0 636,37-11 6,-38 11 0,1 1 2,37-6-3,-38 2 1,1 0 201,37-1-194,6-9-632,-15 9 636,5-7-4,-13 6 11,6 1-10,-9 1 179,-7 0 323,-1 6-485,-9-6 13,-7 8-161,5 0-1,-21 0 1184,12 0-1264,-22 0 1,12 6 0,-7 2 1011,-3 2-805,-2-6 0,-9 3 0,-4-3 0,-4 4 0,-2 4 0,0-1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5.7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0 262 6173,'12'-12'-22,"-1"1"1,-1-1-1,4-3 125,-3 3 0,-5 2 0,6 6 0,1-3-44,3-3 1,1 6 0,1-4-1,-1 3-16,1-1 0,1 0 0,3 6 0,1 0 8,-2 0 0,4 0 0,-1 0 1,-1 0-97,2 0 0,-5 2 1,3 2-1,-4 3-14,-1 3 0,-7-4 0,-1 6 1,0-1 2,-1-1 0,-5 6 0,2-5 1,-4 5 31,-2 1 0,-2 1 0,-4-1 4,-5 1 1,-3-1-1,1-1 1,1-3-13,-2-1 0,-1-3 1,-3 3-1,1-4 39,-1 0 0,7-6 1,-1 3-1,-1-3 0,-3-2 0,4 0 0,3-2-4,1-3 0,-4-5 0,6-8 5,3 1 1,3-1 0,5 3 0,5 1-24,0 3 0,7-1 0,-1-5 0,5 1-13,0 4 1,1-3 0,-1 5 0,2-1 22,-1-1 1,3 2 0,-2-3 0,-1 1 6,-3-2 0,-1 5 1,-1-3 9,0-2 0,1-1 0,-1-3 13,1 1 1,-8 5-1,-3 1 53,1-3 0,-6 4 12,4-1 0,-6 7 9,-6-2 0,-4 4 1,-5 4-42,3 4 0,-1 6 0,5 9-30,-2 2 0,6 0 0,-2-5 0,4-1-24,2 1 1,0-1-1,2 1 1,2-1-7,2 1 1,8-1-1,-3 1 1,5-3-87,1-3 1,7 1 0,-1-5-1,0 0-88,2 0 0,1 3 0,5-5 0,-4-2 176,-2-2 0,6-10 0,-4-1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6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7675,'0'17'-453,"0"1"0,0-1 395,0 0 1,6 7-1,0 1 1,-3 0 7,-1 0 0,4 5 0,0-5 0,-2 0 9,-2 0 0,4 4 1,-1-3-1,-1-1 41,-2 0 0,6 6 0,2-4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2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472 454 8042,'8'-11'-205,"4"-1"1,3 0 0,3 1 0,-1-1 204,1-1-404,-1-11 0,-5 5 0,-2-4 427,-3 3 0,1-3 0,-4 0 0,2-1 1,-2 1 44,-2 0 0,-2-1 0,-2 7 1,-4 0 32,-6-1 1,2 1-1,-1 1 1,-5 3-10,-5 1 0,2 6 0,-5-4 1,5 3-2,1 3 1,1-4 0,-1 2 0,1 2-2,0 2 1,-1 2 0,1 0 0,-1 2-15,1 4 1,-1 4 0,1 7 0,-1 3-1,1 3 0,-1 4 0,1 8 0,-1 2-103,1 4 0,5-3 0,3 9 1,-1 2 0,0 1 0,6 2 0,-1 1 0,3-1 23,2 1 1,0-3 0,0-1 0,0-5 30,0-1 1,0 3 0,0-3 0,0 0 9,0-1 1,0 5 0,0-6 0,0-2-24,0-3 0,-6 5 1,0-2-1,2-4-72,2-4 1,0-2-1,-2 4-58,-2-4 0,-1-4 0,3-7 0,-4-1 1,0 1-40,1-1 0,-7-1 0,2-3 154,-3-1 0,-3-8 0,1 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2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35 6361,'-10'0'615,"3"-2"-467,7-4 1,-8 4-105,-4-3 0,-3-3-47,-3 2 0,1 0 1,-1 8-23,1 4 1,-1-2 0,1 6 12,0-3 0,-1 7 0,1-3 1,-1 5 11,1 1 1,5 1 0,2-1-1,3 1 41,3-1 1,-4-5-1,2 0 1,2 1 19,2 3 1,2 1 0,2 1 15,4-1 1,-2-1 0,8-3-41,1-1 0,3-8 0,-1 4 1,-1-3-35,-3 1 0,1 0 0,6-6-1,-1 0 0,0-6 0,-1-2 0,-2 1-136,-3-1 0,-1-6 1,4 3-1,-5-5 70,-1-1 0,4-1 1,-5 1-1,3-1 34,4 1 0,-7-1 1,1 1 58,0-1 1,-6 1-1,6 1-25,-1 5 0,-5 1 1,6 6 46,0-2 49,-6 1 0,6 6 1,-6 5 12,3 6 1,-3-2 0,4 1-1,-4 3 1,-2 1 1,6 3-1,2-1-66,1 1 0,3-1 1,5-1-1,1-5-96,-1-5 0,3 2 0,3-2 1,6-2-155,4-2 0,8 3 1,2 1-1,1-2 202,5-2 0,1-10 0,3-1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6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 53 7002,'-5'12'0,"-3"-3"31,-2-1 1,6 0 0,-4-4 0,3 3-12,-1 3-31,0-6 0,6 6 27,0-4 1,2-4 0,2 1-1,4-5 2,1-3 0,-3-3 1,4 2-1,0-4-7,-1 1 0,-5-7 1,4 6-1,-2-1-13,0-1 1,-1 6 1,-5-5 0,0-1 0,0-5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3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280 0 6775,'18'0'-27,"-7"2"1,1 4 0,2 4 52,1-1 1,-1 7 0,1-4 0,5 3-21,-1 3 1,0-1 0,1 3 0,1-1 13,2-2 0,1 11 0,-7-11 0,3 2-99,3 1 0,-4-5 0,5-1 1,-7-2-205,-5 1 1,1-3 282,-7 1 0,8-7 0,-5 4 0</inkml:trace>
  <inkml:trace contextRef="#ctx0" brushRef="#br0" timeOffset="270">402 210 7569,'-7'-10'-82,"5"0"-197,-4 5 0,-4 5 231,-1 0 1,1 2-1,-2 9 1,-1 1 17,-3-2 0,-1 5 1,-3-1-1,-1 5 27,-2 4 0,-3 1 1,5-7-1,-2 3-43,1 3 0,1-2 0,0 6 1,-3-1-94,3-5 0,8-2 1,3-1 138,2-1 0,-6 1 0,5-1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2.5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35 7569,'8'-9'0,"-4"-1"-399,7 4-73,-7 4 205,12-5 232,-14 7 1,11 2 303,-7 3-253,8 5 0,-7 7 0,7 1 18,-2-1 25,-1 9 1,5-5-1,-3 6 1,-1-2-47,2-3 0,1 5 0,3 0 0,-1 2 5,1 0 0,-1-7 1,0 3-1,1-2 61,-1 0-75,1 1-102,-1-7 0,1 1-156,-1-1 0,-5-1 1,0-3 253,1-1 0,3-8 0,-7 11 0,-1-5 0</inkml:trace>
  <inkml:trace contextRef="#ctx0" brushRef="#br0" timeOffset="216">297 367 7456,'-11'0'-238,"-1"0"1,1 2 0,-5 4 291,4 6 1,-3 3-1,3 3 1,-1-1 9,1 1 0,-4 5 0,5 0 0,-5 0-185,-1 3 1,-1-7 0,1 4 0,-1-3-544,1-3 664,0 1 0,-1 7 0,1 2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20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1 332 7569,'1'-11'-310,"5"-1"1,4 2 0,7-3 0,1 3 0,-1 2 330,1 4 0,5-3 1,0 1-1,-1 2 11,-3 2 1,4 2-1,1 0 1,-3 0 97,-2 0 0,-1 2 0,-1 4 1,1 3-98,-1 1 0,-1 6 0,-3-5 0,-3 5-6,-2 1 0,4 1 1,-5-1-137,3 1 0,-6-1 0,2 1 1,-4-1 83,-2 1 0,-8-7 0,-4 1 16,-3 1 0,-3-3 78,1 2 0,-1-8-24,1 2 1,7-6 0,4-6-96,4-6 0,10-3 0,4-3 1,3 1 40,3-1 0,-1 1 0,3-1 0,1 1-7,2-1 0,1 1 1,-7-1-1,1 1 115,-1-1 1,-5 7-1,-1-1 0,-5 2 15,6-1-55,-8 3 0,3 10 1,-9 4 10,-3 5 1,3-1 0,-4 2-1,4 1-22,2 3 1,0 1 0,0 3 0,2 1-222,4 2 1,-2 1 0,7-7 0,3-1-106,1-5 1,5 5-1,1-6 278,2-1 0,8 7 0,-3-7 0</inkml:trace>
  <inkml:trace contextRef="#ctx0" brushRef="#br0" timeOffset="296">926 35 7409,'27'-5'-227,"-3"-1"0,-5-2 0,0 4 185,5-2 0,-5 1 1,6 5-1,-1 0 3,-1 0 1,2 7-1,-4 5 1,5 3 197,1 3 1,-4-1 0,4 3 0,0 1-111,1 2 1,-7 8 0,4-1 0,-2 5-48,1 5 0,-7-3 0,-7 4 0,0-4-37,-1-2 1,-5 5-1,2 1 1,-4-2-35,-2-2 1,-2 4-1,-2-1 1,-4-1-17,-1-2 0,-5-2 0,-7 0 1,-3-2-58,3-4 1,-6 4-1,-2-6 142,-4 0 0,-2-1 0,0-9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16.5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1 210 7569,'9'0'-648,"-1"2"1,-8 4 577,0 6 1,0 3 0,0 3 0,0-1 0,0 2 176,0 5 1,0-3 0,0 8-77,0 2 1,0 0-1,0 0 1,0-3-2,0-3 1,0 6 0,0-4 0,2 0-39,4-4 1,-4-3-1,4-3 1,-4 1-30,-2-1 0,5-5 12,1-1 1,2-7 15,-2 2 0,-4-6 0,4-6 0,-5-5-11,-1-5 1,0-1 0,0-3 0,0-3 22,0-6 1,0-4 0,0-2 0,0 0-3,0 0 0,-1-6 1,-3 1-1,-2-1 11,2-2 1,4 4 0,4-3 0,4 3 41,1 6 0,3 4 0,5 0 0,1 5-30,-1 5 1,1 4 0,1 3 0,3 4-19,1 0 0,0 6 0,-5-3 1,-1 3-25,1 2 1,5 0-1,0 2 1,-2 1-2,-1 3 1,-5 8 0,-1-4 0,-2 1 3,1 1 0,-5-1 0,-2 7 1,-2-1 16,1 1 1,-3-1 0,2 3 0,-6 1 2,-3 2 1,-15 1 0,3-5 0,-5 2-3,-3 3 0,4-1 0,-8-7 0,0-3-15,1-1 1,-3-6 0,6 3 0,0-1-39,0-4 0,1-2 0,7-2-149,-1 0 199,9 0 0,9-8 0,9-2 0</inkml:trace>
  <inkml:trace contextRef="#ctx0" brushRef="#br0" timeOffset="154">647 298 7435,'8'9'-734,"-7"-1"0,9-6 734,-4 4 0,-4-4 0,6 5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5:54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7569,'10'0'-1468,"-3"0"1576,-7-8 1,0 4 221,0-8-101,0 9-105,0-5 19,0 8 22,0 0 1,0 8-108,0 3 1,0-1-1,0 2-1,0 1 0,0 3 0,0 1 0,0 1-2,0-1 0,0 0 0,0 1 0,2-1-32,4 1 1,-4-1-1,4 1 1,-4-1-21,-2 1 0,2 1 0,2 2 1,1 3-44,-1-3 1,-2 0 0,-2 1-1,0 1-52,0-2 0,0-1 0,0-3 0,0 1-111,0-1 1,0-5 0,0 0-219,0 1 0,-6-3 421,1 1 0,-1-7 0,6 4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05.3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315 1047 7569,'9'0'-609,"-1"-8"427,-8 6 1,2-8 138,4 4 0,-4 2 1,2-5 104,-8 1 1,0-4 6,-8 6 0,1-1 1,-7 3-1,1-2-23,-1 2 1,1 2 0,-1 2 0,1 0-17,-1 0 0,1 6 1,-1 0-1,3 0 33,3 1 0,-9 3 1,4 8 71,-3-1-169,1 1 61,9-9 1,-4 7 36,9-5 0,-7 5 8,6 1-105,0 1 0,6-1 0,0 1 3,0-1 0,6-5 1,2-2-1,2-1 30,3 1 0,-3-6 0,2 2 0,1-4-163,3-2 1,7 0 0,0 0-15,-1 0 140,-3 0 3,-2-8 1,3 4-22,3-8 15,-3 1 76,5-7 1,-14 3-90,1 3 5,0-3 89,5 5 1,-5-8-83,-1 1 18,-7 7 59,12-5 1,-14 11-1,4-8 200,-4-1-191,-2 5 1,0 2 0,-2 12-22,-4 5 1,4 5-1,-4 1-80,4 1 54,2-1 0,2-1 0,2-3-55,2-1 66,7 0 1,-11-3-73,14 7 67,-7-14-9,9 13 6,-1-13 8,1 6-11,-1-8-13,9 0-48,-7 0 54,6 0 2,-7 0-3,-1 0-4,8 0 6,-5-8 0,5-1 2,-8-9-2,1 1 7,-8 7-4,5-5 61,-5-3 0,5-1 0,-1-7-57,-2 1-1,-9 6 0,7-18 0,-6 4 1,2-2-26,-2-4 0,-2-5 0,-2 1 0,0-2-33,0-3 1,2 3-1,1-3 1,3-3 28,-2 1 0,-2-7 1,0 11-1,2-3 42,2 3 1,0 3 0,-6 8 0,0 2 97,0 4 0,0-2 1,0 8-88,0 1 0,-6 3 0,0 2 0,0 1-17,-2 4 0,6-3 30,-3 3 0,1 4-45,-2 3 0,4 5 35,-4 5 0,-2-1 0,3 10 0,-1 3-16,-2 5 0,6 3 1,-4-2-1,4 4-2,2 1 1,0 5 0,0-6-1,0 2 15,0 0 1,0-2 0,0 4 0,0-2-1,0 2 1,6-4 0,2 3-1,0 1 55,-1 2 0,5-4 0,-4 0 1,0 2-24,-1 2 1,5 0 0,-4-2 0,-1-2-57,1 2 1,4-6-1,-6 0 1,-2-1 30,-2-1 0,3 6 1,1-6-1,0-1-8,2-3 1,-6-1-1,4-1-2,-5 1 1,5-1-1,0 1 1,0-3 10,2-3 0,-4 1-133,7-7 1,1 6-191,5-6 1,1-1 0,-1-7 292,1-3 0,7-5 0,2-8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06.8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7437,'9'8'-662,"-3"3"832,-4 5 0,4 1 1,0 1-164,-2-1 1,-2 1 0,-2-1-106,0 1 0,0-7-128,0 1 0,0-6-43,0 6 0,0-11 269,0-1 0,0-7 0,0-11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06.98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35 7569,'-2'-12'-169,"-4"1"-686,4 7 855,-6-4 0,8 8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07.5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394 384 7335,'-12'0'-310,"1"0"1,-3 0 0,-1 0 318,-3 0 1,1 0-1,-1 0 1,1 0 32,-1 0 1,1 6-1,-1 2 1,1 0 3,-1 0 0,1 3 0,0-3 0,-1 0-14,1 0 0,1 5 0,2-3 0,5 1-23,1 1 0,2-6 0,6 6 4,0 1 1,2-3 14,4 1 0,4-7 0,7 2 1,3-2-10,3 2 0,-4-4 1,6 4-1,-1-4-5,-1-2 0,6 0 0,-6 0 0,1 2-1,1 3 0,-6-3 0,5 4 0,-5-2-38,-2 2 0,-5-2 0,-2 7 0,0 1-32,-1-2 1,-5 5 0,2-3 9,-4 3 1,-2-3 0,0 0 40,0 1 1,-2-3 0,-4 0-1,-6-3 41,-3-3 0,1-2 0,-1 0 1,-5 2-27,1 2 0,-8 0 0,0-6 1,-2 0 84,-1 0 1,1 6 0,-6-1 0,2-1-96,4-2 0,-2-2 1,8 0-1,2 0-134,1 0 0,9 0-518,-1 0 541,8 0 1,12 0 0,11 0 0</inkml:trace>
  <inkml:trace contextRef="#ctx0" brushRef="#br0" timeOffset="401">848 35 7569,'6'-11'-626,"0"-1"672,0 8 22,-6-4 1,0 22-1,0 3-14,0 3 0,0 5 0,0 0 0,0 0-31,0 1 0,5 5 0,1-2 0,-2 2-51,-2-2 0,4 8 1,0-6-1,-2 0-37,-3 2 0,-1-2 0,0 0-82,0-2 112,8-8 0,-6 10 1,4-7-1,-4-3-23,-2-1 1,0-3-1,0 0 1,0 1-172,0-1 1,0-5-61,0 0 289,0-8 0,0 3 0,0-7 0</inkml:trace>
  <inkml:trace contextRef="#ctx0" brushRef="#br0" timeOffset="730">621 507 7569,'-12'0'-628,"1"0"129,7 0 510,-4 0 0,10 0 178,4 0 0,-2 0-123,7 0 1,1 0-1,6 0 1,-1 0 39,0 0 0,1 0 0,-1 0 0,1 0-91,-1 0 0,7-6 0,1 0 1,0 2-175,0 2 1,6 2 0,-4-2 0,3-2 6,-1-1 1,-2-1-1,4 6 1,-4 0-263,-2 0 414,6 0 0,-11-8 0,5-2 0</inkml:trace>
  <inkml:trace contextRef="#ctx0" brushRef="#br0" timeOffset="1168">1302 454 7569,'12'0'-288,"-1"0"-37,1 0 1,6 0 252,-1 0 0,0 0 0,1 2 191,-1 4 1,1-2-1,-1 6 1,1-3-85,-1-3 0,-5 6 1,0 0-1,-1 1-20,-1 1 0,3 0 0,-7 5-113,-2 1 0,4-1 1,-2 1-1,-2-1 80,-2 0 1,-2-5 0,-2 0 18,-4 1 1,2-3 0,-8 0 0,-1-3 1,-3-3 0,5-2 1,-1 0 23,-2 4 0,-1-4 17,-3 4 1,9-12 0,3-6-10,4-3 0,4-3 1,2 1-1,3-1-24,3 1 1,2 0 0,5-1 0,1 1-10,-1-1 1,1 1-1,-1-1 1,1 1-57,-1-1 0,1 3 1,-1 1 9,0 3 1,7 7 0,-1-4-63,-2 0 1,-1 6 105,-3-4 0,1 4 0,-1 2 0</inkml:trace>
  <inkml:trace contextRef="#ctx0" brushRef="#br0" timeOffset="1523">2106 437 7330,'-10'8'-598,"0"-6"1,6 5 760,-2 1 0,-5-4 0,3 8-13,-2 1 0,6 3 0,-3 1-65,-1 1 0,6-1 0,-4 1 14,4-1 0,-4 1-48,1-1 0,1 0-58,9 1 1,-1-8 0,8-5 0,2-3-47,1-2 1,3 0 0,-1 0 0,1 0-122,-1 0 1,0 0 0,1 0 0,-1 0-136,1 0 1,-1-2 308,1-3 0,-1-5 0,1-8 0</inkml:trace>
  <inkml:trace contextRef="#ctx0" brushRef="#br0" timeOffset="1735">2175 123 7341,'-5'-12'-786,"-1"0"725,0 8-519,6-3 580,0 7 0,0-8 0,0-2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3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8151,'0'-18'-806,"0"8"1,2-3 1295,4 7-381,-4 0-97,13 6 1,-13 2 0,4 4 7,-4 6 0,-2 9 0,0 2 0,0 0-31,0 3 0,0-1 1,0 6-1,0-2 3,0 2 0,0 8 0,0 2 0,0-2 15,0-3 1,0-1 0,0 0 0,0 0 4,0 0 1,0 0-1,0 2 1,0 2 31,0 1 0,2 1 0,2-4 0,2 2-14,-2 2 1,-3-1 0,-1-3 0,0 2-22,0 2 1,0 0 0,0-5 0,0 1-15,0-2 1,0 10 0,0-10 0,2 2 9,4 0 1,-4-3 0,4 1-1,-4 0 6,-2 0 1,6 0 0,0 0-1,-3 0 28,-1 0 1,4 0 0,0 0-1,-2-2 25,-2-4 0,-2 4 0,0-4 0,0 2 43,0-2 0,0 2 0,0-6 1,0 1-26,0-1 1,0 4 0,0-6-1,0-1-5,0-3 0,-2 4 1,-2 1-1,-2-3-34,2-2 1,2 1 0,2 1-28,0 2 1,0 1-1,0-7 1,0 1 29,0-1 1,0 1-1,0-1 7,0 0 0,0 1 55,0-1-75,8 1 0,-4-3-453,8-3-182,-8-4 0,5-8 602,-3 0 0,-4 0 0,6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06.1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333 924 7569,'11'0'0,"1"-2"-13,1-4 0,-3 4 0,0-5 0,-1 1 0,-1-2-232,0-2 0,0 4 1,-4-5 284,1-3 1,1-1 0,-8-1-32,-3 4 0,1-1 0,-8 7 0,-2 2 14,-1 2 0,-3 2 0,1 0 1,0 0-11,-1 0 1,-1 0-1,-3 0 1,-1 2 46,2 4 1,-5 2-1,3 5 1,2-1-7,1 2 0,1 1 0,-2 3 0,-3-1-4,3 1 0,7-1 1,3-1-1,-1-3 3,2-1 1,3-1 0,7 7-35,0-1 0,0 1 0,0-1 0,2-1-20,3-5 1,5 3-1,8-6 1,-1 0-67,1-1 0,5-1 0,2-6 0,0 0-130,1 0 1,5 0 0,-2 0 0,2 0 32,-2 0 1,4-6 0,-6-1-1,0-3 164,-4-4 0,-3-1 0,-3-11 0,1-1 0</inkml:trace>
  <inkml:trace contextRef="#ctx0" brushRef="#br0" timeOffset="380">350 16 7569,'10'-8'-266,"-3"6"1,-7-4 192,0 12 0,0 4 0,0 7 108,0 1 1,6 1-1,0 3 1,-2 1 3,-2-2 0,-2 6 0,0 0 0,0 3 3,0-1 1,0 0-1,0 6 1,2 0-20,4 0 1,-4 0-1,3-1 1,-3 1-39,-2 0 1,6 2 0,0 0 0,-2 2 5,-2 0 0,-2-8 1,2 6-1,2-6 0,1 0 0,1-4 0,-4 2 0,2 0 4,2-2 0,0-2 1,-6-7-1,0-1-138,0 1 0,2-1 0,2 1-146,1-1 0,1-5 195,-6 0 1,-2-9 93,-4 3 0,5-4 0,-7-2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03.4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254 280 6547,'-11'0'-346,"-1"0"418,-1 0 1,-3 0-1,-1 2 55,-1 4 1,1-2-1,-1 7-39,1 3 0,7 1 0,2 1-58,1-4 24,5 3 1,-6-5 0,8 7 10,0 1 1,2-1-110,4 1 0,3-3 0,9-1 54,-1-3-181,1-7 181,-1 4 2,1 0-76,-1-6 1,1 6 0,-1-8 63,0 0-17,1 0 0,-1-6 1,1-2-6,-1-2 0,1-1 10,-8 1 10,5-6 1,-11 9 0,6-7 0,-3 2 0,-3-1 9,-2-3 1,-2-1 0,0-1-8,0 1 1,-2-1 0,-2 1 0,-3 1 26,-3 5 1,0-5 0,-3 7 0,1-1 34,-2 4 0,-1-2 0,-3 2-74,1 3 0,-1 1 0,1 2 0,0 0-180,-1 0 193,1 0 2,7 0-13,-6 0-2,14 0 0,-13 2-17,3 3 1,5-3 1,1 6 16,12-8 1,3 0 0,9-2 0,-1-2-1,1-2 1,-1-1 0,1 3 7,-1-2-6,-7-8-3,5 12 27,-5-13 0,2 11 1,-3-8-20,-1-1 1,-2 3 0,-6-1 0,0-3 0,0-2 0,0-1 28,0-1-11,-8 9 0,-2-5 0,-7 6 0,-1 1 66,1-1 0,-6-4-32,-1 6 1,1 1 8,6 5 0,-7 0-34,1 0 1,0 0 28,5 0-30,1 0-40,-1 0-44,9 0-25,-7 7 68,14-5 1,2 12 0,12-8-1,3-2-12,3-2 1,-1-2 0,1 0 1,-1 0 1,1 0 10,-1 0 6,8 0 5,-5 0 1,7 0-17,-4 0 12,-3 0 13,13 0 1,-14 0 0,4 0-14,-3 0 12,5 0 1,-6-2-1,5-4 1,1 4-10,-2-4 1,2 4 0,-1 2 1,-5 0 87,4 0 0,3-6-78,-3 0 60,0 1-59,-5 5 10,-1 0 25,1 0 5,-1 0-25,1 0-13,-9 0 13,7 0-144,-7 7 136,1 3 0,-2 0-7,0 5 1,-6-11 0,3 8-161,-3 1 154,-2 3-26,0 1 22,0-7 25,0 6 0,-5-7 0,-3 9 45,-2-1-40,6 1 0,-5-1 0,5 1 1,-2-1 41,2 1 0,-4-1 1,2 1-1,3-1 1,1 0 283,2 1-299,0-1 1,0 1 72,0-1-101,0 1 0,5-1 0,3-1-11,2-5-29,-6 5 1,11-12 27,-3 7 23,3-7-279,-5 4 130,6-8 50,-7 0 1,9 0-406,-1 0 205,1 0 117,-1 0-76,1 0 179,-1 0 44,1-8 0,-1-1 0,1-9 0</inkml:trace>
  <inkml:trace contextRef="#ctx0" brushRef="#br0" timeOffset="852">1180 193 7569,'10'-10'-379,"-2"2"206,-8 8 0,0 2 0,2 2 1,1 4 197,3 2 0,0-5 0,-4 7 29,4 2 0,-4-5 0,4 3 1,-3 0-16,3-3 0,-4 7 1,4-5-7,-4 5-51,6-6 1,-6 5 36,3-3-190,5 3 188,-8-5 11,6 6-25,-8-14-95,0 5 102,8-7 0,-6-7 0,3-5-43,-3-4 0,-2-1 0,2-1-20,4 1 48,-4 0-3,6-1-26,0 1 22,-6-1 3,5 1-10,1-1 51,2 1-45,-1 7-2,7-5 55,-6 5-51,-1 0 3,7-5-4,-6 13 35,-1-6-31,7 8 7,-6 0 107,-1-8-104,7 6-3,-7-6 9,1 8 66,6 0-68,-7 0 1,3 2 11,0 4-19,-1-4 1,5 8-1,-3-4-18,-1 5 29,0-3-3,5 8 0,-5-9 0,-1 7 1,1-2-10,-2 1 0,3-3-14,-7 1 0,6 1 16,-6 6 3,-1-9-61,3 7 55,-6-6 2,6-1-72,-8 7 67,0-14-3,0 13 10,0-13 1,0 8 34,0-4-1,0-4 0,0 3 40,0-10 1,0-5-84,0-8 25,0 1 1,0 0-48,0-1 45,0 1-1,8-1 4,-6 1-52,13 7 46,-13-6-2,14 7-10,-14-9 8,13 1-13,-13 7 3,14-5 1,-13 11-4,9-8-19,-8 8 201,12-4-57,-7 1 0,9 5-73,-1-4-123,-7 4 103,5 2-3,-5 0-8,8 0 0,-7 0 0,1 0 23,1 0-26,3 0 1,1 8 19,1 3-30,-1 5 1,1-4-1,-3-1 19,-3 3 0,2 1-1,-9 3 1,7-1-58,-6 1 0,5-1 52,-5 1 0,0-7-59,-6 1 0,0 0 0,0 5 0,0 0-13,0 1 1,0-6 33,0-1 4,0 1 1,0 5-183,0 1 1,0-7-72,0 1 1,0-6 270,0 6 0,8-9 0,2 5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01.4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62 5969,'12'-1'79,"0"-5"43,-8 4 0,3-8 42,-7 4 0,-2 4 195,-3-4 0,3 3-129,-4-3-177,-4 4 83,8-6 0,-6 16-72,8 3 1,0 5 0,0 1-1,0 1-15,0-1 0,0 3 0,0 1 0,2 4 9,4 3 1,-4-7 0,6 4-1,-2-2-111,0 1 0,1 5 0,-3-4 0,2 0 38,-2 0 1,0-1 0,0-7 0,1 1 3,-1-1 0,-2 1 0,-2-1 7,0 1 0,0-1-10,0 0-826,0-7-147,0-2 890,0-8 0,8-8 1,2-2-1</inkml:trace>
  <inkml:trace contextRef="#ctx0" brushRef="#br0" timeOffset="689">123 80 7569,'0'-10'-883,"0"1"922,0 3 0,7 4 47,5-4 0,4 4 1,-1 4-1,-1 2 30,-3 2 0,-1 7 0,4-1 1,-3 3-63,3 3 0,1 1 1,3 3-1,-1 1-32,1-2 42,-1 6-132,1-7-26,-1 5 156,1-7-28,-1-1-103,8 0 93,-5 1 1,11-3-169,-8-3-8,0 4 128,3-7 29,-7 1-90,6-2 64,0 0 16,-5-7 18,-3 7-30,7 0 4,-21-6-7,21 6 55,-15-8-49,9 0 1,-8 7-1,5-5 1,-13 6 6,6-8 50,0 0 9,-6 0 148,5 0-75,1 0 0,0-8-49,3-3 0,-3 1 0,-6-2 116,4-1-116,-4 5 1,6-7-45,-8 3 1,0-4 0,0-1-46,0-1 1,0 1 0,-2 0 3,-4-1 1,4 1-1,-4-3 1,4-1 2,2-2 0,0-1 0,0 5 0,0-2-30,0-3 0,0 1 1,0 5-1,0 1-595,0 0 0,0 5-291,0 0 922,0 8 0,8 4 0,2 10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10.5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35 6685,'2'-15'100,"4"3"-118,-4 4 0,6 10 64,-8 4 0,1 4 0,3 7 1,2 1-6,-2-1 0,0 6 0,0 3 0,2-1-27,-2 0 0,3 6 0,-1 0 0,-2 4-19,-2 0 0,4 10 0,0-11 0,-3 3-34,-1 0 1,4 4 0,0 0 0,0-2 26,2-3 0,-6-6 1,5-1-1,-1 0 4,0-2 0,6 4 1,-7-8-1,-1-1 72,-2-3 0,0-2 0,2 1-33,2-1-142,0 1 60,-6-8 1,-6-5-1,0-10 27,2-7 0,2-6 1,2-3 28,0-2 1,2 0 0,4 5 0,6 1 69,3-1 1,-3 3 0,-1 1-1,3 4-30,2 3 0,1-5 1,0 6-1,1 2-22,-1 2 1,1 2-1,-1 0 1,1 0-26,-1 0 1,1 0-1,-1 0 1,1 0 28,-1 0 0,-5 0 0,-1 0 0,3 2-19,2 4 1,-5-4-1,-1 6 1,0-2 10,-1-1 0,-5 9 0,2-2-22,-4 3 1,-2-3-1,0-1 1,0 3-6,0 2 0,-8 1 1,-3-1-1,-3-3 3,2-1 1,-9-3 0,3 5 0,-3-4 39,-4-3 1,4 1-1,-9-4 1,1 2-27,2-2 1,-6-2 0,4 0-1,-2 2-26,2 1 1,-4 1-1,6-6 1,0 0-185,3 0 0,5 0-56,1 0 1,9-2-1,5-2 1,8-3 256,7-3 0,13-2 0,3-5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11.0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53 7569,'6'-11'0,"0"-1"0,0 6-426,-6-5 227,0 7 262,0-4 57,0 8 0,-6 8 1,-2 1-56,-2 1 1,7 6-1,-5-5 1,2 5-18,0 1 0,0 1 0,6-1 0,0 1-10,0-1 0,0 1 0,0-1-58,0 1 0,2-1 0,4 0-53,6 1 1,3-3-1,3-3 1,-1-6-60,1-4 0,1 4 1,2-1-1,3-1 73,-3-2 0,4-8 0,-1-1 0,-1-3 13,2-4 1,-6-1-1,5-3 1,-5 1-3,-1 0 0,-3-1 0,-3 1 0,-4-1 174,-1 1 1,-5-1 0,4 1-34,-4-1 0,-2 1 126,0-1-165,0 9 1,0 3-36,0 12 0,0 3 1,0 9-66,0-1 1,2 3 0,2 1-69,2 2 1,5 1 0,-3-7 0,0 1 37,0-1 1,3-5 0,-3-3-1,2-1-386,3-4 462,3-2 0,9-2 0,2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11.4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 7451,'10'-10'-180,"-3"10"1,-7 12 0,0 3 259,0 3 0,0-1 0,0 0 0,0 3-56,0 3 1,2-1-1,2 7 1,2 0-31,-2-2 0,-2 6 0,-2-4 1,0 2-4,0-2 0,0 4 0,2-4 0,2 2 11,2-2 0,-1 2 0,-5-5 1,0-1-109,0 0 1,0 4 0,0-5 0,0-3-99,0-2 1,0-1 0,0-1-181,0 1 384,-7-1 0,-3 1 0,-8-1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11.9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18 123 7389,'-10'-8'-415,"2"-1"0,10-1 455,4 4 1,-2 4 0,8 2 52,1 0 0,-3 0 0,2 0 0,1 0-72,3 0 0,3 0 0,2 0 0,3 0 9,-3 0 1,6 0-1,2 0 1,2 0-111,-2 0 1,4-2 0,-3-2 0,3-2 62,1 3 0,-4-5 1,-1 2-1,0 2 12,-2 2 0,0-4 0,-6 1 0,3 1 15,-3 2 1,-2-4 0,-1 0 14,-1 2 1,1-4-1,-1 3-24,-7-1 0,-2 8 12,-8 4 0,-8 3 1,-2 9-1,-1-1-8,-1 1 0,2-5 0,-3 3 0,3 3 27,2 1 0,-5-1 1,3-2-1,-2 1 7,1-1 1,7 3 0,-4 1-1,2 2-10,0-1 1,1-3-1,5-1 1,0-1 11,0 1 1,0-1 0,0 0-1,0 1 1,5-6-1,3-3 1,2 1-69,3 0 0,3-6 0,1 1-128,1-3 1,-1-2 0,1 0 0,-1 0-59,1 0 1,-1-6 0,1-1 0,-3-3-121,-3-4 333,3-1 0,-5-10 0,8-2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12.14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53 140 7569,'-11'-8'-647,"-1"-3"388,8-5 1,-10-1 151,9-1 1,-1 1 6,6-1 1,2 3 16,4 3 1,-3 4 82,9 8 0,0 0 0,5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12.69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191 1 6281,'7'0'77,"-7"0"1,-7 0 0,-9 1-59,4 5 0,-3-2 0,3 8 1,-3-1 29,-3-1 1,1 6 0,1-5 0,3 5 57,1 1 1,2 1 0,-1-1-97,5 1 0,-2-1 0,2 1 4,2-1 1,4 1 0,6-1-30,6 1 1,3-7 0,3-1-1,-1-2-17,1-4 1,1 3 0,3-1-1,3-2 23,2-2 1,0-2 0,2 0 0,-3 0-91,-1 0 0,-4-6 1,6-2-1,-2-1 73,-3-5 0,-3 0 0,-3-1 0,-3 1 143,-1 1 1,-8-14 0,2 5-73,-4-3 1,-4 0-1,-4 7 50,-6 1 0,-9-1 0,-2 3 0,-1 1-115,-1 3 0,6 7 0,-7-2 0,3 4-65,0 2 1,0 0 0,5 2-1,1 2 22,-1 2 1,7 5 0,1-3-1,2 2 62,4 3 0,10 3 0,4 1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6:13.3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18 7118,'12'0'-609,"0"0"787,-9 0 0,7 0-71,-4 0 0,-4 8 0,6 4-97,-1 3 0,-5 3 1,4-1-1,-4 1-33,-2-1 1,6-5-1,0-1 1,-2 3-48,-2 2 0,0 1 0,1 1 37,3-1 0,0 0 0,-4-1-47,4-4 62,-4 3 0,6-11 71,-8 8 1,0-10-4,0-2 1,-2-8-38,-4-10 1,4 1 0,-4-1 0,4 1-19,2 0 1,6 5 0,2 0 0,-1-1-26,1-3 0,6-1 0,-3-1 0,5 3 15,1 3 0,1-3 1,-1 5-1,1-2 29,-1 1 0,1 7 1,-1-4-1,3 2-2,3 0 0,-4 0 0,5 4 0,-5-1 6,-2-3 1,1 0 0,1 6 3,5 0 1,1 0-1,4 0-4,-6 0 0,-3 6 1,-3 0-1,1-1 52,-1 3 0,-5-4 0,-1 6-12,3-2 1,-1 5-1,1-1-43,-2 3 0,-8 3 1,3-1-26,1 1 1,-6-1 0,4 1 49,-4-1 0,-2 1 0,0-1 33,0 0 1,-6 1 0,0-1 0,0-1 66,-1-4 1,5 3 0,-6-3-35,0 3 1,4 1 0,-5-3 196,1-1-195,-6 0 1,12-1-249,-4 1 197,5-8-369,1 4 1,-8-7-323,-4 5 1,2-4 633,-1 4 0,-1 4 0,-5-1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4.1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12593,'0'-10'-1169,"0"3"0,6 8 0,0 5 1054,-2 6 1,-2 3 0,-2 3-1,0-1 80,0 1 1,0-1-1,0 3 1,0 1 43,0 2 1,0 3 0,0-5-1,0 2-28,0-1 0,0-3 0,0-2 0,0 1 8,0-1 0,0 1-67,0-1 1,1-5-497,5 0 492,-4-9 0,12-3 0,-8-11-10,-2-5 0,3 5 0,1 1 0,0 0 92,0 1 0,-1 3 1,-3-6-1,4 0 18,2 3 0,-1-1 0,5 6 0,-2-2 34,1 2 1,3 1 0,1-1 0,1-2-16,-1 2 0,1 2 1,-1 2-28,1 0 1,-1 0 0,0 2-1,1 4 0,-1 2 1,-1 5-1,-4-1-7,-7 1 1,-3-3-1,-2 2 1,0 1-21,0 3 1,0 1 0,-2 1 87,-3-1 0,1 1 0,-8-3 1,0-1-35,3-3 0,-7-5 1,5 4-1,-5 0 197,-1-1 1,-1-5-1,1 2-150,-1-4 0,1-2 0,-1 0 0,1 0-40,-1 0 1,3-2 0,1-4 0,3-3-190,-3-1 1,4-4 0,1 6 0,-1-1-194,0-5 0,6 4 0,-2-1-23,4-3 0,2-1 361,0-3 0,16 1 0,3-1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12.2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1380 7569,'10'9'-150,"-2"1"0,-6-6-684,4 2 732,3 0 1,9-6 0,-1-2 86,1-4 0,-3 2 0,-1-8 0,-4-1 49,-3-3 1,5-1 0,-4-3 0,0-1 29,-1-2 1,5-2 0,-6 1 0,0-3-32,1 0 1,-3-6 0,6 4 0,0-4-25,-1-2 1,-5-2 0,2-2-1,-4-1-16,-2 1 1,0-6 0,0-1 0,0-3 7,0 2 0,0-1 0,0 5 0,0 1 14,0-1 1,0 2 0,0 6 0,0 2 37,0 4 0,0-2 0,0 8 0,0 1 35,0 3 1,0 2 69,0-1-225,0 8 0,-2 5 3,-4 10 1,4 5-1,-4 8 1,3-1 47,-3 0 0,4 7 0,-4-1 0,4 0-10,2 3 0,-6-7 0,0 6 1,3-2 22,1 1 0,2 1 0,0-4 1,2 3 114,3-3 1,-3-2 0,6-1 0,-2-1-107,0 1 1,5-1-1,-3 1 1,2-1-16,3 1 1,1-7 0,0-1 0,-3 0-19,3-1 0,1-5 0,3 2 1,-1-4 14,1-2 0,-1 0 1,1 0-1,-1-2-4,1-4 0,-1-2 1,0-5-1,1 1 18,-1-1 0,-5-3 0,0 1 0,1 1 0,3 2 1,-5 1 0,-1-7-6,-2 1 1,0 5 0,-4 1-1,1-3 1,-1-2-9,-2-1 0,-2 0 0,0-1 1,0 1 1,0-1 0,0 1 53,0-1 1,0 1 18,0-1 0,0 1-33,0-1-3,0 9 1,0-1-66,0 4 116,0 4-84,0-6 22,-8 8 0,7 8-1,-5 4 1,2-4-1,0-1 39,-2 1 1,0-4 71,6 8 0,0-7-41,0 7 1,2-6 0,2 6-40,2 1 0,2-3 1,-4 1-7,1 3 1,7 2 0,-4-1-1,0-1-95,-1-3 1,7 1-16,-2 5 0,-3-1 0,1-2 1,0-5-44,-1-1 0,-3 4 0,6-7-484,1-1 1,3-2 596,1-2 0,9 0 0,1 0 0</inkml:trace>
  <inkml:trace contextRef="#ctx0" brushRef="#br0" timeOffset="250">1171 751 7290,'15'2'-998,"-3"4"957,-6 5 0,-4 5 0,-2 1 0,0 1 121,0-1 0,0 1 0,-2-1-139,-4 1 0,2-1 0,-8 1 0,1-1-46,1 1 1,-6-1-1,5-1 105,-5-5 0,-1 13 0,-1-5 0</inkml:trace>
  <inkml:trace contextRef="#ctx0" brushRef="#br0" timeOffset="1056">1904 437 7148,'10'7'-555,"-2"-5"546,-8 14 0,0-12 0,0 7-19,0 3 1,0 2-1,0 1 1,0 1 60,0-1 0,-8 0 0,-4 1-37,-3-1 0,3-1 1,2-3 12,3-1 1,-5-6 0,4 4 0,0-1 0,-1-1-4,-1 0-2,-2-2 7,-5 1 0,-1-5-26,1 4 1,-1-4 21,1-2 0,0 0-31,-1 0 1,1 0 22,-1 0 1,1-2 0,-1-2 0,1-3 0,-1-3-2,1-4 1,5-1 0,2-3-1,1 1 30,-1-1 1,6 1-1,-2-1 55,4 1-72,2 0 1,0-1-1,0 1 1,0-1 23,0 1-33,0 7 0,6 0 1,2 6-36,2-1 0,1-7 0,5 4 0,-4-2-5,3 7 33,-5-5 1,1 8 14,1 0 0,0-6 1,5 0 148,1 2-159,-9 2 2,7 2 80,-6 0-77,7 0 11,-7 0 0,5 0 0,-3 0 1,3 0-1,3 0-22,-1 0 24,1 0 9,-1-7-99,1 5 88,-1-6-2,8 8-62,-5 0 56,5 0-6,-8 0 4,9-8 40,-7 6-42,6-6-8,-7 8 42,-1-7-32,8 5-3,-5-6 7,5 8 57,-7 0-56,-1 0-2,-7-8 10,5 6 21,-5-6-27,0 8 6,5 0-62,-13 0 56,14 0-2,-14 0 1,7 0 11,-3 0-15,-4 0-60,6 0 25,0 0 1,-5 0-91,9 0-4,-8 0-16,12 0-224,-15 0 328,15 0-69,-14 0 1,8 0-233,-5 0 334,-3 0 0,14 0 0,-6 0 0</inkml:trace>
  <inkml:trace contextRef="#ctx0" brushRef="#br0" timeOffset="1917">2603 0 6232,'9'0'-186,"1"0"437,-4 0-183,-4 0 0,8 0 0,-5 0 96,7 0 0,4 0-123,1 0 1,0 0 0,1 0-1,-1 0-34,1 0 1,-1 6-1,1 2 1,-1-1-24,1 1 1,-1 6 0,1-3 12,-1 5 0,1-4 0,-1-1 0,-1 5 1,-5 5-5,5-1-39,-7 5 48,1-8 3,-2 8-11,0-5-8,-6 5 14,5 0 1,-1 1-2,0 3 1,0 2 0,-6-6 0,0 2 16,0 4 0,0 0 1,0 0-1,-2-2-13,-4 2 0,2-3 0,-6-1 0,3 0-1,3 0 0,-4-4 0,0 4 0,-1-1-15,-5-5 1,4 4 0,-1-1 0,-3-5 32,-1-5 1,3 1-1,0-3 1,-1 1 25,-3-1 0,5 2 1,-1-7-1,-2 1-4,-1 0 1,-3 3 0,1-5-1,-1 0-11,1 2 1,-1-6 0,1 6-3,0-1 0,-1-5 1,1 4-27,-1-4 0,6-2 0,3 2 0,-1 2-30,0 2 1,5 0-84,-7-6 0,8 1 0,-4 3 110,1 2 0,-3 0 0,-8-6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08.6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716 245 7216,'10'-8'-283,"3"-2"1,-5-5-1,0 1 189,0 3 0,-1 5 0,-3-6 105,2-1 1,0 3 0,-6-2 24,0-1 1,0-3 0,0-1-6,0-1 1,-8 7 0,-3-1 227,-5-2 1,-1 5-211,-1-3 0,1 8 0,-1-2 2,1 4 0,-1 2 0,1 0-53,-1 0 0,1 2 0,-1 2 0,3 4-7,3 2 0,-3-1 0,5 5 0,0-2 22,4 1 0,-1 3 0,-1 1 0,0 1 18,0-1 0,3 1 1,5 1-4,0 4 1,-6-3 0,0 3 0,2-2 27,2 3-47,2-5 1,0 8-1,0-4 1,0 5-16,0-1 0,0 6 0,0-6 0,0 2 3,0 0 1,0 0-1,0 6 1,0 0-4,0 0 0,0-6 1,0 0-1,0 2 5,0 2 1,0-4 0,2-1-1,2-1-2,2 0 0,2-6 0,-5 4 0,3-1 0,-2-1 1,0 0-1,0-3 1,2 1-42,-2 2 0,-3 1 1,-1-7-1,0 1-12,0-1 0,0 0 0,0 1-8,0-1 0,0 1-223,0-1 0,-7 1-197,-5-1 484,-3-7 0,-3 5 0,1-5 0</inkml:trace>
  <inkml:trace contextRef="#ctx0" brushRef="#br0" timeOffset="404">0 978 7465,'12'0'-148,"-1"0"0,-7-2 0,4-1 0,0-3 0,3 2 212,5 2 0,1 2 1,1 0-1,-1 0-5,1 0 1,-1 0 0,1 0 0,1 0-10,4 0 0,-1 0 0,5 0 0,0 0-55,0 0 1,0 0 0,4 0-1,-1 2 11,1 4 1,2-4 0,1 3 0,1-3-400,0-2 1,0 0 392,0 0 0,8 0 0,2 0 0</inkml:trace>
  <inkml:trace contextRef="#ctx0" brushRef="#br0" timeOffset="879">1537 437 7444,'-12'0'-408,"1"0"0,-3 0 424,-2 0 1,-1 0 0,0 2 0,-3 2 201,-3 2-177,3 7-1,-5-3-10,0 7 0,6-3 46,-5 3 0,-1-3 65,2 9 0,0 4-23,5 3-72,1 3 0,-1 1-3,1 1 1,-1 0 0,1 2 0,1 2 0,5 2 1,-3 1-1,8-3 1,2 2-48,2-2 0,2-2 1,0-2-1,2-2-87,4-4 1,4 4 0,9-6 0,3 0-67,1-4 0,2-3 0,-2-3 0,6 1 68,4-1 0,2-5 0,0-3 0,0-1 88,0-4 0,8-2 0,1-2 0</inkml:trace>
  <inkml:trace contextRef="#ctx0" brushRef="#br0" timeOffset="1389">1816 909 7569,'0'-12'-238,"2"0"-186,4-1 0,-2 3 0,8-2 541,1-1 0,3 3 0,1-2-87,1-1 1,-1 5-1,1 2 1,-1 2 26,0-2 1,1 5-1,-1-5 1,1 4-11,-1 2 1,7 0 0,-1 2 0,-2 2-72,-1 1 1,-5 9-1,-1-2 1,-3 3-35,3 3 1,-4-7 0,-1 1 0,-1 2 47,-4 1 0,-2 3 0,-2-1 0,0 0-3,0 1 0,-2-1 1,-4 1-1,-3-1 14,-1 1 1,-6-1-1,5 1 1,-5-3 15,-1-3 1,-1 3 0,1-5 0,-1 2-63,1-1 1,-1-7-1,1 4-75,-1 0 0,1-6-55,-1 4 175,9-5 0,-7-8 0,7-3 0</inkml:trace>
  <inkml:trace contextRef="#ctx0" brushRef="#br0" timeOffset="1864">2497 769 7569,'0'-10'-571,"-7"2"0,3 8 563,-8 0 0,6 0 1,-5 0 24,-3 0 1,4 0-1,-1 2 1,-3 2 32,-1 2 0,-3 6 1,1-5-1,-1 1 12,1 0 0,1 5 1,3-1-1,1 2-11,-2-3 1,5 5 0,-1-4-1,2 3-1,4 3 1,-3-1 0,1 0 0,2 1 20,2-1 0,2 1 0,0-1-12,0 1 0,2-1 1,2 1-1,4-1-2,1 1 1,-3-9 0,6-1-25,1 0 1,3 0-1,1 3 1,1-5-34,-1-4 1,1-2 0,-1 0 0,1 0-41,-1 0 1,1 0-1,-1-2 1,0-2-102,1-2 1,-1-1 0,1 3-181,-1-2 0,-5-2-375,0 2 696,-1 4 0,-1-13 0,-2 5 0</inkml:trace>
  <inkml:trace contextRef="#ctx0" brushRef="#br0" timeOffset="2246">2934 1310 6804,'17'8'286,"-7"2"-272,-4 7 1,-4 1 0,-2-1-1,0 2 1,-2 3-201,-4 1 1,0 2 0,-9-3 0,-5 1 185,1-2 0,-8 6 0,0 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19.2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18 6915,'12'0'1,"-1"0"1,3 0 0,2 0 4,1 0 1,-5-6 0,-1 0-1,3 2-2,1 3 1,3 1-4,-1 0 1,1 0-1,-1 0 1,1 0 0,-1 0-2,1 0 1,5 0-1,0 0 1,-1 0 3,-3 0 1,-2 0 0,1 0-45,-1 0 1,1 0-1,-1 0-120,1 0 0,-3 1 0,-1 3-79,-3 2 0,-1 2 239,2-2 0,3 3 0,-5 9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19.7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7569,'0'10'-365,"0"-3"0,2-7 1,3 0 339,7 0 0,-2 0 0,1 0 68,3 0 1,2 0 0,1 0-1,0 0-3,1 0 0,-3 2 0,-1 2 0,-2 2 16,1-2 1,3-2 0,1-2-1,1 0-22,-1 0 0,8 0 0,3 0-35,-1 0 1,-2 0-1,-8 0 1,1 0 8,-1 0 0,1 0 0,-1 0-82,1 0 0,-1 0-101,1 0 1,-3 2 174,-3 4 0,3-4 0,-5 5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27.68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18 7569,'-9'-9'-1125,"1"1"1180,8 8 0,0 2 0,0 4 26,0 5 0,0 5 0,0 1-39,0 1 1,0-1-1,2 1 1,2-1-37,1 1 0,1-1 0,-6 1 0,0-1-25,0 0 0,6 3 0,0 1 1,-2 3 2,-2-3 1,-2-2-1,0-1 4,0-1 0,0 1 0,0-1-28,0 1 0,0-7 1,0 1-144,0 1 1,0-3-231,0 2 413,0-8 0,0 11 0,0-5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28.93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88 332 7569,'-9'-2'-1594,"3"-4"1585,-4 5 1,6-7 58,-7 8 1,5-6 108,-6 0 1,6-2 74,-5 3-229,7 3-3,-4-6 0,10 8 0,4 0-17,5 0 1,5-6 0,1 0-1,1 2-9,-1 2 0,1 2 1,1 0-1,3 0 38,1 0 1,6 0 0,-4 0 0,0 0-13,1 0 0,5-2 0,-2-1 1,4-3 2,2 2 0,0 2 1,0 2-1,-1 0-8,1 0 0,2-6 1,2 0-1,2 2 1,-2 2 1,-3 2-1,-1 0 1,0 0-1,0 0 0,0 0 0,0 0 0,0 0 2,0 0 0,0 0 0,2 0 0,2 0 0,1 0 0,3 0 0,-4 0 0,2-2 16,-3-3 0,5 3 1,-2-4-1,-2 4-5,-2 2 1,-1 0 0,3 0 0,2-2-10,-2-4 1,-2 4 0,-2-4 0,-1 4-1,1 2 1,6-5-1,0-1 1,-2 2-17,-2 2 0,3 0 0,1-2 0,-2-2 39,-2 3 1,4-1-1,-1 0 1,-1-2 5,-2 2 1,-2 2 0,0 2 0,0 0-25,0 0 1,0-6 0,0 0 0,-1 3-7,1 1 0,6 2 0,0 0 1,-2-2-3,-2-4 0,-1 4 0,3-4 1,2 4 11,-2 2 0,-2-2 0,-2-2 0,0-1 10,-1 1 0,1 2 0,0 2 0,0 0-14,0 0 0,0-2 1,0-2-1,-2-2-8,-4 2 0,2 2 1,-6 2-1,1 0 12,-1 0 0,4 0 1,-4 0-1,0 0 5,1 0 0,-1-2 0,-4-2 1,2-1-1,-1 1 0,3 2 0,0 2 0,2 0-3,4 0 1,-3-6 0,1 0-1,2 2 6,2 2 1,2 2 0,-2 0 0,-2-2-7,-2-3 0,-2 3 0,4-4 0,-4 4 2,-2 2 1,5 0 0,-5 0 0,0 0 8,0 0 0,4 0 0,-5-2 1,-3-2 43,-2-2 0,-1 0 1,-1 6-1,1 0-57,-1 0 1,-5 0 0,0 0 2,1 0 0,-3 0-128,1 0-335,1 0-545,6 0 994,-9 0 0,7 8 0,-6 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41.66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559 192 6339,'-6'12'-192,"-2"-2"215,-1-3 1,-3 7 0,-5-4 0,1 1 92,4 1 1,-3-2-1,3 3 1,-3-1-124,-3 1 1,1-3-1,-1 2 22,1 1 0,-1-5 0,1-2 0,-1-2-7,1 2 1,3-4-1,-1 3 1,-5-3-11,1-2 0,0 0 0,1 0 0,1 0-3,-1 0 1,1 0 0,-1-2 0,1-1-26,-1-3 1,3-8 0,1 4 0,3-1 4,-3-1 0,6 0 0,1-5 0,1 0 1,0-1 1,0 1-1,6-1 8,0 1 0,0-1 0,0 1 0,2 1-2,4 5 0,-2-5 20,7 4 0,-5-1 0,6-1-24,1 3 0,-3 7 1,2-4 9,1 0 1,3 6 0,-1-5 0,-1 1 6,-2 0 1,-1 0-1,7 6 1,-1 0 2,1 0 1,-1 0 0,1 0 0,-1 0 2,0 0 1,1 0 0,1 0-1,3 0 27,1 0 1,6 0 0,-6 0 0,1 0-8,1 0 1,-4 0 0,6 0 0,1 0-4,-1 0 1,0 0-1,4 0 1,-4 0-2,-2 0 1,4 0 0,-3 0 0,-1 0 15,0 0 0,-2 0 1,-5 0-1,-1-2 19,1-4 1,-1 4-1,1-3-2,-1 3 1,1-4-227,-1 0-163,1 0 339,-9 6 0,-1 0 0,-8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39.5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36 612 7569,'-10'0'-528,"0"6"1,7 1-54,-3 3 582,0-6 0,8 10 17,4-9 0,-2 3 40,7-2 0,-7-2-28,2 8 1,2-1-13,-2 7 0,1-3 0,-3-1 19,2-3 1,2 1-20,-2 6 0,-3-3 0,7-1 13,-2-3 1,4-5 0,-5 4-7,3-2 1,-6-1 0,4-3 57,-1 2-34,-5 0 1,8-6 0,-6-2-9,2-4 1,2-4 0,-5-7 13,3-1 1,0 1 0,-6-2-7,0-5 1,0-1-1,0-4 1,-2 6-59,-4 3 0,2-3 0,-5-2 0,1 0-17,4-1 1,-4-5 0,2 4-1,1-2 25,-3 0 0,6 6 0,-4-5 1,4 1-26,2 0 1,0 4 0,0-4 0,0 1 23,0 5 0,2 2 0,2 1 0,2 1-9,-2-1 0,-2 7 0,0 1-58,3 2 1,-1-3-16,8 5 1,-6-6 24,5 6 0,-5 0 59,6 6 1,-6-2 0,5-1 0,3-3 0,1 0 0,3 6 0,-1-2-3,1-4 1,1 4-1,3-4 1,1 3 36,-2-3 0,6 4 0,3-4 1,2 2-23,3-2 0,0 4 0,0-5 0,0 1 30,0 0 0,0 0 1,0 6-1,0-2-15,0-4 1,0 4-1,0-3 1,0 3-33,0 2 1,-2 0 0,-2 0 0,-2 0-30,2 0 0,-4 2 0,2 1 0,0 3-93,-2-2 0,-1 0 1,-9 0-1,0 2-37,1-2 0,-1 3 163,1-1 0,-1 8 0,1-5 0</inkml:trace>
  <inkml:trace contextRef="#ctx0" brushRef="#br0" timeOffset="561">612 559 7569,'-11'-5'-209,"1"-3"-227,2-2 1,2 4-1,6-5 404,0-3 1,2 1 0,2-1 0,4 4 71,2 3 0,1-5 1,7 6-1,-1 0 16,1-2 1,-1 7 0,1-5 0,-1 4-35,0 2 1,1 0 0,-1 0 0,1 0-44,-1 0 1,-5 6 0,0 1-17,1 3 0,1 2 0,-3 5 33,-5 1 0,-4-1 0,-2 1 1,0-1-4,0 0 1,-2-3 0,-4 2-1,-5 3 35,-5 0 0,-1 1 0,-1-3 0,1 1-19,-1-1 0,1 1 0,-1-1 0,1 1-5,0-1 0,-1-1 1,3-3-1,1-3 15,2-2-21,8 5-1,-3-11 0,9 6 1,3-8 78,7 0 0,4 0 0,3 0-62,4 0 1,-3 0 0,3-2-1,-4-2-22,-1-2 0,-1 0 0,1 6 0,1 0-143,4 0 0,-3 0 0,3 0 151,-3 0 0,-3 0 0,0 0 0</inkml:trace>
  <inkml:trace contextRef="#ctx0" brushRef="#br0" timeOffset="878">1136 542 7465,'10'0'-293,"5"0"1,-11 0-1,6 2 309,-2 4 0,3 3 1,-5 9-8,-2-1 0,-2 1 0,0 1 0,2 3-10,2 1 1,-1 0-1,-5-5 1,0-1-41,0 1 0,0-1 0,0 1 1,0-1-17,0 0 1,0 1 0,0-1-180,0 1 236,0-8 0,0 5 0,0-5 0</inkml:trace>
  <inkml:trace contextRef="#ctx0" brushRef="#br0" timeOffset="1138">1416 507 6110,'9'-8'-11,"-1"6"1,-2 8 50,0 4 0,-1 2 1,-5 5-1,0 0 16,0 1 0,0-1 0,0 3 0,0 1-55,0 2 1,0 3 0,0-5 0,0 2-77,0-1 1,0-1-1,0 0 20,0 3 0,-1-1 0,-3-6-205,-2 1 260,0-1 0,-2 1 0,-1-1 0</inkml:trace>
  <inkml:trace contextRef="#ctx0" brushRef="#br0" timeOffset="1375">1119 525 7406,'17'-8'-159,"3"6"0,1-6 0,4 2 1,0 0 123,1 3 0,5 1 0,-2 2 0,2 0 55,-2 0 1,4 0-1,-6 0 1,2 0-108,0 0 1,-2 0-1,4 0 1,-1 0 86,1 0 0,2-8 0,2-2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42.72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262 193 7352,'18'0'-437,"-1"0"1,-5-2-1,-1-2 475,3-2 1,2-5-8,1 5 1,1-6-1,-3 4 1,-1 1-29,-3-1 1,-5 0 0,6 4 0,-1-3 9,-1-3 1,-2 4 0,-6-4 9,4 3 1,-4-7 4,3 2 0,-5 3-9,-5-3 1,-3 6 0,-6-4-1,3 3 27,-3 3 1,-2 2 0,-1 2-25,0 0 0,-1 0 1,1 0-1,-1 0-17,1 0 0,-1 0 0,1 0 0,-1 2 4,1 4 0,-1-2 0,1 5 1,-1 1-3,1 0 0,-1-1 0,1 5 0,0-2-3,-1 1 1,1 3 0,1 1 0,3 1 26,1-1 1,6 1-1,-4-1 1,3 0-34,3 1 0,-4 1 1,2 3-1,2 1 7,2-2 0,2-1 0,2-3 1,2 1 27,2-1 0,6 1 0,-5-3 0,3-1 64,4-3 0,3 1-61,6 5 0,3-5 0,3-2 0,-6-3-29,-4-3 0,1-2 0,1-2 0,2 0-71,-1 0 1,5 0-1,0 0 1,2 0-22,0 0 1,-1-2 0,3-2 84,-2-1 0,0-9 0,6 4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43.41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53 7279,'8'-10'-656,"4"4"697,3 4 0,-3 2 0,0 0 0,1 0-6,3 0 1,1-6-1,1 1-25,-1 1 0,1 2 0,1 2 0,2 0 1,4 0 9,3 0 1,1-6 0,6 0 0,0 2-158,0 2 1,-1 2-1,1 0 1,0 0-91,0 0 0,0 0 227,0 0 0,8 0 0,1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6.74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69 17065,'18'-8'-2802,"-1"6"2718,1-4 1,-1 4 0,1 2 166,-1 0 0,1 0 1,-1 0-1,1 0 0,-1 0 22,0 0 1,1 0 0,-1 2-108,1 4 1,-8-2 0,-3 6-1,-1-1-168,0 1 0,0 2 1,-6 5-86,0 1 1,0-1 0,-2 1-53,-4-1 1,2-1-1,-6-3 1,1-3 165,-1-2 0,4-1 1,-5-3 39,-3 2 1,4 0 0,-1-6-48,-3 0 70,6 0 1,1-8-137,7-3 0,1-5 0,3-1 0,4-1 103,2 1 0,1-1 1,9 1-1,1 1 175,3 5 0,-1-5 0,-6 4 0,-1-3 4,-5-3 0,5 7 150,-4-1 0,-5 6 456,-1-5-543,-4 7 1,-2-2-148,0 12 1,0 3 0,0 9 127,0-1 1,0 1 0,0-1 0,2 1-212,4-1 1,4 1-1,9-1 1,4 3-873,6 3 1002,4-4 1,2 22 0,0-4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43.85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507 612 7569,'-12'0'-153,"0"0"0,-1 0 0,-3 0 65,-1 0 1,-1 0 0,1 0 0,0 2 156,-1 4 1,-5-3-1,-2 9 1,-1 2-72,1 1 1,-4 5-1,6 1 1,-1 2-20,-1-1 0,6 5 0,-5 0 0,5 2 22,2 0 0,-1 0 0,1 4 0,1-2 15,5-2 0,-3 1 1,8 4-1,2-1-33,2-3 0,2 1 1,0-6-1,0 2-95,0 4 120,0-6-66,0 8 0,8-13 0,4 3 0,3-4 0,5-1 0,1-1-98,2 1 1,6-9-1,-3-1 156,1 0 0,2-6 0,6 6 0</inkml:trace>
  <inkml:trace contextRef="#ctx0" brushRef="#br0" timeOffset="352">524 961 7243,'2'-12'-922,"4"3"906,6 1 1,3-4-1,3 7 1,-1 1 43,1 2 0,1 2 0,2 0 1,3 0 14,-3 0 0,4 0 0,-2 0 0,1 0-39,1 0 0,-6 6 0,5 1 0,-5 3-5,-1 4 0,-7-5 1,-1 3-1,-2 2 5,-4 1 1,3 3-1,-1-1 1,-2 0-29,-2 1 0,-10-1 0,-3 1 0,-5-1 19,-1 1 1,-1-3 0,1-1 0,-3-4-6,-3-3 1,3 5 0,-5-4 0,2-1-69,0 1 1,-1-2-1,7-6-185,-1 0 263,9 0 0,1 0 0,8 0 0</inkml:trace>
  <inkml:trace contextRef="#ctx0" brushRef="#br0" timeOffset="674">1118 891 7174,'10'-8'-1015,"-3"-1"1054,-7-1-8,0 2 249,0 8-293,0-7 0,-1 5 0,-5-4 17,-6 4 1,2 8 0,-1 1 0,-3 1 39,-1 0 1,-3 6-1,1-5 1,-1 3 89,1 0-107,7-1-1,-5 7-10,13-1 0,-8 1 14,4-1-43,4 1 37,-6-1 1,8 0 26,0 1-78,0-1 0,2-5 13,4 0 1,-2-1 0,8 5-1,1-3-77,3-1 0,3 0-18,4 5 1,-3-5-1,3-3 1,-2-1 0,1-4 108,1-2 0,0-2 0,3 0 0,1 0 0</inkml:trace>
  <inkml:trace contextRef="#ctx0" brushRef="#br0" timeOffset="881">1520 1048 7569,'7'10'0,"5"-4"-69,4-4 1,1-2 0,1 0-353,-1 0 0,2 0 1,5 0 420,5 0 0,4 0 0,2 0 0</inkml:trace>
  <inkml:trace contextRef="#ctx0" brushRef="#br0" timeOffset="1714">2148 1468 7114,'0'9'-508,"8"-1"1,4-8 535,3 0 1,-3 0 0,0-2-14,1-4 0,-3-1 0,0-7 0,-1 2-33,1-1 1,-4-3 0,5-1 60,3-1 0,-4 1 0,-1-3 1,1-1-1,-2-2 82,0 1-128,5-5 0,-9 2 0,6-6 0,-2 2 0,-3-2 0,1 0 0,0 0 6,-2 2 1,0 0 0,0-4-20,2 3 0,-1-1 1,-3 6-1,2 0 28,2 0 0,0 1 18,-6 7 0,0-1 0,2 1 14,4 0-12,-4-1-23,5 1-79,-7 7 46,0 2 0,-7 10 0,-3 4 5,0 6 1,-3 3 0,5 3 0,0-1 30,0 0 0,2 1 0,6-1 0,0 3 0,0 1 38,0 2 0,0 3 0,0-5 1,0 2-14,0-1 0,6-3 1,2-1 23,2-1 0,1 0-64,7 1 1,-1-6 0,1-3-10,-1-1 1,1-2 0,-1-6 0,1 0-28,-1 0 0,2-2 0,3-2 0,1-4 7,-2-1 1,-1-3-1,-1-6 1,1 1 1,-3 0 1,4-1-1,-9 1 1,4-1 10,1 1 0,-7-1 0,-2 3 0,-3 1 26,1 2 1,0 1 0,-6-7-13,0 1 1,0-1-1,0 1 262,0-1-194,0 9 0,-2-5-61,-4 8 27,4 1 1,-5 6 0,7 5 8,0 6 1,0 5 0,0 5 0,0 1-21,0-2 0,0-1 1,0-1-1,2 3-66,3 1 1,-3 0-1,6-5 1,-2-1-99,0 1 0,5-1 0,-3 0-389,2 1 535,1-1 0,7 1 0,-1-1 0</inkml:trace>
  <inkml:trace contextRef="#ctx0" brushRef="#br0" timeOffset="2110">3126 525 7569,'12'-2'-184,"0"-2"-71,1-2 1,-3 0 0,2 6 0,1 0 271,3 0 1,1 6 0,1 0 0,-1 0-5,1 1 1,1-3 0,2 6 0,3 0 30,-3-1 0,-2 3 0,-1 5 1,1 1-20,5-1 0,-5 9 1,4 1-1,-3 2-13,-3 0 0,1 0 1,-3 6-1,-1 0 1,-3 0 0,-7 0 0,2 0 1,-4 0-11,-2 0 1,0-1-1,-2 1 1,-4 0 0,-5 0 1,-5-2 0,-1-4 0,-1-3-47,1-1 0,-7-6 1,-1 4-1,0-3-66,0-3 1,-4-1-1,3-5 1,1-3-320,0 0 427,-6-6 0,11 6 0,-5-8 0</inkml:trace>
  <inkml:trace contextRef="#ctx0" brushRef="#br0" timeOffset="2786">3825 175 6720,'-10'-2'-199,"4"-4"1,-1-3 219,1-9 0,0 1 1,6-1-18,0 1 0,0 5 0,2 1 6,4-3 0,4 0 1,7 3-17,0 5 0,1 2 0,-1 0-11,1-2 1,-1 1 0,1 5-1,-1 0 1,-5 5 0,-2 3 10,-3 2 1,-1-4-1,-6 5 1,0 3 9,0 1 0,0 3 0,0-1 0,-2 1-1,-4-1 0,-3 1 0,-9 1 0,1 3-11,-1 1 0,-3 0 0,2-5 1,3-1-13,0 0 1,1 1 6,-2-1 0,1 1 3,4-1 0,5-5 46,7 0-22,0-9 0,2 5 0,3-8 2,7 0 1,4 0 0,1 0 0,0 0 18,1 0 0,1 0 0,5 0 1,3 0 23,0 0 0,6 0 0,-4 0 0,2 0-21,-2 0 1,8-6-1,-6 1 1,-2 1-110,-2 2 1,2 2-1,-5 0 1,-3 2 70,-1 4 0,5-5 0,2 7 0</inkml:trace>
  <inkml:trace contextRef="#ctx0" brushRef="#br0" timeOffset="3723">332 1677 7214,'-10'-8'-1021,"1"6"1020,3-3 22,4-5 61,-6 8 9,8-6-89,8 8 0,2 0 1,7 0 1,1 0 1,-1 0-1,1 0 1,1 0-11,4 0 1,-1 0 0,7 0 0,2 0 19,2 0 0,2 0 0,1 0 0,3 0-4,2 0 0,8-2 0,-1-2 1,8-1-12,8 1 0,-2 0 0,4 0 1,4-2 0,4 2 1,8-4-1,-5 3 1,1-1 7,-1-2 0,-1 6 0,-4-6 1,2 3 31,1-1 1,1 0 0,-6 4 0,-2-2-14,-4-2 0,2 0 0,-6 6 1,2-2-22,4-3 1,0 3 0,0-4 0,-2 2 3,2-2 0,-4 4 0,0-4 0,0 3-10,0-3 1,-5 4 0,1-6-1,-6 2 24,-5 0 0,3 1 0,-5 3 0,-1-2-8,-3-2 1,-4 0 0,-4 6-154,-4 0 147,-4 0 1,-1 0 0,-1 0-37,-2 0 0,-7 2 0,-4 4-622,-3 6 648,-1-5 0,-6 9 0,0-6 0</inkml:trace>
  <inkml:trace contextRef="#ctx0" brushRef="#br0" timeOffset="4536">1485 2079 7569,'9'0'-327,"-1"0"1,-10 0 0,-4 0-1,-5 0 324,-5 0 0,-1 0 0,-1 0 1,1 0-17,-1 0 0,1 0 0,0 0 0,-1 0 39,1 0 1,-1 0 0,1 0 14,-1 0 1,8-8-23,5-4 1,3-3-13,2-3 0,7 3 0,5 1 1,4 5 1,1 1 1,6 0 0,1 4 0,-1-2 21,2 3 0,-5 1 0,3 2 0,-4 0-15,-1 0 1,-1 0-1,1 2 1,-1 1-14,1 3 0,-7 2 0,-1-2 11,-2 5 1,-2-1 0,-6 2-21,0 1 1,0-3 0,-2 2 0,-4-1 29,-6-1 0,2 6 1,-1-5-1,-3 5-22,-1 1 0,-3-1 0,1-1 0,-1 3 0,1-1 1,-1 8-1,1-7-29,-1-3 0,7 1 0,-1-1 8,-1-3 1,3 2 149,-2-8-14,8 7 0,-1-11-61,10 4 0,-1-4 0,8-4-14,1-4 1,3 4-1,1-4 1,1 4-6,-1 2 1,1-5 0,-1-1-1,1 2-58,-1 2 1,1 2-1,-1 0 1,1 0-70,-1 0 0,-5 0 0,-1 0 0,3 0-60,1 0 1,3 0 0,-1 0 0,1 0 155,-1 0 0,1-8 0,-1-2 0</inkml:trace>
  <inkml:trace contextRef="#ctx0" brushRef="#br0" timeOffset="5157">2323 2096 7569,'12'0'-1149,"-1"0"862,-7 0 432,4 0-72,-8 0 1,0 8-63,0 4 1,0 3-1,0 3-15,0-1 1,-2-5-1,-2-1 15,-2 3 0,-5 2 0,3 1-10,-2 0 1,4-7-1,-3-2 1,-1-2 1,0 0 0,-1 5 1,-7-5 16,1-2 1,-1-2 0,1-2-1,-1 0 15,1 0 0,5 0 0,1 0-15,-3 0 1,-2 0-1,-1 0 1,1-2-40,5-4 1,-3 2 0,6-7-52,-1-3 0,5 4 0,-2-1 10,4-3 0,2-1 0,0-3 45,0 1 0,0 5 0,0 0 0,2 1 15,4 1 0,-4 0 0,6 6 24,-1-1 1,-3-7 0,8 4-11,1-2 1,-3 7-1,2-3-8,1 4 1,3-4 0,1 0-8,1 2 1,-1 0-1,1 1 24,-1-3 0,1 0 0,-1 6 0,1-2-11,-1-4 0,1 4 0,-1-4 0,1 4 7,-1 2 1,2-2-1,3-1 1,1-3-13,-2 2 1,-1 2 0,-3 2-1,1 0-2,-1 0 0,6 0 0,1 0 0,-3 0-4,-2 0 0,-1 0 0,-1 0 0,1 0-42,-1 0 1,1 0-1,-1 0 1,1 0-48,-1 0 0,1 0 0,-1 0 0,1 0-132,-1 0 220,-7 0 0,13 0 0,-4 0 0</inkml:trace>
  <inkml:trace contextRef="#ctx0" brushRef="#br0" timeOffset="5985">3214 1782 7569,'9'8'-333,"-1"-6"1,-14 7-1,-1-5 217,-3 2 1,-2 0 107,-5-6 0,5 0-8,1 0 1,7-2-7,-2-4 0,4 2-24,2-7 1,2 5-1,4-4 43,5 2 0,-1-3 0,2 5 4,1 2 0,3 2 1,1 2-1,1 0 11,-1 0 1,1 0 0,-1 0-1,1 0 6,-1 0 1,-2 2 0,-1 2 0,-2 4-13,1 1 0,-5-3 0,0 6-2,0 1 0,-6-3 0,3 2 0,-3 1 24,-2 3 1,-2-5 0,-3 1 0,-5 2-20,0 1 0,-5 3 1,3-1-1,-4 1-6,-1-1 1,0 4-1,1-1 1,2-5-15,3 1 0,-1-1 0,-5 1 0,1-3 8,4-1 0,-3-2 1,5 3-1,-1-3 28,-1-2 0,6 4 0,-5-5 13,-3 3 1,4-6-15,-1 2 29,7 3 13,-4-7 57,8 6 1,0-10-12,0-4-90,0 4 0,2-5-27,4 7 0,3 0 11,9 0 0,-1 0 1,1 0-1,-1 0 70,1 0 1,-1 0 0,1 0-41,-1 0 1,1-2-1,-1-2 1,1-2-3,-1 2 1,0 2 0,1 2 0,-1 0-21,1 0 1,5 0-1,0 0 1,-1-2-11,-3-4 1,-1 4-1,-1-3 1,1 3-26,-1 2 1,0 0-88,1 0 12,-8 0-84,-3 7 0,-7-3-547,0 8 727,0 0 0,8 5 0,2 1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54.32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140 297 5889,'-17'0'-6,"5"0"72,0 0 0,6 0-13,-5 0 0,5 0 6,-6 0 1,7 6 0,-5 2-42,2 1 1,-4 3 0,7 6-23,1-1 0,-4 0 1,2 1-24,2-1 0,2-5 1,4 0 45,4 1 0,-2-3 0,8 0 0,-1-1 2,-1 1 0,5-4 0,-3 4 0,4-3-20,1-3 1,1 4 0,-1 0 0,0 0 3,1-1 1,-1-1 0,1-6 0,-1 0-3,1 0 1,-1 0 0,1 0-1,-1 0-19,1 0 1,-3-8 0,-1-1 0,-5-3 12,-1 0 0,6 3 0,-4-5 0,-1 2-1,-3-1 1,-4 3-31,-2-2 1,0 7-31,0-7 1,-2 8 44,-4-2 1,4 6 34,-4 6 1,5 4 0,1 7 8,0 1 1,1-7 0,5 1 0,6 0-21,3-3 1,3 5-1,-1-6 1,3 0 14,3-1 0,-2-1 0,7-6 0,-3 0 11,-4 0 1,4 0 0,-1 0 0,-3 0-6,-2 0 0,-1-2 0,-3-4 0,-1-3 15,-2-1 0,-1-6 1,5 5-27,-5-5 0,-1-1 0,-6-1 0,2 1-48,-2-1 0,-2 1 0,-4-2 1,-2-3-61,-2-1 0,-8 0 0,3 5 0,-5 3-1,-1 3 0,-1-4 0,1 7 0,-1-3 20,1 0 0,-1 9 74,1-3 0,0-4 0,-1 0 0</inkml:trace>
  <inkml:trace contextRef="#ctx0" brushRef="#br0" timeOffset="635">1048 0 6011,'8'18'-73,"-6"-1"0,6 1 62,-1-1 1,-5 1 0,4-1 0,-4 2 51,-2 5 0,0-5 0,0 4 0,0-3-14,0-3 0,0 1 0,0-1-3,0 1 0,0-1 0,0 1 1,0-1-11,0 1 0,0-7 0,0 1-12,0 1 0,0-3 28,0 2-49,0-8 57,0 3 1,0-9-1,0-3-38,0-7 1,2-2-1,2 1 1,4 1-37,1-1 1,-3-3 0,6 1 0,1 1 35,3 2 0,1 3 0,1-3 0,-1 4 14,1 0 1,-1 7 0,1-5-1,-1 4 15,1 2 0,5-6 0,0 0 0,-1 2-7,-3 2 1,-2 2-1,3 2 1,1 2-16,2 2 0,1 6 0,-7-5 1,1 1-8,-1 0 0,1 3 0,-1-3 0,-1 2 7,-5 4 1,-3 1-1,-8 3-23,0-1 1,0 0-1,0 1 1,-2-3-75,-4-3 0,2 4 0,-7-7 0,-1 3 49,2 0 1,-3-7 0,5 5 40,-2-2 0,6 5 0,-3-3 0</inkml:trace>
  <inkml:trace contextRef="#ctx0" brushRef="#br0" timeOffset="1853">1886 384 6305,'10'2'-200,"-4"4"0,4-4 214,1 4 1,-1-4 0,2-2 15,1 0 0,3-2-16,1-4 0,-5 2 0,0-7 1,-11-1-30,-1-5 0,-1 7 0,-11 4 11,-2 4 0,-1-4 1,-3 0-1,1 3 9,-1 1 0,1 2 1,-1 0-1,1 0 9,0 0 1,1 2 0,2 1 0,3 5 16,-3 2 1,6-4 0,3 5-2,3 3 1,2 1 0,0 3 0,0-1-2,0 1 1,7-1 0,5 1-22,4-1 0,1 1 0,2-3 0,3-1 7,1-3 1,2-5-1,-3 4 1,3-2-19,2-4 1,-4-2 0,5-2 0,-3 0 1,-4 0 0,4 0 1,1 0-1,-1 0-5,0 0 1,-2-6 0,-5-2-12,-1-2 1,1 1 0,-1-5 0,-1 2 0,-3-1 3,-1-3 0,-8-7 0,2 0 0,-4-1 0,-2-1 0,0 6 1,0-6-1,0 1 15,0 1 0,-2 0 1,-4 5-1,-4 1 25,0-1 0,-5 9 0,5 1 1,-2 2-19,1 0 0,-1 0-59,-5 6 24,-1 0 0,9 2 22,3 4 1,12-4-1,5 4 1,5-2 8,1 2 0,8-4 0,3 3 0,1-3 6,0-2 1,0 0-1,6 0 1,0 0-6,0 0 0,-4 0 1,0 0-1,2 0-4,-2 0 0,-8 0 0,2 0 0,1 0 1,-7 0-5,4 0 1,-5 8 3,-7 4 1,-3-3 0,-8 3 19,0 2 0,-6 1 0,-1 3-7,-3-1 0,6 1 0,-4-1 1,2 0-5,1 1 1,-1-6 0,6-1-1,0 3 19,0 1 1,2 3-14,3-1 1,5-1 0,8-5 0,-1-3-15,1 0 1,-1-6-1,2 4 1,3-2 4,1 1 0,2-3 0,-3 4 0,3-4-14,2-2 1,-4 0 0,5 0 0,-3-2-11,-4-4 1,4 2-1,-1-5 1,-3-1 7,-2 0 0,-1-1 0,-1-7 0,1 3 0,-1 3 0,1-3 0,-3 3 1,-1-4 1,-3-1 1,-7-1-1,2 1 1,-4 0 2,-2-1 0,0 1 0,0-1 5,0 1 0,0 5 1,-2 2-47,-4 3 0,4-1-11,-3 2 1,-5 4 41,-2-4 1,2 4 0,1 4 15,1 4 1,-4 4 0,7 7 21,1 1 0,2-1 0,2 1 2,0-1 1,0 1-1,0-1 1,0 0 1,0 1 0,7-3 1,3-1-1,2-2-3,-1 1 1,1-3-1,4 2 1,-3-1 22,-1-1 1,0 4-1,5-9 1,2 1-4,5 2 0,-5-6 0,4 4 1,-3-4-15,-3-2 0,7 0 1,-1 0-1,-2 0 20,-1 0 1,-3 0 0,0 0-36,1 0 1,-1-6 0,-1-2-75,-4-2 1,-3 6 0,-5-3-217,2-1 1,2 4 272,-2-8 0,3 1 0,9-7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57.96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53 6377,'11'0'-180,"1"0"161,2 0 1,3 0-1,4 0 1,3 0 14,-3 0 1,0 0 0,1 0-1,3 0 10,2 0 1,2 0-1,6-2 1,0-2-18,0-2 0,0 0 0,0 6 1,0 0-20,0 0 1,0-6 0,-2 1 0,-2 1-85,-2 2 114,0-6 0,6 6 0,0-6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58.66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122 106 7569,'0'-18'-426,"0"7"-532,0-1 639,0 8 330,0-4 0,-7 8 21,-5 0 0,2 0 0,-1 2-32,-3 4 1,4-2 0,1 8 0,-1 1 4,0 3 1,6 1-1,-3 1 1,1-1-3,0 1 0,0-1 0,6 0 1,0 1-16,0-1 1,2 1 0,2-1 10,2 1 1,7-9-1,-1-1 1,4-2 0,1 0 1,6 0 0,1-4 0,-3 2 0,-2 1 0,5 1 0,-1-6 1,-2 0 3,-1 0 1,-3-6 0,1-1-1,-1-1 9,1 0 1,-1-6-1,0 5 1,1-3 0,-1 0 0,1 1 0,-1-9 0,1-1-8,-1-2 0,1 0 0,1 5 0,2 3 7,3 3 1,5-4-1,-4 7 1,2-3 22,4 0 0,-4 9 0,3-3 0,-1 4-26,-2 2 1,6 0 0,-6 0 0,0 0-13,-4 0 0,-3 0 0,-3 0-1,1 0 0,-3 8 0,-1 3-5,-2 5 1,-9 1-1,3 1-1,-4-1 1,-2 1 0,-2-1 6,-4 0 1,-3 1-1,-11-3 1,-1-1 0,-2-2 0,-3-8 0,5 3 0,-4-1 0,-2 0 0,-2 0 0,-4-6 0,2 0 0,1 0 0,1-2 0,-4-2 0,2-4 0,2-2 0,6 5 0,-4-7 0,2-2 0,3-1 0,3-3 0,1 1 0,1 0 0,-1-1 0,3 1 0,1-1 0,3 1-2,-3-1 1,4 1 0,-1 1 0,-1 3-6,2 1 0,-5 8 0,5-4 1,-2 3-64,1-1 1,-1 0 0,-5 8-67,-1 4 1,9-2 135,3 7 0,4 9 0,2 7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59.1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295 1 6106,'-2'15'-36,"-3"-3"0,1 3 30,-8-3 1,1 2 0,-7-1 30,1-1 0,-1-6 0,1 3 0,-1 1-1,1 0 0,-1-4 0,1 5 0,-1 1-14,1-2 1,1 5-1,3-3 1,3 3-12,2 3 0,-3-7 1,3 1-20,-2 2 1,6 1 41,-2 3 0,6-1 17,6 1 1,4-9-1,7-3 1,1-2 4,-1 2 1,3-4-1,1 6 1,4-3-14,3 1 1,-5 0 0,4-6 0,-2 2-22,-3 4 1,3-4 0,-2 4 0,0-5-115,3-1 1,-7 6 0,4 0 0,-3-2 103,-3-2 0,8 6 0,3 1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8:59.90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1 176 6876,'0'-12'-340,"0"0"1,7 8 345,5-1-7,4 3 0,3-4 0,2 0 0,3 2 1,-3 2 1,4 2-1,-1 0 1,-1 0 17,2 0 1,-6 0-1,5 0 1,-5 0 0,-1 0 1,-1 2 0,1 2 0,-1 4-23,0 1 1,1-3-1,-3 6 1,-1 0-29,-2-3 1,-7 7 0,5-5-1,-2 5 16,-4 1 0,-2 1 0,-2-1 0,0 1-3,0-1 0,-2 1 0,-4-1 22,-6 1 1,-3-1 0,-3-1-1,1-5 1,-1 3-1,1-8 21,0-2 1,5-2 23,0-2 0,8-2-46,-1-4 1,10 2 0,7-8-1,4-1-6,1-3 0,0 1 1,1 1-1,-1 2 1,1-1 0,-1-3 1,1-1-1,-1-1 0,1 1 1,-7 1 0,1 3 0,0 1-4,-3-1 1,7-1-1,-6 0 1,1 3-22,1-3 1,-2 4 0,3-1 0,-1-3-18,1-1 1,-3 3 0,2 0 32,1-1 0,-3-1 0,0 1 58,-3 1 0,-1 6-39,-6-5 1,-8 7 0,-3-2 1,-5 4 0,5 4 0,-1 4 14,-2 5 0,5-1 1,-1 2-1,2 1 15,4 3 1,2 1-1,2 1 1,0-1 24,0 1 0,0-1 0,0 1 0,0-1-19,0 0 1,8 1-1,4-1-34,3 1 1,3-1 0,-1-1 0,1-3-27,-1-1 1,3-2-1,1 1 1,2-3-123,-1 0 1,-3-6 0,-1 6 0,-1-3 135,0 1 0,1 0 0,-1-6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9:00.39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297 0 6201,'-17'8'11,"1"-4"0,3 5 0,1-1 5,-2-4 0,-1 6 0,-5 0 0,-1 1-5,-2 1 1,-1-1 0,7 5 0,0-2 3,-1-3 0,3 1 1,1 3-1,4-1 17,3-2 0,-5-1-10,6 7 1,0-1-3,6 1 1,2-7 0,4-1 0,6-2 31,3-4 1,3 0 0,1-1-1,2 3-13,3-2 0,5-2 0,-4 0 0,0 2-14,0 2 0,5 1 1,-5-3-1,0 2-27,0-2 0,0 4 0,-3-2 1,1-1-65,-2 3 1,-1-6 0,-3 6 0,1-2-192,-1 0 1,-1 1 0,-3-3 256,-1 2 0,0 0 0,5-6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49:01.1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157 158 7569,'-11'0'-99,"1"-2"0,0-2-516,1-2 0,3 0 572,-6 6 0,6 0 75,-5 0 0,5 8 1,-6 4 1,-1 3 1,5 3-1,0-1-15,0 1 1,6-1 0,-3 1-1,3-1-9,2 0 1,0 1-1,0-1 6,0 1 1,7-3 0,5-1-7,4-2 1,7-9 0,0 3 0,-2-4-17,-1-2 1,-3 0-1,3 0 1,1 0 6,2 0 0,1 0 0,-9-2 0,-1-2-4,-3-1 0,1-9 0,5 2 1,1-3-6,-1-3 1,-5 1 0,0-1 0,1 1-5,3 0 1,3-1-1,3 1 1,1-1 1,-2 1 1,-1 5-1,-3 0 1,1 1 30,-1 1 1,0 0-1,1 6-1,-1-1 1,1-1 0,-1 6 0,1 0 12,-1 0 1,1 0-1,-1 0 1,1 0-17,-1 0 1,1 2-1,-1 2 1,0 3 10,1 3 1,-6-4 0,-1 6-60,3 1 1,-6-3-1,-3 1 23,-3 3 1,-4 2-1,-3 1 1,-7-1 3,-4-5 1,-1 5-1,-2-7 1,-3 3 1,-1 0 1,-6-6 0,6 3 0,1-1 5,3-4 1,1-2 0,1-2 0,-1 0 16,1 0 1,5 0 0,1 0-1,-1-2-12,2-4 1,-5-2 0,5-5-1,-2 1-11,1-1 0,5-3 1,-4-3-1,1-3 2,-1-1 0,4-2 0,-4 3 0,1-1-8,-1 2 0,4 1 0,-4 3 1,1-1-23,-1 1 1,-2 1-1,-5 3 1,-1 3-3,1 2 1,-2 3 0,-5 5-1,-3 0-44,0 0 1,-6 0 0,6 0 0,-2 0-14,0 0 0,1 2 89,-1 3 0,-4 5 0,6 7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2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6623,'0'17'120,"0"-5"0,0-1-114,0 3 0,0-4 0,-2 1 1,-2 3-6,-1 1 1,-1 3 0,6-1-33,0 1 1,6-7 12,-1 1 1,7-6 3,-6 6 1,7-9-1,-3 1-4,0-8 0,5-5 14,-3-9 0,3 1 0,3-1 0,-3 1-20,-3-1 1,4 7 0,-7-1-1,3 1 68,0 1 0,-1-4 0,5 6 1,-3 1 27,-1-1 1,0 2-1,5 6 1,1 0-36,-1 0 1,-5 0-1,-1 0 1,3 0-25,1 0 0,3 0 0,-1 2-12,1 4 1,-7-2 0,1 5 0,0 1-17,-3 0 0,1-4 0,-6 5 3,2 3 0,0 1 0,-6 3-26,0-1 0,0-5 1,0 0-90,0 1 0,-8-3 1,-4 2 63,-3 1 1,-5-5-1,-1 0 1,-2-2 62,1-1 0,-5 1 0,0-6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2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7569,'2'-18'-193,"2"1"-402,1 0 0,3 5 574,-2 0 1,-2 8 0,8-1-161,1 3 0,-3 7 181,1 1 0,1 8 0,6-4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7.7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175 106 7129,'17'-2'-128,"1"-4"0,-7 4 0,-1-6 205,-2 1 0,-2 3 0,-6-8-7,0-2 1,0 5-87,0-3 1,-2 6 0,-4-3-29,-6 1 1,-3 2 0,-3 6 9,1 0 1,5 0 0,1 0 64,-3 0 1,4 2 0,1 4 0,1 5 25,4 5 0,-4 3 0,2 3 1,3 3-45,1 2 1,2 2 0,0 6 0,0 0 3,0 0 1,0-2 0,0-2-1,0-2-12,0 2 0,5 0 1,1 0-1,-2-2-29,-2 2 1,-2-5 0,0-1 0,0-2-30,0 0 1,0 3 0,0-5 0,0 2-61,0-1 1,-6-3 0,-2-2-105,-1 1 1,-3-1-1,-5-1 225,-1-4 1,1-5 0,-1-7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3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88 6082,'-2'-10'144,"-2"2"0,-4 2-104,-1 0 0,3-5 15,-6 5 1,1-6 0,-5 5-20,4-3 0,-3 6 0,3-2 1,-3 4-16,-3 2 1,-5 0-1,-2 0 1,-1 0 8,1 0 0,-4 0 1,4 0 44,-2 0 1,5 6-22,-1 0-31,4 7-1,9-3 1,-4 2-151,9-1 153,-1 1 2,6 6-1,-8-1-118,6 0 115,-6-7-30,8 6 1,0-7-1,2 7 1,2-3 16,2-1-14,8-8 0,-5 6 1,9-6-1,-1 1-1,1-1 1,-1-2 0,1-2 0,-1 0-18,0 0 0,7-6 0,-1-1 1,-2-1-14,-1 0 0,-5 0 0,-1 4 0,-2-3 45,1-3 0,-5 4 1,0-5 36,-1-3 1,-5 4 57,4-1-106,-4 7 1,-2-2-38,0 12 47,0-4-3,0 13 1,0-11-16,0 8 0,0-1 1,2 5 21,4-4 1,-2 1-1,7-5-16,3 2 0,-4-7 1,1 3 1,1-4 110,5-2 1,-5 0-77,0 0 1,-1 0 27,7 0-44,-8 0-11,5-8 0,-11 1-3,8-5 24,-9-3-49,5 13 0,-2-14-144,0 4 0,0-3 0,-6-3-91,0 1 0,-2 5 257,-4 1 0,-4-1 0,-7-5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7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36 176 7569,'0'-10'-372,"0"2"85,0 8 1,-2 0 255,-4 0 1,4 2 0,-6 2 98,0 2 0,7 7 0,-5-1 48,4 4-150,2 1 67,0 0 1,0 1-64,0-1 60,8 1 1,-5-6 23,9-1-20,-8-7-1,11 12-8,-5-14-167,8 5 48,-1-7 85,1 0 1,-1 0 0,2 0-73,5 0 84,-5 0-11,14-7 9,-13-3-11,5-8 9,-8 1-73,8-1 67,-5 9-7,5-7 2,-7 6 43,-1-7-43,-7 7 0,5-5 152,-13 13 4,6-14-116,-8 14-41,0-5 1,-2 7-1,-2 2-5,-2 3 1,-5-1-1,5 8 1,0 1-53,-2 3 1,6-4-1,-4-1 1,5 3-142,1 1 1,5-3 0,3-2 210,2-2 0,9 5 0,8-3 0</inkml:trace>
  <inkml:trace contextRef="#ctx0" brushRef="#br0" timeOffset="391">1084 53 7569,'0'-9'-425,"-8"-7"400,-2 14 1,-2-11 0,1 7-196,-3 2 0,-1 2 0,-5 2 150,-3 0 0,4 0 0,-5 2 0,5 2 118,1 2 1,1 7-1,0-1 1,1 3-21,4 3 1,3-3 0,5-1 0,-2-2-5,2 1 0,4 3 1,6 1-21,6 1 0,3-7 0,3-1 0,-1 0-8,0-1 1,3-3 0,1 6 0,3-1 2,-3-1-8,6 6 17,-8-14-6,7 13 32,-9-13-31,1 14 4,-1-7-6,1 1 64,-9 6-58,-1-14 1,0 5 0,-6 1 12,3 4-22,-10-5 1,-5 1-10,-7-8 0,-1 6 0,1 0 0,-3-2-42,-3-2 1,3-2-1,-3 0 1,4 0-33,1 0 0,1 0 0,-1 0-230,1 0 315,7-8 0,2-2 0,8-7 0</inkml:trace>
  <inkml:trace contextRef="#ctx0" brushRef="#br0" timeOffset="604">1066 176 7439,'-17'-8'-261,"5"6"0,0-4 299,-1 4 1,-3 10 0,-1 2 5,-1-1 0,7 7 1,-1-5-1,-2 5 9,-1 1 1,-3 1-1,1 1 1,0 3 80,-1 1-90,1 0 0,-1-5 0,1 7-237,-9-6 1,5 9 0,-6-7 192,2 2 0,-6 8 0,4-4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4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332 262 7569,'0'-11'-111,"0"-1"0,-2 8-290,-4-2 377,4 4-22,-13-5 54,5 5 1,-1-6-1,-1 8 1,-2 0-1,-1 0 41,-3 0 0,1 0 0,-1 0 0,1 0 9,0 0 0,-7 2 1,1 4-1,2 3-32,1 1 0,3 8 1,-1-3-1,3 7-28,3-1 1,4-2 0,8 1 0,0 1-57,0 2 1,0 1-1,2-7 0,4-1 9,6-5 0,3 5 0,5-5 0,3 3-22,6-2 5,4 3-253,2-13 113,0 6 206,0-8 0,0 0 0,0 0 0</inkml:trace>
  <inkml:trace contextRef="#ctx0" brushRef="#br0" timeOffset="367">716 332 7569,'-17'0'-706,"-1"0"668,1 0 0,0 0 0,-1 0 1,1 0-1,-1 0 0,1 2 59,-1 4 1,7 2 0,1 5 0,2-1-35,4 2 1,2 1 0,2 3-11,0-1 0,2 1 1,4-3 21,6-3 0,5-3 0,4-5 0,3 2-16,-3-2 1,6-2-1,0-2-75,1 0 99,5 0-2,-14-8 1,6-2-20,0 1 18,-13-7-12,11 7 8,-13-9 210,0 1-208,-2 7-6,-8-6 98,0 7-84,0-9-9,0 1 0,0-1 0,-2 3 1,-4 1-28,-6 3 0,-3 7 0,-5-2 0,-1 4 25,-2 2 1,-3 0-1,5 0 1,-2 0-142,1 0-37,-5 0-1,8 8 125,-6-6-100,7 13 1,8-11 154,5 8 0,3-1 0,2 7 0</inkml:trace>
  <inkml:trace contextRef="#ctx0" brushRef="#br0" timeOffset="809">1048 332 7569,'10'0'-382,"-2"0"1,-6 0 350,3 0 1,-1 8-1,6 4-1,-2 3 0,0 3 1,-5-1 11,3 1 47,0-9-131,-6 7 112,0-6-8,8-1 0,-6 1-37,4-4 37,-4-4-29,-2 5 27,0-7-12,0 0 12,0-7 2,0-3-2,0-7-3,0 7 0,5-6 0,1 5 0,0-5-313,2-1 305,1-1-15,9 1 75,-1 7-79,1-5 12,-1 5-19,1 0 163,-1-5-10,8 13-133,-5-6 161,5 0 0,0 6-135,-5-6-8,5 8 48,0 0-38,-5 0 6,5 8 0,-8-4 0,1 6 0,-1-1 67,1 1-190,-1 2 127,-7-2 0,0 5-80,-5-3 1,-3 3-99,4 3 1,-12-1-128,-5 1 286,-5-1 0,-1-7 0,-1-2 0</inkml:trace>
  <inkml:trace contextRef="#ctx0" brushRef="#br0" timeOffset="1058">1852 35 7569,'0'-9'-811,"7"1"676,-5 0-77,6 6 369,-8-6-92,0 16 0,0 2 1,0 7-18,0 1-31,-8-1 1,6 7-1,-4 1 1,5 0-27,1 0 1,-6 4-1,0-5 1,2-1-60,2 2 1,2-5-1,0 3 1,0-4-41,0-1 0,0-1 0,0 1 0,0-1-109,0 1 217,0-9 0,0 7 0,0-6 0</inkml:trace>
  <inkml:trace contextRef="#ctx0" brushRef="#br0" timeOffset="1427">1712 280 7569,'-10'0'-392,"4"-6"1,12 0-1,6 2 370,3 2 0,3 2 1,1 0-1,3 0 25,1 0 0,2 0 0,-2 0 0,4 0 13,1 0-21,5 0 1,-14 0 0,14-7 20,-6 5-19,0-6 0,6 8-58,-13 0 61,5 0 0,-8 0-7,1-8-22,-1 6 22,1-6 2,-8 8 126,5 0-125,-13 0-1,6 0 0,-8 0 91,0 0 0,-6 8 0,-2 4-33,-2 3 1,-1-3 0,-5 0 0,3 1-17,1 3 0,8-5 0,-2 1 0,4 2-41,2 1 0,0-3 0,0-1-49,0 3 1,8 0 0,4-3-1,3-5-207,3-4 0,1 4 260,5 0 0,3 0 0,8-6 0</inkml:trace>
  <inkml:trace contextRef="#ctx0" brushRef="#br0" timeOffset="1559">2410 70 7569,'-15'-17'-193,"3"-1"1,3 7-828,3-1 670,4 8 350,-6-4 0,8 8 0,0 0 0</inkml:trace>
  <inkml:trace contextRef="#ctx0" brushRef="#br0" timeOffset="2283">2585 332 6892,'0'-11'-152,"0"-1"0,0 6 1,2-4 165,4 3 1,-2-5-1,5 4 1,1 1-5,0-1 1,-4-6-1,5 4 1,3 1 24,1 3 1,-3-2 0,0 2 0,1 2-20,3 3 1,1 1 0,1 0 0,-1 0-14,1 0 0,-1 1 1,1 3-1,-1 4 1,0 2 0,1 1 0,-3 7 0,-1-1-37,-2 1 0,-8-1 1,3 1-1,-1-1 9,0 1 0,0-1 0,-6 1 0,0-1 11,0 1 0,0-1 1,-2 1-21,-4-1 0,2-5 0,-7-1 0,-3 1 20,-2-2 0,5-3 0,-1-7 29,-1 0 1,3-2 1,-2-3-21,8 3-5,-3-14 1,7 6 9,0-7 7,0 0-21,7-1 9,-5 1 3,14-9 0,-7 15-5,17-20 2,-7 19 0,6-13 4,1 7-4,-7 1-2,6-1 46,0 1 1,-5 5 46,3 1-47,-3 7 0,3-6-6,0 4 1,0 4-1,-5-4 0,-1 5-25,1 1 0,-1 0 1,1 0-7,-1 0 1,1 7-19,-1 5 0,-7 3 1,-4 3-76,-4-1 0,-2 1 1,0-1-1,0 1 1,0-1-1,0 1 59,0-1-150,0 1-15,0-9 161,0-1 34,0 0 0,0-6 0,0 6 0</inkml:trace>
  <inkml:trace contextRef="#ctx0" brushRef="#br0" timeOffset="2688">3546 227 7569,'9'-17'-986,"-1"7"814,-8-5 327,0 13-68,0-6 0,0 10-39,0 4 0,0 4 0,0 7 0,0 0-11,0 1 1,0-1-1,2 1-20,4-1 1,-2 1-92,7-1-31,1 1 123,5-9-71,-7 7 1,6-14-1,-5 4 63,5-4-63,1-2 1,1 0 0,-1 0 1,1 0 31,-1-8 7,8 6-49,-5-14-81,5 7 115,-8-1-8,1-5-1,-1 5 99,1-8-98,-1 9 10,-7-7-3,6 6 6,-15 1 0,7-1-20,-8 4 670,0 4-571,8-6 1,-6 10-1,4 4-4,-4 6 1,-8 3-99,0 3 1,2-1-138,10 1 0,4-3 0,7-1 1,1-4-229,-1-3 411,1-1 0,7-6 0,2 0 0</inkml:trace>
  <inkml:trace contextRef="#ctx0" brushRef="#br0" timeOffset="3059">4454 158 7569,'-12'-12'-170,"0"0"1,1 8 50,-7-1 1,1 3 0,-1 2 67,1 0 1,-1 7-1,3 5 58,3 4 1,-1 7 0,5 0 0,0-1 22,0-3 1,3-2 0,7 1-54,3-1 0,-1 1 0,8-3 0,0-1 4,-3-2 1,15-7 0,-3 5 0,4-2 1,0-2 0,-7-6 0,-1 0-58,1 0 70,7-8-10,-6 6 18,7-14 1,-15 9-7,1-5 0,-2-3-2,1 3 1,3-4 13,-8-1 1,-1-1 3,-5 1 0,0-1 0,0 1 0,-2 1 0,-3 3 0,-7 3-18,-3 2 1,-3-3 0,1 5 0,-3 2-1,-1 2 1,-1 4-32,7 4 0,-3-4 0,7 6 0,-3-1-436,3 5 472,3 4 0,8 1 0,0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6767,'17'0'72,"-5"0"1,-1 0 0,3 2 11,1 4 1,3-2-1,-1 6 1,1-1-51,-1 1 0,1 0 0,-1 3 0,1-1 1,-1 2 1,1 1 0,-1 1 0,1-3-188,-1-1 1,-5-2 0,-1 3 0,3-3-264,1-2 0,3 3 109,-1-5 306,1 0 0,-1 2 0,1 1 0</inkml:trace>
  <inkml:trace contextRef="#ctx0" brushRef="#br0" timeOffset="295">385 18 7569,'-10'-8'-342,"2"6"376,1-6 0,-3 8 1,-6 2-36,5 4 0,-5-2 1,5 8-1,-3 1 14,2 3 1,-7 7-1,3 0 1,1-1 26,-1-3 0,-9 4 0,8 3 0,-3-1-49,1 0 0,1-2 1,1-3-1,-1 1 22,1 2 0,5 1 0,1-7-20,-3 1 0,6-1 0,3 1-533,3-1 1,4-7 539,3-4 0,5-5 0,7-1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09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7569,'10'0'-94,"5"0"1,-13 2 13,4 4 0,2 4 0,-3 7 0,1 3 70,2 3 0,-6-2 0,4 6 0,-4 0 11,-2 1 0,0 1 1,0 6-1,0-2-190,0-4 0,0 4 0,0-6 6,0 0 10,0-2 7,0 1 103,0-7 1,0 6 62,0-7 0,-8-1 0,6-7 0,-6 5 0,8-5 0</inkml:trace>
  <inkml:trace contextRef="#ctx0" brushRef="#br0" timeOffset="297">53 193 7569,'18'-18'0,"-1"1"-485,-7-1 281,13 1 153,-11-1 0,13 1 179,-8 7-51,1 2 0,-1 2-273,1 1 119,-1-1 0,7 6 65,-1 0 60,0 0-61,-5 0 1,-3 2-19,-3 4 71,3-4-42,-13 13 0,6-5-5,-8 7 1,6-5 0,0-1 0,-4 3 0,-6 2 18,-6 1-13,0-7 12,-5 5-31,5-13 1,-13 14 0,0-7 0,1 3-127,3 0 143,1-8-2,1 11-85,-1-13-8,1 14-21,-1-14-218,9 13 337,1-13 0,16 6 0,1-8 0</inkml:trace>
  <inkml:trace contextRef="#ctx0" brushRef="#br0" timeOffset="672">699 105 7569,'-7'10'-175,"-5"-4"160,-4-4 0,-1-2 0,0 0 0,-1 2 1,1 1-1,-1 5 48,1 2 1,5 0 0,2 3 0,1-1-195,-1 1 1,6 3 0,-2 1-21,4 1 182,2-8 1,2 5-1,4-5 1,4 1-27,-1 1 1,7-6 0,-4 4 0,3-3 18,3-3-23,-1-2 26,1-2 1,-1 0-6,0 0-18,9 0 24,-7 0-1,6-8-57,-7-1 54,-1-1 0,1-5 17,-1 5 0,-5-8 12,-1 1-28,-7-1 166,4 9 0,0-7-152,-6 7 8,6-9 0,-10 6-7,-4 1 0,-4 5 0,-7-4 0,-1 2-49,1 5 0,-1 1 0,1 2 0,-1 0-26,1 0 1,-1 0-1,1 0-249,-1 0 314,9 7 0,9 3 0,9 8 0</inkml:trace>
  <inkml:trace contextRef="#ctx0" brushRef="#br0" timeOffset="1039">1171 70 7569,'10'-7'0,"5"5"0,-13-14-310,6 14 276,-8-6 1,-2 3-73,-4-1 0,2-6 1,-7 6 97,-3 2 1,-2 2 0,-1 2 86,0 0-21,7 8-42,-6-6 1,9 8 0,-5-4-31,6 5 1,6 5 0,4 1-1,2 1 0,7-7 0,-1 1 0,4 0-19,1-3 1,0 5 0,1-6-50,-1 1 69,1 3 9,-1-2 0,1 5-8,-1-3-10,1-4 11,-1 7-9,-7-5 1,0 2 64,-5-1-38,-3 1 1,6-1-1,-10-1 1,-4 0-1,-5-2 1,-5-1-34,-1-3 1,-1-2 0,-1 0 0,-3 2 5,-1 2 1,-6 0-1,6-6-240,1 0 17,3 0 176,2 0 0,7-2 67,4-4 0,4-4 0,2-7 0</inkml:trace>
  <inkml:trace contextRef="#ctx0" brushRef="#br0" timeOffset="1380">1485 210 7569,'18'0'0,"-1"0"0,1 0-157,-1 0 1,-5 0-235,-1 0 0,-5 0 233,6 0 158,0 0-13,5 0 1,-5 0-16,-1 0 27,-7 0 0,12-6 5,-5 0-6,-3-7 0,2 9 134,-4-8-124,-4 1 155,5-7-153,-7 8 0,0 1 0,-2 5 0,-3-2 14,-7 2 0,-4 2 0,-1 2 1,-1 0 30,1 0 0,0 0 0,-1 0 0,1 2 37,-1 4 1,6 4 0,1 7-6,-3 1 1,1 5-1,1 0 1,6-1-34,4-3 0,2-2 1,0 1-1,0-1 4,0 1 1,2-7 0,2 1 0,4 2-85,2 1 0,1-3 0,9-2-336,3-3 237,-4 7 1,8-12 124,-3 4 0,3 3 0,8 1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09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6968,'0'18'14,"0"-1"1,0 1 0,0-1 0,0 1 1,0-1 0,0 0 0,2 1 1,1-1-5,3 1 0,2 5 0,-4 0 0,2 1-17,-2 1 0,-3-4 0,-1 6 57,0-1-47,0 5-24,0-12 1,0 12-250,0-8 49,0 1 216,0-7-150,0 1-1,0-1 109,0 1-23,0-9 24,0 7 1,0-12-210,0 7 253,0-7 0,8-12 0,2-11 0</inkml:trace>
  <inkml:trace contextRef="#ctx0" brushRef="#br0" timeOffset="271">35 105 7569,'8'-17'0,"-4"1"-495,8 4 348,-1-3 116,7 5-157,-1 0 120,1-5 12,-1 13 55,1-6 1,-1 8 0,1 0 55,-1 0-11,1 0-17,-1 0-34,1 0 0,-1 0 0,-1 2 16,-5 4-25,5 4 0,-12 1 1,5 1-1,-1 2 0,-2 1 0,-6 3 46,0-1 1,0 0 0,-2 1-1,-4-3-16,-6-3-8,-3 4 1,-3-7 9,1 9-6,-8-9 4,5 7 0,-7-6-120,4 7 118,11-7-250,-11 5 238,13-13 0,-7 14 0,-1-6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08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18 7569,'-1'10'-1282,"-5"-4"1379,4-4 0,-4-2 152,12 0-22,-4 0-108,5 0-105,-7 0 1,-1-2 2,-5-4 1,-4 4 0,-5-6-1,1 3 51,2-1 0,1 0 0,-9 6 0,-1 0-9,-2 0 0,-3 0 0,5 0 0,-2 2-24,1 4 1,3 1 0,2 7-1,-1-4-81,1-2 1,5 5-1,2-1-33,2 3 0,3-3 1,5 0 60,0 1 0,2 1 0,1-1 0,5-1 7,2 2 1,-4-5 0,5 1-1,3-2-5,2-4 0,1 3 0,0 1 6,1 2 0,1-6 0,3 2 0,1-5 4,-2-1 1,-1 0-1,-3 2 1,1 2 12,-1 2 1,1 0-1,-1-4 1,0 2-11,1 2 0,-6 5 1,-1-3-8,3 2 1,-4 1 0,-1 7-16,-1-1 1,-2 1 0,-6-1 18,0 1 0,-8-1 1,-4 1 19,-3-1 0,-3 0 0,1-1 6,-1-4 0,1 1 0,0-5 0,-1 0 8,1 0 0,-1-3 0,1-3 0,-1 2-20,1 2 0,-7 0 1,1-6-1,2 0 11,1 0 1,9 0 0,-1 0-186,-1 0 0,3 0 0,0-2 0,2-4 63,5-6 1,1-3 0,2-3 102,0 1 0,7-1 0,3 1 0</inkml:trace>
  <inkml:trace contextRef="#ctx0" brushRef="#br0" timeOffset="479">612 211 7072,'-16'7'102,"5"5"0,3 3 1,8 3-129,0-1 1,0 1-1,0-1 1,2 1 7,4-1 0,-2-5 0,5 0 0,-1 1 1,6-3-1,-3 0 1,5-1 8,1 1 1,1-6-140,-1 2 131,1-4 0,-1-4 1,3-4-1,1-4-29,2 0 0,0-5 0,-5 3 1,-1-3-3,1-3 1,-3 1 0,-1-1-23,-2 1 227,-1-1-83,-1 9 1,-2-1-103,-8 4 168,0 4-147,0-6 1,0 8 0,0 2 0,-2 2 1,-2 4-109,-2 2 1,0 1 0,6 7-3,0-1 1,0 1 0,0-1 0,2 1 26,4-1 0,-2-5 89,8-1 0,-1-7 0,7 4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9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6613,'10'0'62,"-3"0"0,-5-6 0,2-2-58,2-1 0,8 5 0,-3-4 0,5 2-19,1 0 1,7 1 0,1 5 0,0 0 5,0 0 0,4 0 1,-3 0-1,-1 0 15,0 0 1,-2 0 0,-5 2-1,-1 1-1,1 3 1,-1 8 0,1-3-41,-1 5 0,-1 1 0,-5 1 14,-5-1 0,2 1 0,-2-1 14,-2 1 0,-10-1 89,-6 1-86,-3-1 0,-3-7 83,1-4 0,-1-2-59,1 1 1,-1-3-1,1 4 1,1-6 74,5-6 1,3 2-1,8-7-123,0-3 0,8-1 0,3-3 0,5 1-69,1-1 1,1 1-1,-1-1-94,1 1 1,-1-1 156,1 1 0,-1 1-24,0 5 0,1-3-112,-1 8 1,-5-5 169,0 5 0,-1 0 0,7-2 0,-1-1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9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7624,'9'-2'-237,"-3"-4"1,4 4 0,0-6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0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6306,'17'0'-40,"-7"2"1,-2 1 0,-2 5 167,-1 2 0,7 2 0,-4 5-76,1 1 0,1-1 1,4 0-1,-5 1 24,-1-1-48,6 1 0,-4-8-89,-1 5 1,7-7 89,-5 3 1,-1 3-87,2-8 83,-1 0 4,7-6 1,-7 6 34,1-1-45,0 1 25,5-6 1,-5-6 220,0 1-242,-1-9 40,-1 4 1,5-7 207,-3-1-233,-4 1 1,5-3 0,-5-1 0,0-2-3,0 1 0,-3 3 1,-3 0-376,4-5 0,-4 5 40,4-4 298,-4 11 0,-2-3 0,0 5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7.95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53 9146,'0'-11'-716,"0"-1"1,7 8 0,5-4 712,4 1 0,1 5 0,1-4 1,-1 4 32,1 2 0,1 0 0,2 0 1,4 0-36,3 0 1,1 0-1,4 0 1,-2 0-131,-2 0 1,-2 0 0,4 0 136,-2 0 1,0 0 0,6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5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7167,'-9'0'-733,"1"2"815,8 4 0,0-2 0,0 7 41,0 3-71,0 2 24,0-7 1,0 13-41,0-5 1,0 4 0,-2-1 0,-2 1-11,-2 2 1,1 7 0,5-5 22,0 2-60,0 2 0,-2 6 0,-2-2 1,-2-2 40,2-2-163,2 0 146,2-2 1,0 6-56,0-4 0,0-1 1,0-1 51,0-2-190,0-2 179,0-5-16,0-1-238,0 1 127,8-1 0,-6 1-238,4-1 366,3 1 0,1-9 0,7-1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3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6750,'10'2'-418,"-4"4"454,-4 5 0,3 5 0,1 1 1,-2 1 2,-2-1 1,4 7 0,0 1-1,-2 0 1,-2 0 0,3 4 0,1-3 0,-2-1-61,-2 0 0,-2-2 0,0-3-13,0 3 1,0 2 0,-2 4 33,-4-5 1,4-11-207,-3-1 185,3-8 0,2 2 0,2-12-28,3-6 1,5 2 0,7-1 0,1-3 15,-1-1 0,7-3 0,-1 1 0,0-1 9,3 1 1,-7 5 0,6 2 0,-2 3 21,1 3 1,-7 2 0,-5 2 0,1 0 43,3 0 1,-4 0 0,-3 2 0,1 4-14,0 5 1,-5-1 0,5 2 0,-2 1 10,-4 3 1,0 1 0,0 1-17,1-1 0,-1 1 0,-8-1 0,-3 1 32,-3-1 0,-2-1 0,-5-3 0,-1-1-29,1 1 1,-1-3 0,-1 0 0,-2-3-4,-3-3 0,1-2 1,6-2-1,-1 0-62,1 0 1,-1 0-1,1 0-89,-1 0 0,9-2-15,3-3 0,4-5 0,4-8 142,4 1 0,3-8 0,9-2 0</inkml:trace>
  <inkml:trace contextRef="#ctx0" brushRef="#br0" timeOffset="436">681 315 7569,'10'0'-148,"-2"0"0,-8 2 0,-2 2 0,-2 4 0,-2 2 160,2 3 1,2 3-1,0 1-13,-3 1 0,3-1 1,-4 1 30,4-1 1,4-1 0,2-3-1,3-3-112,3-2 1,2-3 0,3-3 0,-1 2 26,-3 2 1,3 0 0,7-6-1,3 0 19,-3 0 1,0-8-1,1-2 1,1-1 0,-2-1 0,-1 2 0,-3-3 0,1 1 16,-1-1 1,-7 3 0,-2 0 0,-3 1 215,1-1-2,0 6 1,-8-4-183,-4 8 1,2 2 0,-5 4-17,1 6 1,2 3 0,4 3-1,-2-1-11,-1 1 1,-1-1-1,6 0-146,0 1 0,6-6 0,1-3 160,3-1 0,2-2 0,5-6 0,1 0 0,-1-8 0,0-2 0</inkml:trace>
  <inkml:trace contextRef="#ctx0" brushRef="#br0" timeOffset="696">1397 18 6124,'0'20'221,"0"1"1,0 4-211,0 3 1,-2-5-1,-2 6 1,-3 2-36,-3 2 1,4 0 0,-3-2 23,1-2 2,-6 0 0,10-2 0,-5-1 1,1-3-47,4 0 1,-4 1 0,2-7 0,2 0-155,3 1 0,1-6 198,0-1 0,0 1 0,0-10 0,-8 4 0,6-30 0,-6 5 0</inkml:trace>
  <inkml:trace contextRef="#ctx0" brushRef="#br0" timeOffset="990">1118 403 7569,'-10'0'-665,"2"0"0,8-2 687,0-4 0,8 4 0,4-4 0,3 4-64,3 2 1,1 0-1,5 0 1,3 0 12,0 0 1,6 0 0,-4 0 0,4 0 49,2 0 0,0 0 1,0-2-1,-2-2 19,-4-1 1,-2-1 0,-6 6 43,3 0 0,-1 0-61,-6 0 1,-1 7 0,-4 5 0,-7 4 0,-3-5 1,-2 1-22,0 2 0,0-5 0,0 3-111,0 1 1,0-3-40,0 2 1,2-8 146,4 2 0,4-5 0,-1-1 0,7-7 0,-6-11 0,7-9 0</inkml:trace>
  <inkml:trace contextRef="#ctx0" brushRef="#br0" timeOffset="1106">1764 228 7569,'-8'-17'-126,"6"5"-206,-3 0 0,1 8-287,-2-1 508,4 3 0,-12 4 111,8 3 0,1 5 0,5 8 0</inkml:trace>
  <inkml:trace contextRef="#ctx0" brushRef="#br0" timeOffset="1788">1956 280 7569,'0'10'-292,"8"-2"1,-6-6 209,4 4 0,-12-4 0,-4 5 0,-1-1 141,-1 0 0,0 8 0,-5-3-164,-1 5 0,1 1 120,-1 1 0,9-1 1,3 1 25,4-1 1,4-7 0,2-2-18,2-1 0,7-5 0,-1 4 0,3-4-21,3-2 1,-1 0 0,1 0-45,-1 0 0,1-8 0,-1-1 0,-1-3 28,-5 0 82,-3 1-64,0-7-7,-6 1 1,5-1 0,-8 1-54,-5-1 0,-4 3 1,-7 3-1,-1 4-69,1 1 0,-1 5 1,1-4-93,-1 4 1,7 2 215,-1 0 0,10 0 0,2 0 0,8 6 0,9 0 0,1-3 0,-1-1 0,6 0 0,1 2 0,-3 2 0,-2-2 0,-1 0 0,-1 0 0,1 1 0,-1 3 39,1-2 1,-7-4 0,1 4 40,2-4 1,-5-2 19,3 0 1,-6 0-74,5 0 0,-5 2 0,4 3 9,-2 7 0,-2-2-3,-6 1 1,0 1-27,0 6 0,-2-9 0,-2-1 0,-4-2 4,-2 0 0,4 0 25,-5-6 1,1-2-70,-2-4 0,5-4-25,7-7 1,7-1-1,5 3 1,4 1 18,1 2 1,1 7 0,1-5 0,2 0-3,3 0 1,-1 7 88,-6-3 1,1 4 0,-1 4-1,1 2-72,-1 1 0,-7 9 0,-4-2 0,-4 3 6,-2 3 0,0-1 1,0 1-1,0-1-23,0 1 1,-2-1 40,-4 0 0,-4 9 0,-7 1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0 333 7569,'18'0'-546,"-9"7"348,-3 5 1,-4 4 0,-2 1 228,0 1 0,-2-1 1,-2 0-20,-1 1 1,-1-1-160,6 1 1,0-7-155,0 1 301,0-8 0,0-4 0,0-10 0</inkml:trace>
  <inkml:trace contextRef="#ctx0" brushRef="#br0" timeOffset="129">157 71 7569,'0'-18'-376,"0"9"1,-1 1 0,-3 10-1,-2 4 376,2 5 0,2-3 0,-6 7 0,-1-5 0</inkml:trace>
  <inkml:trace contextRef="#ctx0" brushRef="#br0" timeOffset="502">489 210 6045,'-7'-11'121,"-5"-1"1,-4 8 0,-1-2 0,-1 4-51,1 2 0,0 0 1,-1 0-1,1 0-9,-1 0 0,6 0 1,1 0-26,-3 0 0,1 2-62,1 4 0,4 4 0,8 7 0,0 1 2,0-1 0,8 1 0,4-1 0,3 1 6,3-1 0,5 1 1,0-1-1,1 1-9,1-1 1,-8 1-1,3-1 1,-7-1 20,1-5 1,-5 5-1,1-5 12,-2 5 1,-2 1 31,-6 1 1,-2-7-1,-4-1-25,-6-2 1,-5-2 0,-4-6 3,-3 0 0,1 0 1,6 0-234,-1 0 0,1 0-85,-1 0 1,8-8 299,5-4 0,10-3 0,5-3 0</inkml:trace>
  <inkml:trace contextRef="#ctx0" brushRef="#br0" timeOffset="775">804 36 7569,'0'-12'-805,"0"0"257,0 9 539,0-5 0,-2 8 0,-2 2 53,-2 4 1,0 3 0,6 11 0,0 1 34,0 2 1,0 3-1,0-5 1,0 4-71,0 2 0,0-3 0,0 3 1,0 0-13,0 0 0,0-4 0,0 5 0,0-3-40,0-4 1,0-1 0,0-3 0,0 0-83,0 1 0,0-1 0,0 1-33,0-1 1,0-5 157,0 0 0,-8-9 0,-1 5 0</inkml:trace>
  <inkml:trace contextRef="#ctx0" brushRef="#br0" timeOffset="1321">577 298 7569,'-10'0'-745,"4"-6"0,12 0 771,6 2 1,3 2 0,3 2 0,-1 0 11,0 0 0,1 0 0,-1 0 0,1 0-13,-1 0 0,7 0 1,-1 0-1,-2 0 1,-1 0 0,-1 0 0,2 0 0,5 0-54,1 0 1,-6-6 0,4 1 0,-1 1-26,-1 2 0,2 2 0,-3 0 1,1-2 55,-2-4 0,-7 4 1,-3-4-1,3 4 14,1 2 0,-3 0 0,0 0 66,1 0 0,-3 0 1,0 2-18,-2 4 0,3-2-48,-5 8 0,2-3 0,-4 5 4,1-2 0,7-1 0,-6 7-49,-2-1 1,4 1 0,-3-1 8,-1 1 1,4-1 33,-2 0 1,0-5-1,-8-2 20,-4-2 0,-4-3 0,-7-5-18,-1 0 0,7 0 0,-1-2 1,0-3-1,3-7 1,-7 2 0,6-1 0,-1-3-9,-1-1 1,8-3-1,-2 1 1,4-1-37,2 1 1,0-1-1,2 1-12,4-1 1,4 1 0,9 1 0,3 5-46,1 5 1,0-2 0,-3 2-1,1 2 25,2 2 1,6 2-1,-3 0 1,-1 0 57,0 0 0,0 6 0,-1 0 0,-5 8 0,6-5 0</inkml:trace>
  <inkml:trace contextRef="#ctx0" brushRef="#br0" timeOffset="1521">1590 280 6172,'0'18'464,"0"-1"-361,0 1 0,0-1 0,0 1-197,0-1 1,2-5 0,3-3-242,7-1 0,3 4 335,3-6 0,7-1 0,2-5 0</inkml:trace>
  <inkml:trace contextRef="#ctx0" brushRef="#br0" timeOffset="1672">1712 71 7569,'-6'-18'-494,"0"1"-47,0 7 0,4-4 541,-3 9 0,3 7 0,-14 7 0,6 9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0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332 525 7569,'0'-18'-626,"0"6"1,-2 1 632,-4-3 0,2 6 0,-7 3 1,-3 3 100,-1 2 1,-5 0 0,-1 0 0,-2 0-79,1 0 0,-3 6 0,0 1 0,0 1-21,-1 0 1,3 5-1,6-1 4,-1 4 1,9 1-1,1-1 1,2-3 2,0-1 1,0-1 0,6 7-29,0-1 1,6 1 0,2-3 0,2-1-4,3-2 0,3-7 0,1 5 0,1-2-13,-1-4 1,6 4 0,3-3 0,1-1-34,4-2 1,-4-2-1,0-2 1,0-4-121,0-5 0,-5-5 0,1-1 0,-4-1 181,-1 1 0,-1-8 0,1-5 0,-1-2 0,1-3 0</inkml:trace>
  <inkml:trace contextRef="#ctx0" brushRef="#br0" timeOffset="296">419 36 7569,'-11'-6'-435,"-1"0"0,2-2 0,-3 4 241,1-2 385,8 1-92,-3 5 0,7 2 0,0 3 33,0 7 1,0 4 0,0 1-64,0 1 1,0 5 0,0 2-1,2 0-42,3 0 0,-3 7 0,6-3 1,-2 2-60,0-2 1,1 4-1,-3-6 1,4 2 28,2 0 0,-6-2 1,3 2-1,-1-3-41,0-1 0,0-6 0,-6 7 0,2-5-16,4-4 0,-4 5 1,3-11-285,-3 5 0,-2 1 344,0 1 0,0-9 0,0-1 0,0-8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0 682 6297,'2'-10'15,"4"4"0,-4 2 1,6 0 16,-1-2 0,1-1 0,6 3-3,-3-2 1,1-6 0,6 7 21,-1 1 0,0 2 0,1 2 0,-1 0-31,1 0 1,-1 0 0,1 2-36,-1 3 0,7 5 0,-1 6 0,-4-3 7,-5-1 0,1 0 1,-3 5-1,2 1-22,-3-1 0,3 0 1,-6 1-1,-1-1-19,1 1 1,-2-7 0,-6 1 46,0 2 0,0 1 18,0 3 0,-8-9 0,-4-3-18,-3-4 1,-3-2 0,1 0 78,0 0 0,-1-2-63,1-4 1,1-3-1,4-9 1,5 1-31,7-1 10,0 1 0,7-1 4,5 1 1,4 5 0,1 1 2,1-3 0,7-1 98,-6 5-93,14-6 0,-13 7 1,11-1 0,-8 2 0,0 2 0,0 0-5,1 3 1,-1 1 0,-4 2 5,5 0 1,1 0 0,4 0-1,-6 0 1,-3 5 0,-5 3 0,-3 2 1,2 2 4,-9 5 1,3 1 0,-4-1 0,2 0-5,-2 1 1,-2-6 0,-2-1-160,0 3 0,0 1-447,0 3 596,0-1 0,0-7 0,0-2 0</inkml:trace>
  <inkml:trace contextRef="#ctx0" brushRef="#br0" timeOffset="879">1048 682 6660,'10'0'-403,"-2"0"683,-8 0-148,0 0 33,0-8 33,0 6 1,0-6-67,0 8-577,-8 0 223,6 0 289,-14 8-26,14 2 0,-5 7-82,-1 1 78,6-1 0,-6 0-82,8-7 0,0 6 61,0-5 0,0 5 16,0 1 1,6-5-2,0 0-7,7-9-101,-3 13 0,8-14 90,-1 4-209,0-4 193,1-2 0,-1 0-14,1 0-121,-1 0 126,9 0 1,-13-6-15,5 0 1,-5-8-2,5 3 1,-9-5 64,-3-1 1,2-1-72,-2 1 12,0-1 2,-6 9 1,0-7-6,0 5 142,-8-5 0,4 1 0,-8 1-78,-1 2 1,3 8 0,-2-1-1,-1 1-40,-3-2 0,-1 4 26,-1-4 0,-5 4-8,0 2 0,5 0 0,7 0 0,-3 2-31,-1 4 1,5-2-7,4 7 1,6 1-24,6 6 45,-4-9 1,13-1 3,-3-8-10,3 0-1,3 0 0,-1 0-7,1 0-24,-1 0-159,1 0 172,-1-8 10,1-1-13,-9-1 8,7-6-6,-14 7 5,13-9 120,-13 1-114,6-8 7,-8 5 43,0-5-42,0 7-3,-8 1 9,6 7-6,-13-5 11,-3 5-10,-1 0 14,-14-5 192,6 13-192,-8-6-4,0 8 6,0 0-2,0 0 4,0 0-3,-8 0 3,7 0-4,1 0 14,2 0-31,13 8 1,-5-4 28,8 7-1,-1-7-18,8 4 9,3 0 1,7-6-19,0 13 0,0-11 0,2 6 1,3 0-27,7-1 38,4-5-2,1 4 2,1-8 0,7 0-1,2 0-4,8 0-11,0 0 1,0 0 13,0 0-7,0 0 4,0 0-9,-1-8 8,9 6 2,-6-6-75,6 1 68,-16 5 0,6-14 85,-6 14-82,0-6-1,-2 1 0,1 5 86,-7-6-82,6 8 0,-7 0 21,-1 0-18,-7 0 0,5 0 10,-5 0-6,8 0-4,-9 0 0,7 8 1,-5 3-1,3 5 39,-2 1 1,-5 1 0,-7-1 24,0 1 1,0-1 0,0 1 0,0-1-36,0 1 0,-5-1 0,-1 1 0,2-1 47,2 1 0,-4-1 1,0 0-53,2 1 1,3-1 0,2 1-105,5-1 0,-2-1 1,8-3-1,1-3-262,3-2 1,1 4 0,1-7 0,1-1-225,5-2 561,-5-2 0,14 0 0,-6 0 0</inkml:trace>
  <inkml:trace contextRef="#ctx0" brushRef="#br0" timeOffset="1530">1904 682 7569,'11'0'-459,"1"0"0,-6 0 445,6 0 1,-9 7-1,5 5 22,0 4 1,-6 1 0,4 0-18,-4 1 0,-2-1 0,2-1 62,3-4 1,-3-3-15,4-3 0,-4-4-46,-2 6 0,6-10 1,0-4-1,0-4-30,1 1 1,1-7 0,6 6 0,-3-1 26,3-1 1,-4 0-1,1-3 1,3 1 7,1 3 0,-3 5 0,0-4 0,1 0 11,3 1 0,-5 3 0,1-4 0,2 2 31,1 5 1,-3 1 0,-1 2 16,3 0 0,2 0 1,1 0-27,0 0 0,-1 7 1,-2 5-2,-3 4 0,-7-5 1,2 1-1,-4 1-21,-2 3 0,0-4 1,0-1-55,0 3 1,0 1 11,0 3 60,-8-8 1,4-3-18,-7-7 0,7-2 0,-2-3-51,4-7 1,4-4 0,4-1 31,5-1 0,-1 1 0,2 1 0,1 3-36,3 1 1,1 3 0,1-5 0,-1 4 49,1 2 0,-3 1 0,-1 3 0,-3-2 52,3 2 0,2 2 0,1 2 0,0 0-42,1 0 1,-3 2 0,-1 4 0,-2 4 7,1-1 1,-3 5-1,0-6 1,-1 1-39,1 5 0,-6 2 0,2 1-77,-4 0 1,-2 1 0,0-1-113,0 1 0,0-1 1,0 1 76,0-1 0,0-5 127,0 0 0,7-9 0,3 5 0</inkml:trace>
  <inkml:trace contextRef="#ctx0" brushRef="#br0" timeOffset="2279">3144 734 7387,'0'-17'-508,"-2"-1"0,-4 3 531,-6 3 0,-3 2 0,-3 6 31,1-2 0,-1 1 0,1 5 0,0 0-11,-1 0 1,1 5 0,-1 3 0,3 2 19,3 4 0,-2-5 1,9 3-1,1 1-55,2 3 1,2 1 0,0 1-53,0-1 0,0 1 1,0-1-1,2-1-11,3-5 1,5-1 0,8-6 10,-1 2 1,1 0 0,-1-6 22,1 0 0,-1-6 1,0-2-1,-1-2 7,-4-3 0,3-3 21,-3-1 1,-3-1-1,1 1 61,-2-1 147,-2 9-184,-6 1 0,0 10-11,0 4 1,0-2 0,0 7 12,0 3 1,0 1-1,2 1 1,2-3-2,1-1 1,9 0 0,-2 5-21,3 1 1,3-9-1,-3-1 1,-1-2-26,-3 0 0,1 0 1,5-6-1,1 0 3,-1 0 1,1 0 20,-1 0-20,1-8 14,-1-2-21,-7-7-44,5-1 46,-13 1 12,14-1-105,-14 1 0,8-6 61,-5-1 0,-3-7 0,6 2 0,-2-4-21,0-2 0,0-2 0,-4-1-20,3-3 29,-3-8 135,6 12-117,-8-13 4,0 13-3,0-13 102,0 13 1,0-10-109,0 12 200,0-4-175,0 12 19,0 0 72,-8 2 188,6 7-229,-13 1 7,13 7-7,-6 2-9,8 8 57,0 0-58,-8 0 1,6 8 88,-3 4-91,3 11 1,2-1 0,0 5 0,0 0 42,0 0 0,0 4 0,0 8 0,0 2 75,0-3 0,0-1 0,0 0 0,0 2-2,0 2 0,0-1 0,0-5 0,0-2-19,0-3 1,5 2-1,1-2 1,-2 1-380,-2-2 0,4 2 1,2-8-1,-1-2-98,1-1 378,6 5-16,-5-6 0,9 7 0,-1-9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5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88 210 7569,'-18'0'-346,"7"0"0,-1 0 327,-1 0 1,3 2 0,0 4 0,2 5 72,4 5 0,3 1 1,1 1-68,0-1 0,0 1 0,1-1-23,5 1 1,-2-3-1,8-3 1,-1-4-38,-1-1 75,6-5 10,-7 6-20,9-8-18,-8 0 1,5 0 0,-3 0-45,3 0 70,3-8-4,-1 6 3,1-13-5,-1 5 3,1-7-10,-9-1 10,7 1 53,-7-1 1,1 1-60,-4-1 236,4 1-216,-8 7 0,5-5 1,-7 3-14,0-3 1,-2 5 0,-3 4-1,-7 4-16,-4 2 0,-1 0 0,0 0-94,-1 0 0,1 0 0,1 2 0,3 2 112,1 2 0,8 7 0,-12-11 0,7 6 0</inkml:trace>
  <inkml:trace contextRef="#ctx0" brushRef="#br0" timeOffset="615">577 158 7569,'-10'0'-328,"2"0"1,1 0 249,-5 0 0,2 7 106,-1 5 1,7 4 0,-2 1-42,4 1 1,2-7 0,0 1 29,0 1 1,2 1 0,2 0 0,4-5-20,1-1 0,-3 4 0,6-7-21,1-1 0,3-2 0,1-2 0,1 0 0,-1 0 0,1 0 1,-1 0-74,1 0 0,-1-7 104,1-5 1,-3-4-33,-3-1 243,-5 7-247,-7 2 37,0 8 14,0 0 1,0 8-1,0 4 17,0 3 1,2 1-1,2-3-16,2-1 1,8-6-5,-3 6-4,5-9-1,1 13 1,1-12 15,-1 8-14,1-9-2,-1 5 1,6-8 5,1 0 1,7 0-17,-12 0 1,8-6 16,-3 1-3,-5-9-10,6 4 1,-1-7 23,-1-1-17,0 1-21,-13-1 0,5-1 23,-3-4-63,-4 3 53,0-5 0,-8 8 6,0-1-48,0 1 38,0-1-3,0 1 0,-8 1 0,-4 3-3,-3 1-5,-3 8-247,1-4 113,-1 8-1,1 0-144,-1 0 112,9 0-11,-7 0 185,14 0 0,-6 2 0,8 4 0,8 4 0,2 7 0</inkml:trace>
  <inkml:trace contextRef="#ctx0" brushRef="#br0" timeOffset="1031">1695 105 7569,'9'-7'-569,"7"-3"323,-14 0 175,13-5-1,-13 13-15,6-14 194,-8 14-158,0-13 135,0 13 0,-2-12-32,-4 8 0,-4 0 0,-7 6 1,0 0-96,-1 0 0,1 0 0,-3 2 0,-1 2 74,-2 2 0,1 2 0,9-4 0,3 4 1,2 1 1,-3 3 2,5 5 1,0 1 0,6-1-44,0 1 1,8-3 0,3-1 0,5-4-16,1-3 1,1 5-1,1-4 33,4 1-48,-3 3 44,5-2-7,-7 5-15,7-13 18,-14 14 1,13-14-4,-15 13 2,1-13 0,6 14 1,-14-14-1,5 13-102,-7-13 91,0 14 7,0-14-29,0 5 1,-2-1 0,-3 2 0,-7 0-69,-4-1 1,-7-1 0,0-6-1,1 0 19,3 0 1,2 6 0,-1 0 0,1-2 80,-1-2 0,-7-10 0,-2-2 0</inkml:trace>
  <inkml:trace contextRef="#ctx0" brushRef="#br0" timeOffset="1287">1695 158 6261,'-18'0'-95,"6"0"0,1 2 213,-3 3 1,5-1 0,-3 8 0,0 2-61,3 1 0,-7-3 0,6-1 1,-1 3 16,-1 1 0,2 3 1,-3-1-22,1 1 0,0-1 1,-3 1-1,1-3-131,3-3 1,5 2 0,-4-7-281,2 3 274,3-6 0,3 9 83,-4-7 0,4 8 0,-6-4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559 243 7345,'18'-8'-473,"-1"1"0,-1-7 0,-3 2 423,-1-1 1,-8 3-1,1-1 170,-3-3 1,-2-2 85,0-1-168,0 0 18,-7-1 0,3 3 2,-8 3 1,0-2 0,-5 7-23,0-3 1,-1 6 0,1-2-1,-1 4 10,1 2 1,-1-6 0,1 1 62,-1 1 1,1 4-72,-1 5 0,3-1 0,1 8 0,5 2-23,1 1 1,0 8 0,4 3 0,-2 1-23,2 4 1,1 2 0,-1 2 0,-2 0 34,2 0 0,2 5 0,2 1-176,0-2 164,0-2-23,0-2 16,0 0-22,0 0-9,0 0 0,6-3 0,0 0-13,-2-3 0,3-6 0,-1 4 0,0 0 0,0-2-23,0 1-33,-1-3 76,-5-6 1,0 1 0,0-1-94,0 1 82,0-8 3,0 5-5,0-5-135,0 7 1,0-7 119,0 5-71,-7-13 1,3 6 0,-6-6 113,2 4 0,-5-4 0,3 6 0</inkml:trace>
  <inkml:trace contextRef="#ctx0" brushRef="#br0" timeOffset="275">0 715 6360,'18'-10'119,"-9"2"0,7 8-58,-4 0 0,3 0 31,3 0-42,-1 0-27,0 0 0,1 0 1,-1 0-1,3 0 1,1 0-47,2 0 1,7 0-1,-5 0 1,2 0-102,4 0 1,2-2 0,0-2 0,-2-1-264,-2 1 387,0 2 0,6-6 0,0-2 0</inkml:trace>
  <inkml:trace contextRef="#ctx0" brushRef="#br0" timeOffset="637">926 610 6690,'-18'0'0,"1"0"7,-1 0 1,7 0-1,-1 0 1,-1 2 116,-3 4-59,-1-4-44,-1 5 0,6-1 0,3 2 0,1 2 83,4 3-182,-6 3 122,8 1-60,-5-7 1,9 6 0,3-5-1,7 3 1,4-3-23,1-5 1,1-4-1,1-2 1,2 0-134,3 0 169,7 0-167,-12 0 157,14 0 0,-8-2-19,4-4-3,-3-3 14,-9-1-29,1-6 45,-1 7 64,-7-9-84,-3 1-9,-7-1 131,0 1-1,0 7-110,0-5 21,-7 13 1,3-12 0,-10 8 0,-3 2 6,-5 3 0,-3-5 1,4 0-1,-2 2-96,1 2 1,-3 2 0,2 0-173,1 0 234,3 8-10,9-6-24,-5 6 1,13-7 52,-4 5 0,12-4 0,3 6 0</inkml:trace>
  <inkml:trace contextRef="#ctx0" brushRef="#br0" timeOffset="1008">1293 191 7569,'7'-18'-454,"-5"1"-15,4-1 0,2 1 425,-2 0 1,1 5 117,-1 0 79,-4 1-52,6 1 0,-6 0 93,4 4-141,-4 4-10,5-5 1,-5 7 0,2 2 0,2 3 37,-2 7 0,-2 4 0,-2 3-44,0 4 1,0-1 0,0 7-1,0 2-62,0 2 0,0 8 58,0-1 1,0 3 0,0-4 0,0 2 29,0-3 0,0 1-181,0 2-21,0-12 142,0 12-177,0-14-22,0 8 200,0-8-36,0 6-187,0-14-21,0 7 176,0-9-126,0 1 0,2-1-13,4 0 203,-4-7 0,13 6 0,-5-7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1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0 298 7503,'10'0'-952,"-2"1"966,-8 5 1,0 4 28,0 7 0,0 1 0,2-3-132,4-3 0,-4 4-509,3-5 598,5-3 0,0 0 0,7-8 0</inkml:trace>
  <inkml:trace contextRef="#ctx0" brushRef="#br0" timeOffset="145">140 123 7456,'0'-18'-247,"2"3"-254,4 3 246,-4 4 132,6 8 101,-8 0 1,0 2-1,2 4-233,3 6 255,-3-4 0,6 7 0,-8-5 0</inkml:trace>
  <inkml:trace contextRef="#ctx0" brushRef="#br0" timeOffset="470">594 263 7569,'0'-10'-1182,"-8"0"1244,-3 4 1,-5 4 0,-1-3 61,-1 3 1,7 2 0,-1 0-54,-2 0 0,-1 0 0,-1 2 0,3 3-24,1 7 0,6 2 0,-3-1 0,1-1-41,4 1 1,2 3-1,2 1 1,2 1-43,4-1 1,-2-1 0,9-3-1,5-1-50,3 2 0,2-7 1,-3 1-1,1-2-93,2 0 0,8 0 1,-3-6-1,1 0-40,0 0 1,-2-2 218,2-4 0,4-12 0,-6-9 0</inkml:trace>
  <inkml:trace contextRef="#ctx0" brushRef="#br0" timeOffset="1006">978 18 7569,'-9'-2'-75,"1"-2"-480,0-2 192,6 1 441,-6 5-6,8 0 0,0 2-13,0 3 1,0 5 0,0 8 0,0-1-59,0 0 1,0 1 0,0-1 0,0 3-14,0 3 1,0-3 0,0 3 0,2-2-58,4 2 0,-4-3 0,4 3 1,-4-3 36,-2-3 0,0 0 0,0 1 0,0-1 1,0 1 1,0-7 0,0 1-67,0 2 264,0-7-152,0 1 0,0-10-13,0-4 0,0 3 0,0-9-15,0-2 0,2 1 0,2-1 0,4 3 1,1-3 1,3 4 0,5-1 0,1-1 7,-1 2 0,7-5 0,-1 5 0,-2-2 37,-1 1 0,-3 7 0,2-2 0,3 2 18,1-2 1,0 4 0,-5-3 29,-1 3 0,-3 4 0,1 1-20,5 3 1,1 8-1,-3-4 1,-1 1-7,1 1 0,-1-2 0,-1 3 0,-3-1-18,-1 1 1,-6 3 0,3 1-1,-1 1-150,-4-1 0,-2 1 1,-2-1-58,0 1 1,-6-7 0,-2 1-350,-1 2 519,5-7 0,-12 9 0,6-6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70 418 6141,'-12'0'409,"1"0"-299,7 0 0,-10 2-64,8 4 1,0-2 0,5 5-1,-3 1 9,-2 0 0,0-4 0,6 5-51,0 3 0,0 1 1,0 3-37,0-1 1,2 1-7,4-1 1,-2-5 0,7-2 5,3-3 0,1-1 0,3-6 0,-1 0-21,1 0 0,-1-8 0,1-1 0,-1-3 19,1 0 1,-1 3-1,1-5 1,-1 4 97,1 3 0,-7-5-97,1 6 27,-8-7 161,3 11-77,-7-6 0,0 10-79,0 4 0,0-2 1,0 7-5,0 3 0,2-1 1,4 1 0,6-2 0,3-9 3,3 3 1,-1-4 4,1 6 0,-1-6 0,7 6 1,-1-8-1,0 0 4,2 0 1,-5-2 0,3-2 0,-4-4 45,-1-2 0,-1 1 1,-1-5-1,-3 2-23,-1-1 0,-8-3 0,2-1-16,-4-1 1,-10 1 0,-4 0-78,-3-1 1,-8 3 0,-1 3 0,1 4-72,-2 0 1,5 6-1,-3-3 1,4 3-86,1 2 1,1 0 217,-1 0 0,9-8 0,1-2 0</inkml:trace>
  <inkml:trace contextRef="#ctx0" brushRef="#br0" timeOffset="574">786 34 7569,'0'-18'-975,"2"9"915,4 3 0,-2 6 0,5 6 82,-1 5 1,-2-1 0,-4 2 0,2 1 33,1 3 1,7 1 0,-6 1 46,-2-1-86,-2 8 1,-2-5-1,2 5 1,2-2 4,1 1 1,1 1-1,-6-4 1,0 2-37,0-1 0,0-3 0,0 1 0,0 1 0,0 2 1,0 1 0,0-7-33,0 0 0,0 1-68,0-1 89,0 1 16,0-8 1,2-3-14,4-7 1,-4-7-1,6-3 1,-2-2-35,-1 1 1,7-1-1,-4-4 1,1 3 13,5 1 0,2 1 1,1-5 32,0 4 0,1-1 0,-1 7 49,1 2 1,-1-4-1,1 2 1,-1 3-9,1 1 0,-1 2 0,1 0-17,-1 0 1,1 2-1,-1 1 1,-1 5-20,-5 2 1,3-4 0,-8 5-1,-1 1-1,3-2 1,-6 5 0,4-3-15,-4 3 1,-2 3-1,0-1-109,0 1 0,0-1 1,0 1 127,0-1 0,-8 1 0,-2-1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3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1 629 7419,'8'18'-1110,"-4"-9"1125,7-3 0,-5 2 1,6-2 30,1-2 1,-3-2 0,2-2 0,1 0 23,3 0 1,1-6-1,1-2-40,-1-2 1,1-1-1,-1-7 1,-1 1-135,-5-1 1,5 1-1,-7-3 1,3-3 86,0-6 1,-3-4 0,3-2-1,-4 0 5,0 0 0,-6 6 0,3 0 0,-1-2 1,2-2 0,-4 0 0,4 2 0,-4 4-5,-2 2 201,-8 1-177,6 7 1,-12-1 0,7 1 0,-3 1 54,-4 5-54,7-5 11,-9 14 1,12-6 16,-7 8-19,-1 0-24,2 0 1,-5 0 11,3 0-5,4 8 0,-1 0 1,5 6-1,-2-3 1,2 5-1,2 3 9,2 4 1,-6 3-1,0-5 1,3 2 5,1-1 1,2 5 0,0 0 5,0 0-8,7 6-23,-5-13 18,14 5 0,-12-2 1,7 2-1,3 0 1,2 3-1,1-3 80,0 0-77,1-2 3,-1-5-3,1-1 26,7 1-23,-6-1-1,7 1 2,-9-9 2,8 7 1,-5-14-3,13 13-46,-14-13 46,6 6 1,1-8 3,-7 0-65,6 0 61,-7 0-7,-1 0 2,8 0-2,-5 0 4,-3-8-10,7 6 13,-13-13-9,14 5 2,-15 0-3,6-5-67,-7 5 71,9-7-50,-1-1 47,-7 1 0,-2-1-69,-8 1 62,0-1-9,0 9 13,0-7-14,0 14 6,0-13 6,0 13-8,-8-6 52,6 8-50,-13 0 1,11 0 10,-8 0 1,2 8 0,-1 3 17,5 5 0,4 1 0,2 1 2,0-1-17,0 1-4,0-1 0,2 1 0,4-3 71,5-3-63,5 3-5,1-5 6,-7 0-3,6-2 0,-7-1 4,9-5-1,-1 6-89,1-8 84,-1 0-1,1 0-43,-9 0 39,7 0-1,-14-8 1,13 6 4,-13-13 1,6 5-26,-8-7 17,0-1 1,0 1 0,0-1 1,0 1 0,-8-1 1,-3 3-205,-5 3 196,6-3-8,-5 5-121,5 0 115,-7-5-12,-1 13 13,8-6-180,-5 0-13,5 6 163,-7-5-237,-1 7 91,9 0 16,-7 0 178,6 0 0,-7 0 0,-1-8 0,1-2 0</inkml:trace>
  <inkml:trace contextRef="#ctx0" brushRef="#br0" timeOffset="147">560 280 6258,'0'-10'-113,"8"2"0,5 8 0,7 0 113,3 0 0,8-7 0,-4-3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8.25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175 0 8380,'-12'0'-1403,"1"0"1461,-3 0 0,1 2 0,-1 2 0,2 4-5,-1 2 1,3 1 0,-1 7 0,-1-1-24,2 1 1,-3-1 0,5 3 0,0 1-25,0 2 0,2 1 1,6-7-1,0 0-22,0 1 1,0 1 0,0 3 0,0 1 1,6 0 0,2-7 0,2-3-85,3-1 1,-3-6 0,2 4 0,1-3-128,3-3 1,1 4 0,1-2 222,-1-2 0,1-2 1,-1-2-1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0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53 350 6403,'-11'0'53,"-1"0"0,8 8 0,-4 1 0,3 3 0,-1 0-4,2 1 1,2-3 0,2 2-8,0 1-46,0 3 1,0 1 0,0 1 0,2-3 31,4-3 1,-2 3 0,7-3-54,3 4 0,-4-5 1,1-1-38,3-2 0,1-2 66,3-6 0,-1 0 0,1 0 0,-1-2-2,1-4 1,-7 2 0,1-8-14,1-1 1,1-3-1,0 1 1,-3 1-38,3 2 55,-6 1 0,5-7 0,-7 1 38,-2-1 1,-2 7 106,-2-1-74,0 8-28,0-4 1,0 10-44,0 4 1,0-2 0,0 8 0,0 1-78,0 3 85,0 1 0,0 1-31,0-1 1,6 1-1,1-3 1,3-3-5,4-6 20,1 3 0,3-7 36,-1 6-35,8-8-1,-5 0 0,7 0 29,-4 0 0,-1-2-22,7-4 23,-8 4-24,4-13 6,-7 5 0,-1-7 1,-1-1 14,-5 1-13,5-1-18,-14 1 0,6-1 1,-8 1 0,0-3-138,0-3 140,0 4 1,0-6 1,-2 7-190,-4 1 99,-4 7 0,-2-4 1,1 7-192,-3-3 211,-1 6 7,-3-4 1,7 8-212,-1 0 187,0 0 87,3 0 0,1 8 0,8 2 0,0 7 0</inkml:trace>
  <inkml:trace contextRef="#ctx0" brushRef="#br0" timeOffset="498">1119 385 7569,'9'0'0,"5"-2"-802,-8-4 640,0 4 103,-6-13 44,0 13 0,0-8 90,0 4 1,0 2 308,0-7-263,-8 7-47,-2-4-29,-7 0 1,-1 6 0,1-3-13,-1 3 34,-7 2-163,6 0 167,-7 7-26,1-5 17,6 14-211,-6-6 184,7-1 10,1 7-11,-1-7 7,8 9-30,3-1 25,-1 1-158,6-8 1,-6 5 102,8-3-151,8 3 174,-6 3-31,13-9 1,-5 5-1,8-8-34,-1-2 50,1-2-68,7-2 63,-6 0 0,6 0-15,-7 0 21,7 0-17,-5-8 4,5 6 3,-8-14 1,1 7-6,-1-9 5,-7 1-1,5 7 2,-5-5-1,0 5 0,-2-8 80,-8 1-10,7-1 1,-5 7 159,4-1-16,-4 1-146,-2 1 1,-2 2-35,-4 8 0,4 8 1,-5 2-1,1 1-61,0 1 1,0-1-1,6 7 1,0-1-88,0 1 0,0-6 0,2-1 0,2 3-285,2 1 212,7-5 207,-3 5 0,15-5 0,2 8 0</inkml:trace>
  <inkml:trace contextRef="#ctx0" brushRef="#br0" timeOffset="936">1485 350 7433,'10'0'-1138,"6"0"1157,-7 0 41,1 0 1,0 2 10,-4 4-48,-4 3 6,13 1-12,-13 6 13,6-7 39,-8 1-42,7 6 0,-5-14 7,6 13-49,-8-5 41,0-1 13,0 7-26,0-14 30,0 6-7,0-1 7,0-5-18,-8 6 42,6-8 36,-5 0-78,7 0 0,0-8 0,0-3-7,0-5 1,0 5-1,2-1-345,3-2 213,5-1-24,0-3-12,13 9 122,-11-7 10,13 6-34,-7-7 71,7 0-46,-6 7 0,8 0-42,-3 4 34,-5 4-12,6-5 1,-7 7 230,-1 0 0,-7 0-178,5 0-21,-5 7 32,0-5-1,-2 14 1,-7-6 0,3 7 77,2 0-85,0 1-99,-6-1 1,0 1 103,0-1-7,0 1 0,-8-1 0,6 1-14,-5-1 13,7-7-401,0 5 172,0-5 223,0 0 0,7 5 0,3-5 0</inkml:trace>
  <inkml:trace contextRef="#ctx0" brushRef="#br0" timeOffset="1428">2149 595 7569,'10'0'-454,"-2"0"337,-8 0 77,7 0-52,-5 0 1,8 0 170,-4 0 1,-2-2 0,7-4 141,3-6-132,1-3 21,-5 5-399,6-6 222,-7 7 0,3-9 0,0 1 20,1-1 65,-5 1 19,7-1-202,-13-7 176,14 6-24,-14-7-62,6 1 71,-8 6 6,0-6-11,0-1 9,0 7-14,0-14 12,0 14-17,0-7-50,0 1 61,0 6 1,0-6-4,0 7 3,0 1-6,-8-1 8,6 8 9,-6-5-12,8 13 0,0-14 0,0 14 61,0-5-60,-8 7 5,6 0 76,-5 0-74,7 0 0,-2 0 101,-4 0-65,4 7 1,-6 3-1,8 8 9,0-1 1,-6 3-1,1 1 1,1 2 23,2-2 1,2-1-1,0-1 1,0 3 82,0 1-59,0 0-42,0-5-6,0 7 24,0-6-112,0 7 94,8-1-3,-7-6-200,15 6 185,-14-7 1,12-1 21,-9 1-104,9-1 71,-12 1 1,13-7 18,-3 1-191,-4 0 170,7-3-28,-5 7-146,0-14-14,5 6 167,-5-1-27,0-5-165,5 6-29,-5-8 155,7 0 1,-5 0-257,0 0 244,-1 0-5,7-8 0,-3 4-264,-3-7 349,3-1 0,-5-5 0,8-9 0,-1-1 0</inkml:trace>
  <inkml:trace contextRef="#ctx0" brushRef="#br0" timeOffset="1637">2324 210 6585,'17'0'25,"-5"0"1,-1 0 0,3 0 3,2 0 1,7 0-1,0 0 12,-2 0-163,7 0 1,-1 0 166,0 8-18,6-6-12,-14 6 0,14-8-15,-4 0 0,4 0 0,2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8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7569,'12'0'-1394,"0"0"1049,-8 0 345,3 0 0,-7 0 0,0 0 0</inkml:trace>
  <inkml:trace contextRef="#ctx0" brushRef="#br0" timeOffset="543">35 175 6037,'10'-7'-99,"-2"3"144,-8-8 1,0 6 285,0-5-20,0 7-156,0-4-55,0 8 1,0 2-42,0 4 0,0-2 0,0 7 0,0 3-63,0 1 0,0 3 1,0-1-1,0 1-12,0-1 1,0 1 0,0-1 0,0 1 5,0-1 1,8 1-42,3-1 1,-1-5 0,2-3 0,1 1-13,3 0 0,1-6 0,1 2 26,-1-4 1,0-2 0,1-2 0,-1-2 7,1-2 0,-6-8 1,-1 5-1,1-3 22,-2 0 1,3 1 0,-5-7-21,2 1 0,-7 5 94,3 0 58,-4 1-101,-2 1 1,0-2 0,2 11 46,4 2 1,-4 5 0,4 0-35,-4 6 0,3 3 1,3 1-12,2-5 1,2 3-14,5-8 1,-5 2-5,-1-3 1,7-3-10,5 4 0,0-4-2,-5-2 1,5 0-22,0 0 0,1-2 32,-7-4 1,1-1-17,-1-5 1,1-4 11,-1 5 0,-5-5-3,-1-1 0,-7-6-16,2-1 0,2-1-38,-2 2 1,-1 3 0,-5-3 0,-2 4-111,-3 1 0,1 1 31,-8-1 1,0 3 86,-5 3 0,0 4 0,-1 8 0,1 0 44,-1 0 0,1-7 0,-1-3 0</inkml:trace>
  <inkml:trace contextRef="#ctx0" brushRef="#br0" timeOffset="1055">909 158 7569,'17'0'-657,"-5"0"1,-1 0 711,3 0 1,1 0-17,3 0 0,-7 0 0,1 0-44,2 0 1,1 0 0,1-2-12,-5-4 0,3 2 18,-8-7 79,7 7-65,-11-4-10,6 0 0,-8 4 11,0-7-5,0 7 0,-8-4-30,-3 8 0,-5 0 37,-1 0-23,-1 0 0,1 0 0,-1 0 0,1 0 100,-1 0-88,1 0 15,-1 0 0,1 6 8,0 0 0,5 5-11,0-5 0,6 8 2,-5-3 0,7 5 0,-2 1 0,2 1 2,-2-1 0,4 1-38,-3-1 0,3 1 34,2-1 0,0 1 4,0-1 0,2-1 36,3-5 0,-1 3 7,8-8 1,-6 5-22,5-5 1,-1 2 0,4-4-1,-3 2 27,3-2 0,1-2-24,3-2 0,-1 0 40,1 0 1,-1-2-33,1-4 1,-1 4-43,1-4 0,-7 2 0,1 0-161,2-2 46,-7 1-750,1 5 850,-8 0 0,0 0 0,0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6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7569,'11'0'-160,"-1"-2"0,0-2 0,-1-2-331,5 2 1,-4 1 784,1-3 87,-7 4-282,4-6 0,-8 10 0,0 4-20,0 5 1,0 5 0,0 1-19,0 1 0,0-1 0,0 3 0,0 1-118,0 2 0,0 1 1,0-7-1,0 1 52,0-1 1,0 1-1,0-1-532,0 1 1,6-1 536,0 0 0,7-7 0,-3-2 0</inkml:trace>
  <inkml:trace contextRef="#ctx0" brushRef="#br0" timeOffset="415">70 122 7115,'18'-5'-1092,"-1"-1"1308,1 2 1,-1 2 0,1 2-145,-1 0 1,7 6 0,-1 2 0,-2 1-54,-1 5 1,-1 1 0,2 3 0,3-1-19,-3 1 1,4-1 0,0 1 0,1-1-24,-1 1 0,0-3 0,-4-1 0,3-3-2,-3 3 1,4-6-1,-1-2 1,-1-3 10,2 3 1,-5-4-1,3 4 1,-4-4 19,-1-2 0,-7-6 0,1-2 18,2-1 0,-1-3 0,-1-5 0,-6-1 15,-4 1 1,-2-1 0,0 1 0,0-1-17,0 1 1,-6-1 0,-2 1 0,-2-1-20,-3 1 0,-3-1 0,-1 1-36,-1 0 0,1 1 0,-1 2-119,1 3 0,-1 7-147,1-2 1,7 6 296,4 6 0,4-4 0,2 13 0,0-5 0</inkml:trace>
  <inkml:trace contextRef="#ctx0" brushRef="#br0" timeOffset="796">926 140 7569,'10'0'-210,"-2"0"0,-10 0 1,-2 2-1,-4 2 261,-2 2 0,7 7 0,-5-3-49,0 0 1,6 5 0,-4-3 0,4 3 1,2 3 0,0-7 1,0 1-1,2 0-15,4-3 1,2 1-1,5-6 1,-1 2-1,2-2 1,1-2 0,3-2 0,-1 0 2,1 0 1,-1-2-1,0-4 1,1-4 20,-1 0 0,-5-5 0,0 3 0,-1-3-3,-1-3 0,0 1 0,-6-1 0,1 1 30,-1-1 0,-2 7 1,-2-1-1,-2 0-43,-3 3 0,-5-5 0,-8 6 0,1 1-41,-1-1 0,-1 2 0,-2 6 0,-3 0-19,3 0 0,-4 6 1,2 2-53,1 1 0,5 3 1,5 5 114,6 1 0,4-1 0,2 1 0</inkml:trace>
  <inkml:trace contextRef="#ctx0" brushRef="#br0" timeOffset="1430">1363 88 6330,'-10'7'80,"-3"-3"1,7 8-2,2 1 1,-4 3-1,2 1-31,2 1 0,2-1 0,2 1-47,0-1 47,0 1-63,0-9 0,8 7 0,4-6 0,3-1 8,3-3 1,-1-4-1,1-2 1,-1 0 5,1 0 1,1 0 0,2-2-31,3-4 0,3-3 0,-8-7 0,-3 3 12,-1 1 1,-5 0-1,0-5 74,-2-1 0,-3 7 0,-5-1 119,0-2 1,0 5-66,0-3-88,0 8 0,0-2-33,0 12 1,0-2 0,0 8-3,0 1 1,0-3-1,0 2 1,2 1 1,4 3 0,-2-1 0,8-1 0,1-4 2,3-3 0,1 1 1,1-4 6,-1 2 1,6 0-1,1-6 1,-3 0 25,-2 0 1,-1-8-1,-1-2 1,1-1 46,-1-1 0,-1 0 0,-3-5 0,-1-1-8,2 1 1,-7-1 0,1 1-10,0-1 1,-6 1 0,4 0 46,-4-1-103,-2 1 1,-8 1 0,-4 3-64,-3 1 0,-3 8 0,1-2-64,-1 4 1,1 2-1,-1 0 1,1 0-1,-1 2-188,1 4 0,5-2 0,3 8 318,1 1 0,2 3 0,-2-7 0,-1-1 0</inkml:trace>
  <inkml:trace contextRef="#ctx0" brushRef="#br0" timeOffset="1605">2131 245 7474,'18'0'0,"1"0"-99,4 0 1,-7 6 0,3 1 0,-1 1 0,-5 2 48,3-1 0,-8 3 0,-2 6 41,-5-1 0,-1 1 0,0-1 0,-3 0-99,-9 1 0,-2-1 1,-13 1 107,2-1 0,-14 1 0,2-1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50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1 158 7376,'17'-2'-408,"1"-4"0,-1 4 0,1-4 374,-1 4 1,0-4 0,3 0 0,1 3 0,3 1 83,-3 2 1,-2 0 0,-1 0 0,-1 0-16,1 0 1,-1 0 0,1 0 0,-1 2 3,1 3 0,-1-3 1,0 6-1,1 0-9,-1 3 1,-5-1 0,-2 2 0,-3 1-60,-3 3 0,-2-4 0,-2-1 0,0 3 47,0 1 0,0 3 0,-2-1-7,-3 1 0,1-3 0,-8-1-7,-2-3 0,-1-1 0,-1 4 0,3-5-19,1-1 0,1-2 0,-7-6-52,1 0 1,5 0 59,0 0 1,3-2 2,-3-4 0,4-3 0,10-7 1,2 2-8,2 3 1,5-1-1,-3-3 1,2 1 5,4 2 0,1 1 1,3-5-1,-1 3-1,0 1 1,7 2-1,-1-3 1,-2 1 6,-1-1 0,-3-1 0,1 0 0,-3 3-7,-3-3 1,3 4-1,-3-1 1,4-1 11,1 2 0,-1-5 0,-3 3 80,-1-3 1,-3-3 137,3 1-80,-4 7-98,-8 2 0,-6 10 1,-2 4-40,-1 6 0,-3 3 0,-4 3 0,3-1 11,1 1 1,6-1 0,-5 1 0,-1-1 1,2 1 1,3-1 0,7 2-1,0 3 3,0 1 0,0 0 0,0-5 0,0-1-5,0 1 0,2-1 0,1 1 0,5-1 21,2 1 1,0-7-1,3 1 1,-1 0-26,1-3 1,-3 5-1,2-8-109,1-3 111,3 7 1,1-8-1,1 4-38,-1-4 1,1 4 0,-1 0 0,3-3 21,3-1 0,-4-9 0,7-3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54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18 664 7405,'-9'-17'-1252,"1"5"1229,8 0 0,0 7 34,0-7 0,2 2 0,4-1 0,5 3 0,5 2 64,1 0 1,1-2 0,-1 5 0,1-3 8,-1 2 0,1 2 1,-1 2-1,0 0-36,1 0 0,-1 0 0,1 0 0,-1 2-44,1 4 1,-1 1-1,1 7 1,-1-2-46,1 1 1,-3 3 0,-1 1 0,-3 1 19,3-1 1,-6 1 0,0-1-1,-3 1-17,1-1 0,0 1 0,-6-1 0,-2 0 21,-4 1 0,-3-3 0,-7-1 1,2-2 19,3 1 1,-1-5 0,-5 0 0,-1-2-14,1-1 0,-1 1 1,1-6 55,-1 0 0,7 0-42,-1 0 1,8-2 0,-2-4-28,4-5 1,4-3 0,2 1-1,4 1-35,2-2 1,1 1 0,9-1-1,1 3 35,2-3 1,1-1 0,-5-3-1,2 1 17,3-1 0,-1-1 1,-6-3 11,1-1 0,-1 0 0,-1 5 32,-4 1 0,1-1 0,-7 1 19,-2 0 1,-2 5 0,-2 0 53,0-1 13,0 5 1,-2 0-81,-4 8 0,2 0 0,-6 2 0,1 2 31,-1 2 0,6 7 0,-2-1 0,4 4-36,2 1 1,0 6 0,0 1 0,0-3-29,0-2 1,0 5 0,2-1 0,2-2-32,2-1 1,8-5 0,-3-1 0,5-3-50,1 3-263,1-6 195,-1 7 1,1-11-380,-1 8 268,8-8-14,-5 3 262,13-7 0,-14 8 0,6 2 0</inkml:trace>
  <inkml:trace contextRef="#ctx0" brushRef="#br0" timeOffset="767">961 804 7569,'0'10'-1062,"0"-1"1102,0-3-318,-7-4 351,-3 6-49,0-8 0,2-2-23,8-4 1,2-2 0,4-5 22,6 1-24,3 8 0,-3-9 1,0 7-1,1 2 1,3 0-1,1 0 1,1-2 36,-1 2 0,-5 3 1,-1 1-1,3 0 11,2 0 1,1 0 0,0 0-25,1 0 0,-1 7 0,-1 5-18,-4 3 0,-3-3 1,-5 0 13,2 1 0,0 3 0,-6 1 8,0 1 1,0-1 0,0 1 0,0-1-12,0 1 0,0-1 0,-2-1 0,-2-3-14,-2-1 1,-5 0 0,3 5 0,-2 0-20,-4 1 0,1-1 1,-1-1-1,3-3-7,-3-1 1,-1-6 0,-5 4 0,-1-3 34,-2-3 0,-1 4 0,7-2-21,-1-2 1,1-2-1,-1-2 1,1 0 64,-1 0 1,1 0-1,0 0-49,-1 0 1,6-6 0,3-2-32,1-2 0,2 5-9,6-7 0,2 2 1,4-3 21,6 1 1,-3 8-1,3-4 1,1 3-9,3-1 11,1 0-3,-7 6 1,6-2 197,-5-4-190,5 4 6,-6-6 195,5 8-185,-5 0 0,1 0 0,1 0 47,2 0 0,1 0-18,3 0 0,-1 0 0,1 0-12,-1 0 0,0 2 1,1 2-39,-1 2 0,1 6 0,-3-5 0,-1 1-41,-2 0 1,-7 4 0,7-5-47,2 3 0,1 0 0,3 3-124,-1-1 0,-5-6 0,-1 4 68,3-3 0,2-1 151,1-6 0,0 0 0,1 0 0</inkml:trace>
  <inkml:trace contextRef="#ctx0" brushRef="#br0" timeOffset="1604">1520 1 7569,'10'0'-1481,"5"0"1362,-3 0 188,4 0 1,1 0 4,1 0 0,-7 0 1,1 2-9,1 3 0,3-3 0,1 4-44,1-4 1,-1-2 0,1 2 0,-1 2 8,1 2 1,1 1 0,2-3-1,3 4 3,-3 2 1,0-1 0,1 5 0,1-2-7,-2 1 0,1 5 1,-1 3-1,2 2-8,-1-1 0,-3 5 0,-1 0 0,-3 2-1,-3 0 1,1-2-1,-7 5 1,-2-5-22,-2-2 0,-2 6 0,0-2 0,0 4-1,0 2 1,0-6-1,0 0 1,-2 2 5,-4 2 1,2 2-1,-5-2 1,-1-2 7,0-2 1,4 0 0,-5 6 0,-1-2 14,2-4-52,-5 4 33,5-5 0,-5 1-4,3 0 0,-3-2 1,3 2-1,-2-4 21,3 1 1,-5-7-1,6 4 1,-1-1 13,-1 1 0,2-10 0,-3 5 0,3-3 60,2 1 0,-5 1 21,1 1 1,2-3 0,-1-1-37,-3-2 1,5-9-389,-3 3 0,6-2 305,-6 2 0,1-4 0,-7 6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9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575 0 5960,'10'0'402,"-18"0"0,-4 6 1,-11 0-352,4-2 0,1 3 1,1-1-9,-1-2 1,1 4-1,-3 0-51,-3 1 0,-2 1 0,-4 4 0,6-5 5,3-1 0,3 4 0,-1-5 1,1 3 7,-1 4 1,3-5-1,1 1-61,3-2 0,5 4-18,-6-7 45,8 9 0,-2-10 1,12 6 32,6-3 0,3-1 1,3-6-1,1 2 6,5 4 1,-3-4 0,6 4 0,0-2-15,0 1 1,2-3-1,6 6 1,-2-2-16,-4 0 1,3 1-1,-7-3 1,0 2-10,0-2 0,4 4 0,-5 0 0,-3-1-25,-2 1 1,-1 0 0,-1-4-212,1 2 1,-3 1 0,-1-3 115,-3 2 1,-7 2 147,2-2 0,-12 3 0,-3 9 0</inkml:trace>
  <inkml:trace contextRef="#ctx0" brushRef="#br0" timeOffset="2995">575 541 7549,'-17'-9'-117,"-1"-5"0,1 8 0,-1 2 0,1 3-146,-1 1 0,1 0 0,-1 0 185,1 0 0,-1 0 1,1 0-1,0 0 78,-1 0 0,1 0 0,-1 0 0,1 0 0,1 1 0,3 3 0,1 2 0,-2-2 0,7-2 0,-9 6 0,6 1 0</inkml:trace>
  <inkml:trace contextRef="#ctx0" brushRef="#br0" timeOffset="3375">156 559 7569,'-10'0'-1596,"-5"0"1580,3 0 0,-3 0 21,-3 0 0,1 0 52,-1 0 1,1 0 151,-1 0 1,9-2-131,3-4 1,6 4 0,6-4-22,5 4 1,11 2-1,3 0 1,0 0-24,0 0 1,6 2 0,0 2-1,6 4 59,4 2-220,7-6 110,-3 11 1,6-7-1,-1 6-217,2-3 1,-3 1 152,9 5 80,-4 1 0,7-1 0,1 1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51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7459,'0'-10'-410,"0"3"1,-1 7 472,-5 0 1,2 0 0,-8 0-22,-1 0 1,-3 5 0,-1 1-1,-1 0 4,1 2 0,-1-4 0,1 7-17,-1 3 0,1 1 0,1 3 0,3-3-63,1-3 0,8 4 0,-4-7 0,3 3 33,-1 0 0,0-1-34,6 7 0,0-7 1,2-1 61,4-2 0,3 3 0,9-3-11,-1 2 0,7-6 0,-1 3 0,0-1-17,2 0 1,1 2-1,5-4 1,-4 4-51,-2 1 0,4-3 0,-4 4 0,3-1-58,3 1 0,-6-4 1,0 4-1,-2-3-13,1-3 0,-7 4 0,-5-2 1,-1 0 121,-1 1 0,6-5 0,-7 6 0</inkml:trace>
  <inkml:trace contextRef="#ctx0" brushRef="#br0" timeOffset="299">53 472 7569,'0'10'-1357,"0"-2"1131,0-8 623,0 7-159,0-5-131,0 6-120,8-8 1,-4 2 143,8 4-203,-1-4 122,-1 5 0,6-5-3,-5 4 1,5-4 0,1 4-1,1-4 13,-1-2 0,-1 2 1,-1 2-1,1 2-55,3-3 0,2 1 1,-3 0 100,-1 2-238,1 0 1,1 0 0,3-1-264,1-1 0,0 4 395,-5-2 0,7 8 0,2-5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7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752 18 7448,'-18'0'-201,"7"0"1,-1 0 0,0-2 0,1-2 122,-1-2 1,6 0 0,-5 6 0,-3 0 144,-1 0 0,-3 0 0,1 2 22,-1 4 1,1-2-1,-1 5 1,1 1-23,-1 0 1,1 1 0,-3 7-1,-1-1-6,-2 1 1,0 1 0,3 3-1,-1 3-46,-3 2 1,-1 2 0,2 6-1,-4 0 25,0 0 1,-4 6-1,7 1 1,3 1-2,2 0 1,1 3-1,1-3 1,-1 0 2,1-1 1,-1 7 0,3-3 0,1 3-35,2-2 0,9 3 0,-3-3 0,4 1-105,2-1 1,8 1 0,3-7 0,7 0-26,5 1 1,-2-7 0,8 2-1,3-8-134,0-4-85,3-1 174,8-7 0,-4-1 167,7-5 0,1 5 0,5-6 0</inkml:trace>
  <inkml:trace contextRef="#ctx0" brushRef="#br0" timeOffset="933">839 681 7569,'0'-17'-1327,"0"7"1264,0-6 1,0 13-1,2-7 138,4 2 1,-2-3 6,7 5 1,1-6 0,4 4-59,-5-1 0,5 5 0,-5-2 0,5 4-12,1 2 0,1 0 1,-1 0 4,1 0 1,-1 0 0,1 0-1,-1 0 7,1 0 0,-1 0 0,1 0 1,-1 0-11,0 0 1,1 0 0,-1 2 0,1 2-16,-1 2 1,1 5 0,-1-3-4,1 2 1,-1-4-1,1 5 25,-1 3 0,-7 1 1,-4 3 0,-4-1 0,-4 1 0,-4-1 0,-6-1-11,-3-5 0,-3 3 0,1-6 1,-3-1-6,-3 1 0,4 4 1,-5-6 102,5-3-112,9-1 0,2-4-33,8-3 1,2-5 0,4-6 0,6 3-32,3 1 0,3 1 0,-1-5 0,1 2 26,-1 3 0,7-1 0,-1-3 0,-2 1 32,-1 2 1,-3 3-1,1-5 6,-1 3 1,0-1 0,1-4 0,-3 3-17,-3 1 1,2 0 59,-9-5 1,1 0 8,-6-1 1,-2 6 0,-3 3-27,-7 1 1,-4 2 0,-1 6 1,-1 0 1,7 0-1,-1 0 31,-1 0 0,5 2 0,2 4 22,4 6 1,2 3 0,0 3-23,0-1 0,0 0 0,0 3 0,0 1-38,0 3 1,2-1-1,2-6 1,4 1-43,1-1 0,1 1 0,4-1 0,-3 1-47,3-1 0,-1-5 1,1-3-1,-2 1-99,1 0 1,3-4 0,1 3 0,1-1-19,-1-4 0,1-2 1,-1-2 186,1 0 0,7 0 0,2 0 0</inkml:trace>
  <inkml:trace contextRef="#ctx0" brushRef="#br0" timeOffset="1110">1852 734 7569,'10'0'-113,"-2"2"0,-8 3 272,0 7 1,-2 2-1,-2-1 1,-2-1-153,2 1 0,0 9 0,0 1 0,-2 0-204,3 3 1,-5-5 0,2 8 0,0 0-173,-2-2 1,6 4 368,-3-7 0,-5 7 0,0-4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6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7569,'10'0'-75,"-3"-7"1,-5 5-804,4-4 811,-4 4 207,6 2 1,-8 2-75,0 4 0,0 3 1,-2 7-1,-2-3-2,-2-1 1,0 0-1,6 5 1,0 1-2,0-1 1,0 6-1,0 1 1,0-1-6,0 2 1,0-5 0,0 5 0,0-2-84,0 0 0,6 6 0,0-3 0,-2-1-132,-2 0 189,-2-2-18,8 3 14,-6-7-36,5 6 30,-7-7-196,0 7 0,0-6 42,0 5 0,0-5 1,0-1-107,0-1-9,0-7 184,0 5 9,0-13-25,0 14-168,0-14 247,-7 5 0,5 1 0,-14-6 0,6 6 0</inkml:trace>
  <inkml:trace contextRef="#ctx0" brushRef="#br0" timeOffset="421">1 106 7569,'7'-16'-652,"5"5"518,-4-5 0,5 12 0,-5-6 46,2 3 1,1-1 0,7 4 100,-1-2 1,1-2 0,1 5 0,3-3 40,1 2 1,0 2 0,-3 2 0,1 0 17,2 0 1,2 0 0,-3 0 0,3 0-25,2 0 1,-5 2-1,1 2 1,-2 4-5,2 1 1,-3 3-1,1 5 1,-5-1-35,-5-4 1,1 11-30,5 0 1,-7 6 0,-4 0 4,-4-5 1,-2-5 0,0-2-1,0 1 73,0-1 0,-2-5 0,-4 0 0,-5 1-24,-5 3 0,-1-5 0,-1 1 0,-1 0 6,-5-3 1,3 1-1,-8-6 1,0 4-43,2 1 1,-4-5 0,7 2 0,3-4-120,2-2 1,3 2 0,2 2 0,3 2 119,-3-2 0,6-2 0,1-2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5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1223 560 7569,'0'9'0,"0"-1"-310,0-8 247,8 8 123,-6-6-214,6 6 1,-8-6 0,0 3 77,0 7 0,0 4 83,0 1 1,0 1 78,0-1-38,0 0 1,0-5-153,0 0 136,0-8-48,0 11-5,0-13 37,0 6-3,0-8 224,0 0-256,0-8 1,0-2-1,0-7 29,0-1 10,7 1-36,3 7 1,8-5-1,-1 3-367,0-3 379,9-3-29,-7 1 15,14-1-3,-14 1-35,7 7 252,-1-5-225,-6 13 7,7-6 0,-9 8 160,1 0 6,-1 0-151,0 0 27,1 0 199,-1 0-191,1 8-11,-8 1 28,5 1 0,-11 6 0,6-5 37,-3 5-126,-1 1 80,-6 1 22,0-1-184,0 1-3,0-1 158,0-7-8,0 5-284,-8-5 124,7 0 0,-7 5-180,8-13-116,0 14 322,0-7 113,8 1 0,1-2 0,9-8 0</inkml:trace>
  <inkml:trace contextRef="#ctx0" brushRef="#br0" timeOffset="543">2254 577 7569,'-18'-17'-260,"1"5"-206,-1 0 417,8 9-40,-5-5 183,5 0 0,-7 6 0,-1-6 0,1 8 0,-1 0 24,-7 0-190,6 0-36,-6 0 182,7 0 0,1 8-131,-1-6 15,8 14 104,-5-7-1,13 9-146,-14-1 49,14 1 1,-5-1 0,7 1-1,0-1 11,0 1 48,0-1-85,0 0 76,0 1-10,0-1-3,7 1 5,3-1-9,8 1 8,-9-9-19,7-1 16,-6 0 0,7-6 1,1 6-9,-1-8 9,0 0 1,1 0-64,-1 0 61,1-8 1,-1 6-2,1-14-149,-1 7 141,1-9 1,7-7 0,-6 4-4,5-8 0,-5 5 0,-2-5 0,-1 0-16,-4 2 1,3-6 0,-5 4 0,0-2-11,-5 2 1,-1-8 0,0 6 0,2 0 7,-2-2 0,-2 6 0,-4-2 0,-2-1 19,-2 3 0,-5-4 1,3 8 33,-2 2 1,0 1-1,-3 5 50,1 3 0,6-2-4,-5 9 1,5 1 83,-6 10 1,6 3 0,-3 9 138,1-1-217,2 8 0,4 3 0,-2 6 0,-2 1 5,3 0 0,1 0 0,2 0 1,0 2 24,0 4 1,0-4 0,0 3 0,0-1-180,0 2 0,2-2 0,1 5-849,3-1 922,0-2 0,2 2 0,2 1 0</inkml:trace>
  <inkml:trace contextRef="#ctx0" brushRef="#br0" timeOffset="-1081">629 228 7569,'12'-2'-418,"0"-4"193,-8-4 1,9-7 0,-7 0 0,-2-1-1,-2 1 232,-2-1 1,0 1 59,0-1 1,-8 1-1,-4-1-10,-3 1 0,-3 5 0,1 2-12,-1 3 0,1 1 0,0 6 0,-1 0 11,1 0 1,-1 2 0,1 2 0,-1 3-5,1 3 1,-5 2 0,3 7-1,3 3-25,1 1 0,5 8 0,1-2 1,1 4-17,4 2 0,2 6 1,2-1-1,0-1-9,0-2 0,0 4 0,0 0 1,0-1-15,0 3 0,0-4 0,2 5 0,2 1 4,2 0 0,-1-6 1,-5 1-1,0-3 2,0-2 1,0 0 0,0 0 0,0-2-41,0-4 0,-5 2 1,-3-8-1,0-1-2,0-3 1,-3-7-1,3-3 1,0 1-199,0 0 1,-5-6 107,1 2 0,2-4 138,-1-2 0,-1-8 0,-5-2 0</inkml:trace>
  <inkml:trace contextRef="#ctx0" brushRef="#br0" timeOffset="-610">1 665 6101,'17'0'61,"-7"0"0,5 0 0,-3 0 0,4 0 12,1 0 0,0 0 1,3 0-1,1 0 6,2 0-38,9 0 10,-5 0-105,8 0 101,7 0-8,-5 0-1,6 0-180,0 0 184,-7 0-17,15-8 10,-14 6-131,13-6-12,-13 8 124,6-8-73,-8 6 61,0-13-7,0 13 6,-8-6-6,-2 0 1,-8 6-16,1-5 207,-8 7-191,5 0 2,-13-8 2,6 6 172,-8-6-158,0 8-6,0 0 0,-8 0 48,-4 0-42,-3 0 29,-3 0-20,1 0 93,-1 0-93,1 0 7,7 0 7,-5 8-7,5-6-5,0 13 0,-5-13-77,13 14 83,-6-6-14,0 7 0,6 1-62,-3-1 49,3-7 0,2 5 0,0-3-35,0 3 47,7-5-1,-5 6-16,14-14 1,-6 11-7,7-7-160,-7 8-34,5-13 195,-5 7-15,7-8-314,1 0 134,-1 0 15,9 0 109,-15 0-215,20-8 290,-27 7 0,27-23 0,-11 5 0</inkml:trace>
  <inkml:trace contextRef="#ctx0" brushRef="#br0" timeOffset="-451">944 350 7569,'-10'0'-1245,"2"0"1044,0-8 194,7 6 0,-7-5 2,8 7-5,0 0-12,-8 7 1,6-3 0,-4 8-155,4 2 176,2-7 0,0 9 0,0-6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8.88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8410,'15'-2'-1398,"-1"-2"1448,-3-2 0,-5 1 0,6 5 26,1 0 1,3 0-1,1 0-49,1 0 1,-7 0-1,1 0-28,2 0 0,-5 0 0,3 2-8,2 3 1,-7-1 0,-1 8 4,-4 2 1,-2 1-31,0 2 1,0 1 0,0-1-6,0 1 1,-2-6 19,-4-1 0,4-5 0,-5 4-41,-1-3 24,6-1 26,-6-6 0,8-7-84,0-5 1,0 2 22,0-1 0,6-1 37,0-6 0,5 1 0,-3 1 1,0 3 13,0 1 1,3 6-1,-3-5 34,2-3 1,-6 4 137,2-1-34,3 7 0,-7-6-91,4 4 24,-4 4 0,-2-3 12,0 10 0,0-1 1,-2 6 12,-4-2 1,4 5-70,-4-1 1,6 4-1,4 1-48,2 0 0,6-5 0,-4-2 1,1 0 13,5-1 0,-1-3 0,1 4 0,-2-2-9,1-5 46,3 7 1,9-8-1,2 6 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1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6821,'11'0'33,"1"0"-23,1 0 0,3 0-80,1 0 1,1 6-241,-1-1 1,-5 1 309,0-6 0,-1 8 0,7 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1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6076,'0'10'138,"0"-3"1,1-7-1,5 0-150,6 0 1,-2 2 58,1 4 0,1-4-47,5 4 0,1-4 0,-1-2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2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594 1 7569,'-9'0'-888,"-1"0"736,4 0 1,-4 0 0,-5 1 452,3 5-295,-3-4 65,13 14-58,-14-7-4,7 1 1,-7 6 32,4-5-22,-3 5-6,13 9 0,-12-4 16,9 9-13,-9-9 1,4 12 4,1-6 1,-1 2-19,4 0 1,4 4-1,-4 6 1,4-4-7,2-2 0,0 10 0,0-8 0,0 1 9,0 1 1,0-2 0,0 0 0,0 0-10,0 0 0,0 0 0,0 0 0,0-2 4,0-4 0,2 10 0,2-4 0,2 2-41,-2-1 0,-2-1 1,-2 0-1,0 0 26,0 0 1,0 6 0,0 0 0,-2-1 17,-4 3 1,4-6 0,-6 4 0,3-4-4,-1-2 1,-2 3-1,4-1 1,-4-4 29,-1 0 1,5-2 0,-4 0 0,2-2 19,0 2 0,-7-3 1,3-1-1,-2-2 18,1-4 0,5 5 1,-4-3-1,0-2 10,1-1 1,-1-3 0,-3-1 0,1-3-54,-2-1 1,5-3 0,-3 3 0,0-4-61,3 0 0,-7-4 0,4 5 0,-3-1-257,-3-4 1,1-2 289,0-2 0,-1 0 0,1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3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7274,'0'-17'-140,"0"-1"1,7 9 0,3 1 0,2 2 192,-1 0 1,1 1 0,6 5-1,-1-2 4,0-4 0,1 4 0,-1-4-29,1 4 1,-1 2-1,1 0-5,-1 0 0,1 8-68,-1 3 0,-5 3 1,-2 0-1,-3-3-54,-3 3 1,-2-4-1,-2 1 74,0 3 0,0 1 0,-2 3 5,-4-1 0,2-1 0,-7-3 1,-3-3-10,-1-2 1,-3 3 0,1-5 0,-1 0-32,1 2 0,5-6 0,1 6 0,-3-3-51,-2 1 0,5 0 111,-1-6 0,8 0 0,-3 0 0,7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3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71 7381,'10'-18'-1073,"-2"1"1249,-8-1 0,-8 8-92,-4 5 0,3 3 0,-3 2-29,-2 0 1,5 0 0,-3 0-35,-2 0 0,-1 2 0,-3 1 1,1 3 7,0-2 0,-1 6 0,1 0 1,1 1 18,4 1 1,-1 0 0,7 5-15,2 0 1,2-5-1,2 0 1,0 1-32,0 3 1,0-5 0,2 1-1,4 2-21,6 1 0,1-3 0,1-2 0,-3-1-68,3 1 0,2-6 0,1 4 0,0-3-41,1 1 1,-1 0 0,1-4 0,-1 2-105,1 2 0,-1 0 231,1-6 0,-1 0 0,1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3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7526,'10'2'1,"-4"3"1,-4-1-1,-2 8 1,0 2-22,0 1 1,0 5-1,0 1 1,0 4-63,0 2 1,0-5 0,0 3-1,0-2-16,0 0 0,0 6 98,0-5 0,-8-1 0,-2-5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4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6192,'-6'-12'91,"0"1"0,0 5-37,6-6 0,6 6 1,2-3-22,2 1 1,1 0-1,7 4 18,-1-2 0,1 1 0,-1 5 0,1 0 8,-1 0 1,1 0 0,-1 0-48,1 0 0,-7 0 0,1 1-24,1 5 0,-3 4 0,0 7 20,-2 1 1,-3-1-1,-3-1 1,2-3-92,2-1 0,-2 0 65,-10 5 1,-4-1-1,-7-5 1,-1-3-15,1 0 0,0-6 0,-1 6 1,1-3-36,-1 1 1,1 0 0,-1-6-356,1 0 422,-1 0 0,1 0 0,-1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5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35 7415,'0'-12'-881,"0"1"1086,0 7-165,-8-4 1,0 10 0,-5 2 0,3 4 12,2 1 1,-4 3 0,5 4 0,-1-3-46,0-1 0,2-1 0,6 7 0,0-1-39,0 1 0,0-7 1,0 1-36,0 2 0,2-1 1,4 1-98,6-2 0,3-9 1,3 3 162,-1-4 0,1-2 0,-1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5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7569,'8'-10'-407,"4"4"0,-3-2 0,3 3 438,2 1 1,1 2-1,3 2 1,-1 0 51,1 0 0,-1 0-64,1 0 1,-3 2 0,-1 2 0,-5 3-20,-1 3 0,-2-4 1,-6 5-1,0 3-23,0 2 0,0 1 1,-2-1-1,-2-3 7,-2-1 0,-7-1 1,3 7-1,-2-1-19,1 1 0,-1-7 0,-3 1 0,1 0 16,2-3 0,7 5 96,-7-8 1,6 5-26,-6-5 116,9 0-103,-5-6 0,8 2 49,0 4 1,2-4 0,4 4-28,5-4 0,5-2 0,1 0 0,1 0-17,-1 0 0,6 0 0,1 0 1,-3 0-64,-2 0 0,5 0 0,-1 0 0,0 0-433,2 0 184,-5 0 132,5 0 110,0 7 0,3 3 0,6 8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6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245 228 7512,'9'0'-622,"-1"-2"0,-6-2 620,4-2 1,-4-7 0,6 3 73,-1 0 1,-5-5-1,4 3-56,-4-3 1,-2-3-1,-2 1-2,-4-1 1,-3 1 0,-9 1-1,1 5 0,-1-3 1,1 6-1,-1 1 35,1-1 0,5 2 1,1 6-18,-3 0 0,-1 0 0,-1 2 0,4 4-9,7 5 0,1 5 1,0 1-1,-2 1 3,2-1 0,2 7 1,2 1-1,0 2-16,0 4 1,0 2-1,0 2 1,2-2-10,4-4 1,-4 10 0,6-4 26,-1 2-30,-5 0 0,6 3 0,-6 1 1,2-2 3,2-2 0,0 3 0,-6 1 0,0-4-20,0-6 21,7 2-63,-5-6 63,6 8 1,-8-8-3,0 6 0,0-11 3,0 7-3,0-8-5,-8 4 3,6-7-5,-13-1 4,13 1 6,-14-1-5,14 1 0,-13-1-1,13-7-286,-14 5 134,14-13-13,-5 14-114,-1-14 108,6 6-11,-14-8 184,14 0 0,-13 0 0,5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2:49.32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13749,'12'-6'-1348,"-1"0"0,1 0 1513,6 6 0,-1 0 61,1 0 1,-1 8-211,0 3 1,1 5-1,-1 1-25,1 1 1,-7-1 0,-1 1-1,0-1-49,0 1 0,-5-1 1,5 3-1,0 1-52,0 2 1,-5 1 0,5-5 0,-2 2-9,-4 3 1,-2 5-1,-2-6 1,0 0 27,0 3 0,0-7 1,0 6-1,0-2-22,0 1 1,-6-1 0,-2-6 0,0 1-14,1-1 1,-5-5 0,4 0 0,-2-1 0,-3-1 1,-3 6 0,-1-5 0,-1 3 156,1-3 1,-8 13-1,-2-5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6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6990,'12'-5'-194,"-1"-1"0,-1-2 0,4 4 282,-3-2 0,-5 1 1,6 5-34,1 0 1,-3 0 0,2 0 0,1 0-33,3 0 1,1 0 0,1 0 0,-1 0 7,1 0 1,5 0-1,2 0 1,0 0-280,1 0 129,5 0 0,-4 0 39,8 0-347,-8 0 427,6 0 0,-6 0 0,8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6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 6572,'-18'0'-65,"1"2"97,-1 4 0,1-4 1,1 5-1,3 1 29,1 4 0,0-3 1,-5 3-1,-1 2-31,1 1 1,0 3-1,-1-1 1,1 1-34,-1-1 1,3 6-1,1 1 1,4-3 15,3-2 1,-1 5-1,4-1 1,-2 0-31,2 2 0,2-5 0,4 3 0,2-3-93,2-3 1,2-1 0,-4-3 0,3-1-30,3 1 0,2-5 0,5-2 139,1-4 0,7-2 0,2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7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6970,'17'-10'-97,"0"5"1,1 1 0,-1 0 0,1-2 57,-1 2 0,1 2 1,1 2-1,3 0 73,1 0 1,0 0-1,-5 2-50,-1 4 0,-1-2 0,-5 7 32,-5 3 0,2 2 1,-2 1-8,-3 0 1,-3-5 0,-3 0 0,-5 1-20,-2 3 0,0-5 0,-3-1 1,1 0-1,-1 0 17,-3-7-40,-1 13 0,-1-12 6,1 8 1,-1-9 0,1 3 0,-1-4-146,1-2 0,5 0-32,1 0 204,7 0 0,-4 0 0,8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7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53 7569,'10'-10'-299,"-2"1"-42,-8 3 1,0 2 426,0-8 1,-2 8-89,-4-1 0,-4 3 0,-5 4 0,1 2 85,2 1 1,7 9 0,-5-2-20,2 3 0,-3 3 0,5-1-43,2 1-7,2-1 0,2 0 0,0 1-41,0-1 49,0 1 1,0-7 0,2 1-45,4 2 0,3-1 0,7 1 0,-3-4-71,-1-3 0,0-1 1,5-6-1,1 0-125,-1 0 1,1 0-1,-1 0 218,1 0 0,-1 0 0,0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7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7569,'18'0'-476,"-1"-7"512,0 5-50,1-6 0,-1 8-52,1 0 94,-1 0 62,1 0 61,-1 0-30,1 8-113,-1-6 1,6 13-52,1-3 1,-1-2-1,-5 1 1,-1 3 18,0 1 1,-1 5 0,-2 1 0,-5 2 15,-1-1 1,-2 3 0,-6 0-1,0 0-8,0 1 8,0-3-103,-8 2 118,-2-6 5,1 7-109,-7-1 98,6-6 0,-13 7-2,0-9-141,0 0 0,-3 1 116,7-8-215,-6 5-9,-1-5 217,7 0-26,-14-3 59,14 1 0,-7-6 0,9 6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8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53 7084,'0'-11'-250,"0"-1"0,-7 2 0,-5-1 288,-4 5 1,5 4-1,-1 2 1,-2 0 30,-1 0 0,-8 0 0,-1 0 1,3 0-3,2 0 0,-1 2 0,-1 2 0,-2 3-28,1 3 0,3-4 0,1 4 0,1-1-9,-1 1 1,3 2 0,1 3 0,5-1 14,1-3 1,2 1 0,6 6-25,0-1 1,2-1 0,2-3 0,4-1-7,1 1 1,3-5 0,7 0 0,3-2-66,1 0 1,6-1-1,-4-5 1,1 0-79,-1 0 1,4 0-1,-4-2 1,0-1-46,1-3 1,-3-8 0,-6 2-1,1-3 173,-1-2 0,1-1 0,-1-7 0,1-2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8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7569,'0'-9'-436,"0"-7"1,0 12 412,0-7-29,0 7 158,0-4-22,0 8 13,0 0-41,0 8-53,0-6 0,0 13 23,0-3 1,0 3 0,0 3-1,0-1 17,0 1 0,0 5 0,0 2 28,0 3-48,0-7 1,2 12 0,2-6 0,1 2 18,-1 0 1,-2-2 0,0 4-1,2-3-18,2-3 0,0 6 1,-6-2-1,2 2-31,3-2 0,-3 2 1,4-6-1,-2 1-38,2-1 1,-4 4 0,4-6 67,-4-1-17,-2-3 1,0-1 0,0-1-315,0 0 144,0 1-33,0-8-57,0 5 1,0-11 253,0 8 0,7-8 0,3 3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9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7569,'9'0'0,"7"0"0,-14 0-559,13-7 326,-5 5 187,0-6-58,5 0 0,-5 6 165,0-5 0,5 7-56,-5-8 40,7 6 1,1-6 45,-1 8-4,1 0-31,-1 0 1,-7 0-48,5 0 47,-5 0-1,0 0 1,5 8-189,-5-6 173,0 13 0,3-11-174,-7 8 179,8-1 2,-12 7-152,5-1-16,1 1 128,-6-1 1,6 1-161,-8-1 142,-8 1-4,6-1-3,-13 1-19,5-1 26,-7 1-7,7-9 1,-4 1-26,8-4 24,-7-4 129,11 6-72,-6-8 1,2-2-31,0-4 1,1 2 0,5-8-215,0-1 204,0-3 2,7-1-1,3-1-86,8 1 81,-1-1-15,-7 1 15,5-1-33,-5 1 26,7-1-55,1 1 49,-1-1-87,1 9 80,-1-7-83,1 7 217,-1-9 2,-7 1-132,5 7 92,-13-6-81,14 14 1,-14-13-3,13 13 10,-13-6-8,6 8 14,-8 0 123,8 0-40,-6 0-43,6 0 0,-10 0 0,-4 2 2,-6 4 1,2 2 0,1 5-5,1-1-39,2 0 17,-2 5 7,6-7-11,-13 5 12,13-5 34,-6 7-9,8 1 0,-6-1 65,1 1-92,-1-1 0,6 1 122,0-1-131,0-7 1,0 5 0,0-3 12,0 4 0,0 1 0,2-1 0,2-3 11,1-1 0,9-8 0,-2 2 0,1-3 2,-1 3 1,3-4-1,-3 4 1,4-4-1,1-2 1,0 0 0,1-2 0,-1-2-25,1-2 1,-1-5-1,1 3 1,-1-2-55,1-3 1,-3 3-1,-1 0-683,-3 2 719,1-5 0,-2 11 0,-2-6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6501,'11'-2'27,"1"-3"1,0 3-1,5-4 1,-1 2 18,-5-2 0,5 4-69,-5-4 1,5 4 0,1 2-77,1 0 0,-1 0 1,1 0-92,-1 0 0,-5 2 190,-1 4 0,1-4 0,6 6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2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7569,'-9'0'-1281,"1"8"1369,8-6 0,2 6 61,4-8 1,-2 0 0,7 0-154,3 0 0,3 0 1,5 0-175,1 0 0,0 0 0,-5 0 178,-1 0 0,8 0 0,2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8:26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0 297 7099,'8'-10'-161,"-4"2"187,8 8 1,-6 0 0,3 2 0,1 2 38,0 2 1,-1 2 0,5-2 0,-2 3-38,1 1 1,3 6 0,1-5-1,1 5-11,-1 1 1,1 1 0,-1-1 0,-1 1 17,-5-1 0,5 6 0,-5 1 0,3-3-159,-2-2 0,1-7 0,-5 0 0,2-1-280,3-1 0,-3 4 404,2-9 0,-1 9 0,7-4 0</inkml:trace>
  <inkml:trace contextRef="#ctx0" brushRef="#br0" timeOffset="375">647 157 7413,'0'-10'-1121,"0"5"1164,0 10 1,-6-1-1,-2 6 1,0 0 10,1-1 0,-7 3-3,2 6 1,3-1-1,-3 1 1,0-1-1,1 0-10,-1 1 0,2 5 0,-3 0 0,1-1-38,-1-3 1,3 5 0,-2-1 0,1 0-31,1 2 1,-4-5 0,8 3 0,1-4-14,-3-1 1,6-1 0,-6 1 0,2-1-219,1 1 1,-1-7 257,6 1 0,0 0 0,0 5 0</inkml:trace>
  <inkml:trace contextRef="#ctx0" brushRef="#br0" timeOffset="971">996 506 7383,'0'-17'-605,"-2"5"1,-4 3 684,-5 1 0,-5 0 0,-1 4-15,-1-2 1,1 1 0,-1 5 0,1 0 15,-1 0 0,7 0 0,-1 0 0,-4 2-19,-5 3 0,2-1 0,-5 8 0,5 1-31,2 3 0,-7 1 0,3 1 0,3-3-25,5-3 0,3 4 1,-2-5-1,7 5 6,3 1 0,2-5 0,0 0-40,0 1 1,7 1-1,5-3 1,4-5 16,1-4 1,1 4 0,-1 0-46,1-2 1,-1-2 0,0-4 0,1-2-10,-1-2 1,1-8 0,-1 3-1,-1-5 59,-5-1 0,3-1 0,-6 3 0,2 1 28,3 3 0,-5-1 190,-2-6 0,-2 3 126,1 3-239,-3 4 1,6 10-86,-8 4 0,0 4 1,0 7-136,0 1 0,0-1 0,0 1 27,0-1 0,6-5 0,2-2 0,1-1 94,5 1 0,1-6 0,3 4 0</inkml:trace>
  <inkml:trace contextRef="#ctx0" brushRef="#br0" timeOffset="1868">1206 611 6849,'1'10'-558,"3"-2"617,2-1 1,0-3 0,-4 6 99,4-2-125,-4-2 0,13-6-30,-3 0 1,-2-6 0,-1-2 11,-1-2 1,4-1 0,-5-7-7,3 1 0,-6-1 1,2 1-1,-4-1-14,-2 1 1,0 5-1,0 1 1,0-3 7,0-1 0,0 3 0,-2 2 1,-2 0-44,-2 1 0,-7 3 45,1-6 1,-4 8 0,-1-1 28,-1 3 1,3 4 0,1 2-12,3 1 1,7 3-1,-2-2-21,4 6 0,2-3-9,0 3 0,6-6 1,2 3-1,1-1-5,5-4 1,1-2 0,3-2 0,-1 0-11,1 0 0,-1 0 0,1 0-13,-1 0 30,8-8 1,-5 6 0,3-5 0,-3 1 8,-3 0 0,0-2 1,1 4-1,-1-2 98,1 3 0,-1 1-20,1 2 1,-1 0-60,1 0 1,-9 2-26,-3 3 1,-2-1 0,0 8-1,2 1 1,0 3 0,-6 1 9,0 1 0,0-6 0,0-1-6,0 3 1,0 1 0,0 3 1,0-1 0,0 1-4,0-1 1,0-5 0,2-2-3,3-3 1,-1-1 0,6-4 0,0 2-14,-1 2 1,3 0 0,6-6-26,-1 0 1,0-8 0,1-2 20,-1 0 1,1-3-1,-3 5 1,-1-2 8,-2-3 0,-7 3 1,5-2-1,0 1 2,0 1 0,-7-5 1,5 3 25,0-4 1,-6 5 36,4-1 0,-6 2 49,-6-1 0,2 3-73,-8 8 1,7 2-31,-7 4 1,8-2 0,-2 7-24,4 3 0,2 1 0,2 3 1,4-1 0,-2-1 0,6-3 0,-1-3-61,1-2 1,-4 4-1,5-7 1,1 1-334,-2 2 1,5-6 413,-3 4 0,3-4 0,3-2 0</inkml:trace>
  <inkml:trace contextRef="#ctx0" brushRef="#br0" timeOffset="2034">1887 279 7569,'0'-17'-1488,"0"7"1280,0 3 208,0 7 0,-8 7 0,-2 3 0</inkml:trace>
  <inkml:trace contextRef="#ctx0" brushRef="#br0" timeOffset="2813">2498 541 7449,'-6'-11'-402,"-2"1"1,-1 2 360,-5 4 0,4-3 0,-1 1 0,-3 2 124,-1 2 0,-3 2 0,1 0 0,-1 0-4,1 0 1,-1 0-1,1 0 1,-1 0-19,1 0 0,-1 6 0,1 2 0,-1-1-6,1 1 1,1 6-1,3-3-14,1 5 1,8 1-1,-1 1 1,3-1-60,2 1 1,2-1 0,3 1-45,7-1 0,4-1 0,1-3 41,0-1 0,1-8 0,-1 2 0,1-4 16,-1-2 0,1 0 0,-1 0-9,1 0 0,-1-8 0,1-4-108,-1-3 0,-5-3 1,-1 1-1,1-1 112,-2 1 1,3 5 0,-7 0 172,-2-1 26,-2-3-162,-2-1 0,-2 7 1,-2 6 57,-2 8 1,0 0-21,6 8 0,0-1 0,0 7-38,0-1 0,0-5 0,2-2 0,4-1-51,6 1 1,1-4 0,1 4-1,-2-3-195,1-3 0,9-2 0,1 0-472,-2 4 691,6-4 0,1-2 0,7-10 0</inkml:trace>
  <inkml:trace contextRef="#ctx0" brushRef="#br0" timeOffset="3459">2690 70 6780,'10'17'54,"-5"1"1,3-7-1,-2 1 1,0 2-20,2 1 0,-6 5 1,5 1-1,-1 2-18,0-1 25,0 5 4,2-8-103,-6 6 59,13 1 1,-13-7-1,4 6 1,-2-1-23,2-1 1,-5 0-1,5-5 1,-4-1-26,-2 0 0,0-5 0,0 0-93,0 1 60,0-5 86,0 0 1,0-10 0,0-4-2,0-6 1,0 3-1,0-3 1,2 0 0,4 3 1,-2-7 0,8 7-2,1-1 0,-3-4 0,1 8 8,3 3 1,2 1 0,1 2 1,0 0 0,1 0 0,-1 2 0,1 1 6,-1 3 1,-5 6 0,0-4 0,1-1-20,3 1 1,-1 6 0,-1-5 0,-4 3-6,-3 0 0,5-1 1,-6 7-1,-2-1 1,-4 1 0,-4-1 12,-2 1 0,-8-7 1,3-1-1,-5-2 30,-1-4 1,-3 3 0,-1-1-1,-2-2 17,1-2 1,1-2-1,0 0-53,-3 0 1,1 0-1,6 0 1,1-2-67,4-4 1,-1 2 0,7-7-67,2-3 1,2-1 0,2-3-680,0 1 805,0-1 0,0-7 0,0-2 0</inkml:trace>
  <inkml:trace contextRef="#ctx0" brushRef="#br0" timeOffset="3822">3127 17 7569,'0'-9'-944,"7"1"786,-5 8 188,6 0 68,-8 0 0,2 6 0,2 2-11,2 1 1,1 3 0,-3 5 0,2 1-18,-2-1 0,0 1 1,0 1-1,2 3 89,-3 1-79,7 0-143,-8 2 128,6-5 11,0 13-18,-6-14-81,5 14 0,-1-12 31,0 9 1,2-7 0,-4 4-1,1-2-3,-1-3 1,4-3 0,-2-2-1,-2 1-128,-2-1 0,4 1-126,-1-1 1,1 1-454,-6-1 702,0-7 0,8 5 0,2-5 0</inkml:trace>
  <inkml:trace contextRef="#ctx0" brushRef="#br0" timeOffset="4250">3581 524 7569,'17'0'-175,"1"0"-180,-1 0 0,-7-2 1,-2-2 340,-1-2 0,1-1 0,6 3 1,-5-4 55,-1-2 0,4 4 0,-5-5 56,3-3 1,-6-1-48,2-3 1,-4 1 0,-4 1-17,-4 5 0,-2 1 1,-5 6-1,1-2-25,-2 2 0,-1 2 0,-2 2 17,-1 0 0,1 0 0,-1 0-17,1 0 0,-1 6 0,1 2 1,1 2 16,5 3 1,-5 3-1,6 1 1,1 1 0,-5-1 1,8 1-19,2-1 0,2 0 0,2 1-54,0-1 1,6 1-1,2-3 1,2-1-65,3-2 1,3-7 0,1 5 0,1-2-104,-1-4 0,6-2 0,1-2 211,-3 0 0,6 7 0,0 3 0</inkml:trace>
  <inkml:trace contextRef="#ctx0" brushRef="#br0" timeOffset="4742">4244 332 7455,'-2'-16'-400,"-3"5"1,1-3 443,-8 8 1,0 0-20,-5 6 1,5 0 0,1 0 6,-3 0 0,-1 2 0,-3 2-15,1 2 0,5 6 0,2-5 0,1 1-21,-1 0 1,6 6 0,-4-3-17,0 5 1,6-5 0,-3 1 11,3 2 1,4-5 0,3 1 12,7-2 1,-2 3 0,1-5 0,3-2 5,2-2 1,1 4 0,1 0 27,-1-2 0,0-2 0,1-1-32,-1 5 0,-1-2 1,-3 6-10,-1-2 1,-8 5-22,2-1 0,-4-2 16,-2 1 1,-2-5 0,-4 4-1,-6-2 1,-3-3-1,-3-3 2,1 4 0,-1-4 0,1 4-315,0-4 0,-1-2-127,1 0 447,-1 0 0,1-8 0,-1-2 0</inkml:trace>
  <inkml:trace contextRef="#ctx0" brushRef="#br0" timeOffset="5080">4122 332 7418,'-8'10'-557,"6"-1"1,-3-3 626,3 6 0,-4-3 0,0 3 0,0 0-14,-2-3 1,4 7-1,-5-4 3,1 3 1,-6 3 0,5-1-9,-1 0 0,-4-5 0,7 0 0,-1 1-21,0 3 1,-3 1-1,3-1 1,0-3 17,0-1 1,0 0 0,5 5-51,-3 1 0,-6-1-452,6 1 454,-7-1 0,3 1 0,-7-1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3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769 70 7569,'0'-17'-188,"0"-1"1,-2 9-820,-4 3 1003,4-4 1,-13 8 62,3-4 1,2 5 0,-1 1-39,-3 0 1,-1 5-1,-1 3 1,2 2-1,3 3 1,-1 3 45,3 1 0,-7 1-60,4-1 1,3 9-1,-1 3 1,0 4 0,1 2 0,5-1 1,-4 1-1,2 2 10,0 4 1,0-4 0,6 6 0,0-1-1,0 5 1,0 3-1,0 3 1,0-3-6,0-3 1,0 9 0,0-4 0,2 3-13,4-1 1,-4 4 0,6 0-1,-2 1 16,0 1 1,5 0 0,-5 6 0,0-2-4,2 2 0,-5-4 1,7 2-1,0 2-6,0 2 1,-5-4 0,5 0 0,0 2-5,-1 2 1,-3 0 0,4-2 0,0-4 16,-1-2 1,-3 4 0,4-6-1,-2 1 22,-4 1 1,-2-6 0,-2 4 0,-2-5 40,-4-7 0,-6 9 1,-9-7-1,-3-1-29,3-3 1,-6-3 0,-2-6 0,-2-2 24,2-4 1,-4-4 0,4-7 0,-2-3 28,1-3 0,-3-4 0,4-6 1,-2 2-130,2 1 1,-4 1 0,6-6 0,-2-2-84,0-4 0,6 3 0,-5-7 0,3 2-1525,4 4 1628,1-6 0,3 1 0,-1-9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4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7569,'7'-11'0,"5"1"-83,4 2 1,1 2-1,1 6-195,-1 0 0,0 0 0,1 0 1,-1 0 324,1 0 1,-1 0 0,1 0 29,-1 0 1,-5 6 0,0 2 0,-1 2-61,-1 3 1,3-3 0,-7 2 0,0-1-28,2-1 1,-6 6-1,4-5 1,-4 5 26,-2 1 1,0 1 0,-2-1 0,-4-1-5,-6-5 0,-3 5 0,-3-7 1,1 3 3,-1 0 0,1-6 0,-1 3-44,1-1 1,-1-2 0,1-6-147,-1 0 0,7 0-178,-1 0 243,1 0 1,1-8 107,4-4 0,4-3 0,2-3 0</inkml:trace>
  <inkml:trace contextRef="#ctx0" brushRef="#br0" timeOffset="296">455 17 7242,'0'-9'-705,"-2"1"1,-2 10 704,-2 4 0,-6-2 0,5 5 0,-3 1 224,-4 0 0,5 1-138,-3 7 0,2-1 0,-1 1 1,5-1-35,4 1 0,2-7 1,0 1-1,0 2-18,0 1 1,0 3 0,2-1 0,4 1-52,5-1 1,-1-5 0,2-3 0,1 1-37,3 0 0,7-4 1,2 3-1,1-1-352,-1-4 405,6-2 0,-4-2 0,8 0 0</inkml:trace>
  <inkml:trace contextRef="#ctx0" brushRef="#br0" timeOffset="580">856 227 7569,'0'12'-581,"0"-1"383,0 1 0,0 5 192,0 1 0,0-1 0,0 3 1,0 1 35,0 2 0,0 3 1,0-5-1,0 4-60,0 2 1,0-3-1,2 3 1,2-2 99,2-4-70,0 7 0,2-9 0,1 6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6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1 141 7569,'0'-12'-841,"0"0"519,0 8 1,0-5 292,0 3 1,0 2 0,2-6 42,4 3 0,-2 1 0,5 4 88,-1-4 0,6 4 0,-3-4-26,5 4 1,1 2 0,1 0 0,-1 0-79,1 0 1,7 0 0,2 0-1,0 0 4,-4 0 1,3 0 0,-3 0 0,-2 0-12,-1 0 0,-3 8 32,1 4 1,-7 3 0,-1 3 10,-2-1 0,-2 1 0,-6-1 0,-2 1-26,-4-1 0,2-5 1,-6-1-1,1 1-31,-1-2 0,4 5 1,-6-3 13,-1 3 0,-3-5 0,-1-4-25,-1-4 1,7-2-1,-1 0 26,-2 0 1,7-2-53,1-4 0,4 2 0,4-7 24,4-3 0,9 0 0,10 1 0,1 3-23,-1 2 0,4-3 0,-4 3 1,0 0 41,1 0 1,-3-5-1,-6 3 1,-1-2 51,-4 1 1,1 5-1,-5-4 95,2 3-91,-6-7 0,5 10 0,-5-8-6,2-1 1,0 3 0,-6-2 72,0-1 1,0 3-60,0-1 0,-8 7-24,-4-2 1,-3 4 0,-3 4 2,1 4 1,5-2-1,3 7 2,1 3 0,2 1 1,6 3-29,0-1 1,0 1 0,0-1-38,0 1 0,2-7 0,4 1 0,5 0 16,5-3 1,1 5-1,1-6 1,-1-1 20,1 1 0,7 6 0,2-5 0</inkml:trace>
  <inkml:trace contextRef="#ctx0" brushRef="#br0" timeOffset="483">787 263 6232,'10'-8'-30,"-3"4"173,-7-7-103,0 7 1,2-4-38,4 8 0,-2 0 0,8 0-4,1 0 0,3 0 0,1 0 17,1 0 1,-1 0-1,1 0-14,-1 0 0,-7 2 1,-3 2 31,1 2 0,-6 7-15,4-1 1,-4 3 0,-4 1 0,-2-3-19,-2-1 0,-7 0 0,1 3 0,-3-1-3,-3-3 1,1-5 0,1 6-1,2 0 28,3-3 1,5-1-1,-4-6 0,3 4 1,1-2 66,6 7 0,2-7-58,4 2 0,3-4 1,9-2-1,1 0-10,4 0 0,-1-6 0,7 0 0,0 2-17,-2 3 0,4 1 0,-6 0 0,3 0-219,3 0 0,-4 0 1,0 0 210,-2 0 0,-2 7 0,-5 3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8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7569,'0'-17'-579,"0"-1"1,2 8 569,4 5 1,-3 5 81,9 5 1,-8 11 0,2 7-50,-4-1 1,-2 3 0,0-2-1,2-2-42,3-1 0,-3 3 0,4 2 0,-4 1-157,-2-1 0,2 6 0,2-4 175,2 0 0,0 6 0,-6-6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8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7569,'0'-9'-858,"0"1"1,2 8 1009,4 0-110,-4 0 0,8 0 0,-5 0 0,7 0 1,3 0-1,3 0 1,-1 0-17,1 0 1,-1 0-1,1 0 1,1 0-13,5 0 1,-3 0 0,8 0 0,0 0-31,-2 0 0,6 0 0,-4 0 0,4 0 25,2 0 1,6 0-1,2 0-48,1 0 1,3 0 0,5 0 0,1 0 45,-1 0 1,0-2-1,3-2 1,1-2-1,4 2 28,2 2 0,2-4 0,6 1 1,0 1 57,0 2 0,2-4 1,3 0-1,5 0-62,0-1 0,5 5 0,-4-6 0,3 2 2,-3 0 0,9-5 1,-9 5-1,-1 2-1,-1 2 0,-7 2 0,2 0 0,-8 0-6,-8 0 1,-2 0 0,0 0 0,1 0-22,-7 0 1,-3 0 0,-8 0 0,1 0-57,-1 0 1,-8 0 0,-4 2 0,-1 2-125,-5 2 0,-2-1-136,-1-5 1,-3 2 310,-3 4 0,-4-4 0,-8 6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9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88 7569,'0'10'-142,"0"5"-130,0-3 0,0 3 1,0 3 256,0-1 1,0-5 0,-2-3 0,-2 1 12,-2 0 0,0-4 1,4 3 4,-3-1 0,1 4 0,-8-4 3,-1 1 1,-3-5 0,-1 2 0,-1-4 6,1-2 0,-1 6 1,1 0 3,-1-3 1,1-1 0,-1-2-1,1 0-18,-1 0 1,7-5 0,-1-3 0,-2 0 27,-1 0 0,-3-5 6,1 1 1,0-3-1,1-3-34,4 1 0,5 5 0,7 0-48,0-1 1,0-3 0,2-1-30,3-1 0,5 1 0,8 1 0,-3 3 54,-3 1 0,3 2 1,-3-3 45,3 1 0,3 8 0,-1-2 0,1 4-18,-1 2 0,1 0 0,1 0 0,2 0 15,3 0 0,5 0 1,-4 0-1,2 0 11,4 0 1,0 0-1,0 0 1,-1 0 29,1 0 1,-4 0 0,2 0 0,0 0-30,-2 0 1,4 0 0,-6 0 0,3 0 3,3 0 0,-6 0 0,0 0 0,-2 0-22,1 0 0,-1 0 0,-6 0 1,1 0-22,-1 0 0,-5 0 1,0 0-341,1 0-210,-5 0 348,0 0 210,-8 0 0,-8 0 0,-2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0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1 647 6182,'11'18'0,"-1"-1"-105,-2 0 0,0 1 76,-3-1 0,3 1 0,6-3 58,-3-3 0,1 2 302,6-9 0,-7 1-254,1-6 0,-6 0-67,5 0 1,-7-8-1,2-3 1,-2-5 7,2-1 0,-4-1 0,3 1 0,-3-2-59,-2-5 0,0 5 0,0-6 0,0 1 31,0 1 0,-5-6 0,-3 4 0,-2-1-26,-3 1 1,-3-6 0,-1 4 0,1 0 29,4 4 1,-3-5 0,5 1-1,-2 0-10,1 4 1,7-2 0,-2 1 0,2 5 1,-2 5 1,4-1 0,-3 3-13,3-3 1,4 5 14,3 4 0,5-2 0,8 2 37,-1 3 1,-5 1-1,-1 2 1,3 0 0,2 0 0,1-2 0,2-2 0,3-2-8,1 2 0,8 2 0,-2 2 0,4 0 3,2 0 1,0 0 0,0 0 0,-2-2 5,-4-4 0,4 5 0,-4-5 0,2 4 35,-2 2 0,4 0 0,-4 0 1,4-2-11,2-4 0,0 4 0,0-6 0,0 2-33,0 1 1,0-1 0,0 4 0,-2-2-38,-4-2 0,2 0 0,-8 6 0,-1 0-52,-3 0 0,-1-2 0,-1-1-253,0-3 5,-7 0 0,-2 8 59,-8 4 258,0-4 0,-8 13 0,-2-5 0</inkml:trace>
  <inkml:trace contextRef="#ctx0" brushRef="#br0" timeOffset="633">856 507 7387,'-17'0'-357,"5"0"1,1 2-1,-3 2 384,-1 2 1,-3 0 0,1-6-29,-1 0 1,1 0 0,1-2 21,5-4 1,3 2-1,8-7-40,0-3 1,0 4 0,0-1 12,0-3 0,8 0 0,1 1 38,1 1-29,6 8 1,-7-3 0,9 7 0,-1 0 4,1 0 0,-1 0 0,1 0 0,-1 0-7,0 0 0,1 2 1,-1 1-1,1 5 9,-1 2 0,-1-4 0,-3 5 32,-1 3 0,-8 1 0,2 3-11,-4-1 1,-2 1 0,0-1 0,0 1-16,0-1 0,-8 1 0,-2-1 1,-1 1-1,-1-1-23,-2 1 0,-1-7 1,-5 1-22,-3 1 1,4 1 0,-5 0 0,5-5 19,2-1 0,5-2 0,0-4-2,-1 4 0,3-4-62,-2 3 43,9-10 1,-5-5 21,8-8 1,8 9-1,1 1 1,3 2-10,0 0 0,-1 0 1,7 6-1,-1 0-2,1 0 1,-1 0 0,0 0 0,1 0 46,-1 0 1,1 6 0,-1 0 0,-1 0 52,-4 2 1,3-4 0,-3 5-181,3-1 1,1 0-1,-3-4-443,-1 1 541,0 1 0,5-6 0,1 0 0</inkml:trace>
  <inkml:trace contextRef="#ctx0" brushRef="#br0" timeOffset="909">1241 490 7569,'0'-18'-93,"0"1"0,0 5-504,0 1 1,2 7 528,3-2 185,5 4 0,6 4-34,-5 4 1,-3 3 0,-8 9-60,0-1 1,0 3 0,0 1 0,0 2-36,0-1 1,0-1 0,0 0 0,0 3-85,0-3 1,0-1 0,0-3 0,0 0 36,0 1 1,0-1 57,0 1 0,8-1 0,2 1 0</inkml:trace>
  <inkml:trace contextRef="#ctx0" brushRef="#br0" timeOffset="1218">1485 385 7445,'18'0'-352,"-7"0"0,-1 2 269,-2 4 1,-2-2 0,-6 7 0,0 3 94,0 1 0,0-3 0,0 0 0,0 1 11,0 3 1,0 7 0,0 0 0,0-1-35,0-3 1,0-1 0,0-1-1,0 1-7,0-1 1,0 1 0,0-1-1,0 0-11,0 1 0,0-6 0,0-1-125,0 3 1,-6-5 153,0 3 0,-8-8 0,5 4 0,-9-8 0</inkml:trace>
  <inkml:trace contextRef="#ctx0" brushRef="#br0" timeOffset="1562">1136 385 6165,'-10'0'13,"18"0"1,4 0 0,11 0-1,-4 0 47,-1 0 1,-1 0 0,1 0 0,-1 0 4,1 0 1,-1 0 0,2 0 0,3 0-26,1 0 1,0 0 0,-3 0 0,1 0-5,2 0 0,7 0 0,-5 0 0,2-2-11,4-4 1,-4 4 0,0-3 0,0 3-40,1 2 0,-1 0 0,2 0 1,-4 0-134,0 0 0,-5 0 1,5 0 146,0 0 0,-5 0 0,5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3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7403,'17'0'-1279,"1"0"1262,-1 0 0,1 0 1,-1 0-1,1 0 29,-1 0 0,1 0 0,-1 0 4,1 0 0,-1 0 0,1 0 60,-1 0 0,0-8 0,1-2-63,-1 1 0,1-1 0,-1 4-87,1-6 1,-3 3 0,-1-1 0,-4 0 23,-3 1 1,-1 3 0,-6-6 10,0-1 1,0 3 0,-2-2 63,-4-1 0,3 3 1,-9-2 22,-2-1 1,-1 5 0,-3 2-33,1 4 1,-1 2-1,1 0 1,-1 0 0,1 0 0,0 0 1,-1 2-1,1 2 16,-1 2 0,6 6 1,1-5-1,-3 3 9,-1 4 1,-3 1 0,3 3 0,1-1-11,3 0 0,7 7 0,-4-1 0,2 0-8,0 3 0,0-5 1,6 6-1,0-2-2,0-3 1,0 3-1,2-2 1,2-1 28,2-3 1,6-2-1,-5 1 1,1-1 17,0 1 1,6-1-1,-3 1-20,5-1 1,1-5 0,1-2 0,1-3-38,4-3 1,-1 4 0,7-2 0,2-2-94,2-2 0,2-2 0,0 0 0,0-2-56,0-4 0,1 2 0,3-6 0,0 1 137,-6-1 0,2-2 0,-8-5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3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6273,'12'0'-25,"-1"0"1,1 0 0,6 0 0,-1 0 0,0 0 41,1 0 1,-1 0 0,3 0 0,1 0 42,2 0 0,8 0 1,-1 0-1,3-2-82,2-4 0,5 5 0,3-5 0,2 4 22,3 2 0,3-8 0,1-2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6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87 140 7569,'-9'0'-1162,"1"0"984,8 0 178,0 0 1,-6-2 0,-2-2 57,-1-2 1,3-7-21,-6 1 0,6-2 0,-3 1-26,1 1 1,2 1-6,6-7 1,8 6 0,3 3-28,5 1 0,1 2 0,1 6 1,-1 0 2,1 0 0,-6 0 0,-1 2 17,3 4 0,-1 4 1,-1 7 0,-6 1 1,2-7 0,-3 1 0,-1 1 22,-2 3 1,-4 1 0,-2 1 2,-1-1 0,-9 1 0,4-1 0,-1-1-2,-1-5 1,0 5 0,-5-6 0,1 1 19,5 1 0,-5-8 0,6 4 150,1-1-29,-7-5-150,14 6 0,-4-8 0,12-2-35,6-4 1,-2 4 0,3-3 0,5 1 0,3-2 0,2 4 0,-5-4 1,-1 4-1,1 2-26,-1 0 1,6 0-112,1 0 136,-1 0 0,-4 0 0,3 0 0,1 0-84,-2 0 0,5 0 0,-3 0 0,-2 2 103,-1 4 0,-3-4 0,1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2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8042,'18'0'-8,"-1"0"0,1 0 171,-1 0 0,-5 0-172,-1 0 0,3 0 0,7 0 0,3 0 0,-1 0-96,2 0 1,2 0 0,8 0 0,2 0 150,4 0 1,-2-6 0,7 0-1,1 3-21,-3 1 1,-1 0 0,-8-2-1,0-2-93,0 2 0,0 2 0,0 2 0,-2 0-35,-4 0 1,4-2-1,-6-2 1,2-1 45,0 1 0,-7 2 1,1 2-1,-4-2 61,-1-4 0,-7 4 6,1-4 0,-6 2 291,6-2-98,-9 5 0,3-7-150,-12 8 1,3 0-56,-9 0 1,0 0 16,-5 0 1,5 8 0,2 3-40,3 5 0,-1-1 0,4-1 0,-2-3 16,2 3 1,2 2-1,2 1 23,0 0 0,2 1 0,4-1 17,6 1 0,1-6 1,1-3-1,-2 1-6,1 0 0,3-6 0,1 3 1,1-1-14,-1 0 0,1 0 1,1-6-1,2 0-52,3 0 1,-1 0 0,-6-2 0,1-2-50,-1-2 0,7-7 0,-1 1 53,-2-4 0,-1-1 1,-3-1 25,1 1 0,-7 5 1,-1 1-1,0-3-2,-1-1 0,-5-3 316,2 1 89,-4 7-318,-2 2 1,0 10 0,0 4 31,0 6 1,0-3 0,0 3-1,0 1-89,0 3 0,0 1 0,0 1 0,0-1-290,0 1 1,8-1 0,1 1-78,1-1 1,4-5 0,-7-2 0,3-3 347,4-3 0,1 6 0,3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8:21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0 262 7569,'8'-10'-1643,"-6"3"1606,6-1-26,-8 6 122,0-6 50,0 8 16,0 0-55,0-8 11,0 6-22,8-5 1,-6 5 76,3-4 41,-3 4 0,4-8 172,0 4-28,0 4-216,-6-5-115,0 7 0,0 2-25,0 3 0,2 5 1,2 8-1,1-1 33,-1 1 1,0 1-1,0 2 1,2 4-1,-2 3 0,-2 1 0,-2 4 0,0-2-6,0-2 1,6-2 0,-1 4 0,-1-4-160,-2-1 0,-2-1 0,0-4 38,0 2 0,0 1 0,0-7-354,0 1 483,0-9 0,0-9 0,0-9 0</inkml:trace>
  <inkml:trace contextRef="#ctx0" brushRef="#br0" timeOffset="797">35 245 7287,'0'-10'-264,"8"-6"1,2 7 288,7-9 1,-5 8-1,0 3 7,1-1 0,3 4 0,1-6 1,1 3 6,-1 3 0,1-4 1,1 2-1,2 2 10,3 2 1,1 2 0,-4 0 0,4-2-21,3-4 1,-1 5-1,4-5 1,-4 4-91,-2 2 1,0 2-1,-3 2 1,1 1 26,-2-1 0,-3 6 0,-5 0 0,-3 1-26,-2 1 1,-2 0 0,-6 5 0,0 1 37,0-1 1,0 1 0,0-1 0,-2 0 1,-4 1 0,-4-1 0,-7 1 0,-1-3 15,1-3 0,-3 4 0,-1-5 0,-2 3 10,1-3 1,-3 5 0,0-6 0,-2-1 14,-4-3 1,6 2-1,-1-2 1,3-2-25,0-2 0,-1 3 1,7 1 45,0-2 0,-1-2 0,1-2 0,-1 0-2,1 0-18,-1 0 12,1 0-23,-1 0 1,7 0 8,-1 0-76,8 0 36,-4 0-10,8 0 118,0 0 1,8 0-59,4 0 0,3 6 0,3 0 1,-1-1-2,1 3 1,-1-6 0,3 6 0,1-2 8,2 0 1,0 5 0,-5-3 97,-1 2 1,7-6-78,-1 1-67,0 5 0,1-6 13,-1 8 1,0-9-1,-4 5 1,3-2-15,1 0 0,0 6 0,-5-7 70,-1-1-438,1 6 183,-1-8 75,-7 6 0,4-6-163,-9 3 11,9-3 208,-12 6 1,8-8-96,-5 0 158,-3 8 0,14-6 0,-6 6 0</inkml:trace>
  <inkml:trace contextRef="#ctx0" brushRef="#br0" timeOffset="1392">1205 506 7569,'-1'-9'-466,"-5"3"1,-4-2-1,-7 2 581,-1 2-84,8 3 129,-5 1-123,5 0 1,-7 0 36,-1 0 50,1 0-73,-1 7 1,-7-5 131,6 6-140,-7 0 1,7-4 16,-4 7 1,3-5 33,-3 6 4,11-1-171,-3-1 156,5 6-36,0-7 0,3 3 46,7 0-24,0-1 0,0 7-226,0-1 63,0 1 0,7-9 71,-5 7 1,12-12 16,-8 7 0,7-7 0,-1 4 1,4-2-59,1 0 1,-5 0 0,-1-6 0,3 0-11,1 0 1,3 0 0,-1-2-1,1-4 27,-1-6 1,1-1 0,-3-1-19,-3 2 3,3 1 25,-13-7-27,14 1 23,-14-1 187,6 1 1,-8-1-171,7 9 193,-5-7-74,6 14 1,-8-13 105,0 3-112,0 4 0,2 0 1,2 10-31,2 4-19,0-4-64,-6 14 61,0-14 0,0 13-185,0-13-14,0 14 181,0-14-27,7 13-322,-5-13 141,14 14 7,-14-15 27,5 15 0,1-14-153,4 4 308,3-4 0,3-2 0,-1 0 0,1 7 0,-1 3 0</inkml:trace>
  <inkml:trace contextRef="#ctx0" brushRef="#br0" timeOffset="1870">1398 559 7569,'1'-16'-424,"5"5"0,-4 1 0,6 6 463,0-2 0,-4 0 146,7 6 1,-7 2-1,4 2 1,-2 4-176,0 2 1,-1-4 0,-3 5 28,4 3 1,-4 1-27,4 3 1,-4-1 0,0-1-1,2-3-112,2-1 1,-1-6 84,-5 5 0,0-5 53,0 6 0,0-10-25,0-2 0,0-2 0,2-8 1,2 1 3,2-1 0,0 4 0,-6-6-15,0-1 1,0-3 0,2-1-14,4-1 0,-3 3 0,7 1 0,0 5 9,0 1 1,-5 2 0,7 4-1,2-2-20,1-2 0,3 0 0,-1 6 0,1 0-27,-1 0 0,0 0 0,1 0 0,-1 0 35,1 0 0,5 0 0,0 0 0,-1 2 34,-3 4 1,-1-2 0,-3 8 0,-1-1-13,-3-1 0,-5 6 0,4-5-9,-2 5 0,-3 1 0,-5 1-36,0-1 1,0-5 0,-1-2-484,-5-3 519,4 7 0,-6-4 0,8 7 0</inkml:trace>
  <inkml:trace contextRef="#ctx0" brushRef="#br0" timeOffset="2254">2410 541 7417,'10'-7'-279,"4"3"362,-8-8 1,-1 6-303,-5-5 1,-2 7 0,-3-2 269,-7 4 0,-4 2 0,-1 0 0,0 0 23,-1 0 0,1 0 1,-1 2-1,1 2-30,-1 2 0,1 5 0,-1-3 0,1 2-30,-1 3 0,1-3 1,1 2-1,3 1-58,1 3 1,8-5 0,-3 1 7,-1 2 0,6 1 1,-2 3-5,8-1 0,0-7 0,7-2 0,3-3-13,1 1 0,3 0 0,-1-6 0,1 0-48,-1 0 1,1 0 0,-1 0 0,1 0 36,-1 0 1,6-6 0,1-2 0,-3-1 2,-2-5 0,-1-1 0,-3-3 0,-1 1 61,-2-1 0,-1 1 0,7-8 0,-1-3 0</inkml:trace>
  <inkml:trace contextRef="#ctx0" brushRef="#br0" timeOffset="2605">2498 0 7569,'-12'0'-1279,"1"0"984,7 0 469,-4 0 132,0 0-270,6 8-10,-6-6 1,8 13 170,0-3-101,0 3 0,0-3-19,0 0-35,8-1 0,-6 7 1,6-1-1,-2 1 42,0-1 0,1 6 1,-3 1-1,2-1-22,-2 2 1,4-3 0,-3 5-1,-1-2-88,-2-4 1,4 1 0,0-1 0,-2 2 27,-2-1 1,-2-3 0,2 0 0,2 3-18,1 1 1,1 0-1,-6-5-15,0-1 1,0 1 0,0-1-75,0 1 0,0-7-300,0 1 119,0-8 0,2 4 77,4-8 0,-2-2 208,7-4 0,1-4 0,6-7 0</inkml:trace>
  <inkml:trace contextRef="#ctx0" brushRef="#br0" timeOffset="3012">2917 472 7569,'-18'0'-1240,"9"0"1285,-7 7 1,12-3-31,-7 8-5,7-8 5,-12 11 1,14-13 228,-5 14-185,-1-7 1,6 3 0,-4 0 11,4 1 0,2 3 0,2-1 10,4-3-229,-4-4 196,13-1-70,-5-5 1,8 8-1,-1-6 1,0 2-32,1-2 1,-6-2 0,-1-2 0,3-2 28,1-4 1,-3 2 0,0-6-1,-1 1 95,-1-1 0,5-2 1,-5-5-26,0-1 1,0 1-1,-7-1 11,3 1 0,-2-1-52,-10 1 1,-3 1 0,-9 5 0,1 5-9,-1 4 1,1 2 0,-1 2 0,-1 2-61,-4 2 1,9 5-1,-3-5 1,3 0-191,4 2 1,1 0-1,5 5 253,-2-1 0,0-1 0,6 7 0</inkml:trace>
  <inkml:trace contextRef="#ctx0" brushRef="#br0" timeOffset="3713">3127 489 7489,'11'-10'-234,"1"4"0,-2 6 0,1 6 246,-5 6 0,2-2 1,-2 1 42,-3 3 1,1 1-10,2 3 0,-4-1 0,4 1-89,-4-1 1,-2-5-54,0 0 133,0-1 0,-2-1-15,-4-4 1,4-6 5,-4-6 1,4 2-1,2-8-8,0-1 1,0-3 0,0-1-8,0-1 0,6 1 0,2 1 0,0 3-36,-1 1 1,5 6 0,-4-3-1,2 1 19,3 4 1,-3 2 0,2 2 0,1 0-12,3 0 1,-5 0-1,1 0 1,1 0 10,3 0 0,1 0 1,1 2 9,-1 4 0,1-2 0,-1 5 0,1-1-4,-1-4 0,-5 6 1,-2 1 4,-3 5 1,5 1-17,-6 1 0,0-1 1,-8-1-16,-4-5 1,2-1 20,-8-4 1,1-4 15,-7 4 0,7-4 181,-1-2 0,8-8-180,-2-4 1,10-3 0,4-3-25,2 1 0,-1 5 0,5 1 0,-2-1 0,1 0-19,3 1 0,1 5 1,1-4-1,-1 0 16,1 1 1,-1 5 0,0-2 0,1 4 12,-1 2 1,-5 0 0,0 0 0,1 0 1,3 0 0,1 0 1,-1 2-1,-3 4-1,-1 5 1,-6-1 0,4 2 0,-3 1-18,-3 3 0,-2 1 1,-2 1-1,0-1-208,0 1 1,-6-1 223,0 1 0,-15-1 0,2 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9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1257 7386,'0'-11'-646,"0"-1"0,0 1 742,0-7 0,0 6-21,0 1 0,-2 7-48,-4-2 1,-4-2 0,-7 3 0,-1 1-41,1 2 1,-1 2 0,-1 0 0,-4 0 1,-6 0 1,2 2-1,-3 2 1,1 3 3,2 3 0,-6 2 0,6 3 0,0-1 3,4-3 1,3 7 0,3 5 0,1-2 9,5-1 1,3-3-1,8 1 1,0-1 1,0 1 1,6-1 0,1 1 0,3-1 43,4 1 0,3-7 1,4-1-1,5-2-16,1-4 1,2 3 0,6-1 0,-2-2-14,-4-2 1,8-2 0,-6-2 0,0-2-110,2-2 0,-2-7 0,-2 1 0,-6-3-150,-3-3 0,-3-1 236,1-5 0,-1-3 0,1-8 0</inkml:trace>
  <inkml:trace contextRef="#ctx0" brushRef="#br0" timeOffset="577">629 35 7317,'0'-12'-1133,"0"1"1187,0 7 1,-1-4-35,-5 8 0,2 2 29,-8 4 1,8 4 0,-2 7-1,5 0 1,-5 3 0,0 1 0,2 2-26,2-1 0,2 3 0,0 0 0,0 2-17,0 5 0,0 0 0,0 1 0,0 0 1,0 2 1,0-4 0,2 10 0,2-6 5,2-6 1,1 8-1,-3-4 1,4 2 19,2 4 0,-6 0 1,3-4-1,-1-1 3,0 1 0,0 0 1,-6 0-1,0 0-16,0 0 1,6 0-1,0 0 1,-3 0-3,-1 0 1,-2 0 0,0 0 0,2-2-49,4-4 0,-4 4 1,6-4-1,-2 2 20,-1-2 1,3-4 0,-4-5 0,2 1-3,-2 2 0,0-5 0,0-7 1,1 3 1,-1 2 1,-2-5 0,0-1 0,2 0-150,2-1 0,2-3-195,-3 6 0,-1-3 353,8 3 0,-8-4 0,4-8 0</inkml:trace>
  <inkml:trace contextRef="#ctx0" brushRef="#br0" timeOffset="1440">996 1257 7393,'2'-9'-719,"4"1"0,6 2 697,3 0 0,3 1 0,1 3 0,2-2 74,3-2 0,-1 0 0,-6 6 1,1 0 6,-1 0 1,1 0 0,-1 0-3,1 0 1,-7 0-1,-1 2 1,0 4-41,-1 6 0,-3-3 1,4 3-30,-2 1 1,0 3 0,-5 1 0,3 1 10,-2-1 0,-2 1 1,-2-1-1,-2-1 1,-4-5 1,2 5 0,-7-4 10,-3 3 0,4-5 0,-1-2 4,-3-1 1,-1-5 2,-3 4 0,9-6-48,3-6 0,4-3 0,2-9-4,0 1 0,8-1 0,3 1 1,5-1 3,1 1 0,1 1 0,-3 3 0,-1 1 54,-3-2 1,1-1-1,5-3 3,1 1 1,-1 0 0,1 1-18,-1 4 0,-5-1 1,0 5-1,-1-2-42,-1-3 1,6 5-1,-7 0 1,3 2-8,-1 1 1,-1-9-1,4 4 17,-3 1 0,-7-1 129,2 4-89,-4 4 0,-8-4-12,0 12 1,-5-2-1,3 8 1,0 1 5,0 3 0,3 1 0,3 1 0,-2-1 17,-2 1 1,0 5-1,6 0 1,0 0 12,0 3 0,0-7 1,0 4-1,0-1-4,0 1 1,0-4-1,0 5 1,0-5-7,0-1 0,6-1 0,2 1 1,1-1-13,5 0 0,2 1 0,1-3 11,1-3 0,-1-2 1,0-6 84,1 1 0,-1 1-80,1-6 0,-3-2 1,-1-2-1,-4-3 22,-3-3 0,1 0 0,-4-3 0,2 1-34,-2-1 1,0 3 0,0-2-71,1-1 1,1-3-417,-6-1 1,-2 7 461,-4 4 0,-3 4 0,-9 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5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0 751 7301,'0'-11'-383,"0"-1"1,6 6 397,0-6 1,6 1-1,-5-7-91,3 1 1,-6-1-1,2 1 66,-4 0 1,-2-3 0,0-1 0,0-3 9,0 3 0,6 0 0,-1-1 0,1-3 1,2-2 1,-6 6-1,6-5 1,-3 3-17,1 0 1,6 0 0,-6 5 0,-2 1 27,-2-1 0,-2 1 60,0-1 0,-2 3-35,-4 3 0,2 4-23,-8 8 0,8 8 1,-1 4 26,3 3 0,0-3 1,-2 0-1,-2 1 4,2 3 0,2 1 0,4 1 0,2-1 0,2 1 1,2-7 0,-3 1 0,7 1-30,4 3 0,1-1 0,0-1 0,1-4-17,-1-2 0,1-1 0,-1-3 0,3 2-4,3-2 1,-4-2-1,5-2 1,-5-2-8,-1-4 1,-3 2 0,-1-7 0,-3-3-18,3-2 1,-4-1 0,-1-1 0,1 1-45,0 0 0,-4-1 1,3 1-1,1-1 7,0 1 0,-6 5 0,1 0 55,-3-1 0,4 3-101,0-2 224,0 9 0,-8-5 0,-2 10 3,-2 4 1,-6 3-1,7 9-60,1-1 1,2 1 0,2-1-44,0 1 1,0-1-1,0 1 1,2-3-73,4-3 0,-3 3 1,9-5-190,2 0 1,-5 3 0,3-7-199,2-2 446,1-2 0,3-2 0,-1 0 0</inkml:trace>
  <inkml:trace contextRef="#ctx0" brushRef="#br0" timeOffset="354">734 0 7386,'15'2'0,"-1"2"-320,-2 2 0,-1 2 0,7-2 343,-1 5 1,1 5 0,-1 1 0,1 3-33,-1 3 0,0-4 0,-1 5 1,-2-5 35,-3-2 0,-5 7 1,4 1-1,-3 0 4,-3 0 0,4 1 1,-2-5-1,-2 2-20,-2-1 0,-2 3 0,0-2 0,-2-2-31,-4-1 0,2-3 0,-8 1-30,-1-1 1,3-5-1,-1-2-119,-3-3 1,4-1 168,-1-6 0,-1-8 0,-5-1 0</inkml:trace>
  <inkml:trace contextRef="#ctx0" brushRef="#br0" timeOffset="1335">1817 53 6118,'-8'9'0,"-4"-1"-23,-3 0 0,-5 2 1,-1 7 75,-2 1 0,-3-1 0,5 0 0,-4 1-19,-2-1 1,3 3 0,-5 1 0,-2 4 16,-2 3 0,-4-5 0,-1 6 0,-5 2-8,-2 2 1,1 2-1,-5 0 1,3 2-23,-3 3 1,4-3 0,-1 6-1,-1-2-1,3-1 0,1 7 1,6-6-1,0-2 0,2-3 0,-2-3 0,12-1 0,0-5-14,0-2 0,1 4 0,9-6 0,1-1-25,3-3 1,1-1-49,-2-1 0,5-5-550,7-1 617,0-7 0,7-4 0,3-10 0</inkml:trace>
  <inkml:trace contextRef="#ctx0" brushRef="#br0" timeOffset="1992">1397 769 7340,'-9'0'-852,"-5"2"875,8 3 1,-1-3 2,1 4 1,-4-4 7,-7-2 1,-1 0-1,1 0-4,-1 0 0,1 0-34,-1 0 1,7 0 0,1-2 2,2-4 0,2 3 1,6-9-103,0-2 1,6 5 0,2-1 0,2 0 45,3 0 0,-3 7 0,2-5-4,1 0 0,3 6 0,1-4-2,1 4 0,-7 2 0,1 0 182,1 0 0,3 2-26,1 4 0,-1 4-94,-4 7 1,1 1 0,-7-1 1,-2 1 0,-2-7 0,-4 1 7,-4 2 0,-2 1 1,-5 1-1,3-3 74,2-1 0,-3-1 0,3 5 0,0-2-55,0-3 1,1-5-32,1 6 0,4-6 176,-4 5-99,4-7 0,10 4-80,3-8 0,5 0 0,1 0 0,1 0-2,-1 0 1,1-6 0,-1 0 0,1 2-30,-1 2 0,-5 2 0,0 0 1,1 0-88,3 0 1,1 0 0,1 0 0,-1-2 124,0-3 0,1 3 0,-1-6 0</inkml:trace>
  <inkml:trace contextRef="#ctx0" brushRef="#br0" timeOffset="2483">2009 734 6566,'17'0'-128,"1"0"0,-7 0 1,-1 2 141,-2 4 0,-2-3 0,-6 9 38,0 2 1,-8-7 0,-4 1-1,-3-2-13,-3 0 1,1 2 0,-1-5 0,1 3-34,-1-2 0,1 4 0,-1-2 0,1-2-16,-1-2 1,1-2 0,0 0 0,-1 0 28,1 0 0,-1 0 0,1 0-59,-1 0 0,1-8 0,1-4 37,5-3 0,3 3 1,8 0-1,0-1 0,0-3 1,0-1-1,0-1-1,0 1 0,0-1 0,0 1 2,0-1 1,8 1 0,3 1-1,5 5 1,-5-3 0,1 6-1,2 1-7,1-1 1,8 0-1,1 4 1,-3-2 3,-2 3 0,-1-5 0,1 2 0,3 2 48,1 2 0,0 2 1,-5 0-1,-1 0-26,1 0 1,-1 0-1,1 0 1,-1 0 51,0 0 0,-5 0 1,0 0-89,1 0 0,3 0-284,1 0-149,-7 0 452,6-8 0,-7-1 0,9-9 0</inkml:trace>
  <inkml:trace contextRef="#ctx0" brushRef="#br0" timeOffset="2985">2498 210 6610,'9'0'-320,"1"-2"633,-4-4-343,-4 4 1,8-6 3,-5 8 1,-1 0 35,8 0 0,-2 2 0,3 2-25,-1 2 1,-8 8 24,2-3 1,1-1 8,-1 2 0,-2-3 0,-8 5 0,-4-4 11,-1-3 0,3 1 0,-6-4 1,-1 2 0,5 2 1,0-5-2,0 3 0,4 6-49,-7-6 19,7 7 0,-4-9 0,10 6 1,4-2 1,4-3 0,7-5 0,2 0-13,5 0 0,-5 0 0,6 0 0,-1 0 28,-1 0 0,6 0 0,-6 0 0,1 0 28,1 0 0,-6 0 0,5 0 1,-5 0 25,-2 0 0,1 0 0,-1 0-342,1 0 14,-1 0 257,-7 0 0,-2 0 0,-8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4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 7569,'-17'1'-808,"-1"5"520,1-4 0,-1 8 289,1-4 1,-6 2 0,-1 5 0,3-1 54,2 1 1,-1 3-1,-1 1 1,-4 1 5,-2-1 1,3 1-1,-3 1 1,2 2-34,3 3 1,3 5 0,2-6 0,1 0-18,4 3 0,5-7 1,7 6-1,0-1-29,0-1 1,0 0 0,2-5 0,3-1 23,7 1 0,11-1 1,6 0-1,3-1-104,-3-4 0,9 1 1,-1-5-1,6 0 97,6-1 0,1-1 0,2-6 0</inkml:trace>
  <inkml:trace contextRef="#ctx0" brushRef="#br0" timeOffset="393">525 262 6501,'17'0'-54,"2"0"0,3 0 52,1 0 1,8 0-1,-2 0 1,2 0-6,-2 0 0,2 0 0,-7 2 0,-3 2 26,-1 2 0,-3 2 1,-2-2-12,-3 5 1,2-1-1,-8 2 83,-3 1 1,-1 3 0,-4-1-63,-3-3 0,1 4 1,-8-7-1,0 3-32,3-1 1,-7-1-1,5 4-86,-5-3 0,-1-7 1,1 4-16,4 0 1,-3-6-1,3 4-20,-3-4 124,-3-2 0,1-8 0,-1-2 0</inkml:trace>
  <inkml:trace contextRef="#ctx0" brushRef="#br0" timeOffset="722">1101 228 7569,'10'0'-1753,"-3"0"1769,-22 0 1,3 0 0,-11 0 63,4 0 0,7 5 1,0 3-52,-1 2 1,-1 1 0,1 7 63,1-1 0,2 1 1,-1-1-1,3 1-61,0-1 0,6 1 0,-4-1-21,4 1 1,2-1 0,2-1-1,4-5-11,6-5 0,3 2 0,3-2 0,-1-2-26,1-2 0,1-2 0,2 0 0,3 0-70,-3 0 0,4 0 96,-1 0 0,7 0 0,-4 0 0</inkml:trace>
  <inkml:trace contextRef="#ctx0" brushRef="#br0" timeOffset="950">1363 367 7569,'10'0'-538,"5"0"1,-5 0 505,7 0 1,1 0 0,1 0 0,3 0-307,1 0 338,0 0 0,2-7 0,2-3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44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6831,'12'0'-23,"-1"0"0,-5 0 0,6 0 0,1 0 0,3 0-218,1 0 1,1 2 240,-1 4 0,8-4 0,3 6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45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6282,'12'-6'-91,"0"0"0,-7 0 1,7 6-31,2 0 121,1 0 0,10-7 0,3-3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2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6623,'0'17'120,"0"-5"0,0-1-114,0 3 0,0-4 0,-2 1 1,-2 3-6,-1 1 1,-1 3 0,6-1-33,0 1 1,6-7 12,-1 1 1,7-6 3,-6 6 1,7-9-1,-3 1-4,0-8 0,5-5 14,-3-9 0,3 1 0,3-1 0,-3 1-20,-3-1 1,4 7 0,-7-1-1,3 1 68,0 1 0,-1-4 0,5 6 1,-3 1 27,-1-1 1,0 2-1,5 6 1,1 0-36,-1 0 1,-5 0-1,-1 0 1,3 0-25,1 0 0,3 0 0,-1 2-12,1 4 1,-7-2 0,1 5 0,0 1-17,-3 0 0,1-4 0,-6 5 3,2 3 0,0 1 0,-6 3-26,0-1 0,0-5 1,0 0-90,0 1 0,-8-3 1,-4 2 63,-3 1 1,-5-5-1,-1 0 1,-2-2 62,1-1 0,-5 1 0,0-6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2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7569,'2'-18'-193,"2"1"-402,1 0 0,3 5 574,-2 0 1,-2 8 0,8-1-161,1 3 0,-3 7 181,1 1 0,1 8 0,6-4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3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88 6082,'-2'-10'144,"-2"2"0,-4 2-104,-1 0 0,3-5 15,-6 5 1,1-6 0,-5 5-20,4-3 0,-3 6 0,3-2 1,-3 4-16,-3 2 1,-5 0-1,-2 0 1,-1 0 8,1 0 0,-4 0 1,4 0 44,-2 0 1,5 6-22,-1 0-31,4 7-1,9-3 1,-4 2-151,9-1 153,-1 1 2,6 6-1,-8-1-118,6 0 115,-6-7-30,8 6 1,0-7-1,2 7 1,2-3 16,2-1-14,8-8 0,-5 6 1,9-6-1,-1 1-1,1-1 1,-1-2 0,1-2 0,-1 0-18,0 0 0,7-6 0,-1-1 1,-2-1-14,-1 0 0,-5 0 0,-1 4 0,-2-3 45,1-3 0,-5 4 1,0-5 36,-1-3 1,-5 4 57,4-1-106,-4 7 1,-2-2-38,0 12 47,0-4-3,0 13 1,0-11-16,0 8 0,0-1 1,2 5 21,4-4 1,-2 1-1,7-5-16,3 2 0,-4-7 1,1 3 1,1-4 110,5-2 1,-5 0-77,0 0 1,-1 0 27,7 0-44,-8 0-11,5-8 0,-11 1-3,8-5 24,-9-3-49,5 13 0,-2-14-144,0 4 0,0-3 0,-6-3-91,0 1 0,-2 5 257,-4 1 0,-4-1 0,-7-5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7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36 176 7569,'0'-10'-372,"0"2"85,0 8 1,-2 0 255,-4 0 1,4 2 0,-6 2 98,0 2 0,7 7 0,-5-1 48,4 4-150,2 1 67,0 0 1,0 1-64,0-1 60,8 1 1,-5-6 23,9-1-20,-8-7-1,11 12-8,-5-14-167,8 5 48,-1-7 85,1 0 1,-1 0 0,2 0-73,5 0 84,-5 0-11,14-7 9,-13-3-11,5-8 9,-8 1-73,8-1 67,-5 9-7,5-7 2,-7 6 43,-1-7-43,-7 7 0,5-5 152,-13 13 4,6-14-116,-8 14-41,0-5 1,-2 7-1,-2 2-5,-2 3 1,-5-1-1,5 8 1,0 1-53,-2 3 1,6-4-1,-4-1 1,5 3-142,1 1 1,5-3 0,3-2 210,2-2 0,9 5 0,8-3 0</inkml:trace>
  <inkml:trace contextRef="#ctx0" brushRef="#br0" timeOffset="391">1084 53 7569,'0'-9'-425,"-8"-7"400,-2 14 1,-2-11 0,1 7-196,-3 2 0,-1 2 0,-5 2 150,-3 0 0,4 0 0,-5 2 0,5 2 118,1 2 1,1 7-1,0-1 1,1 3-21,4 3 1,3-3 0,5-1 0,-2-2-5,2 1 0,4 3 1,6 1-21,6 1 0,3-7 0,3-1 0,-1 0-8,0-1 1,3-3 0,1 6 0,3-1 2,-3-1-8,6 6 17,-8-14-6,7 13 32,-9-13-31,1 14 4,-1-7-6,1 1 64,-9 6-58,-1-14 1,0 5 0,-6 1 12,3 4-22,-10-5 1,-5 1-10,-7-8 0,-1 6 0,1 0 0,-3-2-42,-3-2 1,3-2-1,-3 0 1,4 0-33,1 0 0,1 0 0,-1 0-230,1 0 315,7-8 0,2-2 0,8-7 0</inkml:trace>
  <inkml:trace contextRef="#ctx0" brushRef="#br0" timeOffset="604">1066 176 7439,'-17'-8'-261,"5"6"0,0-4 299,-1 4 1,-3 10 0,-1 2 5,-1-1 0,7 7 1,-1-5-1,-2 5 9,-1 1 1,-3 1-1,1 1 1,0 3 80,-1 1-90,1 0 0,-1-5 0,1 7-237,-9-6 1,5 9 0,-6-7 192,2 2 0,-6 8 0,4-4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4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332 262 7569,'0'-11'-111,"0"-1"0,-2 8-290,-4-2 377,4 4-22,-13-5 54,5 5 1,-1-6-1,-1 8 1,-2 0-1,-1 0 41,-3 0 0,1 0 0,-1 0 0,1 0 9,0 0 0,-7 2 1,1 4-1,2 3-32,1 1 0,3 8 1,-1-3-1,3 7-28,3-1 1,4-2 0,8 1 0,0 1-57,0 2 1,0 1-1,2-7 0,4-1 9,6-5 0,3 5 0,5-5 0,3 3-22,6-2 5,4 3-253,2-13 113,0 6 206,0-8 0,0 0 0,0 0 0</inkml:trace>
  <inkml:trace contextRef="#ctx0" brushRef="#br0" timeOffset="367">716 332 7569,'-17'0'-706,"-1"0"668,1 0 0,0 0 0,-1 0 1,1 0-1,-1 0 0,1 2 59,-1 4 1,7 2 0,1 5 0,2-1-35,4 2 1,2 1 0,2 3-11,0-1 0,2 1 1,4-3 21,6-3 0,5-3 0,4-5 0,3 2-16,-3-2 1,6-2-1,0-2-75,1 0 99,5 0-2,-14-8 1,6-2-20,0 1 18,-13-7-12,11 7 8,-13-9 210,0 1-208,-2 7-6,-8-6 98,0 7-84,0-9-9,0 1 0,0-1 0,-2 3 1,-4 1-28,-6 3 0,-3 7 0,-5-2 0,-1 4 25,-2 2 1,-3 0-1,5 0 1,-2 0-142,1 0-37,-5 0-1,8 8 125,-6-6-100,7 13 1,8-11 154,5 8 0,3-1 0,2 7 0</inkml:trace>
  <inkml:trace contextRef="#ctx0" brushRef="#br0" timeOffset="809">1048 332 7569,'10'0'-382,"-2"0"1,-6 0 350,3 0 1,-1 8-1,6 4-1,-2 3 0,0 3 1,-5-1 11,3 1 47,0-9-131,-6 7 112,0-6-8,8-1 0,-6 1-37,4-4 37,-4-4-29,-2 5 27,0-7-12,0 0 12,0-7 2,0-3-2,0-7-3,0 7 0,5-6 0,1 5 0,0-5-313,2-1 305,1-1-15,9 1 75,-1 7-79,1-5 12,-1 5-19,1 0 163,-1-5-10,8 13-133,-5-6 161,5 0 0,0 6-135,-5-6-8,5 8 48,0 0-38,-5 0 6,5 8 0,-8-4 0,1 6 0,-1-1 67,1 1-190,-1 2 127,-7-2 0,0 5-80,-5-3 1,-3 3-99,4 3 1,-12-1-128,-5 1 286,-5-1 0,-1-7 0,-1-2 0</inkml:trace>
  <inkml:trace contextRef="#ctx0" brushRef="#br0" timeOffset="1058">1852 35 7569,'0'-9'-811,"7"1"676,-5 0-77,6 6 369,-8-6-92,0 16 0,0 2 1,0 7-18,0 1-31,-8-1 1,6 7-1,-4 1 1,5 0-27,1 0 1,-6 4-1,0-5 1,2-1-60,2 2 1,2-5-1,0 3 1,0-4-41,0-1 0,0-1 0,0 1 0,0-1-109,0 1 217,0-9 0,0 7 0,0-6 0</inkml:trace>
  <inkml:trace contextRef="#ctx0" brushRef="#br0" timeOffset="1427">1712 280 7569,'-10'0'-392,"4"-6"1,12 0-1,6 2 370,3 2 0,3 2 1,1 0-1,3 0 25,1 0 0,2 0 0,-2 0 0,4 0 13,1 0-21,5 0 1,-14 0 0,14-7 20,-6 5-19,0-6 0,6 8-58,-13 0 61,5 0 0,-8 0-7,1-8-22,-1 6 22,1-6 2,-8 8 126,5 0-125,-13 0-1,6 0 0,-8 0 91,0 0 0,-6 8 0,-2 4-33,-2 3 1,-1-3 0,-5 0 0,3 1-17,1 3 0,8-5 0,-2 1 0,4 2-41,2 1 0,0-3 0,0-1-49,0 3 1,8 0 0,4-3-1,3-5-207,3-4 0,1 4 260,5 0 0,3 0 0,8-6 0</inkml:trace>
  <inkml:trace contextRef="#ctx0" brushRef="#br0" timeOffset="1559">2410 70 7569,'-15'-17'-193,"3"-1"1,3 7-828,3-1 670,4 8 350,-6-4 0,8 8 0,0 0 0</inkml:trace>
  <inkml:trace contextRef="#ctx0" brushRef="#br0" timeOffset="2283">2585 332 6892,'0'-11'-152,"0"-1"0,0 6 1,2-4 165,4 3 1,-2-5-1,5 4 1,1 1-5,0-1 1,-4-6-1,5 4 1,3 1 24,1 3 1,-3-2 0,0 2 0,1 2-20,3 3 1,1 1 0,1 0 0,-1 0-14,1 0 0,-1 1 1,1 3-1,-1 4 1,0 2 0,1 1 0,-3 7 0,-1-1-37,-2 1 0,-8-1 1,3 1-1,-1-1 9,0 1 0,0-1 0,-6 1 0,0-1 11,0 1 0,0-1 1,-2 1-21,-4-1 0,2-5 0,-7-1 0,-3 1 20,-2-2 0,5-3 0,-1-7 29,-1 0 1,3-2 1,-2-3-21,8 3-5,-3-14 1,7 6 9,0-7 7,0 0-21,7-1 9,-5 1 3,14-9 0,-7 15-5,17-20 2,-7 19 0,6-13 4,1 7-4,-7 1-2,6-1 46,0 1 1,-5 5 46,3 1-47,-3 7 0,3-6-6,0 4 1,0 4-1,-5-4 0,-1 5-25,1 1 0,-1 0 1,1 0-7,-1 0 1,1 7-19,-1 5 0,-7 3 1,-4 3-76,-4-1 0,-2 1 1,0-1-1,0 1 1,0-1-1,0 1 59,0-1-150,0 1-15,0-9 161,0-1 34,0 0 0,0-6 0,0 6 0</inkml:trace>
  <inkml:trace contextRef="#ctx0" brushRef="#br0" timeOffset="2688">3546 227 7569,'9'-17'-986,"-1"7"814,-8-5 327,0 13-68,0-6 0,0 10-39,0 4 0,0 4 0,0 7 0,0 0-11,0 1 1,0-1-1,2 1-20,4-1 1,-2 1-92,7-1-31,1 1 123,5-9-71,-7 7 1,6-14-1,-5 4 63,5-4-63,1-2 1,1 0 0,-1 0 1,1 0 31,-1-8 7,8 6-49,-5-14-81,5 7 115,-8-1-8,1-5-1,-1 5 99,1-8-98,-1 9 10,-7-7-3,6 6 6,-15 1 0,7-1-20,-8 4 670,0 4-571,8-6 1,-6 10-1,4 4-4,-4 6 1,-8 3-99,0 3 1,2-1-138,10 1 0,4-3 0,7-1 1,1-4-229,-1-3 411,1-1 0,7-6 0,2 0 0</inkml:trace>
  <inkml:trace contextRef="#ctx0" brushRef="#br0" timeOffset="3059">4454 158 7569,'-12'-12'-170,"0"0"1,1 8 50,-7-1 1,1 3 0,-1 2 67,1 0 1,-1 7-1,3 5 58,3 4 1,-1 7 0,5 0 0,0-1 22,0-3 1,3-2 0,7 1-54,3-1 0,-1 1 0,8-3 0,0-1 4,-3-2 1,15-7 0,-3 5 0,4-2 1,0-2 0,-7-6 0,-1 0-58,1 0 70,7-8-10,-6 6 18,7-14 1,-15 9-7,1-5 0,-2-3-2,1 3 1,3-4 13,-8-1 1,-1-1 3,-5 1 0,0-1 0,0 1 0,-2 1 0,-3 3 0,-7 3-18,-3 2 1,-3-3 0,1 5 0,-3 2-1,-1 2 1,-1 4-32,7 4 0,-3-4 0,7 6 0,-3-1-436,3 5 472,3 4 0,8 1 0,0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8:32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4401 53 6285,'-7'10'27,"3"3"11,-8-7 0,6 6 1,-5-4 20,-3 1 0,4-3 0,1 6 4,1 1 1,0-3 0,4 2-1,-3 1-33,-3 3 0,4-5 0,-4 1 0,1 2-20,-1 1 0,4 8 0,-4 1 1,1-1 12,-1 2 1,-2-3-1,-5 5 1,-1 0-8,1 0 1,-6-4 0,-1 6-1,3 1-8,2-3 1,-5 6 0,1-6 0,0 2 14,-2 0 1,5 0-1,-5 6 10,0 0-21,5 0 1,-7-6 0,6 0 6,-2 2-8,-9 2 0,11-4 1,-8 0 20,-2 3-16,6-7 0,-2 6 0,5-6 0,-1 0 9,2 0 0,7 1 1,2-5-1,-1 2-4,-3-1 1,5 3 0,-1-2 0,-2-1 11,-1-3 0,3 4 1,1 1-1,-3-3 3,-2-2 1,1 1 0,1-1 0,3 0 0,-3-3 1,4-2-1,1 3 1,-1-1 59,0-5 0,6 5-55,-1-5 0,1 3 0,0 0-42,-2-3 44,0-7-36,6 4-200,0-8-1612,0 0 1804,8 0 0,-6 0 0,6 0 0</inkml:trace>
  <inkml:trace contextRef="#ctx0" brushRef="#br0" timeOffset="1217">193 1782 6377,'0'12'257,"0"-1"1,0 3-218,0 1 0,0 3 0,0-1 1,0 1-7,0-1 0,0 1 1,0-1-1,0 1-63,0-1 0,0 1 0,0-1 0,2 1-2,3-1 0,-3-5 0,4-1-249,-4 3 1,0-4-47,4 1 326,-4-7 0,6 4 0,-8-8 0</inkml:trace>
  <inkml:trace contextRef="#ctx0" brushRef="#br0" timeOffset="1783">0 1852 7465,'2'-10'-662,"2"2"643,2 1 1,8 5 0,-3-6 62,5 0 1,3 6-1,3-4 1,1 4-44,-2 2 0,4 0 1,1 0-1,-1 0 27,0 0 0,6 0 1,-4 0-1,2 0 6,1 0 0,-1 0 1,6 0-1,-2 0-37,-4 0 1,2 0-1,-8 0 1,-2 0 3,-1 0 0,-3 6 0,1 2-4,-1 2 1,-1 1-1,-3 5 1,-3-2 27,-2-3 0,0 1 0,-5 5-28,3 1 1,0 5 0,-6 0 8,0-1 0,0-3 0,-2-3 1,-2-3-6,-2-1 0,-5-1 0,3 5 0,-2-2-14,-3-3 1,3-1 0,-2 3 0,-1-3 43,-3-2 1,-1 4 0,-1-7-6,1-1 0,-1 4 1,-1-2-1,-2-2-23,-3-2 1,1-2-1,4 2 1,-3 2 26,-1 1 0,0 1 1,3-6-1,-1 0-17,-2 0 0,-1 0 0,7 0-53,0 0 0,-1 0-277,1 0-51,-1 0 208,8 0 1,5 0-1,10 0 160,7 0 0,4-8 0,1-1 0</inkml:trace>
  <inkml:trace contextRef="#ctx0" brushRef="#br0" timeOffset="2133">874 1992 6619,'0'11'434,"0"1"-402,0 1 1,0-3 0,0 2 28,0 1 1,6 3 0,-1 1-152,-1 1 1,-2-7-501,-2 1 79,0-8 511,0 4 0,0 0 0,0 1 0</inkml:trace>
  <inkml:trace contextRef="#ctx0" brushRef="#br0" timeOffset="2305">944 1869 7569,'0'-11'-333,"0"-1"1,-6 0-211,0-5 108,0 7 435,-2 2 0,6 16 0,-5 2 0,7 7 0</inkml:trace>
  <inkml:trace contextRef="#ctx0" brushRef="#br0" timeOffset="2943">1398 1904 7569,'9'0'-55,"-1"0"-257,-8-8-19,0 7 0,-2-7 375,-4 8 1,-3 0 0,-9 0 3,1 0 0,-1 2 0,1 2 39,-1 1 0,1 7 0,-1-4-43,1 2 1,1-5 0,3 5-1,3 0-4,2-1 1,1-3-106,1 6 1,6-2 65,0 1 0,2 3 0,9-8-6,3-2 1,1-2 0,3-2-1,-1 0-15,1 0 1,-1 0 0,1 0 0,-1 0 11,1 0 0,-1 0 0,1 0 4,-1 0 1,1 1 0,-1 3-5,0 2 0,-5 0 0,0-6-5,1 0 1,-3 6 0,0 2 3,-2 1 1,-1-5 0,-3 4 6,2 0 1,0-4 17,-6 7 0,-2-5 1,-4 4-6,-6-3 0,3 5 1,-3-4 3,-2 2 0,-1-7 1,-3 3-7,1-4 0,1 0 0,3 2 0,1 2-10,-1-2 1,3-2 0,-2-2-20,-1 0-215,-3 0 1,1-2-344,3-4 578,4 4 0,8-14 0,0 7 0</inkml:trace>
  <inkml:trace contextRef="#ctx0" brushRef="#br0" timeOffset="3393">1974 1939 6698,'0'-11'-75,"0"-1"0,-2 8 107,-4-2 0,2 4 0,-7 2 19,-3 0 0,-1 0 0,-3 0-1,1 0 1,-1 6 0,1 0-1,-1 0 1,1 0 24,-1-1 1,7 7 0,-1-4-38,-2 1 0,1 3 0,1 6-21,6-1 1,4 1 0,2-1-14,0 0 0,0-5 1,2-2-1,2-1 0,2 1 1,8-6 0,-3 4 0,5-2-12,1-1 1,1 1 0,1-6 0,3 0-83,1 0 1,0 0-1,-5 0 1,-1 0-191,0 0 0,1 0 1,-1 0 278,1 0 0,-6 0 0,-1 0 0,-7-7 0,4-3 0</inkml:trace>
  <inkml:trace contextRef="#ctx0" brushRef="#br0" timeOffset="3831">2166 1974 7114,'12'0'-1008,"-1"0"1074,3 0 1,-4-6-1,1 0-5,3 3 0,1 1 0,3 2 0,-1 0-2,1 0 1,-1 0 0,1 0 0,-1 0-29,1 0 1,-1 0 0,1 0 21,-1 0 1,0 5 0,1 1-169,-1-2 1,-5 6 102,0 2 0,-8 3-26,1 3 1,-3-1 6,-2 0 1,-2-7 0,-3-2 59,-7 0 1,-4-6-1,-1 3 29,-1-3 0,7-2 150,-1 0-125,8 0 1,-3-7-22,7-5 1,0-4 0,1-1-55,5 0 1,-2 1-1,8 2-42,1 3 0,-3 5 0,2-6-106,1-1 1,3 3 0,1 0-136,1 3 1,-1 1 0,1 6 274,-1 0 0,1 0 0,-1 0 0</inkml:trace>
  <inkml:trace contextRef="#ctx0" brushRef="#br0" timeOffset="4280">2865 2009 6611,'7'10'91,"-3"-1"-72,8-3 0,-6-4 0,5 4-9,3-4 1,-4-2 0,1-2-25,3-4 0,-4 4 1,-1-5-29,-1-1 1,4-2 49,-6-7 0,-1 5-29,-5 0 0,0 6 0,-2-3 37,-3 1 0,-5 2 62,-8 6 1,1 2 0,-1 2-31,1 2 0,5 7 0,3-1-37,1 4 1,-4 1 0,6 1 0,3-1-20,1 0 1,4 1 0,3-1-3,7 1 0,4-7 1,1-1-1,0 0-42,1 0 1,-1-7-1,3 3 1,1-4-55,2-2 0,1 0 0,-7 0 0,1 0 49,-1 0 0,1 0 0,-1-2 0,-1-4 57,-5-5 0,3 1 0,-6-2 0,-1-1 0,1-3 0,-2-1 0,-6-3 0,0-3 0,8 4 0,1-6 0</inkml:trace>
  <inkml:trace contextRef="#ctx0" brushRef="#br0" timeOffset="4542">3231 1625 7286,'0'-10'-1201,"2"2"1057,4 8 381,-4 0 0,6 8 0,-8 4-136,0 3 0,0 9 1,0-1-1,0-2-39,0-1 0,6-1 0,1 2 0,1 3 6,0-3 1,0 4 0,-4 0-1,1 1-52,-1-1 0,4 0 0,-2-4 0,0 3-108,1-3 1,-5-1 0,6-3-1,-2 0-140,0 1 1,2-6 0,-5-1-376,3 3 607,8-6 0,-4-1 0,7-7 0</inkml:trace>
  <inkml:trace contextRef="#ctx0" brushRef="#br0" timeOffset="4947">3546 2027 7569,'17'0'-315,"1"0"0,-7 0 158,1 0 0,0 1 63,5 5 1,1-4 90,-1 4 0,0-4 0,-1-4-2,-4-4 1,-3 2-20,-3-7 1,-4-1 33,4-5 0,-4-1-2,-2 1 0,-2 7 84,-4 4 1,2 4-34,-7 2 1,-1 2 0,-4 4-21,5 6 1,-3 3 0,8 3 0,1-1-7,-3 1 0,6-1 0,-4 0 0,4 1 2,2-1 1,8 1 0,2-1-28,-1 1 0,7-7 0,-5-1 1,5-2-41,1-4 1,1 0 0,-1 0-190,1 1 1,-1 1 0,1-8-12,-1-4 1,1-3 231,-1-9 0,-7 1 0,-2-1 0</inkml:trace>
  <inkml:trace contextRef="#ctx0" brushRef="#br0" timeOffset="5210">3511 1852 7569,'17'0'-47,"-5"0"0,0 0-82,1 0 0,-3 0 0,1 0 0,3-2 93,2-4 0,1 4 0,1-4 0,-1 4-29,0 2 1,1 0 0,-1 0 64,1 0 0,-1-7 0,1-3 0</inkml:trace>
  <inkml:trace contextRef="#ctx0" brushRef="#br0" timeOffset="6363">4384 1 7423,'10'2'-1319,"-4"3"1398,-5-3 1,1 6 0,2-6-31,2 4 1,8-4-1,-3 6 25,5-1 13,1-5-45,-7 6 1,6-8 4,1 8 15,2-6-21,7 13-39,-1-13 0,2 12-92,8-8 1,0 7 118,0-1-97,0 3 79,15-5 1,-3 6-6,11-5-3,-4 5 1,5 1 0,3 1 0,4-1 2,5 1 1,11-1 0,-1 1 0,5-1-6,1 0 1,0 1 0,3 1 0,1 3-1,2 1 0,0 6 1,-4-4-1,3 1 4,1-1 0,0 0 0,-6-4 0,-1 5-37,-5 1 1,10-4 0,-3 4 0,-1-2 13,-4-3 0,-5-3 0,-8 1 0,-4-1-13,-8-2 0,6 9 0,-11-13 0,1 1 18,0 1 0,-1-1 0,-1 0 0,0-3 15,1 3 0,-9-5 1,-1 3-1,-4 0 116,-4-3 1,4 5 0,-12-6 0,2 0-55,0-1 0,-8 5 0,3-4 0,-5-1-16,-1 1 0,-1 0 1,0-4-1,1 4 18,-1 1 0,-5-5 1,0 4-1,1-2 0,3 0 1,-5-1 0,-1-3 0,0 2 15,0 2 0,-1 2 0,5-4-68,-3 2 0,-5 1-178,6-1 0,-2-2-223,1 8 0,-1-8 387,-4 1 0,-12 5 0,4 0 0</inkml:trace>
  <inkml:trace contextRef="#ctx0" brushRef="#br0" timeOffset="7326">8244 1660 7569,'-18'-10'-1080,"7"2"998,-1 8 0,6 0 0,-6 0 108,-1 0 1,-3 0-14,-1 0 1,-1 6-1,1 0 59,-1-2 0,7 4 0,-1-3 1,1 1 29,1 2 1,-4-4-1,6 6-33,-1-3 1,3 7-1,-4-2 0,2 3 0,3 3 0,5-1-36,0 0 1,0-5-1,0 0 38,0 1 0,2 1 1,3 0-34,7-3 1,-2-7 0,1 4-1,3-2-20,2-1 0,1 1 0,0-6 1,1 0-29,-1 0 1,3 0-1,1 0 1,2 0-194,-1 0 0,3 0 1,-2 0-1,-1 0-231,-3 0 2,6-8 174,-5 7 258,5-15 0,0 6 0,2-7 0</inkml:trace>
  <inkml:trace contextRef="#ctx0" brushRef="#br0" timeOffset="7760">8698 1730 7352,'-18'0'-491,"1"0"1,1 2 604,5 3 0,-5-1 0,4 8-21,-3 1 1,5-3 0,4 2-51,4 1 1,2 3-67,0 1 1,8 1 0,4-3 6,3-3 0,3-4 0,-1-6 0,1 2-6,-1 1 1,7 1 0,-1-6-25,-2 0 1,-1-2 0,-3-4 40,0-5 0,1-5 0,-3-1 43,-3-1 0,2 1 1,-8-1-1,-3 1-32,-1 0 1,-4-1-1,-3 1 4,-7-1 0,-4 7 0,-1 1-5,-1 2 0,1 2 0,0 6 1,-3 0-48,-3 0 0,3 0 0,-3 2 1,4 2-129,1 2 41,9 0 0,-5 1-256,8 5 385,0 4 0,6 1 0,0 1 0</inkml:trace>
  <inkml:trace contextRef="#ctx0" brushRef="#br0" timeOffset="8271">9012 1712 7569,'0'-10'-80,"0"3"0,2 7-266,4 0 0,-2 0 352,7 0 0,-5 0 0,4 2 75,-2 3 1,-1-1 0,-3 8-139,2 2 0,0 1 0,-6 3 0,0-1 36,0 0 1,2-5 0,2 0-91,2 1 121,-1-5 1,-3 6-132,4-8 109,-4 7 7,6-11 14,-8 6 0,0-16 1,0-4-6,0-3 0,0 3 0,0 1 1,0-3-12,0-2 0,0 5 1,0-1-1,0-1 4,0-3 1,2 4-1,4 1-35,5-3 0,-1-1 1,2-1-1,1 3 30,3 1 0,1 8 1,1-2 3,-1 4 0,1 2 1,1 0-1,2 0 14,3 0 1,-5 0 0,-3 2-4,3 4 0,2-2 0,-5 8 0,-3-1 16,-1-1 1,-8 5 0,4-5 0,-3 2-11,1-1 0,0 1 0,-6 6-88,0-1 1,0 0-61,0 1 1,-6-1-1,-1-1 27,-3-4 108,6-5 0,-12-7 0,7 0 0</inkml:trace>
  <inkml:trace contextRef="#ctx0" brushRef="#br0" timeOffset="8610">9711 1380 7422,'0'18'-295,"2"-1"0,1 1 345,3-1 0,0 6 0,-4 1 1,2-3-36,2-1 0,0 3 1,-6 0-1,0-2-44,0-1 0,1 1 0,3-1 0,2-5-48,-2 1 0,-2-1 0,-2 3 31,0-1 1,0 1-26,0-1 1,-2-7 70,-4-4 0,4-5 0,-5-1 0</inkml:trace>
  <inkml:trace contextRef="#ctx0" brushRef="#br0" timeOffset="9046">9553 1677 6624,'12'0'-386,"0"0"388,1 0 1,9 0 0,1 0 0,-2 0 5,-1 0 0,3 0 1,0 0-1,1 0 2,1 0 0,-4 0 0,6 0 0,0 0-4,1 0 0,-5 0 0,4 0 0,0-2-7,0-4 1,-3 5 0,3-5 0,-2 4 2,-4 2 0,-1-6 34,-3 0 0,-5 0 96,0 6-78,-9 0 1,-3 2 81,-11 4 1,-5-2-83,-1 8 0,-1-3 0,3 5 0,1-4 6,3-3 0,5 7 1,-4-2-1,2 3-11,4 3 0,3-7 0,1 1 0,0 1-93,0 3 1,1 1-44,5 1 0,4-6 0,7-3 0,1-1 4,-1-4 0,1-2 0,-1-2 0,1 0-237,-1 0 0,1-2 320,-1-4 0,1-4 0,-1-7 0</inkml:trace>
  <inkml:trace contextRef="#ctx0" brushRef="#br0" timeOffset="9206">10112 1503 7412,'0'-18'-291,"-2"8"1,-2 3-153,-1-1 406,-1 6 0,0-4 27,0 12 1,-5-2 9,5 7 0,0-7 0,6 4 0</inkml:trace>
  <inkml:trace contextRef="#ctx0" brushRef="#br0" timeOffset="9769">10322 1642 6980,'0'18'-68,"0"-1"1,0 1 0,2-3 0,2-1 74,2-3 1,-1-5-1,-3 6-39,4 1 0,-4 3 0,6 0 55,0-5 0,-7-1-86,5-4 101,-4-4-17,-2 5 1,0-14 0,0-5-16,0-4 0,0 5 1,0-1-1,2-1-17,4-3 0,-4-1 1,6-1 4,-1 1 0,-3 1 0,6 3 2,-2 1 1,5 0-1,-1-3-1,4 3 1,-5-1 0,1 7 0,1 2 6,3 2 0,1-4 0,1 0 0,-1 2-1,1 2 0,-1 2 0,1 0 16,-1 0 1,1 2 0,-1 2 29,1 2 1,-1 6 0,-1-5-1,-3 3-24,-1 4 0,-6-5 0,3 3-13,-1 2 1,-2 1 0,-6 3 0,0-1-34,0 1 1,0-7 0,-2-1-1,-2 0-78,-2-1 0,-1-3 0,3 6-152,-2 1 253,-8-5 0,12 8 0,-5-7 0</inkml:trace>
  <inkml:trace contextRef="#ctx0" brushRef="#br0" timeOffset="10268">10951 1572 7380,'0'-9'-1443,"0"1"1739,0 8 1,0 2-1,0 4-213,0 5 1,0-1 0,0 2-1,0 1-51,0 3 1,0-5 0,0 1 0,0 2-16,0 1 0,2 1 0,3-3 0,5-1-75,0 2 1,5-5 0,-3 1-54,3-2 1,-3-1 0,0-3 68,1 2 0,3 0 1,1-6-20,1 0 1,-1-8 30,1-3 1,-3-5 0,-1-1 0,-5-1 16,-1 1 0,-2-1 0,-4 1 39,4-1 0,-4 7 0,4-1 165,-4-2-43,-2 7-35,0-1-70,0 23 1,0-3-1,0 11-57,0-3 1,1-5 0,3-1-83,2-2 1,2-7 0,-4 7 0,4 0 48,1-3 0,3 5 0,5-8 1,1-2 46,-1-2 0,1 5 0,-1 3 0</inkml:trace>
  <inkml:trace contextRef="#ctx0" brushRef="#br0" timeOffset="10689">11702 1625 7212,'0'-18'-1058,"0"1"1138,0 7 1,-8 2 93,-4 8 0,-3 2-96,-3 4 0,1 4 1,1 7-29,5 1 0,1-7 0,6 1 1,-2 2-55,2 1 1,2 3 0,2-1-36,0 1 0,6-7 0,2 1-7,2 1 0,1-3 1,7 0 22,-1-2 0,1 3 1,-1-5-1,1-2 2,-1-2 0,0-2 1,1-2 6,-1-4 0,-1 2 0,-3-5 0,-3-1 29,-2 0 0,0-1 0,-4-7 1,1 1 45,-1-1 0,-2 1 0,-2-1-49,0 1 1,-6 5 0,-1 2 0,-3 1-26,-4-1 1,-1 6 0,-3-2 0,1 4-99,-1 2 1,1 0 0,0 0-80,-1 0 0,1 8 190,-1 4 0,8 3 0,-5 3 0,5-1 0</inkml:trace>
  <inkml:trace contextRef="#ctx0" brushRef="#br0" timeOffset="11240">12086 1590 7465,'0'-10'-82,"0"2"0,0 10 0,0 4 32,0 6 1,-6 3 0,0 3 100,2-1 0,2 1 0,2-1-41,0 1 0,0-1 0,0 1 55,0-1 1,8 1-255,4-1 0,3-7 157,3-4 1,-1-5 0,1-1 0,-1 0 23,1 0 0,-7-1 0,1-3 0,1-4-5,3-2 1,-4 0-1,-3-3 1,1 1 5,0-1 0,-5-3 1,5-1 2,-2-1 0,-2 1 147,-6-1 0,0 7-51,0-1-20,0 8 1,0-2-36,0 12 0,0 4 0,-2 7-11,-4 1 1,4-1 0,-4 1-205,4-1 1,10 1-17,4-1 1,3-1 0,3-5 0,-1-5-77,1-4 270,-1-2 0,1 0 0,-1 0 0</inkml:trace>
  <inkml:trace contextRef="#ctx0" brushRef="#br0" timeOffset="11712">12784 1555 7569,'18'-17'-187,"-1"7"186,-7-6-171,5 7 0,-11-3 38,8 0 1,-8 1 99,2-7 0,-6 8 53,-6 5 1,-4 3 0,-7 2-27,-1 0 0,-5 0 1,0 0-1,1 0 75,3 0 1,-4 0-1,-1 2-49,3 3 0,2 3 0,3 6 0,2-3-29,3 3 0,7-4 0,-2 1-39,4 3 70,2 2-67,0 1 0,0-5 23,0-1 0,8-7 0,4 4 8,3 0 0,3-6 1,1 5-1,2-1 4,3 0 1,-1 0-1,-4-6 17,5 0 1,-5 0-1,4 2-5,-3 4 0,-5-3 1,-1 7 0,-3-2 0,-7 0 1,4-2-7,0 5-25,-6-3 0,6 7-97,-8-3 112,0-4 9,0 7 0,0-11-6,0 8 1,-2-6 20,-4 5-17,-4-7 0,-2 10 0,1-8 0,-1-1-18,2 3-159,-5-6 170,5 6 6,-7-8-48,-8 0 1,5 0 0,-3 0-66,3 0 121,11 0 0,-7 0 0,5 0 0,-5-8 0,-1-2 0</inkml:trace>
  <inkml:trace contextRef="#ctx0" brushRef="#br0" timeOffset="12194">12749 1555 6218,'-17'0'71,"5"0"1,3 2-28,1 4 1,-4-2 0,4 7-18,-1 3 0,5-4 0,-4-1 0,2 1 55,0 0 0,-5-5 1,3 7-26,-2 2 1,-1 1 0,-7 1 0,3-3-57,3-1 1,-3-2 0,3 3 0,-4-1 5,-1 1 1,1-3-1,3 0 1,3 0 12,2-1 1,-5 1 0,3 4-1,-2-5 48,1-1 0,5 6 5,-6-3 1,3 5 26,-3 1-44,-4 1 0,14-7 53,-3 1-10,3-8-317,2 4-325,0-8 543,0 0 0,-8 0 0,-2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6767,'17'0'72,"-5"0"1,-1 0 0,3 2 11,1 4 1,3-2-1,-1 6 1,1-1-51,-1 1 0,1 0 0,-1 3 0,1-1 1,-1 2 1,1 1 0,-1 1 0,1-3-188,-1-1 1,-5-2 0,-1 3 0,3-3-264,1-2 0,3 3 109,-1-5 306,1 0 0,-1 2 0,1 1 0</inkml:trace>
  <inkml:trace contextRef="#ctx0" brushRef="#br0" timeOffset="295">385 18 7569,'-10'-8'-342,"2"6"376,1-6 0,-3 8 1,-6 2-36,5 4 0,-5-2 1,5 8-1,-3 1 14,2 3 1,-7 7-1,3 0 1,1-1 26,-1-3 0,-9 4 0,8 3 0,-3-1-49,1 0 0,1-2 1,1-3-1,-1 1 22,1 2 0,5 1 0,1-7-20,-3 1 0,6-1 0,3 1-533,3-1 1,4-7 539,3-4 0,5-5 0,7-1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09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7569,'10'0'-94,"5"0"1,-13 2 13,4 4 0,2 4 0,-3 7 0,1 3 70,2 3 0,-6-2 0,4 6 0,-4 0 11,-2 1 0,0 1 1,0 6-1,0-2-190,0-4 0,0 4 0,0-6 6,0 0 10,0-2 7,0 1 103,0-7 1,0 6 62,0-7 0,-8-1 0,6-7 0,-6 5 0,8-5 0</inkml:trace>
  <inkml:trace contextRef="#ctx0" brushRef="#br0" timeOffset="297">53 193 7569,'18'-18'0,"-1"1"-485,-7-1 281,13 1 153,-11-1 0,13 1 179,-8 7-51,1 2 0,-1 2-273,1 1 119,-1-1 0,7 6 65,-1 0 60,0 0-61,-5 0 1,-3 2-19,-3 4 71,3-4-42,-13 13 0,6-5-5,-8 7 1,6-5 0,0-1 0,-4 3 0,-6 2 18,-6 1-13,0-7 12,-5 5-31,5-13 1,-13 14 0,0-7 0,1 3-127,3 0 143,1-8-2,1 11-85,-1-13-8,1 14-21,-1-14-218,9 13 337,1-13 0,16 6 0,1-8 0</inkml:trace>
  <inkml:trace contextRef="#ctx0" brushRef="#br0" timeOffset="672">699 105 7569,'-7'10'-175,"-5"-4"160,-4-4 0,-1-2 0,0 0 0,-1 2 1,1 1-1,-1 5 48,1 2 1,5 0 0,2 3 0,1-1-195,-1 1 1,6 3 0,-2 1-21,4 1 182,2-8 1,2 5-1,4-5 1,4 1-27,-1 1 1,7-6 0,-4 4 0,3-3 18,3-3-23,-1-2 26,1-2 1,-1 0-6,0 0-18,9 0 24,-7 0-1,6-8-57,-7-1 54,-1-1 0,1-5 17,-1 5 0,-5-8 12,-1 1-28,-7-1 166,4 9 0,0-7-152,-6 7 8,6-9 0,-10 6-7,-4 1 0,-4 5 0,-7-4 0,-1 2-49,1 5 0,-1 1 0,1 2 0,-1 0-26,1 0 1,-1 0-1,1 0-249,-1 0 314,9 7 0,9 3 0,9 8 0</inkml:trace>
  <inkml:trace contextRef="#ctx0" brushRef="#br0" timeOffset="1039">1171 70 7569,'10'-7'0,"5"5"0,-13-14-310,6 14 276,-8-6 1,-2 3-73,-4-1 0,2-6 1,-7 6 97,-3 2 1,-2 2 0,-1 2 86,0 0-21,7 8-42,-6-6 1,9 8 0,-5-4-31,6 5 1,6 5 0,4 1-1,2 1 0,7-7 0,-1 1 0,4 0-19,1-3 1,0 5 0,1-6-50,-1 1 69,1 3 9,-1-2 0,1 5-8,-1-3-10,1-4 11,-1 7-9,-7-5 1,0 2 64,-5-1-38,-3 1 1,6-1-1,-10-1 1,-4 0-1,-5-2 1,-5-1-34,-1-3 1,-1-2 0,-1 0 0,-3 2 5,-1 2 1,-6 0-1,6-6-240,1 0 17,3 0 176,2 0 0,7-2 67,4-4 0,4-4 0,2-7 0</inkml:trace>
  <inkml:trace contextRef="#ctx0" brushRef="#br0" timeOffset="1380">1485 210 7569,'18'0'0,"-1"0"0,1 0-157,-1 0 1,-5 0-235,-1 0 0,-5 0 233,6 0 158,0 0-13,5 0 1,-5 0-16,-1 0 27,-7 0 0,12-6 5,-5 0-6,-3-7 0,2 9 134,-4-8-124,-4 1 155,5-7-153,-7 8 0,0 1 0,-2 5 0,-3-2 14,-7 2 0,-4 2 0,-1 2 1,-1 0 30,1 0 0,0 0 0,-1 0 0,1 2 37,-1 4 1,6 4 0,1 7-6,-3 1 1,1 5-1,1 0 1,6-1-34,4-3 0,2-2 1,0 1-1,0-1 4,0 1 1,2-7 0,2 1 0,4 2-85,2 1 0,1-3 0,9-2-336,3-3 237,-4 7 1,8-12 124,-3 4 0,3 3 0,8 1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09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6968,'0'18'14,"0"-1"1,0 1 0,0-1 0,0 1 1,0-1 0,0 0 0,2 1 1,1-1-5,3 1 0,2 5 0,-4 0 0,2 1-17,-2 1 0,-3-4 0,-1 6 57,0-1-47,0 5-24,0-12 1,0 12-250,0-8 49,0 1 216,0-7-150,0 1-1,0-1 109,0 1-23,0-9 24,0 7 1,0-12-210,0 7 253,0-7 0,8-12 0,2-11 0</inkml:trace>
  <inkml:trace contextRef="#ctx0" brushRef="#br0" timeOffset="271">35 105 7569,'8'-17'0,"-4"1"-495,8 4 348,-1-3 116,7 5-157,-1 0 120,1-5 12,-1 13 55,1-6 1,-1 8 0,1 0 55,-1 0-11,1 0-17,-1 0-34,1 0 0,-1 0 0,-1 2 16,-5 4-25,5 4 0,-12 1 1,5 1-1,-1 2 0,-2 1 0,-6 3 46,0-1 1,0 0 0,-2 1-1,-4-3-16,-6-3-8,-3 4 1,-3-7 9,1 9-6,-8-9 4,5 7 0,-7-6-120,4 7 118,11-7-250,-11 5 238,13-13 0,-7 14 0,-1-6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08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18 7569,'-1'10'-1282,"-5"-4"1379,4-4 0,-4-2 152,12 0-22,-4 0-108,5 0-105,-7 0 1,-1-2 2,-5-4 1,-4 4 0,-5-6-1,1 3 51,2-1 0,1 0 0,-9 6 0,-1 0-9,-2 0 0,-3 0 0,5 0 0,-2 2-24,1 4 1,3 1 0,2 7-1,-1-4-81,1-2 1,5 5-1,2-1-33,2 3 0,3-3 1,5 0 60,0 1 0,2 1 0,1-1 0,5-1 7,2 2 1,-4-5 0,5 1-1,3-2-5,2-4 0,1 3 0,0 1 6,1 2 0,1-6 0,3 2 0,1-5 4,-2-1 1,-1 0-1,-3 2 1,1 2 12,-1 2 1,1 0-1,-1-4 1,0 2-11,1 2 0,-6 5 1,-1-3-8,3 2 1,-4 1 0,-1 7-16,-1-1 1,-2 1 0,-6-1 18,0 1 0,-8-1 1,-4 1 19,-3-1 0,-3 0 0,1-1 6,-1-4 0,1 1 0,0-5 0,-1 0 8,1 0 0,-1-3 0,1-3 0,-1 2-20,1 2 0,-7 0 1,1-6-1,2 0 11,1 0 1,9 0 0,-1 0-186,-1 0 0,3 0 0,0-2 0,2-4 63,5-6 1,1-3 0,2-3 102,0 1 0,7-1 0,3 1 0</inkml:trace>
  <inkml:trace contextRef="#ctx0" brushRef="#br0" timeOffset="479">612 211 7072,'-16'7'102,"5"5"0,3 3 1,8 3-129,0-1 1,0 1-1,0-1 1,2 1 7,4-1 0,-2-5 0,5 0 0,-1 1 1,6-3-1,-3 0 1,5-1 8,1 1 1,1-6-140,-1 2 131,1-4 0,-1-4 1,3-4-1,1-4-29,2 0 0,0-5 0,-5 3 1,-1-3-3,1-3 1,-3 1 0,-1-1-23,-2 1 227,-1-1-83,-1 9 1,-2-1-103,-8 4 168,0 4-147,0-6 1,0 8 0,0 2 0,-2 2 1,-2 4-109,-2 2 1,0 1 0,6 7-3,0-1 1,0 1 0,0-1 0,2 1 26,4-1 0,-2-5 89,8-1 0,-1-7 0,7 4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9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6613,'10'0'62,"-3"0"0,-5-6 0,2-2-58,2-1 0,8 5 0,-3-4 0,5 2-19,1 0 1,7 1 0,1 5 0,0 0 5,0 0 0,4 0 1,-3 0-1,-1 0 15,0 0 1,-2 0 0,-5 2-1,-1 1-1,1 3 1,-1 8 0,1-3-41,-1 5 0,-1 1 0,-5 1 14,-5-1 0,2 1 0,-2-1 14,-2 1 0,-10-1 89,-6 1-86,-3-1 0,-3-7 83,1-4 0,-1-2-59,1 1 1,-1-3-1,1 4 1,1-6 74,5-6 1,3 2-1,8-7-123,0-3 0,8-1 0,3-3 0,5 1-69,1-1 1,1 1-1,-1-1-94,1 1 1,-1-1 156,1 1 0,-1 1-24,0 5 0,1-3-112,-1 8 1,-5-5 169,0 5 0,-1 0 0,7-2 0,-1-1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19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7624,'9'-2'-237,"-3"-4"1,4 4 0,0-6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0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6306,'17'0'-40,"-7"2"1,-2 1 0,-2 5 167,-1 2 0,7 2 0,-4 5-76,1 1 0,1-1 1,4 0-1,-5 1 24,-1-1-48,6 1 0,-4-8-89,-1 5 1,7-7 89,-5 3 1,-1 3-87,2-8 83,-1 0 4,7-6 1,-7 6 34,1-1-45,0 1 25,5-6 1,-5-6 220,0 1-242,-1-9 40,-1 4 1,5-7 207,-3-1-233,-4 1 1,5-3 0,-5-1 0,0-2-3,0 1 0,-3 3 1,-3 0-376,4-5 0,-4 5 40,4-4 298,-4 11 0,-2-3 0,0 5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5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7167,'-9'0'-733,"1"2"815,8 4 0,0-2 0,0 7 41,0 3-71,0 2 24,0-7 1,0 13-41,0-5 1,0 4 0,-2-1 0,-2 1-11,-2 2 1,1 7 0,5-5 22,0 2-60,0 2 0,-2 6 0,-2-2 1,-2-2 40,2-2-163,2 0 146,2-2 1,0 6-56,0-4 0,0-1 1,0-1 51,0-2-190,0-2 179,0-5-16,0-1-238,0 1 127,8-1 0,-6 1-238,4-1 366,3 1 0,1-9 0,7-1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3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6750,'10'2'-418,"-4"4"454,-4 5 0,3 5 0,1 1 1,-2 1 2,-2-1 1,4 7 0,0 1-1,-2 0 1,-2 0 0,3 4 0,1-3 0,-2-1-61,-2 0 0,-2-2 0,0-3-13,0 3 1,0 2 0,-2 4 33,-4-5 1,4-11-207,-3-1 185,3-8 0,2 2 0,2-12-28,3-6 1,5 2 0,7-1 0,1-3 15,-1-1 0,7-3 0,-1 1 0,0-1 9,3 1 1,-7 5 0,6 2 0,-2 3 21,1 3 1,-7 2 0,-5 2 0,1 0 43,3 0 1,-4 0 0,-3 2 0,1 4-14,0 5 1,-5-1 0,5 2 0,-2 1 10,-4 3 1,0 1 0,0 1-17,1-1 0,-1 1 0,-8-1 0,-3 1 32,-3-1 0,-2-1 0,-5-3 0,-1-1-29,1 1 1,-1-3 0,-1 0 0,-2-3-4,-3-3 0,1-2 1,6-2-1,-1 0-62,1 0 1,-1 0-1,1 0-89,-1 0 0,9-2-15,3-3 0,4-5 0,4-8 142,4 1 0,3-8 0,9-2 0</inkml:trace>
  <inkml:trace contextRef="#ctx0" brushRef="#br0" timeOffset="436">681 315 7569,'10'0'-148,"-2"0"0,-8 2 0,-2 2 0,-2 4 0,-2 2 160,2 3 1,2 3-1,0 1-13,-3 1 0,3-1 1,-4 1 30,4-1 1,4-1 0,2-3-1,3-3-112,3-2 1,2-3 0,3-3 0,-1 2 26,-3 2 1,3 0 0,7-6-1,3 0 19,-3 0 1,0-8-1,1-2 1,1-1 0,-2-1 0,-1 2 0,-3-3 0,1 1 16,-1-1 1,-7 3 0,-2 0 0,-3 1 215,1-1-2,0 6 1,-8-4-183,-4 8 1,2 2 0,-5 4-17,1 6 1,2 3 0,4 3-1,-2-1-11,-1 1 1,-1-1-1,6 0-146,0 1 0,6-6 0,1-3 160,3-1 0,2-2 0,5-6 0,1 0 0,-1-8 0,0-2 0</inkml:trace>
  <inkml:trace contextRef="#ctx0" brushRef="#br0" timeOffset="696">1397 18 6124,'0'20'221,"0"1"1,0 4-211,0 3 1,-2-5-1,-2 6 1,-3 2-36,-3 2 1,4 0 0,-3-2 23,1-2 2,-6 0 0,10-2 0,-5-1 1,1-3-47,4 0 1,-4 1 0,2-7 0,2 0-155,3 1 0,1-6 198,0-1 0,0 1 0,0-10 0,-8 4 0,6-30 0,-6 5 0</inkml:trace>
  <inkml:trace contextRef="#ctx0" brushRef="#br0" timeOffset="990">1118 403 7569,'-10'0'-665,"2"0"0,8-2 687,0-4 0,8 4 0,4-4 0,3 4-64,3 2 1,1 0-1,5 0 1,3 0 12,0 0 1,6 0 0,-4 0 0,4 0 49,2 0 0,0 0 1,0-2-1,-2-2 19,-4-1 1,-2-1 0,-6 6 43,3 0 0,-1 0-61,-6 0 1,-1 7 0,-4 5 0,-7 4 0,-3-5 1,-2 1-22,0 2 0,0-5 0,0 3-111,0 1 1,0-3-40,0 2 1,2-8 146,4 2 0,4-5 0,-1-1 0,7-7 0,-6-11 0,7-9 0</inkml:trace>
  <inkml:trace contextRef="#ctx0" brushRef="#br0" timeOffset="1106">1764 228 7569,'-8'-17'-126,"6"5"-206,-3 0 0,1 8-287,-2-1 508,4 3 0,-12 4 111,8 3 0,1 5 0,5 8 0</inkml:trace>
  <inkml:trace contextRef="#ctx0" brushRef="#br0" timeOffset="1788">1956 280 7569,'0'10'-292,"8"-2"1,-6-6 209,4 4 0,-12-4 0,-4 5 0,-1-1 141,-1 0 0,0 8 0,-5-3-164,-1 5 0,1 1 120,-1 1 0,9-1 1,3 1 25,4-1 1,4-7 0,2-2-18,2-1 0,7-5 0,-1 4 0,3-4-21,3-2 1,-1 0 0,1 0-45,-1 0 0,1-8 0,-1-1 0,-1-3 28,-5 0 82,-3 1-64,0-7-7,-6 1 1,5-1 0,-8 1-54,-5-1 0,-4 3 1,-7 3-1,-1 4-69,1 1 0,-1 5 1,1-4-93,-1 4 1,7 2 215,-1 0 0,10 0 0,2 0 0,8 6 0,9 0 0,1-3 0,-1-1 0,6 0 0,1 2 0,-3 2 0,-2-2 0,-1 0 0,-1 0 0,1 1 0,-1 3 39,1-2 1,-7-4 0,1 4 40,2-4 1,-5-2 19,3 0 1,-6 0-74,5 0 0,-5 2 0,4 3 9,-2 7 0,-2-2-3,-6 1 1,0 1-27,0 6 0,-2-9 0,-2-1 0,-4-2 4,-2 0 0,4 0 25,-5-6 1,1-2-70,-2-4 0,5-4-25,7-7 1,7-1-1,5 3 1,4 1 18,1 2 1,1 7 0,1-5 0,2 0-3,3 0 1,-1 7 88,-6-3 1,1 4 0,-1 4-1,1 2-72,-1 1 0,-7 9 0,-4-2 0,-4 3 6,-2 3 0,0-1 1,0 1-1,0-1-23,0 1 1,-2-1 40,-4 0 0,-4 9 0,-7 1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0 333 7569,'18'0'-546,"-9"7"348,-3 5 1,-4 4 0,-2 1 228,0 1 0,-2-1 1,-2 0-20,-1 1 1,-1-1-160,6 1 1,0-7-155,0 1 301,0-8 0,0-4 0,0-10 0</inkml:trace>
  <inkml:trace contextRef="#ctx0" brushRef="#br0" timeOffset="129">157 71 7569,'0'-18'-376,"0"9"1,-1 1 0,-3 10-1,-2 4 376,2 5 0,2-3 0,-6 7 0,-1-5 0</inkml:trace>
  <inkml:trace contextRef="#ctx0" brushRef="#br0" timeOffset="502">489 210 6045,'-7'-11'121,"-5"-1"1,-4 8 0,-1-2 0,-1 4-51,1 2 0,0 0 1,-1 0-1,1 0-9,-1 0 0,6 0 1,1 0-26,-3 0 0,1 2-62,1 4 0,4 4 0,8 7 0,0 1 2,0-1 0,8 1 0,4-1 0,3 1 6,3-1 0,5 1 1,0-1-1,1 1-9,1-1 1,-8 1-1,3-1 1,-7-1 20,1-5 1,-5 5-1,1-5 12,-2 5 1,-2 1 31,-6 1 1,-2-7-1,-4-1-25,-6-2 1,-5-2 0,-4-6 3,-3 0 0,1 0 1,6 0-234,-1 0 0,1 0-85,-1 0 1,8-8 299,5-4 0,10-3 0,5-3 0</inkml:trace>
  <inkml:trace contextRef="#ctx0" brushRef="#br0" timeOffset="775">804 36 7569,'0'-12'-805,"0"0"257,0 9 539,0-5 0,-2 8 0,-2 2 53,-2 4 1,0 3 0,6 11 0,0 1 34,0 2 1,0 3-1,0-5 1,0 4-71,0 2 0,0-3 0,0 3 1,0 0-13,0 0 0,0-4 0,0 5 0,0-3-40,0-4 1,0-1 0,0-3 0,0 0-83,0 1 0,0-1 0,0 1-33,0-1 1,0-5 157,0 0 0,-8-9 0,-1 5 0</inkml:trace>
  <inkml:trace contextRef="#ctx0" brushRef="#br0" timeOffset="1321">577 298 7569,'-10'0'-745,"4"-6"0,12 0 771,6 2 1,3 2 0,3 2 0,-1 0 11,0 0 0,1 0 0,-1 0 0,1 0-13,-1 0 0,7 0 1,-1 0-1,-2 0 1,-1 0 0,-1 0 0,2 0 0,5 0-54,1 0 1,-6-6 0,4 1 0,-1 1-26,-1 2 0,2 2 0,-3 0 1,1-2 55,-2-4 0,-7 4 1,-3-4-1,3 4 14,1 2 0,-3 0 0,0 0 66,1 0 0,-3 0 1,0 2-18,-2 4 0,3-2-48,-5 8 0,2-3 0,-4 5 4,1-2 0,7-1 0,-6 7-49,-2-1 1,4 1 0,-3-1 8,-1 1 1,4-1 33,-2 0 1,0-5-1,-8-2 20,-4-2 0,-4-3 0,-7-5-18,-1 0 0,7 0 0,-1-2 1,0-3-1,3-7 1,-7 2 0,6-1 0,-1-3-9,-1-1 1,8-3-1,-2 1 1,4-1-37,2 1 1,0-1-1,2 1-12,4-1 1,4 1 0,9 1 0,3 5-46,1 5 1,0-2 0,-3 2-1,1 2 25,2 2 1,6 2-1,-3 0 1,-1 0 57,0 0 0,0 6 0,-1 0 0,-5 8 0,6-5 0</inkml:trace>
  <inkml:trace contextRef="#ctx0" brushRef="#br0" timeOffset="1521">1590 280 6172,'0'18'464,"0"-1"-361,0 1 0,0-1 0,0 1-197,0-1 1,2-5 0,3-3-242,7-1 0,3 4 335,3-6 0,7-1 0,2-5 0</inkml:trace>
  <inkml:trace contextRef="#ctx0" brushRef="#br0" timeOffset="1672">1712 71 7569,'-6'-18'-494,"0"1"-47,0 7 0,4-4 541,-3 9 0,3 7 0,-14 7 0,6 9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9:17.418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1956 1852 7203,'10'-2'-549,"-4"-4"1,-5 2 661,-1-7 0,-1 7-34,-5-2 1,2-2 0,-8 2-27,-1 2 1,-3 3 0,-1 1-1,-1 0-27,1 0 0,-1 1 1,1 3-1,-3 2 16,-3-2 0,4 4 0,-5-2-4,5-2 1,2 3 0,-1 1 0,1 2 15,-1 3 1,8-3-1,3 0 1,1-1 1,0 1 1,0 2-50,6 5 1,8 1-1,4-3-46,3-3 0,5-4 0,1-8 1,2 0-112,-1 0 1,3 0 0,0 0 0,2 0 16,4 0 0,-4-6 0,1-2 1,-3-2 132,-4-3 0,-2-3 0,7-9 0,1-2 0</inkml:trace>
  <inkml:trace contextRef="#ctx0" brushRef="#br0" timeOffset="415">1956 1101 6964,'-10'17'-23,"3"-5"1,7 0 0,0 1 62,0 3 1,0 1 0,0 1 0,0-1-30,0 1 0,0 5 0,0 0 1,0 1 15,0 1 0,5-4 0,1 6 12,-2-2 0,0 5 0,0-7 0,2 0 0,-2 0 2,-3 1 1,5 5-1,0-4 1,-2 0-37,-2 1 1,-2 3 0,0-6 0,0-2-32,0-1 1,0 3-1,0 0-92,0-1 0,0-3 0,0-2 51,0 1 0,0-6 0,2-3-228,4-1 1,-2 4 294,7-7 0,-7 1 0,12 2 0,-7 2 0</inkml:trace>
  <inkml:trace contextRef="#ctx0" brushRef="#br0" timeOffset="957">2550 1817 7473,'0'-17'-687,"-2"7"623,-4 4 1,-4 4 0,-7 2 113,-1 0 1,1 0 0,-1 0 14,1 0 1,0 0 0,-1 2 0,1 2-3,-1 2 0,1 7 0,-1-1-28,1 3 0,1-3 1,3 0 20,1 1 1,2 3 0,-1 1-107,5 1 1,4-7 0,4-1-12,4-2 1,-2 4 0,7-7 9,3-1 0,1-2 0,3-2 0,-1 0 25,1 0 1,-1-6 0,1-1 0,-1-1-5,1 0 0,-3-6 1,-1 5-1,-3-3 5,3 0 1,-4 7-1,-1-7 60,-1-2 0,-2 5 1,-4-1 85,4 2 0,-4 1 143,3 1-220,-3 4 1,-2-4 0,0 12-94,0 5 1,6-1 0,2 2-43,2 1 0,-5 1 0,7-1-114,2-1 0,-5-6 0,3 4-80,2-3 1,-5-1 284,3-6 0,0 8 0,5 2 0</inkml:trace>
  <inkml:trace contextRef="#ctx0" brushRef="#br0" timeOffset="1308">2882 1415 7190,'9'0'-877,"1"0"1131,-4 0 1,-4 8-186,4 4 0,-2 3 1,-1 3-1,3-1 1,-2 1-19,-2-1 1,-2 1 0,0 1 0,0 2-31,0 3 1,6 5 0,0-4 0,-2 0-48,-3 0 1,-1 1-1,0-5 1,0 2-100,0-1 0,0-3 0,0-2 0,2 1-150,4-1 0,-4-5 14,4 0 0,2-7 261,-2 7 0,-1-8 0,-5 4 0</inkml:trace>
  <inkml:trace contextRef="#ctx0" brushRef="#br0" timeOffset="1867">2812 1747 7441,'-10'0'-1004,"2"-2"1088,8-4 1,2 4-16,4-3 1,-2 3-1,8 2-31,1 0 0,-3 0 0,2 0 0,1 0-29,3 0 1,1 0 0,1 0-17,-1 0 0,0 0 0,1 0 0,-1 0-19,1 0 1,1 0 0,3 0 0,1 0 7,-2 0 0,-1 0 0,-3 0 0,1 0 5,-1 0 1,-1-2 0,-3-2 0,-1-2 9,1 2 51,-5 2 0,8 2 1,-16 0 25,0 0 1,-2 2-37,-10 4 0,0 4 0,-3 7-15,3 1 1,3-7-1,5 1 1,-2 1-4,2 3 0,0 0 0,0-3 0,-2-1 2,3 1 0,1-3 0,2 2-24,0 1 0,0-3 0,2 0 0,3-3-50,7-3 1,-2-2 0,1-2 0,3 0-76,1 0 1,3 0 0,-1 0 0,1 0-24,-1 0 0,1-6 0,-3-1 0,-1-3 150,-2-4 0,-1-1 0,7-3 0</inkml:trace>
  <inkml:trace contextRef="#ctx0" brushRef="#br0" timeOffset="2025">3283 1590 7569,'-11'-6'-76,"-1"0"1,6-5-902,-5 5 825,7-8 0,-4 14 32,8 0 0,0 2 120,0 10 0,0-1 0,0 7 0</inkml:trace>
  <inkml:trace contextRef="#ctx0" brushRef="#br0" timeOffset="2508">3598 1765 6352,'9'-12'44,"-5"2"110,-8 2 0,0 3 0,-7 5-66,-3 0 0,5 0 0,-3 2-40,-2 3 0,-1-1 0,-3 8 11,1 2 1,5 1-1,3 3-33,1-1 1,2 0 0,6 1-47,0-1 0,0 1 1,2-3 8,4-3 0,-2 2 1,7-9-1,3-1-14,1-2 1,3 4 0,-1 0 0,1-2-19,-1-2 1,1-2 0,-1-2 0,1-2 27,-1-2 0,-5-2 1,-3 2-1,1-3 15,0-1 0,-4-4 0,3 7 0,-1-3 6,-4-4 0,-2-1 1,-2-3-5,0 1 1,0 5-1,0 1 1,-2-3 4,-4-1 1,-2 3-1,-5 2 1,1 2-34,-1 5 0,-3 1 0,-1 2 0,-1 0-150,1 0 0,-1 0-189,1 0 0,1 7 365,5 5 0,3-4 0,8 0 0</inkml:trace>
  <inkml:trace contextRef="#ctx0" brushRef="#br0" timeOffset="3109">3772 1765 7371,'10'-8'-1030,"-2"6"1212,0-6 0,-5 8-28,9 0 0,-8 8-83,2 4 0,-2 1 1,0 1-12,1-3 0,3 1 1,-4 5-20,2 1 0,5-1-19,-5 1 0,2-3 0,-4-1-45,2-2 1,0-7-174,-6 7 178,0-8 29,0 4 1,0-10 0,-2-2-69,-4-2 0,4-2 20,-4 2 0,4-3 0,2-9 17,0 1 0,0 5 14,0 1 1,2-1 0,2-6-1,4 3 7,1 3 0,-5-3 0,4 5 0,0-2 22,3 1 1,-1 5-1,2-4-15,1 2 1,-3-3 0,2 5 80,1 2 0,-3 2 0,2 2 51,1 0 1,3 0 0,1 0-80,1 0 0,-1 0 1,3 0-1,1 2-4,2 4 1,0-4-1,-3 6 1,1-3-42,2 1 1,-5 8 0,-6-4 0,-1 1 19,-1 1 1,4-6-1,-9 5 1,1 3-29,2 1 0,-6-3 0,4 0 0,-4 1-30,-2 3 0,0 1 1,-2 1-1,-2-1-49,-2 1 1,-6-7-1,5 1 1,-3 2-22,-4 1 1,-1 3 0,-3-3 91,1-3 0,-1 3 0,1-5 0</inkml:trace>
  <inkml:trace contextRef="#ctx0" brushRef="#br0" timeOffset="-2655">0 1590 6850,'0'12'77,"2"-3"0,2 1 0,4 0-20,1 3 0,-3-3 0,4 2 0,0 1-30,-1 3 1,-3 1-1,4 1-115,-2-1-42,5 1 167,-11-1-14,14 1 11,-14-1-14,13-7-174,-13 5 1,12-11-535,-9 8 476,9-8 212,-12 11 0,13-13 0,-5 6 0</inkml:trace>
  <inkml:trace contextRef="#ctx0" brushRef="#br0" timeOffset="-2203">454 1572 6843,'-12'0'-601,"1"0"640,7 0 1,-12 8 88,5 4 1,1-2 0,-2 1-48,-1 3 0,3 1 0,0 3-29,3-1 1,-5-5 0,4 0-1,-1 1-31,-5 3 1,4-5 0,-1 1 0,-3 2-29,-1 1 0,3 3 0,0-3 0,1-1-20,1-3 1,-4-5-1,9 6-49,1 1 1,-4-3-41,2 2 1,0-7-454,6 7 569,0-8 0,8 12 0,2-7 0</inkml:trace>
  <inkml:trace contextRef="#ctx0" brushRef="#br0" timeOffset="-1562">768 1800 5974,'-11'0'268,"-1"0"-222,-1 0 1,-3 0 62,-1 0 0,-1 0-16,1 0 0,-1 0 0,1 0-30,-1 0 0,1 0 0,1 1 0,3 3-10,1 2 1,0 6-1,-3-4 1,1-1-33,3 1 1,5 6-10,-6-3 1,8 5-28,-1 1 1,3-5 0,4-2 8,3-3 0,-1-1 0,8-4-15,1 4 0,3-4 0,1 4 6,1-4 1,-3-4-1,-1-2 1,-2-2-24,1 2 0,-3-4 1,0 1-6,-3-3 0,5 4 34,-6-6 0,5 1 141,-5-7 67,0 9-139,-6 1-34,8 8 0,-4 0 0,5 2-66,-1 4 1,0-2-70,-2 7 0,4-1-115,7 2 1,0 1-11,1-7 1,-1 0 233,1-6 0,-1 0 0,1 0 0</inkml:trace>
  <inkml:trace contextRef="#ctx0" brushRef="#br0" timeOffset="-820">1013 1328 6796,'0'17'108,"6"1"1,0-1-81,-3 1 0,-1-1 0,-2 1 0,0-1 0,0 3-5,0 3 1,0-4 0,0 5 0,0-5-14,0-2 0,6 7 0,0-1 0,-2-2-23,-2-1 0,-2-3 0,0 1 0,0-1 38,0 1 0,0-1 0,0 1-9,0-1 1,0 1 0,0-1 4,0 0 1,0 1 3,0-1 1,0-5-39,0 0 1,6-7 8,0 7 17,-1-8-10,-5 4 41,0-8 84,0 0-136,0 8 10,0-7 2,0 7 27,0-8-139,0 8-95,0-6 90,0 6 1,2-8-106,4 0 218,4 0 0,7 0 0,1 0 0</inkml:trace>
  <inkml:trace contextRef="#ctx0" brushRef="#br0" timeOffset="-562">1310 1869 6656,'-10'0'150,"2"0"1,8 2-4,0 4 1,0-2-178,0 8 1,6-7 0,0 7 0,0 0-51,2-3 0,-6 1 1,5-6-492,1 2 571,-6 0 0,14-6 0,-7 0 0</inkml:trace>
  <inkml:trace contextRef="#ctx0" brushRef="#br0" timeOffset="-413">1327 1660 7569,'-9'-8'-82,"1"6"0,8 2 1,0 10-1</inkml:trace>
  <inkml:trace contextRef="#ctx0" brushRef="#br0" timeOffset="4429">227 2533 7468,'-17'0'-847,"-1"0"355,1 0 569,7 0-86,2 0 0,8-2 29,0-4 0,2 4 140,4-3 1,4 3-78,7 2-20,1-8 0,-1 6 0,1-4-59,-1 4 40,0 2-5,1 0-81,-1 0 91,1 0-21,7 0 0,-4 0-81,9 0 77,-1 0-6,6 0 0,-1 0 13,1 0-24,0 0-16,0 0 1,0 0-13,0 0 38,0 0-23,8 0 0,-1 0-9,5 0 22,3 0-344,-5 8 343,0-6 0,5 6-6,-13-8-27,14 0 27,-7 0 2,9 0-4,-9 0 1,7 2-1,-5 1 1,3 3-20,-3-2 0,3-2 0,-7 0 1,3 2 14,4 2 0,-1-1 0,1-5 1,-5 2 3,-1 4 1,5-4 0,-1 4-1,2-4 4,-3-2 1,3 0-1,-9 0 1,-1 0-1,-2 0 1,-2 6 0,0 0-1,0-3 1,0-1 0,6-2 0,-1 0 0,-1 0 73,-2 0 1,4 0 0,-1 0 0,1 0-65,2 0 0,-4 0 1,5 0-1,-1 0 35,-4 0 0,4 0 0,-3 0 0,-1 0-34,-2 0 0,-2 0 0,0 0 0,0 0 12,0 0 1,0 0 0,1 0-1,1 0 4,-2 0 1,4 0 0,-10 0-1,4 0-73,2 0 1,0 0-1,0 0 1,0 0 44,0 0 0,-2 0 1,-2 0-1,-2 0 3,2 0 0,-4 0 0,0 0 0,-1 0-5,-5 0 1,6 0 0,0 0-1,0 0 3,-3 0 0,1 0 0,-2 0 0,0 0 20,3 0 0,-7 0 1,6 0-1,-1 0 8,-1 0 0,0 0 0,-5 0 1,-1 0-9,1 0 1,-1 0 0,1 0 0,-1 0 36,0 0 0,-5 0 0,0 0-114,1 0 1,3 2-36,1 4 0,-5-4 44,0 4-613,-9-4 659,5-2 0,0-8 0,2-2 0</inkml:trace>
  <inkml:trace contextRef="#ctx0" brushRef="#br0" timeOffset="4918">4733 1800 6647,'0'-10'-293,"0"2"30,0 8-48,0 0 311,0 8 0,0-6 0,0 6 0</inkml:trace>
  <inkml:trace contextRef="#ctx0" brushRef="#br0" timeOffset="5135">4768 2044 7569,'0'10'-1011,"0"-1"1104,0-3 1,2-4-133,4 4 0,-5-2-198,5 2-48,-4-4-89,-2 5 374,0-7 0,8 0 0,2 0 0</inkml:trace>
  <inkml:trace contextRef="#ctx0" brushRef="#br0" timeOffset="5405">5030 1922 7227,'0'9'-120,"0"-1"0,2-8 279,4 0 1,-3 0 0,9 0-69,2 0 0,-1 2 0,1 2-104,-3 2 0,1 0-279,6-6 1,-7 0 125,1 0 166,-8 7 0,3-5 0,-7 6 0</inkml:trace>
  <inkml:trace contextRef="#ctx0" brushRef="#br0" timeOffset="8467">5938 2481 7569,'17'0'-206,"-5"0"36,0 0 0,-7 0 185,7 0 0,0 7-13,5 5 0,1 4 0,-3 1 1,-1-1 65,-3-5 0,-7 5 0,2-5 0,-4 5-128,-2 1 0,0 1 1,0-1-1,0 1 7,0-1 0,0 1 0,-2-1 0,-4 1 5,-5-1 1,-5 1 0,-1-1-176,-1 0 1,1-7 222,-1-4 0,1 4 0,-1-1 0</inkml:trace>
  <inkml:trace contextRef="#ctx0" brushRef="#br0" timeOffset="7643">5606 2463 6147,'0'-10'447,"0"3"-298,0 7 229,0 0-289,0 7 0,0 3-62,0 8 0,0-7 0,0 1-23,0 2 0,0-5 1,0 3 6,0 1 0,0-3 0,2 0-38,4-2-17,-4 5 1,6-3-1,-8 7-213,0-7 168,0 6-640,0-14 729,0 5 0,-8-7 0,-2 0 0</inkml:trace>
  <inkml:trace contextRef="#ctx0" brushRef="#br0" timeOffset="8125">5379 2498 7569,'-12'0'-334,"1"0"1,5 2 0,-6 2 423,-1 2 1,5 2 0,0-5-14,0 3 1,5 6 0,-7-4 0,2 1-23,4 5 1,0-4-1,0 1 17,-1 3 0,-1 1 0,6 3-95,0-1 1,0 1 0,0-1-54,0 1 0,0-1 28,0 1 54,8-9 0,1 7 1,9-6-33,-1-1 1,6 1 0,1-6 0,-3 2-214,-2-2 0,5-3 0,-1-1 1,-2 0 238,-1 0 0,5 0 0,2 0 0</inkml:trace>
  <inkml:trace contextRef="#ctx0" brushRef="#br0" timeOffset="18338">5519 4070 6871,'-18'0'226,"1"0"-197,7 0 1,2-2-48,8-4 0,2 4 1,4-4 25,6 4 1,3-3 0,3-1 47,-1 2 0,1 2-31,-1 2 0,1 0 0,-3 2-23,-3 4 0,-3-2 1,-5 7-11,2 3 0,0-4 0,-6 1 1,0 3 0,-2 1 1,-2 3 4,-2-1 0,-7-5 0,3-1 0,-2 1-6,1-2 0,1 5 1,-4-5-1,3 2-12,-3-1 1,7-5-1,-1 4 46,0-2 1,6-1 32,-4-1 116,4-4-45,2 6 0,8-8-89,4 0 1,3 0 0,3 0-46,-1 0 0,-5 0 1,-1 0-33,3 0 1,-4 0 0,1 0 0,3 0-2,1 0 0,3 0 1,-1 0-198,1 0 0,-1 0 1,1 0-115,-1 0 1,-5 0 347,0 0 0,-1-8 0,7-2 0</inkml:trace>
  <inkml:trace contextRef="#ctx0" brushRef="#br0" timeOffset="18639">5920 4000 7569,'10'0'-278,"6"0"1,-5 0-1,5 2 410,1 4 0,1-2 0,-1 7-38,1 3 1,-1-4-1,-1 1 1,-3 3-86,-1 1 0,0 3 0,3-1 0,-3 1-27,-6-1 0,1 3 0,-1 1 0,-2 2 20,-2-1 0,-2-1 0,0 0 0,-2 3-162,-4-3 0,2 4 0,-7-2 1,-3 1 14,-1 1 1,-3-6 144,1 5 0,-9 3 0,-1 0 0</inkml:trace>
  <inkml:trace contextRef="#ctx0" brushRef="#br0" timeOffset="-27169">6636 123 7354,'8'-10'-547,"-6"3"700,6 7-58,-8 0 0,0 1-29,0 5 1,0 4-1,0 7-32,0 1 1,0-6-1,0-1 1,0 3 8,0 1 0,0 3 0,0 1 1,0 3-20,0 1 1,6 0 0,0-5 0,-3-1-33,-1 0 0,-2 1 1,2-1-6,4 1 1,-4-1 0,4 1-110,-4-1 1,-2 1-223,0-1-268,0-7 106,0-2 506,0-8 0,0-8 0,0-2 0</inkml:trace>
  <inkml:trace contextRef="#ctx0" brushRef="#br0" timeOffset="-26685">6654 123 7569,'0'-17'-38,"0"5"70,0 0 1,0 6-280,0-5 0,0 5 318,0-6 1,8 8-29,3-1 0,-1 1 0,2 0 0,1-2-34,3 2 1,1 2 0,1 2 0,1 0 10,4 0 1,-3 0-1,5 0 1,-2 0-17,1 0 1,-1 0 0,-6 0-1,1 0-18,-1 0 0,1 0 1,-1 0-1,-1 2 3,-5 4 0,3-2 0,-8 7 8,-2 3 1,0 0 0,-1-1-1,3-1-11,-2 1 0,-2 3 1,-4 1-30,-4 1 1,2-3 0,-7-1 20,-3-2 1,-1-3 0,-3 5 0,1-4 4,-1-3 0,-5 5 1,0-6-1,1 0-3,3 1 1,-4-5 0,-1 4 0,3-2 0,2 2 0,1-4 0,1 4-86,-1-4 0,7-2-215,-1 0-208,8 0 528,4 0 0,18-8 0,9-2 0</inkml:trace>
  <inkml:trace contextRef="#ctx0" brushRef="#br0" timeOffset="-26189">7545 1 6269,'-18'0'233,"1"0"1,1 2-155,4 3 1,-3-3 0,3 6 0,-1 0-17,1 4 0,-3-3 0,3 3 0,-4 0 0,-1-3 1,1 7 0,3-5-1,1 5-29,-1 1 0,3 7 1,0-1-1,2-2 21,5-1 0,-5-3 0,2 1 1,2-1-85,2 1 0,2-1 0,0 1 5,0-1 0,0 0 0,2-1 0,4-2-73,6-3 1,-3-7 0,3 2 0,1-4-121,3-2 0,1 0 1,1 0-1,-1 0 217,1 0 0,-1 0 0,9 0 0,1 0 0</inkml:trace>
  <inkml:trace contextRef="#ctx0" brushRef="#br0" timeOffset="-25751">7667 193 7569,'6'-12'-404,"-1"1"0,3 7 0,-2-4 407,6 0 0,-3 6 0,3-4 140,2 4 0,1 2 1,3 0-72,-1 0 0,1 0 0,-1 0-37,0 0 0,1 0 0,-1 0-35,1 0 0,-3 2 0,-1 2-56,-2 2 0,-3 8 0,3-3 39,-6 5 0,-4-5 0,-2 1-3,0 2 0,-6-5 1,-2 3-25,-2 2 1,-1-5 0,-7 1 76,1-2 1,-1 3-1,1-5 1,-1-2-42,1-2 1,5-2 0,1 0-446,-3 0 319,6 0 134,1 0 0,22-8 0,5-1 0</inkml:trace>
  <inkml:trace contextRef="#ctx0" brushRef="#br0" timeOffset="-25372">8086 106 6207,'-8'-10'155,"6"2"1,-11 10 0,5 2-115,-2 2 1,4 5 0,-3-3 0,-1 0 1,0 0 0,4 3 0,-3-3 0,1 2 24,4 3 1,-4-3 0,3 2-38,1 1 0,2 3 1,4-1-45,3-3 0,-1 3 36,8-3 0,0 2 0,3-1-27,-3-1 1,3-8-1,-3 2-69,4-4 1,-5-1-1,1 3-134,1 2 0,3 0 22,1-6 0,-1-2 0,-3-4 186,-1-5 0,-8-5 0,4-1 0</inkml:trace>
  <inkml:trace contextRef="#ctx0" brushRef="#br0" timeOffset="-24939">8278 18 7569,'10'-8'-640,"5"6"1,-5-5 598,7 7 1,-5 0-1,0 0 150,1 0 1,3 0-1,1 0 1,1 0 23,-1 0 1,1 0-1,-1 2-59,1 3 0,-1-3 0,1 6 10,-1 0 0,1 2 1,-1 7-77,0 1 0,-1-1 0,-2 1 1,-5-1-81,-1 0 0,-2 1 1,-4-1 44,4 1 0,-4-1 0,3 1 0,-3-1-28,-2 1 0,0-1 36,0 1 1,0-1 0,-2 1-1,-2-1 12,-1 0 0,-9-7 0,4-2 0,-1 0 12,-1 3 1,0-3-1,-3 0 1,1-2-3,3 0 0,-1 1 1,-5-3-1,-1 2-37,1-2 0,1 0 0,3 0 0,1 1 9,-2-1 1,-1-2 0,-3 0 24,1 4 0,-1-4 0,1 6 0</inkml:trace>
  <inkml:trace contextRef="#ctx0" brushRef="#br0" timeOffset="9967">6671 2428 6119,'0'-9'547,"0"1"-412,0 8-44,0 0-82,-7 0 1,3 6-1,-8 1 6,-1 3 0,3-4 1,0 6 4,2 1 0,-3 3 0,5 1 10,2 1 0,-4-1 0,2 0-14,3 1 0,1-6 0,2-1 41,0 3-69,0 1 29,0 3 0,0-7 0,2-1-18,3-2 0,5 4 0,8-7 0,-1-1-108,0-2 94,-7-2 1,6 0 0,-5 0-20,5 0 0,1 0 1,1-2 6,-1-4 0,-5 3 0,0-7 1,1 0-3,3 0 0,-5 5 0,-1-7 5,-2-2 0,3-1 1,-5-3 19,-2 1 0,-2-1 1,-2 1 6,0 0 0,0-1 0,-2 1 0,-4-1 0,2 1-1,-7-1 0,1 7 1,-4 1-46,3 2 1,-1 2-135,-5 6 0,-1 0 24,1 0 0,1 2 153,5 4 0,-5 4 0,6 7 0</inkml:trace>
  <inkml:trace contextRef="#ctx0" brushRef="#br0" timeOffset="10593">7387 2306 6771,'-9'0'137,"-1"0"-59,4 0 0,2 0 1,-5 2 8,1 4 1,-6 3-111,3 9 1,-5-3 0,1-1 15,3-2 0,-4-7 1,7 7-1,-3 0 4,0-3 0,7 5 0,-5-6 0,0 0 0,0-1 0,5 7-27,-7-2 1,8-3-9,-2 3 0,4-6 23,2 5 0,2-7 75,4 2 0,4-4 0,7-2-26,1 0 1,-1 0 0,1 0 0,-3 2-8,-3 4 1,3-4 0,-1 4-30,7-5 0,3 1 0,1 2 0,-8 2-26,-1-2 0,-1-2 0,1 0-149,-4 4 0,3-4-26,-3 3 1,-5-1 0,1 0 47,0 2 0,-6 2 155,4-2 0,-12-4 0,-4 5 0</inkml:trace>
  <inkml:trace contextRef="#ctx0" brushRef="#br0" timeOffset="11060">7213 2760 7244,'17'0'53,"1"0"1,-1 0 0,1 0-29,-1 0 1,1 0 0,-1 0 0,0 0-23,1 0 0,-1 0 1,1 2 19,-1 4 1,1-4-1,-1 4-313,1-4 1,-3-1-1,-1 3 290,-3 2 0,1 0 0,6-6 0</inkml:trace>
  <inkml:trace contextRef="#ctx0" brushRef="#br0" timeOffset="14230">10269 2236 6409,'8'-10'397,"-6"3"-232,5 7-130,-7 0 1,-1 0 0,-3 2 0,-4 1-17,-2 3 1,4 2 0,-5-4 0,-1 4-7,2 1 0,-3-3 0,5 4 0,0 0 18,1-1 0,-7-3 1,2 6-67,-3 1 0,3-3 0,0 2 23,-1 1 0,3-3-42,-1 2 58,7-8 0,-10 5 1,8-3 0,2-4 18,10 4 0,-2-4 0,8-2 1,1 0 15,3 0 1,1 0 0,1 0-1,-1 0-1,1 0 1,-1 2 0,1 2 0,-1 1-96,1-1 0,-1 4 0,0 0 2,1 2 0,-6-7 1,-1 5-305,3 0 1,-1-4 113,-1 7 0,2-5 245,-9 6 0,1 0 0,-13-3 0,-3-1 0</inkml:trace>
  <inkml:trace contextRef="#ctx0" brushRef="#br0" timeOffset="14543">10094 2655 7492,'-9'0'-119,"16"0"0,5 0 169,11 0 0,-3 0 0,-3 2-18,1 4 1,-1-4-1,1 4 1,-1-4-77,1-2 0,-1 2 0,0 2-68,1 1 0,-1 1 1,1-6 68,-1 0 1,-5 0 42,0 0 0,-1 0 0,7 0 0</inkml:trace>
  <inkml:trace contextRef="#ctx0" brushRef="#br0" timeOffset="15519">10775 2358 7419,'12'0'-149,"0"0"0,-6 0 1,3-2 61,-1-3 1,4 1 0,-6-8 89,-3-1 0,5 3 58,-2-2-28,0 1 0,-6-1 0,2 0 40,4-1 0,-4 3-352,3-2 208,-3 1 106,-2-7 49,-7 9-63,5 1 0,-6 10 79,8 4 0,0 3 1,0 9-47,0-1 1,2 1 0,2-1 0,1 1-35,-1-1 1,4 0-1,0 1 1,0-1 13,-1 1 1,1-1 0,-4 1 0,2-1-102,-2 1 1,3-7 0,-1 1 0,-2 2 22,-2 1 1,0-3-1,2-1-32,2 3 0,0 1-54,-6 3-114,0-1 102,-8 1 1,4-3-20,-8-3 0,6-4 51,-5-8 1,5 0 109,-6 0 0,1 0 0,-7 0 0,1 0 0,-1 0 0,1 0 0,-1 0 0,7 6 0,-1-1 72,-1-1 109,-3-2 0,4-2 150,1 0-37,7 0-123,-4 0 1,10 0 5,4 0 0,-2 0-116,7 0 0,1 0 0,5 0 0,1 0-38,-1 0 0,1 0 1,-1 0-1,1 0 18,-1 0 0,1 6 0,-1 0 1,1-2-52,-1-2 0,1-2 0,-1 0-168,1 0 0,-7 2 178,1 4 0,-1-5 0,7 7 0</inkml:trace>
  <inkml:trace contextRef="#ctx0" brushRef="#br0" timeOffset="12603">8872 2236 7377,'0'-10'-304,"0"3"0,-2 7 1,-4 0 349,-6 0 1,-3 0 0,-3 0 111,1 0 0,5 5 0,1 3 0,-3 0-67,-1 0 1,-3 5-1,1-3 1,-1 2-41,1-1 1,1 1 0,3 7 0,1 3-48,-2 1 1,7 0-1,1-5 1,2-1 12,-2 1 1,4-1 0,-4 1-1,4-1-56,2 1 1,0-1 0,2 0-1,4-1-68,6-4 1,-2 3 0,1-5 0,3 2 31,1-1 1,3-7 0,-1 4-1,1-2-543,-1-1 618,1 1 0,7-6 0,2 0 0</inkml:trace>
  <inkml:trace contextRef="#ctx0" brushRef="#br0" timeOffset="13214">8872 2411 7569,'0'-12'-371,"0"0"1,6 7-1,1-5 368,3 2 0,-4 2 0,6 6 66,1 0 0,-3 0 0,2 0-31,1 0 0,-3 0 0,1 0 1,3 0-21,2 0 0,-5 0 0,1 0-44,1 0 0,3 8 43,1 4 0,-5 3-80,0 3 0,-8-1 0,-1-1 45,-6-5 1,-1 5 26,-8-4 0,2-3 94,-1 3 70,-5-8-56,14 4-82,-5-8 1,8-6 0,5 0 0,4 0-118,0-2 1,5 4 0,-3-7 16,3-3 1,3 5-1,-1-1 1,-1 0 13,-5 0 1,5-1-2,-4-7 0,1 1 179,-1-1 180,-4 9-160,-8 1 1,-8 8-64,-4 0 0,4 2 1,3 4-10,3 5 0,2 5 0,0 1-60,0 1 1,0-1 0,0 1-70,0-1 0,7 1 0,5-1-27,4 1 1,-1-7-1,-1-1 1,-3-2 18,3-4 1,1 3-1,3-1-650,-1-2 718,-7-2 0,6-2 0,-7 0 0</inkml:trace>
  <inkml:trace contextRef="#ctx0" brushRef="#br0" timeOffset="13534">9326 2219 7569,'12'0'-211,"-1"0"0,-5 0 0,6 0 0,1 0 254,3 0 1,1 0-1,1 0 1,-1 0 42,1 0 1,-1 5 0,1 3 0,-1 2-4,1 4 1,-1 1 0,0 3-1,1-1-52,-1 0 1,5 3-1,-3 1 1,-5 2-42,-5-1 1,3 3 0,-6-2 0,-2 1 50,-2 1 1,-2-6-1,0 5 1,0-5-136,0-2 0,-2 1 1,-4-1-1,-4 1-833,1-1 927,-15-7 0,13 6 0,-15-7 0</inkml:trace>
  <inkml:trace contextRef="#ctx0" brushRef="#br0" timeOffset="11860">8138 2323 6682,'2'18'507,"2"-1"-467,2 1 1,0-7-1,-6 1 1,0 4-1,0 3-4,0 4 0,0 1 1,0-7-1,0 1-74,0-1 1,0 6 0,0 1-1,0-3-33,0-2 0,2-7 1,2 0-77,1 1-379,1 3 263,-6 1 0,0-9 146,0-8 1,0-8 116,0-9 0,-7-1 0,-3 1 0</inkml:trace>
  <inkml:trace contextRef="#ctx0" brushRef="#br0" timeOffset="12209">8138 2376 7569,'0'-12'-180,"0"1"-451,0-3 565,0 6 0,0-7 0,0 3 491,0-3 1,2 5-312,4 4 0,-2 4 1,8 2-238,1 0 0,3 0 0,1 0 161,1 0 0,-1 0 1,1 0-49,-1 0 0,-5 0 0,-3 2 29,-1 4 0,4 4 1,-6 7-66,-2 0 0,-3-5 1,1 0-59,4 1 0,-4 3 81,4 1 1,-6 1 9,-6-1 1,-2-5-1,-5-2 1,1-3 4,-1-3 1,-3 4 0,-1-2-44,-1-2 1,1 0 0,-1-1-89,1 3 1,5 0-73,0-6 1,11 0 210,1 0 0,7 0 0,11 0 0</inkml:trace>
  <inkml:trace contextRef="#ctx0" brushRef="#br0" timeOffset="19939">7492 3808 7140,'-17'8'142,"5"-4"0,0 5-83,-1-1 0,3 6 1,-1-5-93,-3 1 1,-2 4 0,1-7 0,1 3 0,3 2-19,-3-3 0,-1 7 1,-3-6 58,1-1 1,5 5 0,2-6 0,1-1 25,-1 1 1,-2 6-30,-5-3 0,5-1-15,0 2 5,9-8 1,-5 5-1,8-3 1,2-4 16,4 4 0,3-4 0,9-2 1,-1 0 1,1 0 0,-1 0 0,1 0-4,-1 0 1,1 0 0,-1 0-1,0 0-7,1 0 1,-6 6-1,-1 0-4,3-3 0,1-1 0,3 0 3,-1 4 1,-5-4 0,0 4 78,1-4-72,-5 6 1,2-5 0,-7 9-11,3 2 1,0-5 5,-6 3 0,-8 0-13,-3 5 0,3-5 1,0-3-1,0 1 7,-3 0 1,1-4 0,0 5 0,1 1-18,-1-2 1,-2 5-1,-5-3-6,-1 3 0,3-3 0,1 0 1,3-1 17,-3-1 0,4 4 0,-1-7 32,-3 3 1,-1 2 37,-3 5 0,8-5-45,5-1 0,3-5 6,2 6 1,0-6 32,0 5 1,2-7-52,3 2 0,5-2 0,8 0 0,-1 2 4,1-2 0,-1-3 0,0-1 1,1 0 2,-1 0 1,1 0-1,-1 0 1,1 0 18,-1 0 1,1 0-1,-1 0 1,1 0 2,-1 0 0,3 0 1,1 0-1,2 0-12,-1 0 0,-3 0 0,-2 0-45,1 0 0,-1 0 0,1 0-212,-1 0 1,-5 0-167,0 0 1,-1 0 31,7 0 1,-7 0 366,1 0 0,0 0 0,5 0 0</inkml:trace>
  <inkml:trace contextRef="#ctx0" brushRef="#br0" timeOffset="22781">10321 4122 6528,'-9'0'-253,"1"0"393,8 0 185,0 0-226,8 0 1,1 0-63,9 0 0,-6 0 0,-1 0-47,3 0 0,1 0 1,3 0 14,-1 0 0,1 0 0,-1 0-44,1 0 0,-1 0-183,1 0 0,-7 0-273,1 0 495,-8 0 0,3 0 0,-7 0 0,0 0 0</inkml:trace>
  <inkml:trace contextRef="#ctx0" brushRef="#br0" timeOffset="23182">10339 4332 7569,'0'10'-1611,"0"-3"1924,0-7-177,0 0 1,8 0-74,3 0 1,-1 0-1,2 0-6,1 0 1,3 0-1,1 0-37,1 0 0,-1 0 1,1 0-323,-1 0 0,1 0 103,-1 0 0,-5 0 199,-1 0 0,-7 0 0,4 0 0</inkml:trace>
  <inkml:trace contextRef="#ctx0" brushRef="#br0" timeOffset="23856">11090 4122 6233,'8'-9'123,"-6"-1"1,5 6-82,1-2 1,0-7 0,5 3 101,-1 0 1,-6-5-137,6 3 0,-7-4 0,5-1-17,-2 0 1,-2 5-1,-6 0 11,0-1 1,0 3 21,0-2-8,0 8 8,0-3 0,0 9 31,0 3 1,0-1 0,0 8-23,0 2 1,0 1 0,0 3-1,0-1-7,0 0 0,0 1 1,0-1-1,2 1-5,3-1 0,-3-5 0,4 0 0,-4 1-20,-2 3 0,0 1 1,2 1-51,4-1 0,-4 1 0,4-1-36,-4 1 1,-1-1 31,5 0 0,-4 1-175,4-1 1,-4-5-309,-2 0 213,8-8 323,-6 3 0,5 1 0,-22-6 0,-4 6 0</inkml:trace>
  <inkml:trace contextRef="#ctx0" brushRef="#br0" timeOffset="24243">11107 4472 7385,'-9'0'-1285,"1"0"1542,0 0-54,6 0-105,-6 0 1,10 0 10,4 0 0,-2 0 23,8 0 0,-1 0-77,7 0 1,-1 0-1,1 0 7,-1 0 1,-5-6 0,-1 0-1,3 2 22,2 2 0,-5 2 0,1 0-63,1 0 0,3 0 61,1 0-1070,-7 0 988,-2 0 0,-16 8 0,-2 2 0</inkml:trace>
  <inkml:trace contextRef="#ctx0" brushRef="#br0" timeOffset="20348">8296 4017 6439,'5'12'-2,"1"0"1,0-1 200,-6 7 0,0-1-132,0 1 1,0-1-1,0 1 1,2-1-2,4 1 1,-4-1 0,4 1-50,-5-1 1,5 1-1,0-1 1,-2 0-157,-2 1 0,0-1 0,2 1-44,2-1 1,-1-5-1,-5 0-195,0 1 378,0-5 0,0 0 0,-7-1 0,-3 3 0</inkml:trace>
  <inkml:trace contextRef="#ctx0" brushRef="#br0" timeOffset="20754">8278 4087 7569,'10'-7'-239,"-4"-5"0,-4 2-839,-2-1 1078,7 7 0,-3-10-24,8 8 1,-6 0 0,3 5 0,1-3 96,0-2 1,-4 0-1,5 6 1,3 0-28,1 0 1,-3 0 0,0 0 0,1 0-42,3 0 0,7 0 0,0 0 1,-1 0 7,-3 0 0,-1 0 0,-1 0 0,0 0-21,1 0 0,-6 0 0,-3 2 20,-1 4 1,4-2 27,-7 7 0,1-5 1,-6 6-7,0 1 0,0-3 0,-2 0-1,-3-2 0,1 3 1,-8-3-17,-2 2 0,-1-5 0,-3 5 0,1-2-56,0-4 0,-1 4 0,1-3-32,-1-1 1,1-2 0,-1 0-322,1 4-9,-1-4 401,9 6 0,-7-16 0,6-2 0</inkml:trace>
  <inkml:trace contextRef="#ctx0" brushRef="#br0" timeOffset="21202">9099 3948 7569,'10'0'-513,"-1"0"32,-3 0 0,-6 0 516,0 0 1,-2 0 0,-9 2 35,-3 3 0,4-1 1,-1 6-1,-1 0 13,2-1 1,-5-3 0,3 6-1,-1 1-21,1 3 1,-4 1 0,5 1 0,-3-1-28,2 1 1,-3-1 0,5 1 0,-1-1-26,-1 1 1,8 5 0,-4 0 0,3-1-8,-1-3 1,0 4 0,6 1-1,0-3-21,0-2 1,0-1 0,2-1-24,4 1 1,3-1 0,9-1 0,-3-3-119,-3-1 0,3-8 0,-3 2 0,4-4-153,1-2 1,1 0 310,-1 0 0,1 0 0,-1 0 0</inkml:trace>
  <inkml:trace contextRef="#ctx0" brushRef="#br0" timeOffset="21559">9151 4175 6078,'10'-8'-58,"0"6"0,-4-4 143,5 4 0,-1 2 1,2 0-4,1 0 1,-3 0 0,1 0 0,3 0-32,2 0 0,1 0 0,0 0 0,1 0 6,-1 0 1,-5 0 0,0 0-14,1 0 1,3 8 0,-1 4-101,-3 3 1,-4-3-1,-8-1 35,0 3 0,0 2 0,-2-1 1,-2-1-19,-2-3 0,-7-7 0,1 4 1,-4-2-44,-1 0 1,-1-1 0,1-5 30,-1 0 0,1 0 1,0 0-105,-1 0 0,6 0 155,1 0 0,15-7 0,-2-3 0</inkml:trace>
  <inkml:trace contextRef="#ctx0" brushRef="#br0" timeOffset="21889">9536 4122 7400,'-12'0'-284,"0"0"0,1 0 0,-7 2 402,1 4 1,5-2-1,2 8-52,3 1 0,1-3 1,6 1-1,0 3-20,0 2 1,0-5 0,0 1 0,0 1-39,0 3 0,2-4 0,3-1-56,7 3 1,4-1 0,1-1 0,1-4-224,-1 0 0,1-6 45,-1 3 0,0-3 0,1-2 226,-1 0 0,1-7 0,-1-3 0</inkml:trace>
  <inkml:trace contextRef="#ctx0" brushRef="#br0" timeOffset="22293">9675 3983 7370,'18'0'-531,"-7"0"0,1 0 619,2 0 0,-5 0 0,3 2-14,1 3 1,3 3 0,1 6 0,-1-3-31,-4 3 0,3-1 0,-3 1 0,3-2-14,3 1 1,-1 3 0,1 1 0,-3 1-6,-3-1 1,1 1 0,-5 1 0,0 2-57,0 3 0,-2-1 0,-6-6 1,0 1 6,0-1 1,0 7 0,0-1-1,0-2 3,0-1 1,-2-3-1,-2 1 1,-4-1-111,-2 1 0,4-3 0,-5-1 9,-3-3 1,-1-1-1,-3 4 51,1-3 0,5-7 0,1 2 71,-3-4 0,6-10 0,0-2 0</inkml:trace>
  <inkml:trace contextRef="#ctx0" brushRef="#br1" timeOffset="67879">8592 333 7318,'0'-10'-652,"0"2"1,8 8 658,4 0 1,-2 0 0,-1-2 7,-1-4 0,6 4 3,-3-3 0,5 3 1,1 2-7,1 0 0,-1 0 1,1 0-15,-1 0 1,1 0 0,-1 0 0,0 0-8,1 0 0,-1 0 0,1 0 1,-1 0 9,1 0 1,-1 0 0,1 0 0,1 0-1,4 0 0,-3 0 0,5 0 0,-2 0-1,1 0 1,7 5 0,-4 1 0,2-2-1,0-2 0,-2 4 0,4 0 1,-2-2 16,2-2 1,-3 3 0,1 1-1,2-2 1,2-2 1,2 4 0,0 0-30,0-2 16,-1 5 0,1-5 0,-2 6 0,-2-2 0,-1-5 0,-1 5 1,6 0-1,-2 0-6,-4 0 1,4 3-1,-4-3 1,4 0 14,2-1 1,0 5-1,0-4 1,-1 0-6,1-1 0,-6 5 0,1-4 0,1 0 4,2-1 0,-4 5 0,0-4 0,0-1 15,-2 1 1,4 4 0,-6-4-1,1-1-21,-1 1 0,4 6 0,-6-5 0,1 3 2,1 0 1,-6-6 0,6 3 0,-1 1-28,-1 0 0,0-1 0,-5 5 0,-1-2 15,1 1 1,5-3 0,0 1 0,-1 3-1,-3 2 1,0-5 0,5 1 0,3 1 1,0 3 1,4 1 0,-6 1 0,0-3 1,1-3 1,3 4 0,-4-5 0,0 5 4,0 1 0,5 1 0,-5-1 0,0-1-2,0-5 0,4 5 0,-3-4 0,-1 3 2,0 3 1,0-1-1,-3-2 1,1-1-4,-2-2 0,-1-1 0,-3 7 0,1-1-10,-1 1 1,1-1-1,-1 1 6,0-1 0,1 1 0,-3-1 1,-1 1 7,-2-1 0,-1 2 1,7 3-1,-1 1 3,1-2 0,5-1 1,0-3-1,-1 1-4,-3-1 0,-2 1 0,1-1 0,1 1-1,5-1 0,-11 2 1,5 3-1,-3 1-4,1-2 1,1-1 0,-1-3 0,-3 1-2,-1-1 1,0 1 0,3-1 0,-1 1-5,-3-1 0,-5 2 1,6 3 3,1 1 1,1 0-1,-2-5 1,-5-1 4,1 1 0,-6-1 0,6 1 0,-2-1 5,-1 1 1,3-1 0,-4 1-1,2-1 2,-2 0 0,0 1 0,0-1 0,1 1 2,-1-1 1,4 1 0,-2-1 0,-2 1-12,-2-1 1,0 3 0,2 1 0,1 2-1,-1-1 1,-2-1 0,-2 0 0,0 3-6,0-3 0,0 0 0,0 1 0,0 1 3,0-2 1,0-1-1,0-1 1,0 2 3,0 3 0,0-1 1,2-6-1,2 3 5,2 3 0,0-3 0,-6 3 0,0-4-7,0-1 1,0 5 0,0 0-1,0-1-1,0-3 1,0 0 0,0 3 0,0 1-4,0-2 1,0 1-1,0-1 1,0 2 9,0-1 0,0 3 0,0-2 1,-2 0-7,-4 3 1,4-7 0,-6 6-1,2-1-3,1-1 0,-3 2 1,4-4-1,-2 3 5,2-3 0,-4-1 1,3-3-1,-1 2-1,-2 5 1,6-5 0,-6 4 0,2-3 8,1-3 0,-1 1 0,4-1 0,-2 1-13,-2-1 0,-5 3 0,5 1 1,0 2-2,-2-2 0,4 1 0,-5-1 0,1 4-2,4 3 1,-4-7 0,0 4-1,-1-2 2,-5 1 0,4 1 1,-1-4-1,-1 3 0,2-3 1,-5 0-1,3 1 1,-1 1 15,1-2 1,-4-1-1,7-3 1,-3 1 0,1-1 1,5 0 0,-6 1 0,-2-1 0,-1 1 0,-3-1 1,3 1-9,3-1 0,-3 1 0,3-1 0,-3 1-12,-3-1 1,1 1-1,-1 1 1,1 2-1,-1 3 0,1-1 1,-1-4-1,-1 3 0,-4 1 0,3 0 1,-3-3-1,4 1 3,1 2 0,-1 1 0,-3-7 0,-1 0 3,2 1 0,1 5 1,3 1-1,-3-3-2,-3-2 1,2 1-1,-6 1 1,0 2-6,-1-1 0,5-1 1,-6 0-1,0 3-7,2-3 1,-6-2-1,4-1 1,-4-1 7,-2 1 1,2 5 0,2 0 0,2-1 0,-3-3 1,1-1-1,0-1 1,4 0 6,2 1 1,-4-1 0,4 1 0,-1-1 2,1 1 0,0-1 1,4 3-1,-5-1-4,-1-1 0,4 9 0,-6-10 1,-2 3-7,-2-1 0,4-2 1,0 1-1,-2-1 0,-2 1 1,-2-1-1,0 1 1,0-1 38,0 1 0,0-1 1,0 1-1,0-1-20,0 1 0,0-1 1,0 0-1,0 1-18,0-1 1,2-5 0,2 0 0,2 1-8,-2 3 0,4-5 0,-2 1 1,0 0 2,2-3 0,-6 7 1,4-6-1,-4 1-3,-2 1 0,6-2 0,-1 3 1,1-3 13,2-2 0,-4 5 1,6-3-1,-2 2 6,-4-1 1,4-5 0,-1 4 0,3 0-3,4-1 0,-4-5 0,1 4 1,3-2 3,2-1 0,1 3 1,1-2 17,-1 6 1,1-3-1,-1 3-1,1 2 0,-1-5 1,1 1-1,1 0-24,5-1 1,-3-3 0,6 4-5,-1-2 0,-3 3-7,-6-5 0,7 2-245,-1-2-254,8-4-470,-3 5 973,7-7 0,0-15 0,0-4 0</inkml:trace>
  <inkml:trace contextRef="#ctx0" brushRef="#br1" timeOffset="68829">8732 5694 6122,'0'-17'59,"2"7"-58,4 4 1,-2 2 18,7-2 0,-5 4 89,6-3-100,-8 3 30,4 2 1,-8 2-25,0 3 1,0-1-1,0 8 9,0 2 0,-2-5 0,-2 3 2,-2 1 1,-2 3-1,4 1 2,-2 1 1,-1-3 0,3-1-17,-2-2 1,-6-1 0,5 7-14,-3-1 0,6-5 0,-4-2-1,0-3 0,5 5 1,-7-4-11,2 1 0,0-3 10,3 6 0,3-6 21,-4 5 1,4-7 7,2 12 0,0-12 40,0 7-58,0-7-4,0 4 1,8-8 24,3 0 1,-1 0 0,2 0-18,1 0 0,-3 0 0,0 2 0,-1 2-9,1 2 0,-4-1 0,5-5 0,3 0-5,2 0 0,1 6 1,0 0-1,1-2-9,-1-2 1,1 0 0,-1 2-1,1 2 2,-1-3 0,1-1 0,-1 0 13,1 4 1,-1-4 0,1 4 53,-1-4 0,-5-2 0,-1 0 53,3 0 1,-4 0-33,1 0 0,1 0 37,5 0-617,-7 0 186,-2 8 1,-8 1 313,0 9 0,0-1 0,0 1 0</inkml:trace>
  <inkml:trace contextRef="#ctx0" brushRef="#br1" timeOffset="72434">3668 5991 6158,'-2'-10'240,"-4"4"-270,4 4 62,-6 2 0,10 0 1,2 2-3,2 4 0,0-2 1,-5 8-13,5 1 0,-2 3 0,6 1 0,-2 1-9,-4-1 1,3 1 0,-1-1 0,-2 1 5,-2-1 1,4 1 0,0-1-1,-3 1 12,-1-1 0,0 2 0,2 3-24,2 1 0,0 0 0,-4-5 1,2-1-12,1 1 1,1-1 0,-6 1-15,0-1 1,0 1 0,0-1-1,0 0-72,0 1 0,0-6 0,0-1 9,0 3 0,-2-6 1,-2-1-29,-1 1 0,-3-6 113,2 4 0,4-4 0,-13-18 0,5-3 0</inkml:trace>
  <inkml:trace contextRef="#ctx0" brushRef="#br1" timeOffset="72878">3685 6061 7385,'6'-12'-393,"0"1"0,1 7 1,-1-2 360,6 4 1,-2 2 0,1 0 73,3 0 1,1 0 0,3 0-26,-1 0 0,7 0 0,-1 0 0,-2 0-11,-1 0 0,-3 0 9,0 0 0,1 2 1,-1 2-1,1 2 1,-1-1 0,1 3 1,-7-4 0,1 8-20,2 1 0,-7-3 0,1 0 0,-2-1 11,0 1 0,0-4 0,-6 5 13,0 3 1,0-4-1,-2 1-5,-4 3 1,-4-4-1,-7-1 1,-1-1 3,1-4 0,-1 4 0,1-2 0,-1-1-19,1 3 1,-1-6 0,1 4-44,0-4 1,-1 4-263,1 0-91,-1-1 395,8-5 0,3 0 0,7 0 0</inkml:trace>
  <inkml:trace contextRef="#ctx0" brushRef="#br1" timeOffset="73437">4191 6131 6652,'18'0'-232,"-1"0"0,1 0 240,-1 0 0,1 0 0,-1 0 32,1 0 1,-1 2 0,1 1-18,-1 3 0,1 6 0,-1-4 0,0-1-18,1 1 0,-6 6 0,-1-3-37,3 5 0,-6 1 0,-3 1 0,-3-1 1,4 1 0,0-1 1,-2 1 0,-2-7 24,-2 1 0,-2-2 2,-4 1 1,2-3 41,-7-8 1,5 0 15,-6 0 0,8-8-30,-2-3 1,4-5 0,2-1-1,0-1-2,0 1 0,0-1 1,2 1-24,4-1 0,2 1 1,6 0-1,-3-1-48,3 1 1,-1 5-1,1 2 1,-2 1-80,1-1 1,3 6-1,1-2 128,1 4 0,-1 2 0,1 0 0</inkml:trace>
  <inkml:trace contextRef="#ctx0" brushRef="#br1" timeOffset="73928">4925 6235 6156,'10'-7'-112,"-3"5"1,-7-8 213,0 4 56,0 4 1,-2-5-89,-3 7 1,1 0-71,-8 0 1,2 1 0,-3 3-6,1 2 0,6 8 0,-3-3-3,1 5 0,-4 1 0,6 1 17,3-1 1,1 1 0,2-1 4,0 1 1,0-7 0,2 1-1,3 0-15,7-3 0,4 5 0,1-6-6,0 1 0,7-5 0,-1 2 1,-2-4-14,-1-2 0,-3 0 1,1 0-1,-1 0-17,1 0 0,-1-2 0,1-4 37,-1-5 0,-5 1 1,-3-2-1,-1-1 12,-4-3 1,-2-1 0,-2-1-1,0 1 0,0-1 0,-2 3 0,-2 1-4,-2 3 1,-7 7-1,1-4-25,-3 0 0,-3 6 1,1-4-37,-1 4 0,1 2 0,-1 0 29,1 0 24,7 0 0,-5 8 0,5 2 0</inkml:trace>
  <inkml:trace contextRef="#ctx0" brushRef="#br1" timeOffset="74642">5327 5816 7569,'9'0'-737,"-1"0"1,-6 0 771,4 0 0,2 2 0,3 4 0,-3 4-40,0-1 0,-6 7 0,4-4 0,-5 3 35,-1 3 0,0 1 0,0 2 1,0 3 20,0-3 1,0 4 0,0-1-1,0-1-41,0 2 0,6-6 0,0 7 0,-2-3 7,-2 0 0,-2 2 1,0-3-1,0 1-82,0-2 0,0-7 0,0-2 32,0 1 0,2 1 0,2-1-47,2-1 63,-1-8 0,-3 4 50,4-8 1,-4-8-29,4-4 1,-2-3 0,0-3-1,2 1 0,1-1 0,-1 1 7,6-1 1,-3 7-1,3 1-6,2 2 0,1 3 1,3 5-2,-1 0 0,1 0 0,-1 0 1,1 0-1,-1 0 0,0 0 0,1 0-6,-1 0 0,1 5 0,-3 3 2,-3 2 1,-2 0-1,-6 3 1,1-1-4,-1 1 0,-2-3 0,-2 2 2,0 1 1,-6 3 0,-1-1-1,-1-1 0,0-2 0,-5-7 0,1 5 0,-4-2 7,-1-4 0,-1 0 0,1-1 0,0 3-2,-1-2 1,-5-2 0,-1-2 0,3 0-4,2 0 1,1-2 0,1-2-1,-1-2-82,1 3 1,5-5 0,3 0-300,1-2 379,2 6 0,6-11 0,0 5 0</inkml:trace>
  <inkml:trace contextRef="#ctx0" brushRef="#br1" timeOffset="75263">6252 6253 7324,'-9'-18'-948,"-1"7"856,4-1 0,2 8 1,-6-3 109,3-1 0,-7 6-20,2-4 1,-3 4 23,-3 2 1,7 0 3,-1 0 0,2 2 0,-3 2 7,1 2 0,3 7 0,-5-3 0,2 2-17,-1-1 1,-1 1 0,3 5-1,3 1-4,0-1 0,6-5 1,-4 0-1,4 1-16,2 3 0,0-5 0,2 1 5,4 2 1,-2-7 0,6 1 0,-1-2-20,1 0 0,-4 0 0,5-6 14,3 0 0,2 0 1,1 0-3,1 0 1,-1-6 0,-1-2 0,-3 0-9,-1 0 0,-1-5 0,5 1-11,-4-3 0,-3 3 0,-5 0 45,2-1 1,0 3 97,-6-2-55,0 9-52,0-5 0,0 10-10,0 4 0,0 3 0,2 7 0,2-3-9,1-1 0,3-6 0,-4 6 1,4-1-56,2-1 0,1 3 1,7-5 36,-1 2 1,-5-6 0,-1 2 0,1-2 25,-2 1 0,13-3 0,-4 6 0</inkml:trace>
  <inkml:trace contextRef="#ctx0" brushRef="#br1" timeOffset="75942">6567 5886 6080,'0'18'141,"0"-1"-116,0 1 1,0-1-1,0 0 1,0 1-8,0-1 1,0 1-1,0 1 1,0 3-6,0 1 0,0 2 0,0-4 0,0 3-14,0-3 1,0 4 0,2-1 0,1-3-20,3-2 0,0-1 0,-6-1 8,0 1 0,0-1 0,-2-1 2,-4-5 130,4-3-111,-5-8 0,7-2-10,0-4 0,0-3 0,0-9-4,0 1 0,7-1 0,5 1 2,4-1 0,-5 9 0,1 1 0,1 2-1,3 0 1,1 0-1,1 6 11,-1 0 0,-5 0 0,0 0-3,1 0 1,3 6 0,1 2-5,1 2 1,-1 1 5,1 7 1,-9-7 0,-3 1 37,-4 2 1,-2-5 0,0 3-31,0 2 0,-8-5 1,-3 1-1,-3 0 15,2-1 1,-11-5-1,2 4-18,-4 0 0,-1-6 1,9 4-1,-1-4-10,1-2 0,-1 0 0,1-2-19,0-4 1,-1 4-1,1-4 1,1 2-148,4-2 1,-3 4-147,3-3 311,4-5 0,16 0 0,12-7 0</inkml:trace>
  <inkml:trace contextRef="#ctx0" brushRef="#br1" timeOffset="76296">7073 6270 7569,'-10'-7'-369,"3"5"0,5-6 621,-4 8-751,4 0 490,-14 0 1,12 8 60,-7 3 0,7-1 1,-2 2-29,4 1 1,2-3 0,0 2-9,0 1 1,6-3 0,2 2-34,1 1 1,-3-3 0,6 0-79,2-3 1,1 5 0,3-6-129,-1-2 0,0 3 223,1-1 0,-1 0 0,1-6 0</inkml:trace>
  <inkml:trace contextRef="#ctx0" brushRef="#br1" timeOffset="76451">7108 6148 7379,'-10'-17'-402,"4"-1"0,3 7 108,-3-1 1,2 8 293,-8-2 0,8 4 0,-3-5 0,7-3 0</inkml:trace>
  <inkml:trace contextRef="#ctx0" brushRef="#br1" timeOffset="77181">7352 5659 7551,'0'18'-276,"0"-7"1,0 1-1,0 1 179,0 3 0,0 1 0,0 1 0,0-1 101,0 1 1,0-1 0,0 3 0,0 1 0,0 2 0,-5 6 0,-1-5 1,2-1 72,2 2 1,2-3 0,0 5 0,0-2-65,0-4 1,0 5-1,0-3 1,2 0-15,4 2 1,-4-5 0,4 3 0,-3-4-10,3-1 0,-4-1 1,4 1-1,-2-1 18,2 1 0,-4-1 0,5 1-6,1-1 0,-4-5 1,8-1-5,1 3 1,-5-4 0,0-1 0,0-1-2,3-4 1,-1-2-1,0 0 1,-1 2 1,1 2 0,-4-1 0,5-5-3,3 0 1,0-1 0,-1-3 0,-3-4-2,-2-2 1,3 4-1,-3-3 1,0-1-14,0 0 0,3-1 0,-5-7 2,-2 1 0,4 5 0,-2 0-15,-3-1 98,-1 5 10,-2 0-52,0 8 93,0 0 1,0 8-73,0 4 1,2 3-43,4 3 1,-2-1-36,8 1 0,-3-7 0,5-1-8,-2-2 1,-1 0-1,7-5-105,-1 3 1,-5 0 0,-1-6-134,3 0 0,2 0 276,1 0 0,0-8 0,1-1 0</inkml:trace>
  <inkml:trace contextRef="#ctx0" brushRef="#br1" timeOffset="77389">7754 5939 7569,'-15'-8'0,"1"-2"0,4-2-493,3 1 407,1 7 1,4-4 0,-2 6-220,-2-4 75,0 4 147,6-5 0,0 14 99,0 5 1,0-2-17,0 1 0,8 1 0,2 6 0</inkml:trace>
  <inkml:trace contextRef="#ctx0" brushRef="#br1" timeOffset="77869">7946 5572 6184,'0'17'-9,"0"1"0,0-1 55,0 1 1,-6-1-1,1 1 1,1-1-6,2 1 0,0-1 0,-2 2 0,-2 3-5,2 1 0,2 0 1,2-5-1,0 1-1,0 4 1,0-1 0,0 5 0,0 0-19,0 0 1,0-3 0,0 3 0,0 0-1,0 0 1,6-6-1,0 5 1,0-3-12,2 0 0,-5 1 0,7-7 0,-2 0 11,-4 1 0,4-1 0,-1 1-94,3-1 1,0 1 0,3-3 0,-3-1-56,-2-2 0,5-9 1,-1 5 24,4 0 1,-5-6 0,1 4 106,1-4 0,-5-2 0,8 0 0,-7 0 0</inkml:trace>
  <inkml:trace contextRef="#ctx0" brushRef="#br1" timeOffset="78427">8173 6323 7195,'0'-10'-618,"0"2"589,0 8 0,0 2 58,0 4 1,2-2 0,2 8 31,2 1 1,8 3-42,-3 1 0,5-1 0,-1-3 1,-1-3-1,-3-2 0,1-2 0,6-4-24,-1 3 0,0-3 0,1 4-26,-1-4 1,1-2-1,-3-2 1,-1-2 10,-2-2 0,-1-7 9,7 1 1,-9 2 10,-3-1 0,-4 5-4,-2-6 24,0 8 1,0 4-2,0 12 0,-6-2 0,1 1 0,1 3-9,2 2 0,2 1 0,-2 0 1,-2 1-3,-2-1 1,0 7 0,6-1-1,0-2-6,0-1 1,0 3 0,0 2 0,0 0-5,0 1 0,0-1 1,0-4-1,0 3 5,0-3 0,0 4 1,0-2-1,0-1 7,0-3 0,0 1 0,-2 1 0,-2 2 6,-1-1 0,-3-5 1,2-3-1,-4-3 9,1 3 1,-7-4 0,4-1-10,-3-1 1,-3 0-1,-1-4 1,-2 1-16,-3-1 0,1-2 1,4-4-1,-3-2 5,-1-1 1,0-9-1,5 4 1,1-1-44,-1-1 1,1 0 0,1-5 0,3-1-86,1 1 1,3 0 0,-5-1 0,4 1-51,2-1 1,1-5-1,3-2 171,-2-3 0,0-1 0,6-6 0</inkml:trace>
  <inkml:trace contextRef="#ctx0" brushRef="#br1" timeOffset="78880">7911 6043 7569,'-9'0'-401,"1"0"0,8-2 169,0-3 1,2 3 241,4-4 1,-2 4 35,7 2 0,-5 0 0,6 0-11,1 0 0,3 0 0,1 0-12,1 0 0,-1 0 0,1 0 1,-1 0-16,1 0 1,-1 0 0,0 0 0,1 0 13,-1 0 0,1 0 0,-1 0-6,1 0 1,-1 0 0,1 0-26,-1 0 0,-5 0-260,-1 0 1,-7 2 268,2 4 0,-12 3 0,-3 9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0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332 525 7569,'0'-18'-626,"0"6"1,-2 1 632,-4-3 0,2 6 0,-7 3 1,-3 3 100,-1 2 1,-5 0 0,-1 0 0,-2 0-79,1 0 0,-3 6 0,0 1 0,0 1-21,-1 0 1,3 5-1,6-1 4,-1 4 1,9 1-1,1-1 1,2-3 2,0-1 1,0-1 0,6 7-29,0-1 1,6 1 0,2-3 0,2-1-4,3-2 0,3-7 0,1 5 0,1-2-13,-1-4 1,6 4 0,3-3 0,1-1-34,4-2 1,-4-2-1,0-2 1,0-4-121,0-5 0,-5-5 0,1-1 0,-4-1 181,-1 1 0,-1-8 0,1-5 0,-1-2 0,1-3 0</inkml:trace>
  <inkml:trace contextRef="#ctx0" brushRef="#br0" timeOffset="296">419 36 7569,'-11'-6'-435,"-1"0"0,2-2 0,-3 4 241,1-2 385,8 1-92,-3 5 0,7 2 0,0 3 33,0 7 1,0 4 0,0 1-64,0 1 1,0 5 0,0 2-1,2 0-42,3 0 0,-3 7 0,6-3 1,-2 2-60,0-2 1,1 4-1,-3-6 1,4 2 28,2 0 0,-6-2 1,3 2-1,-1-3-41,0-1 0,0-6 0,-6 7 0,2-5-16,4-4 0,-4 5 1,3-11-285,-3 5 0,-2 1 344,0 1 0,0-9 0,0-1 0,0-8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0 682 6297,'2'-10'15,"4"4"0,-4 2 1,6 0 16,-1-2 0,1-1 0,6 3-3,-3-2 1,1-6 0,6 7 21,-1 1 0,0 2 0,1 2 0,-1 0-31,1 0 1,-1 0 0,1 2-36,-1 3 0,7 5 0,-1 6 0,-4-3 7,-5-1 0,1 0 1,-3 5-1,2 1-22,-3-1 0,3 0 1,-6 1-1,-1-1-19,1 1 1,-2-7 0,-6 1 46,0 2 0,0 1 18,0 3 0,-8-9 0,-4-3-18,-3-4 1,-3-2 0,1 0 78,0 0 0,-1-2-63,1-4 1,1-3-1,4-9 1,5 1-31,7-1 10,0 1 0,7-1 4,5 1 1,4 5 0,1 1 2,1-3 0,7-1 98,-6 5-93,14-6 0,-13 7 1,11-1 0,-8 2 0,0 2 0,0 0-5,1 3 1,-1 1 0,-4 2 5,5 0 1,1 0 0,4 0-1,-6 0 1,-3 5 0,-5 3 0,-3 2 1,2 2 4,-9 5 1,3 1 0,-4-1 0,2 0-5,-2 1 1,-2-6 0,-2-1-160,0 3 0,0 1-447,0 3 596,0-1 0,0-7 0,0-2 0</inkml:trace>
  <inkml:trace contextRef="#ctx0" brushRef="#br0" timeOffset="879">1048 682 6660,'10'0'-403,"-2"0"683,-8 0-148,0 0 33,0-8 33,0 6 1,0-6-67,0 8-577,-8 0 223,6 0 289,-14 8-26,14 2 0,-5 7-82,-1 1 78,6-1 0,-6 0-82,8-7 0,0 6 61,0-5 0,0 5 16,0 1 1,6-5-2,0 0-7,7-9-101,-3 13 0,8-14 90,-1 4-209,0-4 193,1-2 0,-1 0-14,1 0-121,-1 0 126,9 0 1,-13-6-15,5 0 1,-5-8-2,5 3 1,-9-5 64,-3-1 1,2-1-72,-2 1 12,0-1 2,-6 9 1,0-7-6,0 5 142,-8-5 0,4 1 0,-8 1-78,-1 2 1,3 8 0,-2-1-1,-1 1-40,-3-2 0,-1 4 26,-1-4 0,-5 4-8,0 2 0,5 0 0,7 0 0,-3 2-31,-1 4 1,5-2-7,4 7 1,6 1-24,6 6 45,-4-9 1,13-1 3,-3-8-10,3 0-1,3 0 0,-1 0-7,1 0-24,-1 0-159,1 0 172,-1-8 10,1-1-13,-9-1 8,7-6-6,-14 7 5,13-9 120,-13 1-114,6-8 7,-8 5 43,0-5-42,0 7-3,-8 1 9,6 7-6,-13-5 11,-3 5-10,-1 0 14,-14-5 192,6 13-192,-8-6-4,0 8 6,0 0-2,0 0 4,0 0-3,-8 0 3,7 0-4,1 0 14,2 0-31,13 8 1,-5-4 28,8 7-1,-1-7-18,8 4 9,3 0 1,7-6-19,0 13 0,0-11 0,2 6 1,3 0-27,7-1 38,4-5-2,1 4 2,1-8 0,7 0-1,2 0-4,8 0-11,0 0 1,0 0 13,0 0-7,0 0 4,0 0-9,-1-8 8,9 6 2,-6-6-75,6 1 68,-16 5 0,6-14 85,-6 14-82,0-6-1,-2 1 0,1 5 86,-7-6-82,6 8 0,-7 0 21,-1 0-18,-7 0 0,5 0 10,-5 0-6,8 0-4,-9 0 0,7 8 1,-5 3-1,3 5 39,-2 1 1,-5 1 0,-7-1 24,0 1 1,0-1 0,0 1 0,0-1-36,0 1 0,-5-1 0,-1 1 0,2-1 47,2 1 0,-4-1 1,0 0-53,2 1 1,3-1 0,2 1-105,5-1 0,-2-1 1,8-3-1,1-3-262,3-2 1,1 4 0,1-7 0,1-1-225,5-2 561,-5-2 0,14 0 0,-6 0 0</inkml:trace>
  <inkml:trace contextRef="#ctx0" brushRef="#br0" timeOffset="1530">1904 682 7569,'11'0'-459,"1"0"0,-6 0 445,6 0 1,-9 7-1,5 5 22,0 4 1,-6 1 0,4 0-18,-4 1 0,-2-1 0,2-1 62,3-4 1,-3-3-15,4-3 0,-4-4-46,-2 6 0,6-10 1,0-4-1,0-4-30,1 1 1,1-7 0,6 6 0,-3-1 26,3-1 1,-4 0-1,1-3 1,3 1 7,1 3 0,-3 5 0,0-4 0,1 0 11,3 1 0,-5 3 0,1-4 0,2 2 31,1 5 1,-3 1 0,-1 2 16,3 0 0,2 0 1,1 0-27,0 0 0,-1 7 1,-2 5-2,-3 4 0,-7-5 1,2 1-1,-4 1-21,-2 3 0,0-4 1,0-1-55,0 3 1,0 1 11,0 3 60,-8-8 1,4-3-18,-7-7 0,7-2 0,-2-3-51,4-7 1,4-4 0,4-1 31,5-1 0,-1 1 0,2 1 0,1 3-36,3 1 1,1 3 0,1-5 0,-1 4 49,1 2 0,-3 1 0,-1 3 0,-3-2 52,3 2 0,2 2 0,1 2 0,0 0-42,1 0 1,-3 2 0,-1 4 0,-2 4 7,1-1 1,-3 5-1,0-6 1,-1 1-39,1 5 0,-6 2 0,2 1-77,-4 0 1,-2 1 0,0-1-113,0 1 0,0-1 1,0 1 76,0-1 0,0-5 127,0 0 0,7-9 0,3 5 0</inkml:trace>
  <inkml:trace contextRef="#ctx0" brushRef="#br0" timeOffset="2279">3144 734 7387,'0'-17'-508,"-2"-1"0,-4 3 531,-6 3 0,-3 2 0,-3 6 31,1-2 0,-1 1 0,1 5 0,0 0-11,-1 0 1,1 5 0,-1 3 0,3 2 19,3 4 0,-2-5 1,9 3-1,1 1-55,2 3 1,2 1 0,0 1-53,0-1 0,0 1 1,0-1-1,2-1-11,3-5 1,5-1 0,8-6 10,-1 2 1,1 0 0,-1-6 22,1 0 0,-1-6 1,0-2-1,-1-2 7,-4-3 0,3-3 21,-3-1 1,-3-1-1,1 1 61,-2-1 147,-2 9-184,-6 1 0,0 10-11,0 4 1,0-2 0,0 7 12,0 3 1,0 1-1,2 1 1,2-3-2,1-1 1,9 0 0,-2 5-21,3 1 1,3-9-1,-3-1 1,-1-2-26,-3 0 0,1 0 1,5-6-1,1 0 3,-1 0 1,1 0 20,-1 0-20,1-8 14,-1-2-21,-7-7-44,5-1 46,-13 1 12,14-1-105,-14 1 0,8-6 61,-5-1 0,-3-7 0,6 2 0,-2-4-21,0-2 0,0-2 0,-4-1-20,3-3 29,-3-8 135,6 12-117,-8-13 4,0 13-3,0-13 102,0 13 1,0-10-109,0 12 200,0-4-175,0 12 19,0 0 72,-8 2 188,6 7-229,-13 1 7,13 7-7,-6 2-9,8 8 57,0 0-58,-8 0 1,6 8 88,-3 4-91,3 11 1,2-1 0,0 5 0,0 0 42,0 0 0,0 4 0,0 8 0,0 2 75,0-3 0,0-1 0,0 0 0,0 2-2,0 2 0,0-1 0,0-5 0,0-2-19,0-3 1,5 2-1,1-2 1,-2 1-380,-2-2 0,4 2 1,2-8-1,-1-2-98,1-1 378,6 5-16,-5-6 0,9 7 0,-1-9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5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88 210 7569,'-18'0'-346,"7"0"0,-1 0 327,-1 0 1,3 2 0,0 4 0,2 5 72,4 5 0,3 1 1,1 1-68,0-1 0,0 1 0,1-1-23,5 1 1,-2-3-1,8-3 1,-1-4-38,-1-1 75,6-5 10,-7 6-20,9-8-18,-8 0 1,5 0 0,-3 0-45,3 0 70,3-8-4,-1 6 3,1-13-5,-1 5 3,1-7-10,-9-1 10,7 1 53,-7-1 1,1 1-60,-4-1 236,4 1-216,-8 7 0,5-5 1,-7 3-14,0-3 1,-2 5 0,-3 4-1,-7 4-16,-4 2 0,-1 0 0,0 0-94,-1 0 0,1 0 0,1 2 0,3 2 112,1 2 0,8 7 0,-12-11 0,7 6 0</inkml:trace>
  <inkml:trace contextRef="#ctx0" brushRef="#br0" timeOffset="615">577 158 7569,'-10'0'-328,"2"0"1,1 0 249,-5 0 0,2 7 106,-1 5 1,7 4 0,-2 1-42,4 1 1,2-7 0,0 1 29,0 1 1,2 1 0,2 0 0,4-5-20,1-1 0,-3 4 0,6-7-21,1-1 0,3-2 0,1-2 0,1 0 0,-1 0 0,1 0 1,-1 0-74,1 0 0,-1-7 104,1-5 1,-3-4-33,-3-1 243,-5 7-247,-7 2 37,0 8 14,0 0 1,0 8-1,0 4 17,0 3 1,2 1-1,2-3-16,2-1 1,8-6-5,-3 6-4,5-9-1,1 13 1,1-12 15,-1 8-14,1-9-2,-1 5 1,6-8 5,1 0 1,7 0-17,-12 0 1,8-6 16,-3 1-3,-5-9-10,6 4 1,-1-7 23,-1-1-17,0 1-21,-13-1 0,5-1 23,-3-4-63,-4 3 53,0-5 0,-8 8 6,0-1-48,0 1 38,0-1-3,0 1 0,-8 1 0,-4 3-3,-3 1-5,-3 8-247,1-4 113,-1 8-1,1 0-144,-1 0 112,9 0-11,-7 0 185,14 0 0,-6 2 0,8 4 0,8 4 0,2 7 0</inkml:trace>
  <inkml:trace contextRef="#ctx0" brushRef="#br0" timeOffset="1031">1695 105 7569,'9'-7'-569,"7"-3"323,-14 0 175,13-5-1,-13 13-15,6-14 194,-8 14-158,0-13 135,0 13 0,-2-12-32,-4 8 0,-4 0 0,-7 6 1,0 0-96,-1 0 0,1 0 0,-3 2 0,-1 2 74,-2 2 0,1 2 0,9-4 0,3 4 1,2 1 1,-3 3 2,5 5 1,0 1 0,6-1-44,0 1 1,8-3 0,3-1 0,5-4-16,1-3 1,1 5-1,1-4 33,4 1-48,-3 3 44,5-2-7,-7 5-15,7-13 18,-14 14 1,13-14-4,-15 13 2,1-13 0,6 14 1,-14-14-1,5 13-102,-7-13 91,0 14 7,0-14-29,0 5 1,-2-1 0,-3 2 0,-7 0-69,-4-1 1,-7-1 0,0-6-1,1 0 19,3 0 1,2 6 0,-1 0 0,1-2 80,-1-2 0,-7-10 0,-2-2 0</inkml:trace>
  <inkml:trace contextRef="#ctx0" brushRef="#br0" timeOffset="1287">1695 158 6261,'-18'0'-95,"6"0"0,1 2 213,-3 3 1,5-1 0,-3 8 0,0 2-61,3 1 0,-7-3 0,6-1 1,-1 3 16,-1 1 0,2 3 1,-3-1-22,1 1 0,0-1 1,-3 1-1,1-3-131,3-3 1,5 2 0,-4-7-281,2 3 274,3-6 0,3 9 83,-4-7 0,4 8 0,-6-4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559 243 7345,'18'-8'-473,"-1"1"0,-1-7 0,-3 2 423,-1-1 1,-8 3-1,1-1 170,-3-3 1,-2-2 85,0-1-168,0 0 18,-7-1 0,3 3 2,-8 3 1,0-2 0,-5 7-23,0-3 1,-1 6 0,1-2-1,-1 4 10,1 2 1,-1-6 0,1 1 62,-1 1 1,1 4-72,-1 5 0,3-1 0,1 8 0,5 2-23,1 1 1,0 8 0,4 3 0,-2 1-23,2 4 1,1 2 0,-1 2 0,-2 0 34,2 0 0,2 5 0,2 1-176,0-2 164,0-2-23,0-2 16,0 0-22,0 0-9,0 0 0,6-3 0,0 0-13,-2-3 0,3-6 0,-1 4 0,0 0 0,0-2-23,0 1-33,-1-3 76,-5-6 1,0 1 0,0-1-94,0 1 82,0-8 3,0 5-5,0-5-135,0 7 1,0-7 119,0 5-71,-7-13 1,3 6 0,-6-6 113,2 4 0,-5-4 0,3 6 0</inkml:trace>
  <inkml:trace contextRef="#ctx0" brushRef="#br0" timeOffset="275">0 715 6360,'18'-10'119,"-9"2"0,7 8-58,-4 0 0,3 0 31,3 0-42,-1 0-27,0 0 0,1 0 1,-1 0-1,3 0 1,1 0-47,2 0 1,7 0-1,-5 0 1,2 0-102,4 0 1,2-2 0,0-2 0,-2-1-264,-2 1 387,0 2 0,6-6 0,0-2 0</inkml:trace>
  <inkml:trace contextRef="#ctx0" brushRef="#br0" timeOffset="637">926 610 6690,'-18'0'0,"1"0"7,-1 0 1,7 0-1,-1 0 1,-1 2 116,-3 4-59,-1-4-44,-1 5 0,6-1 0,3 2 0,1 2 83,4 3-182,-6 3 122,8 1-60,-5-7 1,9 6 0,3-5-1,7 3 1,4-3-23,1-5 1,1-4-1,1-2 1,2 0-134,3 0 169,7 0-167,-12 0 157,14 0 0,-8-2-19,4-4-3,-3-3 14,-9-1-29,1-6 45,-1 7 64,-7-9-84,-3 1-9,-7-1 131,0 1-1,0 7-110,0-5 21,-7 13 1,3-12 0,-10 8 0,-3 2 6,-5 3 0,-3-5 1,4 0-1,-2 2-96,1 2 1,-3 2 0,2 0-173,1 0 234,3 8-10,9-6-24,-5 6 1,13-7 52,-4 5 0,12-4 0,3 6 0</inkml:trace>
  <inkml:trace contextRef="#ctx0" brushRef="#br0" timeOffset="1008">1293 191 7569,'7'-18'-454,"-5"1"-15,4-1 0,2 1 425,-2 0 1,1 5 117,-1 0 79,-4 1-52,6 1 0,-6 0 93,4 4-141,-4 4-10,5-5 1,-5 7 0,2 2 0,2 3 37,-2 7 0,-2 4 0,-2 3-44,0 4 1,0-1 0,0 7-1,0 2-62,0 2 0,0 8 58,0-1 1,0 3 0,0-4 0,0 2 29,0-3 0,0 1-181,0 2-21,0-12 142,0 12-177,0-14-22,0 8 200,0-8-36,0 6-187,0-14-21,0 7 176,0-9-126,0 1 0,2-1-13,4 0 203,-4-7 0,13 6 0,-5-7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1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0 298 7503,'10'0'-952,"-2"1"966,-8 5 1,0 4 28,0 7 0,0 1 0,2-3-132,4-3 0,-4 4-509,3-5 598,5-3 0,0 0 0,7-8 0</inkml:trace>
  <inkml:trace contextRef="#ctx0" brushRef="#br0" timeOffset="145">140 123 7456,'0'-18'-247,"2"3"-254,4 3 246,-4 4 132,6 8 101,-8 0 1,0 2-1,2 4-233,3 6 255,-3-4 0,6 7 0,-8-5 0</inkml:trace>
  <inkml:trace contextRef="#ctx0" brushRef="#br0" timeOffset="470">594 263 7569,'0'-10'-1182,"-8"0"1244,-3 4 1,-5 4 0,-1-3 61,-1 3 1,7 2 0,-1 0-54,-2 0 0,-1 0 0,-1 2 0,3 3-24,1 7 0,6 2 0,-3-1 0,1-1-41,4 1 1,2 3-1,2 1 1,2 1-43,4-1 1,-2-1 0,9-3-1,5-1-50,3 2 0,2-7 1,-3 1-1,1-2-93,2 0 0,8 0 1,-3-6-1,1 0-40,0 0 1,-2-2 218,2-4 0,4-12 0,-6-9 0</inkml:trace>
  <inkml:trace contextRef="#ctx0" brushRef="#br0" timeOffset="1006">978 18 7569,'-9'-2'-75,"1"-2"-480,0-2 192,6 1 441,-6 5-6,8 0 0,0 2-13,0 3 1,0 5 0,0 8 0,0-1-59,0 0 1,0 1 0,0-1 0,0 3-14,0 3 1,0-3 0,0 3 0,2-2-58,4 2 0,-4-3 0,4 3 1,-4-3 36,-2-3 0,0 0 0,0 1 0,0-1 1,0 1 1,0-7 0,0 1-67,0 2 264,0-7-152,0 1 0,0-10-13,0-4 0,0 3 0,0-9-15,0-2 0,2 1 0,2-1 0,4 3 1,1-3 1,3 4 0,5-1 0,1-1 7,-1 2 0,7-5 0,-1 5 0,-2-2 37,-1 1 0,-3 7 0,2-2 0,3 2 18,1-2 1,0 4 0,-5-3 29,-1 3 0,-3 4 0,1 1-20,5 3 1,1 8-1,-3-4 1,-1 1-7,1 1 0,-1-2 0,-1 3 0,-3-1-18,-1 1 1,-6 3 0,3 1-1,-1 1-150,-4-1 0,-2 1 1,-2-1-58,0 1 1,-6-7 0,-2 1-350,-1 2 519,5-7 0,-12 9 0,6-6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2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70 418 6141,'-12'0'409,"1"0"-299,7 0 0,-10 2-64,8 4 1,0-2 0,5 5-1,-3 1 9,-2 0 0,0-4 0,6 5-51,0 3 0,0 1 1,0 3-37,0-1 1,2 1-7,4-1 1,-2-5 0,7-2 5,3-3 0,1-1 0,3-6 0,-1 0-21,1 0 0,-1-8 0,1-1 0,-1-3 19,1 0 1,-1 3-1,1-5 1,-1 4 97,1 3 0,-7-5-97,1 6 27,-8-7 161,3 11-77,-7-6 0,0 10-79,0 4 0,0-2 1,0 7-5,0 3 0,2-1 1,4 1 0,6-2 0,3-9 3,3 3 1,-1-4 4,1 6 0,-1-6 0,7 6 1,-1-8-1,0 0 4,2 0 1,-5-2 0,3-2 0,-4-4 45,-1-2 0,-1 1 1,-1-5-1,-3 2-23,-1-1 0,-8-3 0,2-1-16,-4-1 1,-10 1 0,-4 0-78,-3-1 1,-8 3 0,-1 3 0,1 4-72,-2 0 1,5 6-1,-3-3 1,4 3-86,1 2 1,1 0 217,-1 0 0,9-8 0,1-2 0</inkml:trace>
  <inkml:trace contextRef="#ctx0" brushRef="#br0" timeOffset="574">786 34 7569,'0'-18'-975,"2"9"915,4 3 0,-2 6 0,5 6 82,-1 5 1,-2-1 0,-4 2 0,2 1 33,1 3 1,7 1 0,-6 1 46,-2-1-86,-2 8 1,-2-5-1,2 5 1,2-2 4,1 1 1,1 1-1,-6-4 1,0 2-37,0-1 0,0-3 0,0 1 0,0 1 0,0 2 1,0 1 0,0-7-33,0 0 0,0 1-68,0-1 89,0 1 16,0-8 1,2-3-14,4-7 1,-4-7-1,6-3 1,-2-2-35,-1 1 1,7-1-1,-4-4 1,1 3 13,5 1 0,2 1 1,1-5 32,0 4 0,1-1 0,-1 7 49,1 2 1,-1-4-1,1 2 1,-1 3-9,1 1 0,-1 2 0,1 0-17,-1 0 1,1 2-1,-1 1 1,-1 5-20,-5 2 1,3-4 0,-8 5-1,-1 1-1,3-2 1,-6 5 0,4-3-15,-4 3 1,-2 3-1,0-1-109,0 1 0,0-1 1,0 1 127,0-1 0,-8 1 0,-2-1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3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1 629 7419,'8'18'-1110,"-4"-9"1125,7-3 0,-5 2 1,6-2 30,1-2 1,-3-2 0,2-2 0,1 0 23,3 0 1,1-6-1,1-2-40,-1-2 1,1-1-1,-1-7 1,-1 1-135,-5-1 1,5 1-1,-7-3 1,3-3 86,0-6 1,-3-4 0,3-2-1,-4 0 5,0 0 0,-6 6 0,3 0 0,-1-2 1,2-2 0,-4 0 0,4 2 0,-4 4-5,-2 2 201,-8 1-177,6 7 1,-12-1 0,7 1 0,-3 1 54,-4 5-54,7-5 11,-9 14 1,12-6 16,-7 8-19,-1 0-24,2 0 1,-5 0 11,3 0-5,4 8 0,-1 0 1,5 6-1,-2-3 1,2 5-1,2 3 9,2 4 1,-6 3-1,0-5 1,3 2 5,1-1 1,2 5 0,0 0 5,0 0-8,7 6-23,-5-13 18,14 5 0,-12-2 1,7 2-1,3 0 1,2 3-1,1-3 80,0 0-77,1-2 3,-1-5-3,1-1 26,7 1-23,-6-1-1,7 1 2,-9-9 2,8 7 1,-5-14-3,13 13-46,-14-13 46,6 6 1,1-8 3,-7 0-65,6 0 61,-7 0-7,-1 0 2,8 0-2,-5 0 4,-3-8-10,7 6 13,-13-13-9,14 5 2,-15 0-3,6-5-67,-7 5 71,9-7-50,-1-1 47,-7 1 0,-2-1-69,-8 1 62,0-1-9,0 9 13,0-7-14,0 14 6,0-13 6,0 13-8,-8-6 52,6 8-50,-13 0 1,11 0 10,-8 0 1,2 8 0,-1 3 17,5 5 0,4 1 0,2 1 2,0-1-17,0 1-4,0-1 0,2 1 0,4-3 71,5-3-63,5 3-5,1-5 6,-7 0-3,6-2 0,-7-1 4,9-5-1,-1 6-89,1-8 84,-1 0-1,1 0-43,-9 0 39,7 0-1,-14-8 1,13 6 4,-13-13 1,6 5-26,-8-7 17,0-1 1,0 1 0,0-1 1,0 1 0,-8-1 1,-3 3-205,-5 3 196,6-3-8,-5 5-121,5 0 115,-7-5-12,-1 13 13,8-6-180,-5 0-13,5 6 163,-7-5-237,-1 7 91,9 0 16,-7 0 178,6 0 0,-7 0 0,-1-8 0,1-2 0</inkml:trace>
  <inkml:trace contextRef="#ctx0" brushRef="#br0" timeOffset="147">560 280 6258,'0'-10'-113,"8"2"0,5 8 0,7 0 113,3 0 0,8-7 0,-4-3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0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53 350 6403,'-11'0'53,"-1"0"0,8 8 0,-4 1 0,3 3 0,-1 0-4,2 1 1,2-3 0,2 2-8,0 1-46,0 3 1,0 1 0,0 1 0,2-3 31,4-3 1,-2 3 0,7-3-54,3 4 0,-4-5 1,1-1-38,3-2 0,1-2 66,3-6 0,-1 0 0,1 0 0,-1-2-2,1-4 1,-7 2 0,1-8-14,1-1 1,1-3-1,0 1 1,-3 1-38,3 2 55,-6 1 0,5-7 0,-7 1 38,-2-1 1,-2 7 106,-2-1-74,0 8-28,0-4 1,0 10-44,0 4 1,0-2 0,0 8 0,0 1-78,0 3 85,0 1 0,0 1-31,0-1 1,6 1-1,1-3 1,3-3-5,4-6 20,1 3 0,3-7 36,-1 6-35,8-8-1,-5 0 0,7 0 29,-4 0 0,-1-2-22,7-4 23,-8 4-24,4-13 6,-7 5 0,-1-7 1,-1-1 14,-5 1-13,5-1-18,-14 1 0,6-1 1,-8 1 0,0-3-138,0-3 140,0 4 1,0-6 1,-2 7-190,-4 1 99,-4 7 0,-2-4 1,1 7-192,-3-3 211,-1 6 7,-3-4 1,7 8-212,-1 0 187,0 0 87,3 0 0,1 8 0,8 2 0,0 7 0</inkml:trace>
  <inkml:trace contextRef="#ctx0" brushRef="#br0" timeOffset="498">1119 385 7569,'9'0'0,"5"-2"-802,-8-4 640,0 4 103,-6-13 44,0 13 0,0-8 90,0 4 1,0 2 308,0-7-263,-8 7-47,-2-4-29,-7 0 1,-1 6 0,1-3-13,-1 3 34,-7 2-163,6 0 167,-7 7-26,1-5 17,6 14-211,-6-6 184,7-1 10,1 7-11,-1-7 7,8 9-30,3-1 25,-1 1-158,6-8 1,-6 5 102,8-3-151,8 3 174,-6 3-31,13-9 1,-5 5-1,8-8-34,-1-2 50,1-2-68,7-2 63,-6 0 0,6 0-15,-7 0 21,7 0-17,-5-8 4,5 6 3,-8-14 1,1 7-6,-1-9 5,-7 1-1,5 7 2,-5-5-1,0 5 0,-2-8 80,-8 1-10,7-1 1,-5 7 159,4-1-16,-4 1-146,-2 1 1,-2 2-35,-4 8 0,4 8 1,-5 2-1,1 1-61,0 1 1,0-1-1,6 7 1,0-1-88,0 1 0,0-6 0,2-1 0,2 3-285,2 1 212,7-5 207,-3 5 0,15-5 0,2 8 0</inkml:trace>
  <inkml:trace contextRef="#ctx0" brushRef="#br0" timeOffset="936">1485 350 7433,'10'0'-1138,"6"0"1157,-7 0 41,1 0 1,0 2 10,-4 4-48,-4 3 6,13 1-12,-13 6 13,6-7 39,-8 1-42,7 6 0,-5-14 7,6 13-49,-8-5 41,0-1 13,0 7-26,0-14 30,0 6-7,0-1 7,0-5-18,-8 6 42,6-8 36,-5 0-78,7 0 0,0-8 0,0-3-7,0-5 1,0 5-1,2-1-345,3-2 213,5-1-24,0-3-12,13 9 122,-11-7 10,13 6-34,-7-7 71,7 0-46,-6 7 0,8 0-42,-3 4 34,-5 4-12,6-5 1,-7 7 230,-1 0 0,-7 0-178,5 0-21,-5 7 32,0-5-1,-2 14 1,-7-6 0,3 7 77,2 0-85,0 1-99,-6-1 1,0 1 103,0-1-7,0 1 0,-8-1 0,6 1-14,-5-1 13,7-7-401,0 5 172,0-5 223,0 0 0,7 5 0,3-5 0</inkml:trace>
  <inkml:trace contextRef="#ctx0" brushRef="#br0" timeOffset="1428">2149 595 7569,'10'0'-454,"-2"0"337,-8 0 77,7 0-52,-5 0 1,8 0 170,-4 0 1,-2-2 0,7-4 141,3-6-132,1-3 21,-5 5-399,6-6 222,-7 7 0,3-9 0,0 1 20,1-1 65,-5 1 19,7-1-202,-13-7 176,14 6-24,-14-7-62,6 1 71,-8 6 6,0-6-11,0-1 9,0 7-14,0-14 12,0 14-17,0-7-50,0 1 61,0 6 1,0-6-4,0 7 3,0 1-6,-8-1 8,6 8 9,-6-5-12,8 13 0,0-14 0,0 14 61,0-5-60,-8 7 5,6 0 76,-5 0-74,7 0 0,-2 0 101,-4 0-65,4 7 1,-6 3-1,8 8 9,0-1 1,-6 3-1,1 1 1,1 2 23,2-2 1,2-1-1,0-1 1,0 3 82,0 1-59,0 0-42,0-5-6,0 7 24,0-6-112,0 7 94,8-1-3,-7-6-200,15 6 185,-14-7 1,12-1 21,-9 1-104,9-1 71,-12 1 1,13-7 18,-3 1-191,-4 0 170,7-3-28,-5 7-146,0-14-14,5 6 167,-5-1-27,0-5-165,5 6-29,-5-8 155,7 0 1,-5 0-257,0 0 244,-1 0-5,7-8 0,-3 4-264,-3-7 349,3-1 0,-5-5 0,8-9 0,-1-1 0</inkml:trace>
  <inkml:trace contextRef="#ctx0" brushRef="#br0" timeOffset="1637">2324 210 6585,'17'0'25,"-5"0"1,-1 0 0,3 0 3,2 0 1,7 0-1,0 0 12,-2 0-163,7 0 1,-1 0 166,0 8-18,6-6-12,-14 6 0,14-8-15,-4 0 0,4 0 0,2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8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7569,'12'0'-1394,"0"0"1049,-8 0 345,3 0 0,-7 0 0,0 0 0</inkml:trace>
  <inkml:trace contextRef="#ctx0" brushRef="#br0" timeOffset="543">35 175 6037,'10'-7'-99,"-2"3"144,-8-8 1,0 6 285,0-5-20,0 7-156,0-4-55,0 8 1,0 2-42,0 4 0,0-2 0,0 7 0,0 3-63,0 1 0,0 3 1,0-1-1,0 1-12,0-1 1,0 1 0,0-1 0,0 1 5,0-1 1,8 1-42,3-1 1,-1-5 0,2-3 0,1 1-13,3 0 0,1-6 0,1 2 26,-1-4 1,0-2 0,1-2 0,-1-2 7,1-2 0,-6-8 1,-1 5-1,1-3 22,-2 0 1,3 1 0,-5-7-21,2 1 0,-7 5 94,3 0 58,-4 1-101,-2 1 1,0-2 0,2 11 46,4 2 1,-4 5 0,4 0-35,-4 6 0,3 3 1,3 1-12,2-5 1,2 3-14,5-8 1,-5 2-5,-1-3 1,7-3-10,5 4 0,0-4-2,-5-2 1,5 0-22,0 0 0,1-2 32,-7-4 1,1-1-17,-1-5 1,1-4 11,-1 5 0,-5-5-3,-1-1 0,-7-6-16,2-1 0,2-1-38,-2 2 1,-1 3 0,-5-3 0,-2 4-111,-3 1 0,1 1 31,-8-1 1,0 3 86,-5 3 0,0 4 0,-1 8 0,1 0 44,-1 0 0,1-7 0,-1-3 0</inkml:trace>
  <inkml:trace contextRef="#ctx0" brushRef="#br0" timeOffset="1055">909 158 7569,'17'0'-657,"-5"0"1,-1 0 711,3 0 1,1 0-17,3 0 0,-7 0 0,1 0-44,2 0 1,1 0 0,1-2-12,-5-4 0,3 2 18,-8-7 79,7 7-65,-11-4-10,6 0 0,-8 4 11,0-7-5,0 7 0,-8-4-30,-3 8 0,-5 0 37,-1 0-23,-1 0 0,1 0 0,-1 0 0,1 0 100,-1 0-88,1 0 15,-1 0 0,1 6 8,0 0 0,5 5-11,0-5 0,6 8 2,-5-3 0,7 5 0,-2 1 0,2 1 2,-2-1 0,4 1-38,-3-1 0,3 1 34,2-1 0,0 1 4,0-1 0,2-1 36,3-5 0,-1 3 7,8-8 1,-6 5-22,5-5 1,-1 2 0,4-4-1,-3 2 27,3-2 0,1-2-24,3-2 0,-1 0 40,1 0 1,-1-2-33,1-4 1,-1 4-43,1-4 0,-7 2 0,1 0-161,2-2 46,-7 1-750,1 5 850,-8 0 0,0 0 0,0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36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7569,'11'0'-160,"-1"-2"0,0-2 0,-1-2-331,5 2 1,-4 1 784,1-3 87,-7 4-282,4-6 0,-8 10 0,0 4-20,0 5 1,0 5 0,0 1-19,0 1 0,0-1 0,0 3 0,0 1-118,0 2 0,0 1 1,0-7-1,0 1 52,0-1 1,0 1-1,0-1-532,0 1 1,6-1 536,0 0 0,7-7 0,-3-2 0</inkml:trace>
  <inkml:trace contextRef="#ctx0" brushRef="#br0" timeOffset="415">70 122 7115,'18'-5'-1092,"-1"-1"1308,1 2 1,-1 2 0,1 2-145,-1 0 1,7 6 0,-1 2 0,-2 1-54,-1 5 1,-1 1 0,2 3 0,3-1-19,-3 1 1,4-1 0,0 1 0,1-1-24,-1 1 0,0-3 0,-4-1 0,3-3-2,-3 3 1,4-6-1,-1-2 1,-1-3 10,2 3 1,-5-4-1,3 4 1,-4-4 19,-1-2 0,-7-6 0,1-2 18,2-1 0,-1-3 0,-1-5 0,-6-1 15,-4 1 1,-2-1 0,0 1 0,0-1-17,0 1 1,-6-1 0,-2 1 0,-2-1-20,-3 1 0,-3-1 0,-1 1-36,-1 0 0,1 1 0,-1 2-119,1 3 0,-1 7-147,1-2 1,7 6 296,4 6 0,4-4 0,2 13 0,0-5 0</inkml:trace>
  <inkml:trace contextRef="#ctx0" brushRef="#br0" timeOffset="796">926 140 7569,'10'0'-210,"-2"0"0,-10 0 1,-2 2-1,-4 2 261,-2 2 0,7 7 0,-5-3-49,0 0 1,6 5 0,-4-3 0,4 3 1,2 3 0,0-7 1,0 1-1,2 0-15,4-3 1,2 1-1,5-6 1,-1 2-1,2-2 1,1-2 0,3-2 0,-1 0 2,1 0 1,-1-2-1,0-4 1,1-4 20,-1 0 0,-5-5 0,0 3 0,-1-3-3,-1-3 0,0 1 0,-6-1 0,1 1 30,-1-1 0,-2 7 1,-2-1-1,-2 0-43,-3 3 0,-5-5 0,-8 6 0,1 1-41,-1-1 0,-1 2 0,-2 6 0,-3 0-19,3 0 0,-4 6 1,2 2-53,1 1 0,5 3 1,5 5 114,6 1 0,4-1 0,2 1 0</inkml:trace>
  <inkml:trace contextRef="#ctx0" brushRef="#br0" timeOffset="1430">1363 88 6330,'-10'7'80,"-3"-3"1,7 8-2,2 1 1,-4 3-1,2 1-31,2 1 0,2-1 0,2 1-47,0-1 47,0 1-63,0-9 0,8 7 0,4-6 0,3-1 8,3-3 1,-1-4-1,1-2 1,-1 0 5,1 0 1,1 0 0,2-2-31,3-4 0,3-3 0,-8-7 0,-3 3 12,-1 1 1,-5 0-1,0-5 74,-2-1 0,-3 7 0,-5-1 119,0-2 1,0 5-66,0-3-88,0 8 0,0-2-33,0 12 1,0-2 0,0 8-3,0 1 1,0-3-1,0 2 1,2 1 1,4 3 0,-2-1 0,8-1 0,1-4 2,3-3 0,1 1 1,1-4 6,-1 2 1,6 0-1,1-6 1,-3 0 25,-2 0 1,-1-8-1,-1-2 1,1-1 46,-1-1 0,-1 0 0,-3-5 0,-1-1-8,2 1 1,-7-1 0,1 1-10,0-1 1,-6 1 0,4 0 46,-4-1-103,-2 1 1,-8 1 0,-4 3-64,-3 1 0,-3 8 0,1-2-64,-1 4 1,1 2-1,-1 0 1,1 0-1,-1 2-188,1 4 0,5-2 0,3 8 318,1 1 0,2 3 0,-2-7 0,-1-1 0</inkml:trace>
  <inkml:trace contextRef="#ctx0" brushRef="#br0" timeOffset="1605">2131 245 7474,'18'0'0,"1"0"-99,4 0 1,-7 6 0,3 1 0,-1 1 0,-5 2 48,3-1 0,-8 3 0,-2 6 41,-5-1 0,-1 1 0,0-1 0,-3 0-99,-9 1 0,-2-1 1,-13 1 107,2-1 0,-14 1 0,2-1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4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6838,'2'-9'-98,"4"3"1,-3 12-1,7 5 1,-2 5 142,-4 1 1,-2 1 0,-2 1 0,0 3 21,0 1 0,0 6 0,0-6 0,2 1-33,3 1 1,-3-4 0,6 6 0,-2-1 0,0-5 1,0 4-1,-4-2 1,1-1-87,3-3 1,6-1 0,-6-1-1,-2 1-39,-2-1 0,3 0 27,1 1 1,0-6 35,-6-1-19,0-7 100,0 4 1,-2-8-9,-4 0 1,4-8-1,-3-4-36,3-3 1,4 3 0,3 1-1,7-3 0,2 4 1,-1 1-1,-1-1-20,1 0 1,3 6-1,1-3 11,1-1 0,-1 6 0,1-4 0,-1 4-6,1 2 1,-1 0-1,1 2-20,-1 4 0,1 2 0,-3 5-21,-3-1 0,-3 0 24,-3 5 1,-4 0 0,4 1 32,-4-1 0,-8-5 0,-2-2 0,1-1 7,-1 1 0,-6-4 1,3 4-16,-5-3 1,-1 1 0,-1-4-1,1 2 28,-1-2 0,1-2 0,-3-2 0,-1 0-13,-2 0 1,-1-2 0,7-2 0,0-2-32,-1 2 0,6 0 0,1 0 0,-1-3-107,2-3 0,-3 4-104,7-6 1,2 3 223,10-3 0,4-3 0,7 5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50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1 158 7376,'17'-2'-408,"1"-4"0,-1 4 0,1-4 374,-1 4 1,0-4 0,3 0 0,1 3 0,3 1 83,-3 2 1,-2 0 0,-1 0 0,-1 0-16,1 0 1,-1 0 0,1 0 0,-1 2 3,1 3 0,-1-3 1,0 6-1,1 0-9,-1 3 1,-5-1 0,-2 2 0,-3 1-60,-3 3 0,-2-4 0,-2-1 0,0 3 47,0 1 0,0 3 0,-2-1-7,-3 1 0,1-3 0,-8-1-7,-2-3 0,-1-1 0,-1 4 0,3-5-19,1-1 0,1-2 0,-7-6-52,1 0 1,5 0 59,0 0 1,3-2 2,-3-4 0,4-3 0,10-7 1,2 2-8,2 3 1,5-1-1,-3-3 1,2 1 5,4 2 0,1 1 1,3-5-1,-1 3-1,0 1 1,7 2-1,-1-3 1,-2 1 6,-1-1 0,-3-1 0,1 0 0,-3 3-7,-3-3 1,3 4-1,-3-1 1,4-1 11,1 2 0,-1-5 0,-3 3 80,-1-3 1,-3-3 137,3 1-80,-4 7-98,-8 2 0,-6 10 1,-2 4-40,-1 6 0,-3 3 0,-4 3 0,3-1 11,1 1 1,6-1 0,-5 1 0,-1-1 1,2 1 1,3-1 0,7 2-1,0 3 3,0 1 0,0 0 0,0-5 0,0-1-5,0 1 0,2-1 0,1 1 0,5-1 21,2 1 1,0-7-1,3 1 1,-1 0-26,1-3 1,-3 5-1,2-8-109,1-3 111,3 7 1,1-8-1,1 4-38,-1-4 1,1 4 0,-1 0 0,3-3 21,3-1 0,-4-9 0,7-3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54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18 664 7405,'-9'-17'-1252,"1"5"1229,8 0 0,0 7 34,0-7 0,2 2 0,4-1 0,5 3 0,5 2 64,1 0 1,1-2 0,-1 5 0,1-3 8,-1 2 0,1 2 1,-1 2-1,0 0-36,1 0 0,-1 0 0,1 0 0,-1 2-44,1 4 1,-1 1-1,1 7 1,-1-2-46,1 1 1,-3 3 0,-1 1 0,-3 1 19,3-1 1,-6 1 0,0-1-1,-3 1-17,1-1 0,0 1 0,-6-1 0,-2 0 21,-4 1 0,-3-3 0,-7-1 1,2-2 19,3 1 1,-1-5 0,-5 0 0,-1-2-14,1-1 0,-1 1 1,1-6 55,-1 0 0,7 0-42,-1 0 1,8-2 0,-2-4-28,4-5 1,4-3 0,2 1-1,4 1-35,2-2 1,1 1 0,9-1-1,1 3 35,2-3 1,1-1 0,-5-3-1,2 1 17,3-1 0,-1-1 1,-6-3 11,1-1 0,-1 0 0,-1 5 32,-4 1 0,1-1 0,-7 1 19,-2 0 1,-2 5 0,-2 0 53,0-1 13,0 5 1,-2 0-81,-4 8 0,2 0 0,-6 2 0,1 2 31,-1 2 0,6 7 0,-2-1 0,4 4-36,2 1 1,0 6 0,0 1 0,0-3-29,0-2 1,0 5 0,2-1 0,2-2-32,2-1 1,8-5 0,-3-1 0,5-3-50,1 3-263,1-6 195,-1 7 1,1-11-380,-1 8 268,8-8-14,-5 3 262,13-7 0,-14 8 0,6 2 0</inkml:trace>
  <inkml:trace contextRef="#ctx0" brushRef="#br0" timeOffset="767">961 804 7569,'0'10'-1062,"0"-1"1102,0-3-318,-7-4 351,-3 6-49,0-8 0,2-2-23,8-4 1,2-2 0,4-5 22,6 1-24,3 8 0,-3-9 1,0 7-1,1 2 1,3 0-1,1 0 1,1-2 36,-1 2 0,-5 3 1,-1 1-1,3 0 11,2 0 1,1 0 0,0 0-25,1 0 0,-1 7 0,-1 5-18,-4 3 0,-3-3 1,-5 0 13,2 1 0,0 3 0,-6 1 8,0 1 1,0-1 0,0 1 0,0-1-12,0 1 0,0-1 0,-2-1 0,-2-3-14,-2-1 1,-5 0 0,3 5 0,-2 0-20,-4 1 0,1-1 1,-1-1-1,3-3-7,-3-1 1,-1-6 0,-5 4 0,-1-3 34,-2-3 0,-1 4 0,7-2-21,-1-2 1,1-2-1,-1-2 1,1 0 64,-1 0 1,1 0-1,0 0-49,-1 0 1,6-6 0,3-2-32,1-2 0,2 5-9,6-7 0,2 2 1,4-3 21,6 1 1,-3 8-1,3-4 1,1 3-9,3-1 11,1 0-3,-7 6 1,6-2 197,-5-4-190,5 4 6,-6-6 195,5 8-185,-5 0 0,1 0 0,1 0 47,2 0 0,1 0-18,3 0 0,-1 0 0,1 0-12,-1 0 0,0 2 1,1 2-39,-1 2 0,1 6 0,-3-5 0,-1 1-41,-2 0 1,-7 4 0,7-5-47,2 3 0,1 0 0,3 3-124,-1-1 0,-5-6 0,-1 4 68,3-3 0,2-1 151,1-6 0,0 0 0,1 0 0</inkml:trace>
  <inkml:trace contextRef="#ctx0" brushRef="#br0" timeOffset="1604">1520 1 7569,'10'0'-1481,"5"0"1362,-3 0 188,4 0 1,1 0 4,1 0 0,-7 0 1,1 2-9,1 3 0,3-3 0,1 4-44,1-4 1,-1-2 0,1 2 0,-1 2 8,1 2 1,1 1 0,2-3-1,3 4 3,-3 2 1,0-1 0,1 5 0,1-2-7,-2 1 0,1 5 1,-1 3-1,2 2-8,-1-1 0,-3 5 0,-1 0 0,-3 2-1,-3 0 1,1-2-1,-7 5 1,-2-5-22,-2-2 0,-2 6 0,0-2 0,0 4-1,0 2 1,0-6-1,0 0 1,-2 2 5,-4 2 1,2 2-1,-5-2 1,-1-2 7,0-2 1,4 0 0,-5 6 0,-1-2 14,2-4-52,-5 4 33,5-5 0,-5 1-4,3 0 0,-3-2 1,3 2-1,-2-4 21,3 1 1,-5-7-1,6 4 1,-1-1 13,-1 1 0,2-10 0,-3 5 0,3-3 60,2 1 0,-5 1 21,1 1 1,2-3 0,-1-1-37,-3-2 1,5-9-389,-3 3 0,6-2 305,-6 2 0,1-4 0,-7 6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9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575 0 5960,'10'0'402,"-18"0"0,-4 6 1,-11 0-352,4-2 0,1 3 1,1-1-9,-1-2 1,1 4-1,-3 0-51,-3 1 0,-2 1 0,-4 4 0,6-5 5,3-1 0,3 4 0,-1-5 1,1 3 7,-1 4 1,3-5-1,1 1-61,3-2 0,5 4-18,-6-7 45,8 9 0,-2-10 1,12 6 32,6-3 0,3-1 1,3-6-1,1 2 6,5 4 1,-3-4 0,6 4 0,0-2-15,0 1 1,2-3-1,6 6 1,-2-2-16,-4 0 1,3 1-1,-7-3 1,0 2-10,0-2 0,4 4 0,-5 0 0,-3-1-25,-2 1 1,-1 0 0,-1-4-212,1 2 1,-3 1 0,-1-3 115,-3 2 1,-7 2 147,2-2 0,-12 3 0,-3 9 0</inkml:trace>
  <inkml:trace contextRef="#ctx0" brushRef="#br0" timeOffset="2995">575 541 7549,'-17'-9'-117,"-1"-5"0,1 8 0,-1 2 0,1 3-146,-1 1 0,1 0 0,-1 0 185,1 0 0,-1 0 1,1 0-1,0 0 78,-1 0 0,1 0 0,-1 0 0,1 0 0,1 1 0,3 3 0,1 2 0,-2-2 0,7-2 0,-9 6 0,6 1 0</inkml:trace>
  <inkml:trace contextRef="#ctx0" brushRef="#br0" timeOffset="3375">156 559 7569,'-10'0'-1596,"-5"0"1580,3 0 0,-3 0 21,-3 0 0,1 0 52,-1 0 1,1 0 151,-1 0 1,9-2-131,3-4 1,6 4 0,6-4-22,5 4 1,11 2-1,3 0 1,0 0-24,0 0 1,6 2 0,0 2-1,6 4 59,4 2-220,7-6 110,-3 11 1,6-7-1,-1 6-217,2-3 1,-3 1 152,9 5 80,-4 1 0,7-1 0,1 1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51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7459,'0'-10'-410,"0"3"1,-1 7 472,-5 0 1,2 0 0,-8 0-22,-1 0 1,-3 5 0,-1 1-1,-1 0 4,1 2 0,-1-4 0,1 7-17,-1 3 0,1 1 0,1 3 0,3-3-63,1-3 0,8 4 0,-4-7 0,3 3 33,-1 0 0,0-1-34,6 7 0,0-7 1,2-1 61,4-2 0,3 3 0,9-3-11,-1 2 0,7-6 0,-1 3 0,0-1-17,2 0 1,1 2-1,5-4 1,-4 4-51,-2 1 0,4-3 0,-4 4 0,3-1-58,3 1 0,-6-4 1,0 4-1,-2-3-13,1-3 0,-7 4 0,-5-2 1,-1 0 121,-1 1 0,6-5 0,-7 6 0</inkml:trace>
  <inkml:trace contextRef="#ctx0" brushRef="#br0" timeOffset="299">53 472 7569,'0'10'-1357,"0"-2"1131,0-8 623,0 7-159,0-5-131,0 6-120,8-8 1,-4 2 143,8 4-203,-1-4 122,-1 5 0,6-5-3,-5 4 1,5-4 0,1 4-1,1-4 13,-1-2 0,-1 2 1,-1 2-1,1 2-55,3-3 0,2 1 1,-3 0 100,-1 2-238,1 0 1,1 0 0,3-1-264,1-1 0,0 4 395,-5-2 0,7 8 0,2-5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7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752 18 7448,'-18'0'-201,"7"0"1,-1 0 0,0-2 0,1-2 122,-1-2 1,6 0 0,-5 6 0,-3 0 144,-1 0 0,-3 0 0,1 2 22,-1 4 1,1-2-1,-1 5 1,1 1-23,-1 0 1,1 1 0,-3 7-1,-1-1-6,-2 1 1,0 1 0,3 3-1,-1 3-46,-3 2 1,-1 2 0,2 6-1,-4 0 25,0 0 1,-4 6-1,7 1 1,3 1-2,2 0 1,1 3-1,1-3 1,-1 0 2,1-1 1,-1 7 0,3-3 0,1 3-35,2-2 0,9 3 0,-3-3 0,4 1-105,2-1 1,8 1 0,3-7 0,7 0-26,5 1 1,-2-7 0,8 2-1,3-8-134,0-4-85,3-1 174,8-7 0,-4-1 167,7-5 0,1 5 0,5-6 0</inkml:trace>
  <inkml:trace contextRef="#ctx0" brushRef="#br0" timeOffset="933">839 681 7569,'0'-17'-1327,"0"7"1264,0-6 1,0 13-1,2-7 138,4 2 1,-2-3 6,7 5 1,1-6 0,4 4-59,-5-1 0,5 5 0,-5-2 0,5 4-12,1 2 0,1 0 1,-1 0 4,1 0 1,-1 0 0,1 0-1,-1 0 7,1 0 0,-1 0 0,1 0 1,-1 0-11,0 0 1,1 0 0,-1 2 0,1 2-16,-1 2 1,1 5 0,-1-3-4,1 2 1,-1-4-1,1 5 25,-1 3 0,-7 1 1,-4 3 0,-4-1 0,-4 1 0,-4-1 0,-6-1-11,-3-5 0,-3 3 0,1-6 1,-3-1-6,-3 1 0,4 4 1,-5-6 102,5-3-112,9-1 0,2-4-33,8-3 1,2-5 0,4-6 0,6 3-32,3 1 0,3 1 0,-1-5 0,1 2 26,-1 3 0,7-1 0,-1-3 0,-2 1 32,-1 2 1,-3 3-1,1-5 6,-1 3 1,0-1 0,1-4 0,-3 3-17,-3 1 1,2 0 59,-9-5 1,1 0 8,-6-1 1,-2 6 0,-3 3-27,-7 1 1,-4 2 0,-1 6 1,-1 0 1,7 0-1,-1 0 31,-1 0 0,5 2 0,2 4 22,4 6 1,2 3 0,0 3-23,0-1 0,0 0 0,0 3 0,0 1-38,0 3 1,2-1-1,2-6 1,4 1-43,1-1 0,1 1 0,4-1 0,-3 1-47,3-1 0,-1-5 1,1-3-1,-2 1-99,1 0 1,3-4 0,1 3 0,1-1-19,-1-4 0,1-2 1,-1-2 186,1 0 0,7 0 0,2 0 0</inkml:trace>
  <inkml:trace contextRef="#ctx0" brushRef="#br0" timeOffset="1110">1852 734 7569,'10'0'-113,"-2"2"0,-8 3 272,0 7 1,-2 2-1,-2-1 1,-2-1-153,2 1 0,0 9 0,0 1 0,-2 0-204,3 3 1,-5-5 0,2 8 0,0 0-173,-2-2 1,6 4 368,-3-7 0,-5 7 0,0-4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6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7569,'10'0'-75,"-3"-7"1,-5 5-804,4-4 811,-4 4 207,6 2 1,-8 2-75,0 4 0,0 3 1,-2 7-1,-2-3-2,-2-1 1,0 0-1,6 5 1,0 1-2,0-1 1,0 6-1,0 1 1,0-1-6,0 2 1,0-5 0,0 5 0,0-2-84,0 0 0,6 6 0,0-3 0,-2-1-132,-2 0 189,-2-2-18,8 3 14,-6-7-36,5 6 30,-7-7-196,0 7 0,0-6 42,0 5 0,0-5 1,0-1-107,0-1-9,0-7 184,0 5 9,0-13-25,0 14-168,0-14 247,-7 5 0,5 1 0,-14-6 0,6 6 0</inkml:trace>
  <inkml:trace contextRef="#ctx0" brushRef="#br0" timeOffset="421">1 106 7569,'7'-16'-652,"5"5"518,-4-5 0,5 12 0,-5-6 46,2 3 1,1-1 0,7 4 100,-1-2 1,1-2 0,1 5 0,3-3 40,1 2 1,0 2 0,-3 2 0,1 0 17,2 0 1,2 0 0,-3 0 0,3 0-25,2 0 1,-5 2-1,1 2 1,-2 4-5,2 1 1,-3 3-1,1 5 1,-5-1-35,-5-4 1,1 11-30,5 0 1,-7 6 0,-4 0 4,-4-5 1,-2-5 0,0-2-1,0 1 73,0-1 0,-2-5 0,-4 0 0,-5 1-24,-5 3 0,-1-5 0,-1 1 0,-1 0 6,-5-3 1,3 1-1,-8-6 1,0 4-43,2 1 1,-4-5 0,7 2 0,3-4-120,2-2 1,3 2 0,2 2 0,3 2 119,-3-2 0,6-2 0,1-2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0:45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1223 560 7569,'0'9'0,"0"-1"-310,0-8 247,8 8 123,-6-6-214,6 6 1,-8-6 0,0 3 77,0 7 0,0 4 83,0 1 1,0 1 78,0-1-38,0 0 1,0-5-153,0 0 136,0-8-48,0 11-5,0-13 37,0 6-3,0-8 224,0 0-256,0-8 1,0-2-1,0-7 29,0-1 10,7 1-36,3 7 1,8-5-1,-1 3-367,0-3 379,9-3-29,-7 1 15,14-1-3,-14 1-35,7 7 252,-1-5-225,-6 13 7,7-6 0,-9 8 160,1 0 6,-1 0-151,0 0 27,1 0 199,-1 0-191,1 8-11,-8 1 28,5 1 0,-11 6 0,6-5 37,-3 5-126,-1 1 80,-6 1 22,0-1-184,0 1-3,0-1 158,0-7-8,0 5-284,-8-5 124,7 0 0,-7 5-180,8-13-116,0 14 322,0-7 113,8 1 0,1-2 0,9-8 0</inkml:trace>
  <inkml:trace contextRef="#ctx0" brushRef="#br0" timeOffset="543">2254 577 7569,'-18'-17'-260,"1"5"-206,-1 0 417,8 9-40,-5-5 183,5 0 0,-7 6 0,-1-6 0,1 8 0,-1 0 24,-7 0-190,6 0-36,-6 0 182,7 0 0,1 8-131,-1-6 15,8 14 104,-5-7-1,13 9-146,-14-1 49,14 1 1,-5-1 0,7 1-1,0-1 11,0 1 48,0-1-85,0 0 76,0 1-10,0-1-3,7 1 5,3-1-9,8 1 8,-9-9-19,7-1 16,-6 0 0,7-6 1,1 6-9,-1-8 9,0 0 1,1 0-64,-1 0 61,1-8 1,-1 6-2,1-14-149,-1 7 141,1-9 1,7-7 0,-6 4-4,5-8 0,-5 5 0,-2-5 0,-1 0-16,-4 2 1,3-6 0,-5 4 0,0-2-11,-5 2 1,-1-8 0,0 6 0,2 0 7,-2-2 0,-2 6 0,-4-2 0,-2-1 19,-2 3 0,-5-4 1,3 8 33,-2 2 1,0 1-1,-3 5 50,1 3 0,6-2-4,-5 9 1,5 1 83,-6 10 1,6 3 0,-3 9 138,1-1-217,2 8 0,4 3 0,-2 6 0,-2 1 5,3 0 0,1 0 0,2 0 1,0 2 24,0 4 1,0-4 0,0 3 0,0-1-180,0 2 0,2-2 0,1 5-849,3-1 922,0-2 0,2 2 0,2 1 0</inkml:trace>
  <inkml:trace contextRef="#ctx0" brushRef="#br0" timeOffset="-1081">629 228 7569,'12'-2'-418,"0"-4"193,-8-4 1,9-7 0,-7 0 0,-2-1-1,-2 1 232,-2-1 1,0 1 59,0-1 1,-8 1-1,-4-1-10,-3 1 0,-3 5 0,1 2-12,-1 3 0,1 1 0,0 6 0,-1 0 11,1 0 1,-1 2 0,1 2 0,-1 3-5,1 3 1,-5 2 0,3 7-1,3 3-25,1 1 0,5 8 0,1-2 1,1 4-17,4 2 0,2 6 1,2-1-1,0-1-9,0-2 0,0 4 0,0 0 1,0-1-15,0 3 0,0-4 0,2 5 0,2 1 4,2 0 0,-1-6 1,-5 1-1,0-3 2,0-2 1,0 0 0,0 0 0,0-2-41,0-4 0,-5 2 1,-3-8-1,0-1-2,0-3 1,-3-7-1,3-3 1,0 1-199,0 0 1,-5-6 107,1 2 0,2-4 138,-1-2 0,-1-8 0,-5-2 0</inkml:trace>
  <inkml:trace contextRef="#ctx0" brushRef="#br0" timeOffset="-610">1 665 6101,'17'0'61,"-7"0"0,5 0 0,-3 0 0,4 0 12,1 0 0,0 0 1,3 0-1,1 0 6,2 0-38,9 0 10,-5 0-105,8 0 101,7 0-8,-5 0-1,6 0-180,0 0 184,-7 0-17,15-8 10,-14 6-131,13-6-12,-13 8 124,6-8-73,-8 6 61,0-13-7,0 13 6,-8-6-6,-2 0 1,-8 6-16,1-5 207,-8 7-191,5 0 2,-13-8 2,6 6 172,-8-6-158,0 8-6,0 0 0,-8 0 48,-4 0-42,-3 0 29,-3 0-20,1 0 93,-1 0-93,1 0 7,7 0 7,-5 8-7,5-6-5,0 13 0,-5-13-77,13 14 83,-6-6-14,0 7 0,6 1-62,-3-1 49,3-7 0,2 5 0,0-3-35,0 3 47,7-5-1,-5 6-16,14-14 1,-6 11-7,7-7-160,-7 8-34,5-13 195,-5 7-15,7-8-314,1 0 134,-1 0 15,9 0 109,-15 0-215,20-8 290,-27 7 0,27-23 0,-11 5 0</inkml:trace>
  <inkml:trace contextRef="#ctx0" brushRef="#br0" timeOffset="-451">944 350 7569,'-10'0'-1245,"2"0"1044,0-8 194,7 6 0,-7-5 2,8 7-5,0 0-12,-8 7 1,6-3 0,-4 8-155,4 2 176,2-7 0,0 9 0,0-6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1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6821,'11'0'33,"1"0"-23,1 0 0,3 0-80,1 0 1,1 6-241,-1-1 1,-5 1 309,0-6 0,-1 8 0,7 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1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6076,'0'10'138,"0"-3"1,1-7-1,5 0-150,6 0 1,-2 2 58,1 4 0,1-4-47,5 4 0,1-4 0,-1-2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2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594 1 7569,'-9'0'-888,"-1"0"736,4 0 1,-4 0 0,-5 1 452,3 5-295,-3-4 65,13 14-58,-14-7-4,7 1 1,-7 6 32,4-5-22,-3 5-6,13 9 0,-12-4 16,9 9-13,-9-9 1,4 12 4,1-6 1,-1 2-19,4 0 1,4 4-1,-4 6 1,4-4-7,2-2 0,0 10 0,0-8 0,0 1 9,0 1 1,0-2 0,0 0 0,0 0-10,0 0 0,0 0 0,0 0 0,0-2 4,0-4 0,2 10 0,2-4 0,2 2-41,-2-1 0,-2-1 1,-2 0-1,0 0 26,0 0 1,0 6 0,0 0 0,-2-1 17,-4 3 1,4-6 0,-6 4 0,3-4-4,-1-2 1,-2 3-1,4-1 1,-4-4 29,-1 0 1,5-2 0,-4 0 0,2-2 19,0 2 0,-7-3 1,3-1-1,-2-2 18,1-4 0,5 5 1,-4-3-1,0-2 10,1-1 1,-1-3 0,-3-1 0,1-3-54,-2-1 1,5-3 0,-3 3 0,0-4-61,3 0 0,-7-4 0,4 5 0,-3-1-257,-3-4 1,1-2 289,0-2 0,-1 0 0,1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7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839 225 7569,'0'-11'0,"0"-1"0,0-2 0,0-1 0,0-3-154,0 1 1,0 5-89,0 1 1,-6-1 0,-2-4 212,-1 5 1,3-3 0,-4 7 0,0-1 7,1 0 0,-3 0 0,-5 4 28,-1-1 0,6-1 1,1 6-1,-1-2 68,3-4 1,-7 4 17,4-4 0,-3 12 0,-1 6-50,5 3 1,3 3 0,8-1 0,0 1-2,0-1 0,0 8 0,0 2 1,0 3-13,0-1 1,0-6 0,0 6 0,0 0-36,0-2 0,6 6 0,0-4 1,-1 2 11,3-1 1,-6 3-1,6-4 1,-2 4-15,-1 2 1,1-6 0,-4 0-1,2 0-16,2-2 1,0 4-1,-6-6 1,0 1-10,0-1 0,0 0 0,0-4-45,0 3 0,0-1 0,0-6-97,0 1 0,-8-8 59,-4-5 0,3-3 1,-3-2-15,-2 0 1,-1 0 0,-1-2 128,5-3 0,-5-5 0,6-8 0</inkml:trace>
  <inkml:trace contextRef="#ctx0" brushRef="#br0" timeOffset="400">1 540 6438,'0'-10'-36,"0"2"1,7 8 68,5 0 1,-2 0 0,1 0-1,3 0 6,1 0 1,3-2 0,1-2 0,3-1-21,1 1 1,8 2 0,-2 2 0,4 0-31,2 0 0,6 0 0,0 0 1,-3 0-34,-1 0 1,-2 0 0,0 0 0,0 0-26,0 0 1,-2 0 0,-2 0-1,-4 0-94,-2 0 1,4 0 162,-5 0 0,-1-8 0,-5-2 0</inkml:trace>
  <inkml:trace contextRef="#ctx0" brushRef="#br0" timeOffset="867">1014 382 6666,'-12'0'159,"0"0"0,8 8-15,-1 4 1,3 3-95,2 3 0,0-1 0,0 1-140,0-1 0,7 1 27,5-1 0,4-5 0,1-2 7,0-3 0,1-1 0,-1-6 0,1 0-5,-1 0 1,1 0-1,-1 0 34,1 0 0,-1-2 0,1-2 0,-3-3-6,-3-3 0,3 0 0,-5-3 54,0 1 1,-1 0 145,-3-5-58,-4-1 1,4 3-28,-12 3 1,4 6-34,-4 12 1,5-2-75,1 8 0,0-1 0,0 7-93,0-1 1,1-1 0,3-3 0,4-3-198,2-2 1,1 3 314,7-5 0,-1 8 0,1-4 0</inkml:trace>
  <inkml:trace contextRef="#ctx0" brushRef="#br0" timeOffset="1364">1503 382 7569,'9'0'-1271,"1"0"1228,-4 0 1,-2 0 34,7 0 0,-5 6 0,4 2 106,-2 2 0,-3-4 0,-3 3 0,2 1 5,2 0 1,0 1 0,-6 7-90,0-1 0,6 1 0,0-1-10,-3 1 1,-1-7-229,-2 1 226,0-8 3,0 4 1,0-10 0,0-4-22,0-6 0,0-3 1,0-3 1,0 1 0,0-1 1,2 3-1,2 1 7,2 2 1,6 1 0,-5-5 0,3 3 3,4 1 1,-1 6-1,3-3 10,1 1 1,3 2 0,9 6 0,-6 0 35,-4 0 1,1 0-1,1 0 1,2 0-21,-1 0 1,-3 8 0,-1 1 0,-3 3-16,-3 0 1,3-1 0,-5 7-2,0-1 1,-2-5-1,-8 0-75,0 1 1,0 3 0,-2 1-166,-4 1 1,2-1 115,-8 1 117,8-1 0,-11 0 0,5 1 0</inkml:trace>
  <inkml:trace contextRef="#ctx0" brushRef="#br0" timeOffset="1771">2393 400 7569,'10'0'-1044,"-2"-2"923,-8-4 1,6 2 232,-1-7-107,1 7 1,-8-4 0,-4 8 24,-5 0 1,-5 0 0,-1 0 85,-1 0 0,1 6 0,-1 2 0,1 1-43,-1 5 0,1-1 0,1 1 0,3-2-5,1 1 1,8 3 0,-3 1-68,-1 1 0,6-1 1,-4 1-49,4-1 0,10-5 1,4-3-23,3-1 0,4 0 0,3-4 1,1 2-55,-2-2 0,5-3 1,-1 1-1,0 2-32,0 2 1,4 0 0,-5-6 0,-1 0 154,2 0 0,-5-8 0,5-2 0</inkml:trace>
  <inkml:trace contextRef="#ctx0" brushRef="#br0" timeOffset="2104">2777 225 7482,'0'-9'-433,"2"1"465,4 8 0,-4 2 24,4 4 0,-4 3 1,-2 9-1,0-1-37,0 1 0,0-1 0,0 1 0,0-1-27,0 1 0,0-1 0,0 0 0,0 1-30,0-1 0,0 1 1,0-1-249,0 1 188,0-1 1,0-5 0,0 0-167,0 1 0,0-3 264,0 1 0,0 1 0,0 6 0</inkml:trace>
  <inkml:trace contextRef="#ctx0" brushRef="#br0" timeOffset="2516">2673 470 7569,'-18'0'-453,"8"0"1,1-2 68,3-4 320,4 4 0,-4-6 58,12 8 0,4 0 0,7 0 67,1 0 1,-1 0 0,1 0 0,-1 0 30,1 0 0,-1 0 1,0 0-1,1 0-73,-1 0 1,7 0 0,-1 0 0,0 0-25,2 0 0,-5-6 0,5 1 1,-2 1 34,1 2 0,-7 2 0,-5 0-97,1 0 1,-3 0 43,2 0 36,-8 0 1,1 0 8,-10 0 1,1 8 33,-8 3 1,6 5 0,-3 1 54,1 1 1,2-1 0,6 1-102,0-1 1,0-5-1,2-1-92,4 3 1,-2-6 0,5-1 0,1-1-97,0 0 1,1 0 0,7-6-78,-1 0 1,1 0 254,-1 0 0,1-8 0,-1-2 0</inkml:trace>
  <inkml:trace contextRef="#ctx0" brushRef="#br0" timeOffset="2680">3144 260 7569,'-6'-11'0,"-1"1"-441,-3 2 231,6-5 206,-4 11 1,8-4-470,0 12 0,0-3 473,0 9 0,-7 0 0,-3 5 0</inkml:trace>
  <inkml:trace contextRef="#ctx0" brushRef="#br0" timeOffset="3121">3476 435 6669,'-17'0'171,"-1"0"-114,1 0 0,5 0 0,0 0 0,-1 0 21,-3 0 1,5 6-1,-1 1-23,-2 3 1,7 2 0,1 5-68,4 1 1,2-7 0,0 1-5,0 2 1,8 1 0,3 1-16,5-5 0,1-1 0,1-6 0,-1 2-5,1-2 1,-1-3 0,1-1 0,-1 0 16,0 0 1,1 0-1,-1 0 1,1 0 7,-1 0 1,1-7 0,-1-5-2,1-3 0,-7-3 0,-1 1 0,-2-1-5,-4 1 0,-2-1 0,-4 1 0,-2-1-11,-2 1 1,-8 1 0,3 3 7,-5 1 1,-1 2 0,-1-1-1,1 5-71,-1 4 1,1 2-1,-1 0-85,1 0 0,7 2 0,4 4 176,5 5 0,-7-3 0,-2 0 0</inkml:trace>
  <inkml:trace contextRef="#ctx0" brushRef="#br0" timeOffset="3600">3755 417 7569,'10'0'-595,"-2"0"0,-6 0 647,4 0 1,-4 8-9,3 4 0,-3-3 0,0 3 4,4 2 0,-4-5 0,4 3 13,-4 2 1,-2 1-128,0 3-181,0-1 211,0 1 16,0-9 0,0-9 7,0-11 1,2-5 0,2-1 4,1-1 1,3 1 0,-2-1 8,6 1 0,-3-1 0,3 3 0,2 1 8,1 3 1,-3 1 0,-1-4 0,3 5 67,2 1 1,7 2 0,0 4 0,-2-2 39,-1-2 0,3 1 0,0 5 1,-1 1-5,-3 5 1,4-2-1,1 8 1,-3-1-67,-1-1 0,-3 6 0,0-5 1,1 7-51,-1 5 1,-5-4-1,-2 7 1,-3-3-1,-3 0 0,-2 2 0,-2-3 0,0 1-349,0-2 0,-7 5 1,-5-3 351,-4-2 0,-9 6 0,-2 1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3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7274,'0'-17'-140,"0"-1"1,7 9 0,3 1 0,2 2 192,-1 0 1,1 1 0,6 5-1,-1-2 4,0-4 0,1 4 0,-1-4-29,1 4 1,-1 2-1,1 0-5,-1 0 0,1 8-68,-1 3 0,-5 3 1,-2 0-1,-3-3-54,-3 3 1,-2-4-1,-2 1 74,0 3 0,0 1 0,-2 3 5,-4-1 0,2-1 0,-7-3 1,-3-3-10,-1-2 1,-3 3 0,1-5 0,-1 0-32,1 2 0,5-6 0,1 6 0,-3-3-51,-2 1 0,5 0 111,-1-6 0,8 0 0,-3 0 0,7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3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71 7381,'10'-18'-1073,"-2"1"1249,-8-1 0,-8 8-92,-4 5 0,3 3 0,-3 2-29,-2 0 1,5 0 0,-3 0-35,-2 0 0,-1 2 0,-3 1 1,1 3 7,0-2 0,-1 6 0,1 0 1,1 1 18,4 1 1,-1 0 0,7 5-15,2 0 1,2-5-1,2 0 1,0 1-32,0 3 1,0-5 0,2 1-1,4 2-21,6 1 0,1-3 0,1-2 0,-3-1-68,3 1 0,2-6 0,1 4 0,0-3-41,1 1 1,-1 0 0,1-4 0,-1 2-105,1 2 0,-1 0 231,1-6 0,-1 0 0,1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3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7526,'10'2'1,"-4"3"1,-4-1-1,-2 8 1,0 2-22,0 1 1,0 5-1,0 1 1,0 4-63,0 2 1,0-5 0,0 3-1,0-2-16,0 0 0,0 6 98,0-5 0,-8-1 0,-2-5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4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6192,'-6'-12'91,"0"1"0,0 5-37,6-6 0,6 6 1,2-3-22,2 1 1,1 0-1,7 4 18,-1-2 0,1 1 0,-1 5 0,1 0 8,-1 0 1,1 0 0,-1 0-48,1 0 0,-7 0 0,1 1-24,1 5 0,-3 4 0,0 7 20,-2 1 1,-3-1-1,-3-1 1,2-3-92,2-1 0,-2 0 65,-10 5 1,-4-1-1,-7-5 1,-1-3-15,1 0 0,0-6 0,-1 6 1,1-3-36,-1 1 1,1 0 0,-1-6-356,1 0 422,-1 0 0,1 0 0,-1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5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35 7415,'0'-12'-881,"0"1"1086,0 7-165,-8-4 1,0 10 0,-5 2 0,3 4 12,2 1 1,-4 3 0,5 4 0,-1-3-46,0-1 0,2-1 0,6 7 0,0-1-39,0 1 0,0-7 1,0 1-36,0 2 0,2-1 1,4 1-98,6-2 0,3-9 1,3 3 162,-1-4 0,1-2 0,-1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5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7569,'8'-10'-407,"4"4"0,-3-2 0,3 3 438,2 1 1,1 2-1,3 2 1,-1 0 51,1 0 0,-1 0-64,1 0 1,-3 2 0,-1 2 0,-5 3-20,-1 3 0,-2-4 1,-6 5-1,0 3-23,0 2 0,0 1 1,-2-1-1,-2-3 7,-2-1 0,-7-1 1,3 7-1,-2-1-19,1 1 0,-1-7 0,-3 1 0,1 0 16,2-3 0,7 5 96,-7-8 1,6 5-26,-6-5 116,9 0-103,-5-6 0,8 2 49,0 4 1,2-4 0,4 4-28,5-4 0,5-2 0,1 0 0,1 0-17,-1 0 0,6 0 0,1 0 1,-3 0-64,-2 0 0,5 0 0,-1 0 0,0 0-433,2 0 184,-5 0 132,5 0 110,0 7 0,3 3 0,6 8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6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245 228 7512,'9'0'-622,"-1"-2"0,-6-2 620,4-2 1,-4-7 0,6 3 73,-1 0 1,-5-5-1,4 3-56,-4-3 1,-2-3-1,-2 1-2,-4-1 1,-3 1 0,-9 1-1,1 5 0,-1-3 1,1 6-1,-1 1 35,1-1 0,5 2 1,1 6-18,-3 0 0,-1 0 0,-1 2 0,4 4-9,7 5 0,1 5 1,0 1-1,-2 1 3,2-1 0,2 7 1,2 1-1,0 2-16,0 4 1,0 2-1,0 2 1,2-2-10,4-4 1,-4 10 0,6-4 26,-1 2-30,-5 0 0,6 3 0,-6 1 1,2-2 3,2-2 0,0 3 0,-6 1 0,0-4-20,0-6 21,7 2-63,-5-6 63,6 8 1,-8-8-3,0 6 0,0-11 3,0 7-3,0-8-5,-8 4 3,6-7-5,-13-1 4,13 1 6,-14-1-5,14 1 0,-13-1-1,13-7-286,-14 5 134,14-13-13,-5 14-114,-1-14 108,6 6-11,-14-8 184,14 0 0,-13 0 0,5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6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6990,'12'-5'-194,"-1"-1"0,-1-2 0,4 4 282,-3-2 0,-5 1 1,6 5-34,1 0 1,-3 0 0,2 0 0,1 0-33,3 0 1,1 0 0,1 0 0,-1 0 7,1 0 1,5 0-1,2 0 1,0 0-280,1 0 129,5 0 0,-4 0 39,8 0-347,-8 0 427,6 0 0,-6 0 0,8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6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 6572,'-18'0'-65,"1"2"97,-1 4 0,1-4 1,1 5-1,3 1 29,1 4 0,0-3 1,-5 3-1,-1 2-31,1 1 1,0 3-1,-1-1 1,1 1-34,-1-1 1,3 6-1,1 1 1,4-3 15,3-2 1,-1 5-1,4-1 1,-2 0-31,2 2 0,2-5 0,4 3 0,2-3-93,2-3 1,2-1 0,-4-3 0,3-1-30,3 1 0,2-5 0,5-2 139,1-4 0,7-2 0,2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7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6970,'17'-10'-97,"0"5"1,1 1 0,-1 0 0,1-2 57,-1 2 0,1 2 1,1 2-1,3 0 73,1 0 1,0 0-1,-5 2-50,-1 4 0,-1-2 0,-5 7 32,-5 3 0,2 2 1,-2 1-8,-3 0 1,-3-5 0,-3 0 0,-5 1-20,-2 3 0,0-5 0,-3-1 1,1 0-1,-1 0 17,-3-7-40,-1 13 0,-1-12 6,1 8 1,-1-9 0,1 3 0,-1-4-146,1-2 0,5 0-32,1 0 204,7 0 0,-4 0 0,8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6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35 7569,'0'-9'-1121,"0"1"1185,0 8 1,-2 2 66,-4 4 1,-2-3 0,-3 9-68,5 2 1,-2-5 0,2 3-11,2 2 0,2-5 1,2 3-1,0 2 1,0-5-129,0 3 1,8-8-1,2 4 1,1-3 53,1 1 1,0 0-1,5-6 1,1 0-3,-1 0 1,1-2 0,-1-2-8,1-2 0,-1-7 0,-1 1 16,-5-3 1,-3 3 0,-8 0-43,0-1 1,0-3-1,-2-1-15,-4-1 1,2 9 0,-7 1 31,-3 0 1,4 6-1,-1-4 1,-3 4-1,-1 2-35,-3 0 1,6 0 0,1 0 72,-3 0 0,6 0 0,-7 8 0,5 2 0</inkml:trace>
  <inkml:trace contextRef="#ctx0" brushRef="#br0" timeOffset="500">315 18 7569,'11'-10'-434,"1"4"0,-6 4 1,5 2 588,3 0 1,-4 0-87,1 0 1,-7 2 44,2 4 1,2 4-62,-2 7 1,-1 1-1,-5-1-54,0 1 1,0-1 0,0 1-56,0-1 1,0-5 47,0-1-74,0-7 105,0 4 0,2-8-64,4 0 1,-4-8 0,6-1-1,-2-3 4,0 0 1,1 6-1,-3-5 1,4-3 24,2-1 0,-4 3 1,3 0 30,-1-1 1,6-1 0,-5 1 0,3 3-12,0 2 0,-7 2 1,7 6-1,2 0 98,1 0 0,3 0 1,-1 0-67,1 0 0,-1 2 0,0 2 0,1 4 21,-1 2 0,1-5 0,-1 7 0,-1 2 54,-5 1 1,3 3-1,-6-1 1,0 1-108,-1-1 1,-1 1 0,-6-1 0,0 0-82,0 1 0,-8-1 0,-5 3 0,-7 1-540,-3 2 613,-16 1 0,2-7 0,-15 1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7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53 7569,'10'-10'-299,"-2"1"-42,-8 3 1,0 2 426,0-8 1,-2 8-89,-4-1 0,-4 3 0,-5 4 0,1 2 85,2 1 1,7 9 0,-5-2-20,2 3 0,-3 3 0,5-1-43,2 1-7,2-1 0,2 0 0,0 1-41,0-1 49,0 1 1,0-7 0,2 1-45,4 2 0,3-1 0,7 1 0,-3-4-71,-1-3 0,0-1 1,5-6-1,1 0-125,-1 0 1,1 0-1,-1 0 218,1 0 0,-1 0 0,0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7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7569,'18'0'-476,"-1"-7"512,0 5-50,1-6 0,-1 8-52,1 0 94,-1 0 62,1 0 61,-1 0-30,1 8-113,-1-6 1,6 13-52,1-3 1,-1-2-1,-5 1 1,-1 3 18,0 1 1,-1 5 0,-2 1 0,-5 2 15,-1-1 1,-2 3 0,-6 0-1,0 0-8,0 1 8,0-3-103,-8 2 118,-2-6 5,1 7-109,-7-1 98,6-6 0,-13 7-2,0-9-141,0 0 0,-3 1 116,7-8-215,-6 5-9,-1-5 217,7 0-26,-14-3 59,14 1 0,-7-6 0,9 6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8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53 7084,'0'-11'-250,"0"-1"0,-7 2 0,-5-1 288,-4 5 1,5 4-1,-1 2 1,-2 0 30,-1 0 0,-8 0 0,-1 0 1,3 0-3,2 0 0,-1 2 0,-1 2 0,-2 3-28,1 3 0,3-4 0,1 4 0,1-1-9,-1 1 1,3 2 0,1 3 0,5-1 14,1-3 1,2 1 0,6 6-25,0-1 1,2-1 0,2-3 0,4-1-7,1 1 1,3-5 0,7 0 0,3-2-66,1 0 1,6-1-1,-4-5 1,1 0-79,-1 0 1,4 0-1,-4-2 1,0-1-46,1-3 1,-3-8 0,-6 2-1,1-3 173,-1-2 0,1-1 0,-1-7 0,1-2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8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7569,'0'-9'-436,"0"-7"1,0 12 412,0-7-29,0 7 158,0-4-22,0 8 13,0 0-41,0 8-53,0-6 0,0 13 23,0-3 1,0 3 0,0 3-1,0-1 17,0 1 0,0 5 0,0 2 28,0 3-48,0-7 1,2 12 0,2-6 0,1 2 18,-1 0 1,-2-2 0,0 4-1,2-3-18,2-3 0,0 6 1,-6-2-1,2 2-31,3-2 0,-3 2 1,4-6-1,-2 1-38,2-1 1,-4 4 0,4-6 67,-4-1-17,-2-3 1,0-1 0,0-1-315,0 0 144,0 1-33,0-8-57,0 5 1,0-11 253,0 8 0,7-8 0,3 3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09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7569,'9'0'0,"7"0"0,-14 0-559,13-7 326,-5 5 187,0-6-58,5 0 0,-5 6 165,0-5 0,5 7-56,-5-8 40,7 6 1,1-6 45,-1 8-4,1 0-31,-1 0 1,-7 0-48,5 0 47,-5 0-1,0 0 1,5 8-189,-5-6 173,0 13 0,3-11-174,-7 8 179,8-1 2,-12 7-152,5-1-16,1 1 128,-6-1 1,6 1-161,-8-1 142,-8 1-4,6-1-3,-13 1-19,5-1 26,-7 1-7,7-9 1,-4 1-26,8-4 24,-7-4 129,11 6-72,-6-8 1,2-2-31,0-4 1,1 2 0,5-8-215,0-1 204,0-3 2,7-1-1,3-1-86,8 1 81,-1-1-15,-7 1 15,5-1-33,-5 1 26,7-1-55,1 1 49,-1-1-87,1 9 80,-1-7-83,1 7 217,-1-9 2,-7 1-132,5 7 92,-13-6-81,14 14 1,-14-13-3,13 13 10,-13-6-8,6 8 14,-8 0 123,8 0-40,-6 0-43,6 0 0,-10 0 0,-4 2 2,-6 4 1,2 2 0,1 5-5,1-1-39,2 0 17,-2 5 7,6-7-11,-13 5 12,13-5 34,-6 7-9,8 1 0,-6-1 65,1 1-92,-1-1 0,6 1 122,0-1-131,0-7 1,0 5 0,0-3 12,0 4 0,0 1 0,2-1 0,2-3 11,1-1 0,9-8 0,-2 2 0,1-3 2,-1 3 1,3-4-1,-3 4 1,4-4-1,1-2 1,0 0 0,1-2 0,-1-2-25,1-2 1,-1-5-1,1 3 1,-1-2-55,1-3 1,-3 3-1,-1 0-683,-3 2 719,1-5 0,-2 11 0,-2-6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6501,'11'-2'27,"1"-3"1,0 3-1,5-4 1,-1 2 18,-5-2 0,5 4-69,-5-4 1,5 4 0,1 2-77,1 0 0,-1 0 1,1 0-92,-1 0 0,-5 2 190,-1 4 0,1-4 0,6 6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2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7569,'-9'0'-1281,"1"8"1369,8-6 0,2 6 61,4-8 1,-2 0 0,7 0-154,3 0 0,3 0 1,5 0-175,1 0 0,0 0 0,-5 0 178,-1 0 0,8 0 0,2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3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769 70 7569,'0'-17'-188,"0"-1"1,-2 9-820,-4 3 1003,4-4 1,-13 8 62,3-4 1,2 5 0,-1 1-39,-3 0 1,-1 5-1,-1 3 1,2 2-1,3 3 1,-1 3 45,3 1 0,-7 1-60,4-1 1,3 9-1,-1 3 1,0 4 0,1 2 0,5-1 1,-4 1-1,2 2 10,0 4 1,0-4 0,6 6 0,0-1-1,0 5 1,0 3-1,0 3 1,0-3-6,0-3 1,0 9 0,0-4 0,2 3-13,4-1 1,-4 4 0,6 0-1,-2 1 16,0 1 1,5 0 0,-5 6 0,0-2-4,2 2 0,-5-4 1,7 2-1,0 2-6,0 2 1,-5-4 0,5 0 0,0 2-5,-1 2 1,-3 0 0,4-2 0,0-4 16,-1-2 1,-3 4 0,4-6-1,-2 1 22,-4 1 1,-2-6 0,-2 4 0,-2-5 40,-4-7 0,-6 9 1,-9-7-1,-3-1-29,3-3 1,-6-3 0,-2-6 0,-2-2 24,2-4 1,-4-4 0,4-7 0,-2-3 28,1-3 0,-3-4 0,4-6 1,-2 2-130,2 1 1,-4 1 0,6-6 0,-2-2-84,0-4 0,6 3 0,-5-7 0,3 2-1525,4 4 1628,1-6 0,3 1 0,-1-9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4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7569,'7'-11'0,"5"1"-83,4 2 1,1 2-1,1 6-195,-1 0 0,0 0 0,1 0 1,-1 0 324,1 0 1,-1 0 0,1 0 29,-1 0 1,-5 6 0,0 2 0,-1 2-61,-1 3 1,3-3 0,-7 2 0,0-1-28,2-1 1,-6 6-1,4-5 1,-4 5 26,-2 1 1,0 1 0,-2-1 0,-4-1-5,-6-5 0,-3 5 0,-3-7 1,1 3 3,-1 0 0,1-6 0,-1 3-44,1-1 1,-1-2 0,1-6-147,-1 0 0,7 0-178,-1 0 243,1 0 1,1-8 107,4-4 0,4-3 0,2-3 0</inkml:trace>
  <inkml:trace contextRef="#ctx0" brushRef="#br0" timeOffset="296">455 17 7242,'0'-9'-705,"-2"1"1,-2 10 704,-2 4 0,-6-2 0,5 5 0,-3 1 224,-4 0 0,5 1-138,-3 7 0,2-1 0,-1 1 1,5-1-35,4 1 0,2-7 1,0 1-1,0 2-18,0 1 1,0 3 0,2-1 0,4 1-52,5-1 1,-1-5 0,2-3 0,1 1-37,3 0 0,7-4 1,2 3-1,1-1-352,-1-4 405,6-2 0,-4-2 0,8 0 0</inkml:trace>
  <inkml:trace contextRef="#ctx0" brushRef="#br0" timeOffset="580">856 227 7569,'0'12'-581,"0"-1"383,0 1 0,0 5 192,0 1 0,0-1 0,0 3 1,0 1 35,0 2 0,0 3 1,0-5-1,0 4-60,0 2 1,0-3-1,2 3 1,2-2 99,2-4-70,0 7 0,2-9 0,1 6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6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1 141 7569,'0'-12'-841,"0"0"519,0 8 1,0-5 292,0 3 1,0 2 0,2-6 42,4 3 0,-2 1 0,5 4 88,-1-4 0,6 4 0,-3-4-26,5 4 1,1 2 0,1 0 0,-1 0-79,1 0 1,7 0 0,2 0-1,0 0 4,-4 0 1,3 0 0,-3 0 0,-2 0-12,-1 0 0,-3 8 32,1 4 1,-7 3 0,-1 3 10,-2-1 0,-2 1 0,-6-1 0,-2 1-26,-4-1 0,2-5 1,-6-1-1,1 1-31,-1-2 0,4 5 1,-6-3 13,-1 3 0,-3-5 0,-1-4-25,-1-4 1,7-2-1,-1 0 26,-2 0 1,7-2-53,1-4 0,4 2 0,4-7 24,4-3 0,9 0 0,10 1 0,1 3-23,-1 2 0,4-3 0,-4 3 1,0 0 41,1 0 1,-3-5-1,-6 3 1,-1-2 51,-4 1 1,1 5-1,-5-4 95,2 3-91,-6-7 0,5 10 0,-5-8-6,2-1 1,0 3 0,-6-2 72,0-1 1,0 3-60,0-1 0,-8 7-24,-4-2 1,-3 4 0,-3 4 2,1 4 1,5-2-1,3 7 2,1 3 0,2 1 1,6 3-29,0-1 1,0 1 0,0-1-38,0 1 0,2-7 0,4 1 0,5 0 16,5-3 1,1 5-1,1-6 1,-1-1 20,1 1 0,7 6 0,2-5 0</inkml:trace>
  <inkml:trace contextRef="#ctx0" brushRef="#br0" timeOffset="483">787 263 6232,'10'-8'-30,"-3"4"173,-7-7-103,0 7 1,2-4-38,4 8 0,-2 0 0,8 0-4,1 0 0,3 0 0,1 0 17,1 0 1,-1 0-1,1 0-14,-1 0 0,-7 2 1,-3 2 31,1 2 0,-6 7-15,4-1 1,-4 3 0,-4 1 0,-2-3-19,-2-1 0,-7 0 0,1 3 0,-3-1-3,-3-3 1,1-5 0,1 6-1,2 0 28,3-3 1,5-1-1,-4-6 0,3 4 1,1-2 66,6 7 0,2-7-58,4 2 0,3-4 1,9-2-1,1 0-10,4 0 0,-1-6 0,7 0 0,0 2-17,-2 3 0,4 1 0,-6 0 0,3 0-219,3 0 0,-4 0 1,0 0 210,-2 0 0,-2 7 0,-5 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4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1 297 6997,'0'18'111,"0"-1"1,0 1-78,0-1 0,0 0 0,0 1 49,0-1 0,0 1-201,0-1 1,2-1 82,4-5 0,3-1-17,9-4 0,-1-4 0,1 4 28,-1-4 0,-5-4 0,0-2-29,1-2 1,3-6-1,-1 5 1,-1-3-22,-3-4 0,-1 5 0,4-3 79,-3-2 1,-1-1 0,2-3 120,-7 1 0,-3 5-29,-2 1 196,0 7-279,0-4 1,0 10-7,0 4 1,0-2 0,0 7-68,0 3 0,2-4 1,2 1 30,2 3 1,8-4-249,-3 1 0,5-1 1,1 2 275,1-7 0,-1 5 0,1 0 0</inkml:trace>
  <inkml:trace contextRef="#ctx0" brushRef="#br0" timeOffset="392">577 18 7114,'10'-8'-1290,"0"6"1350,-5-4 1,-1 4 338,8 2-201,-8 0-65,4 0 1,-6 0 22,3 0 0,-3 8-112,4 4 0,-4 3 1,-2 3-1,0-1-55,0 1 1,0-1 0,0 0 0,0 1 23,0-1 0,0 7 0,0-1 0,0-2 1,0-1 0,0-3 0,0 1-112,0-1 1,0 1 0,0-1-75,0 1 1,2-3 0,2-1-13,2-3 0,0-5-51,-6 6 235,0-8 0,-8 3 0,-2-7 0</inkml:trace>
  <inkml:trace contextRef="#ctx0" brushRef="#br0" timeOffset="920">490 227 7569,'0'-9'-1450,"0"1"1566,0 8 1,2 0-19,4 0 0,-2 0-92,7 0 0,1 0 0,5 0 17,1 0 1,-1 0 0,1 0-49,-1 0 0,8 0 0,3 0 31,-1 0 0,-2 0 0,-8 0 0,1 0-5,-1 0 0,1 0 1,-1 0-1,1 0 9,-1 0 1,1 0 0,-1 0-18,1 0 1,-7 0 5,1 0 45,-8 0 3,4 0 1,-8 2-30,0 4 1,0-3-1,-2 9 15,-4 2 1,2-5 0,-6 3-9,2 2 0,1-1 1,3 1-1,-2-3 11,2 3 0,2-4 0,2 1-9,0 3 0,0 1-14,0 3 0,2-8 1,2-3-148,2 1 0,7-6 0,-1 4-250,4-4 1,1-2 383,0 0 0,1 0 0,-1 0 0</inkml:trace>
  <inkml:trace contextRef="#ctx0" brushRef="#br0" timeOffset="1091">1014 88 7312,'-18'-18'-770,"7"8"235,-1 5 535,8 3 0,-4 4 0,8 3 0,0 5 0,0 8 0,0-1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8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7569,'0'-17'-579,"0"-1"1,2 8 569,4 5 1,-3 5 81,9 5 1,-8 11 0,2 7-50,-4-1 1,-2 3 0,0-2-1,2-2-42,3-1 0,-3 3 0,4 2 0,-4 1-157,-2-1 0,2 6 0,2-4 175,2 0 0,0 6 0,-6-6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8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7569,'0'-9'-858,"0"1"1,2 8 1009,4 0-110,-4 0 0,8 0 0,-5 0 0,7 0 1,3 0-1,3 0 1,-1 0-17,1 0 1,-1 0-1,1 0 1,1 0-13,5 0 1,-3 0 0,8 0 0,0 0-31,-2 0 0,6 0 0,-4 0 0,4 0 25,2 0 1,6 0-1,2 0-48,1 0 1,3 0 0,5 0 0,1 0 45,-1 0 1,0-2-1,3-2 1,1-2-1,4 2 28,2 2 0,2-4 0,6 1 1,0 1 57,0 2 0,2-4 1,3 0-1,5 0-62,0-1 0,5 5 0,-4-6 0,3 2 2,-3 0 0,9-5 1,-9 5-1,-1 2-1,-1 2 0,-7 2 0,2 0 0,-8 0-6,-8 0 1,-2 0 0,0 0 0,1 0-22,-7 0 1,-3 0 0,-8 0 0,1 0-57,-1 0 1,-8 0 0,-4 2 0,-1 2-125,-5 2 0,-2-1-136,-1-5 1,-3 2 310,-3 4 0,-4-4 0,-8 6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19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88 7569,'0'10'-142,"0"5"-130,0-3 0,0 3 1,0 3 256,0-1 1,0-5 0,-2-3 0,-2 1 12,-2 0 0,0-4 1,4 3 4,-3-1 0,1 4 0,-8-4 3,-1 1 1,-3-5 0,-1 2 0,-1-4 6,1-2 0,-1 6 1,1 0 3,-1-3 1,1-1 0,-1-2-1,1 0-18,-1 0 1,7-5 0,-1-3 0,-2 0 27,-1 0 0,-3-5 6,1 1 1,0-3-1,1-3-34,4 1 0,5 5 0,7 0-48,0-1 1,0-3 0,2-1-30,3-1 0,5 1 0,8 1 0,-3 3 54,-3 1 0,3 2 1,-3-3 45,3 1 0,3 8 0,-1-2 0,1 4-18,-1 2 0,1 0 0,1 0 0,2 0 15,3 0 0,5 0 1,-4 0-1,2 0 11,4 0 1,0 0-1,0 0 1,-1 0 29,1 0 1,-4 0 0,2 0 0,0 0-30,-2 0 1,4 0 0,-6 0 0,3 0 3,3 0 0,-6 0 0,0 0 0,-2 0-22,1 0 0,-1 0 0,-6 0 1,1 0-22,-1 0 0,-5 0 1,0 0-341,1 0-210,-5 0 348,0 0 210,-8 0 0,-8 0 0,-2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0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1 647 6182,'11'18'0,"-1"-1"-105,-2 0 0,0 1 76,-3-1 0,3 1 0,6-3 58,-3-3 0,1 2 302,6-9 0,-7 1-254,1-6 0,-6 0-67,5 0 1,-7-8-1,2-3 1,-2-5 7,2-1 0,-4-1 0,3 1 0,-3-2-59,-2-5 0,0 5 0,0-6 0,0 1 31,0 1 0,-5-6 0,-3 4 0,-2-1-26,-3 1 1,-3-6 0,-1 4 0,1 0 29,4 4 1,-3-5 0,5 1-1,-2 0-10,1 4 1,7-2 0,-2 1 0,2 5 1,-2 5 1,4-1 0,-3 3-13,3-3 1,4 5 14,3 4 0,5-2 0,8 2 37,-1 3 1,-5 1-1,-1 2 1,3 0 0,2 0 0,1-2 0,2-2 0,3-2-8,1 2 0,8 2 0,-2 2 0,4 0 3,2 0 1,0 0 0,0 0 0,-2-2 5,-4-4 0,4 5 0,-4-5 0,2 4 35,-2 2 0,4 0 0,-4 0 1,4-2-11,2-4 0,0 4 0,0-6 0,0 2-33,0 1 1,0-1 0,0 4 0,-2-2-38,-4-2 0,2 0 0,-8 6 0,-1 0-52,-3 0 0,-1-2 0,-1-1-253,0-3 5,-7 0 0,-2 8 59,-8 4 258,0-4 0,-8 13 0,-2-5 0</inkml:trace>
  <inkml:trace contextRef="#ctx0" brushRef="#br0" timeOffset="633">856 507 7387,'-17'0'-357,"5"0"1,1 2-1,-3 2 384,-1 2 1,-3 0 0,1-6-29,-1 0 1,1 0 0,1-2 21,5-4 1,3 2-1,8-7-40,0-3 1,0 4 0,0-1 12,0-3 0,8 0 0,1 1 38,1 1-29,6 8 1,-7-3 0,9 7 0,-1 0 4,1 0 0,-1 0 0,1 0 0,-1 0-7,0 0 0,1 2 1,-1 1-1,1 5 9,-1 2 0,-1-4 0,-3 5 32,-1 3 0,-8 1 0,2 3-11,-4-1 1,-2 1 0,0-1 0,0 1-16,0-1 0,-8 1 0,-2-1 1,-1 1-1,-1-1-23,-2 1 0,-1-7 1,-5 1-22,-3 1 1,4 1 0,-5 0 0,5-5 19,2-1 0,5-2 0,0-4-2,-1 4 0,3-4-62,-2 3 43,9-10 1,-5-5 21,8-8 1,8 9-1,1 1 1,3 2-10,0 0 0,-1 0 1,7 6-1,-1 0-2,1 0 1,-1 0 0,0 0 0,1 0 46,-1 0 1,1 6 0,-1 0 0,-1 0 52,-4 2 1,3-4 0,-3 5-181,3-1 1,1 0-1,-3-4-443,-1 1 541,0 1 0,5-6 0,1 0 0</inkml:trace>
  <inkml:trace contextRef="#ctx0" brushRef="#br0" timeOffset="909">1241 490 7569,'0'-18'-93,"0"1"0,0 5-504,0 1 1,2 7 528,3-2 185,5 4 0,6 4-34,-5 4 1,-3 3 0,-8 9-60,0-1 1,0 3 0,0 1 0,0 2-36,0-1 1,0-1 0,0 0 0,0 3-85,0-3 1,0-1 0,0-3 0,0 0 36,0 1 1,0-1 57,0 1 0,8-1 0,2 1 0</inkml:trace>
  <inkml:trace contextRef="#ctx0" brushRef="#br0" timeOffset="1218">1485 385 7445,'18'0'-352,"-7"0"0,-1 2 269,-2 4 1,-2-2 0,-6 7 0,0 3 94,0 1 0,0-3 0,0 0 0,0 1 11,0 3 1,0 7 0,0 0 0,0-1-35,0-3 1,0-1 0,0-1-1,0 1-7,0-1 1,0 1 0,0-1-1,0 0-11,0 1 0,0-6 0,0-1-125,0 3 1,-6-5 153,0 3 0,-8-8 0,5 4 0,-9-8 0</inkml:trace>
  <inkml:trace contextRef="#ctx0" brushRef="#br0" timeOffset="1562">1136 385 6165,'-10'0'13,"18"0"1,4 0 0,11 0-1,-4 0 47,-1 0 1,-1 0 0,1 0 0,-1 0 4,1 0 1,-1 0 0,2 0 0,3 0-26,1 0 1,0 0 0,-3 0 0,1 0-5,2 0 0,7 0 0,-5 0 0,2-2-11,4-4 1,-4 4 0,0-3 0,0 3-40,1 2 0,-1 0 0,2 0 1,-4 0-134,0 0 0,-5 0 1,5 0 146,0 0 0,-5 0 0,5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3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7403,'17'0'-1279,"1"0"1262,-1 0 0,1 0 1,-1 0-1,1 0 29,-1 0 0,1 0 0,-1 0 4,1 0 0,-1 0 0,1 0 60,-1 0 0,0-8 0,1-2-63,-1 1 0,1-1 0,-1 4-87,1-6 1,-3 3 0,-1-1 0,-4 0 23,-3 1 1,-1 3 0,-6-6 10,0-1 1,0 3 0,-2-2 63,-4-1 0,3 3 1,-9-2 22,-2-1 1,-1 5 0,-3 2-33,1 4 1,-1 2-1,1 0 1,-1 0 0,1 0 0,0 0 1,-1 2-1,1 2 16,-1 2 0,6 6 1,1-5-1,-3 3 9,-1 4 1,-3 1 0,3 3 0,1-1-11,3 0 0,7 7 0,-4-1 0,2 0-8,0 3 0,0-5 1,6 6-1,0-2-2,0-3 1,0 3-1,2-2 1,2-1 28,2-3 1,6-2-1,-5 1 1,1-1 17,0 1 1,6-1-1,-3 1-20,5-1 1,1-5 0,1-2 0,1-3-38,4-3 1,-1 4 0,7-2 0,2-2-94,2-2 0,2-2 0,0 0 0,0-2-56,0-4 0,1 2 0,3-6 0,0 1 137,-6-1 0,2-2 0,-8-5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3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6273,'12'0'-25,"-1"0"1,1 0 0,6 0 0,-1 0 0,0 0 41,1 0 1,-1 0 0,3 0 0,1 0 42,2 0 0,8 0 1,-1 0-1,3-2-82,2-4 0,5 5 0,3-5 0,2 4 22,3 2 0,3-8 0,1-2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6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87 140 7569,'-9'0'-1162,"1"0"984,8 0 178,0 0 1,-6-2 0,-2-2 57,-1-2 1,3-7-21,-6 1 0,6-2 0,-3 1-26,1 1 1,2 1-6,6-7 1,8 6 0,3 3-28,5 1 0,1 2 0,1 6 1,-1 0 2,1 0 0,-6 0 0,-1 2 17,3 4 0,-1 4 1,-1 7 0,-6 1 1,2-7 0,-3 1 0,-1 1 22,-2 3 1,-4 1 0,-2 1 2,-1-1 0,-9 1 0,4-1 0,-1-1-2,-1-5 1,0 5 0,-5-6 0,1 1 19,5 1 0,-5-8 0,6 4 150,1-1-29,-7-5-150,14 6 0,-4-8 0,12-2-35,6-4 1,-2 4 0,3-3 0,5 1 0,3-2 0,2 4 0,-5-4 1,-1 4-1,1 2-26,-1 0 1,6 0-112,1 0 136,-1 0 0,-4 0 0,3 0 0,1 0-84,-2 0 0,5 0 0,-3 0 0,-2 2 103,-1 4 0,-3-4 0,1 6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9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1257 7386,'0'-11'-646,"0"-1"0,0 1 742,0-7 0,0 6-21,0 1 0,-2 7-48,-4-2 1,-4-2 0,-7 3 0,-1 1-41,1 2 1,-1 2 0,-1 0 0,-4 0 1,-6 0 1,2 2-1,-3 2 1,1 3 3,2 3 0,-6 2 0,6 3 0,0-1 3,4-3 1,3 7 0,3 5 0,1-2 9,5-1 1,3-3-1,8 1 1,0-1 1,0 1 1,6-1 0,1 1 0,3-1 43,4 1 0,3-7 1,4-1-1,5-2-16,1-4 1,2 3 0,6-1 0,-2-2-14,-4-2 1,8-2 0,-6-2 0,0-2-110,2-2 0,-2-7 0,-2 1 0,-6-3-150,-3-3 0,-3-1 236,1-5 0,-1-3 0,1-8 0</inkml:trace>
  <inkml:trace contextRef="#ctx0" brushRef="#br0" timeOffset="577">629 35 7317,'0'-12'-1133,"0"1"1187,0 7 1,-1-4-35,-5 8 0,2 2 29,-8 4 1,8 4 0,-2 7-1,5 0 1,-5 3 0,0 1 0,2 2-26,2-1 0,2 3 0,0 0 0,0 2-17,0 5 0,0 0 0,0 1 0,0 0 1,0 2 1,0-4 0,2 10 0,2-6 5,2-6 1,1 8-1,-3-4 1,4 2 19,2 4 0,-6 0 1,3-4-1,-1-1 3,0 1 0,0 0 1,-6 0-1,0 0-16,0 0 1,6 0-1,0 0 1,-3 0-3,-1 0 1,-2 0 0,0 0 0,2-2-49,4-4 0,-4 4 1,6-4-1,-2 2 20,-1-2 1,3-4 0,-4-5 0,2 1-3,-2 2 0,0-5 0,0-7 1,1 3 1,-1 2 1,-2-5 0,0-1 0,2 0-150,2-1 0,2-3-195,-3 6 0,-1-3 353,8 3 0,-8-4 0,4-8 0</inkml:trace>
  <inkml:trace contextRef="#ctx0" brushRef="#br0" timeOffset="1440">996 1257 7393,'2'-9'-719,"4"1"0,6 2 697,3 0 0,3 1 0,1 3 0,2-2 74,3-2 0,-1 0 0,-6 6 1,1 0 6,-1 0 1,1 0 0,-1 0-3,1 0 1,-7 0-1,-1 2 1,0 4-41,-1 6 0,-3-3 1,4 3-30,-2 1 1,0 3 0,-5 1 0,3 1 10,-2-1 0,-2 1 1,-2-1-1,-2-1 1,-4-5 1,2 5 0,-7-4 10,-3 3 0,4-5 0,-1-2 4,-3-1 1,-1-5 2,-3 4 0,9-6-48,3-6 0,4-3 0,2-9-4,0 1 0,8-1 0,3 1 1,5-1 3,1 1 0,1 1 0,-3 3 0,-1 1 54,-3-2 1,1-1-1,5-3 3,1 1 1,-1 0 0,1 1-18,-1 4 0,-5-1 1,0 5-1,-1-2-42,-1-3 1,6 5-1,-7 0 1,3 2-8,-1 1 1,-1-9-1,4 4 17,-3 1 0,-7-1 129,2 4-89,-4 4 0,-8-4-12,0 12 1,-5-2-1,3 8 1,0 1 5,0 3 0,3 1 0,3 1 0,-2-1 17,-2 1 1,0 5-1,6 0 1,0 0 12,0 3 0,0-7 1,0 4-1,0-1-4,0 1 1,0-4-1,0 5 1,0-5-7,0-1 0,6-1 0,2 1 1,1-1-13,5 0 0,2 1 0,1-3 11,1-3 0,-1-2 1,0-6 84,1 1 0,-1 1-80,1-6 0,-3-2 1,-1-2-1,-4-3 22,-3-3 0,1 0 0,-4-3 0,2 1-34,-2-1 1,0 3 0,0-2-71,1-1 1,1-3-417,-6-1 1,-2 7 461,-4 4 0,-3 4 0,-9 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5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0 751 7301,'0'-11'-383,"0"-1"1,6 6 397,0-6 1,6 1-1,-5-7-91,3 1 1,-6-1-1,2 1 66,-4 0 1,-2-3 0,0-1 0,0-3 9,0 3 0,6 0 0,-1-1 0,1-3 1,2-2 1,-6 6-1,6-5 1,-3 3-17,1 0 1,6 0 0,-6 5 0,-2 1 27,-2-1 0,-2 1 60,0-1 0,-2 3-35,-4 3 0,2 4-23,-8 8 0,8 8 1,-1 4 26,3 3 0,0-3 1,-2 0-1,-2 1 4,2 3 0,2 1 0,4 1 0,2-1 0,2 1 1,2-7 0,-3 1 0,7 1-30,4 3 0,1-1 0,0-1 0,1-4-17,-1-2 0,1-1 0,-1-3 0,3 2-4,3-2 1,-4-2-1,5-2 1,-5-2-8,-1-4 1,-3 2 0,-1-7 0,-3-3-18,3-2 1,-4-1 0,-1-1 0,1 1-45,0 0 0,-4-1 1,3 1-1,1-1 7,0 1 0,-6 5 0,1 0 55,-3-1 0,4 3-101,0-2 224,0 9 0,-8-5 0,-2 10 3,-2 4 1,-6 3-1,7 9-60,1-1 1,2 1 0,2-1-44,0 1 1,0-1-1,0 1 1,2-3-73,4-3 0,-3 3 1,9-5-190,2 0 1,-5 3 0,3-7-199,2-2 446,1-2 0,3-2 0,-1 0 0</inkml:trace>
  <inkml:trace contextRef="#ctx0" brushRef="#br0" timeOffset="354">734 0 7386,'15'2'0,"-1"2"-320,-2 2 0,-1 2 0,7-2 343,-1 5 1,1 5 0,-1 1 0,1 3-33,-1 3 0,0-4 0,-1 5 1,-2-5 35,-3-2 0,-5 7 1,4 1-1,-3 0 4,-3 0 0,4 1 1,-2-5-1,-2 2-20,-2-1 0,-2 3 0,0-2 0,-2-2-31,-4-1 0,2-3 0,-8 1-30,-1-1 1,3-5-1,-1-2-119,-3-3 1,4-1 168,-1-6 0,-1-8 0,-5-1 0</inkml:trace>
  <inkml:trace contextRef="#ctx0" brushRef="#br0" timeOffset="1335">1817 53 6118,'-8'9'0,"-4"-1"-23,-3 0 0,-5 2 1,-1 7 75,-2 1 0,-3-1 0,5 0 0,-4 1-19,-2-1 1,3 3 0,-5 1 0,-2 4 16,-2 3 0,-4-5 0,-1 6 0,-5 2-8,-2 2 1,1 2-1,-5 0 1,3 2-23,-3 3 1,4-3 0,-1 6-1,-1-2-1,3-1 0,1 7 1,6-6-1,0-2 0,2-3 0,-2-3 0,12-1 0,0-5-14,0-2 0,1 4 0,9-6 0,1-1-25,3-3 1,1-1-49,-2-1 0,5-5-550,7-1 617,0-7 0,7-4 0,3-10 0</inkml:trace>
  <inkml:trace contextRef="#ctx0" brushRef="#br0" timeOffset="1992">1397 769 7340,'-9'0'-852,"-5"2"875,8 3 1,-1-3 2,1 4 1,-4-4 7,-7-2 1,-1 0-1,1 0-4,-1 0 0,1 0-34,-1 0 1,7 0 0,1-2 2,2-4 0,2 3 1,6-9-103,0-2 1,6 5 0,2-1 0,2 0 45,3 0 0,-3 7 0,2-5-4,1 0 0,3 6 0,1-4-2,1 4 0,-7 2 0,1 0 182,1 0 0,3 2-26,1 4 0,-1 4-94,-4 7 1,1 1 0,-7-1 1,-2 1 0,-2-7 0,-4 1 7,-4 2 0,-2 1 1,-5 1-1,3-3 74,2-1 0,-3-1 0,3 5 0,0-2-55,0-3 1,1-5-32,1 6 0,4-6 176,-4 5-99,4-7 0,10 4-80,3-8 0,5 0 0,1 0 0,1 0-2,-1 0 1,1-6 0,-1 0 0,1 2-30,-1 2 0,-5 2 0,0 0 1,1 0-88,3 0 1,1 0 0,1 0 0,-1-2 124,0-3 0,1 3 0,-1-6 0</inkml:trace>
  <inkml:trace contextRef="#ctx0" brushRef="#br0" timeOffset="2483">2009 734 6566,'17'0'-128,"1"0"0,-7 0 1,-1 2 141,-2 4 0,-2-3 0,-6 9 38,0 2 1,-8-7 0,-4 1-1,-3-2-13,-3 0 1,1 2 0,-1-5 0,1 3-34,-1-2 0,1 4 0,-1-2 0,1-2-16,-1-2 1,1-2 0,0 0 0,-1 0 28,1 0 0,-1 0 0,1 0-59,-1 0 0,1-8 0,1-4 37,5-3 0,3 3 1,8 0-1,0-1 0,0-3 1,0-1-1,0-1-1,0 1 0,0-1 0,0 1 2,0-1 1,8 1 0,3 1-1,5 5 1,-5-3 0,1 6-1,2 1-7,1-1 1,8 0-1,1 4 1,-3-2 3,-2 3 0,-1-5 0,1 2 0,3 2 48,1 2 0,0 2 1,-5 0-1,-1 0-26,1 0 1,-1 0-1,1 0 1,-1 0 51,0 0 0,-5 0 1,0 0-89,1 0 0,3 0-284,1 0-149,-7 0 452,6-8 0,-7-1 0,9-9 0</inkml:trace>
  <inkml:trace contextRef="#ctx0" brushRef="#br0" timeOffset="2985">2498 210 6610,'9'0'-320,"1"-2"633,-4-4-343,-4 4 1,8-6 3,-5 8 1,-1 0 35,8 0 0,-2 2 0,3 2-25,-1 2 1,-8 8 24,2-3 1,1-1 8,-1 2 0,-2-3 0,-8 5 0,-4-4 11,-1-3 0,3 1 0,-6-4 1,-1 2 0,5 2 1,0-5-2,0 3 0,4 6-49,-7-6 19,7 7 0,-4-9 0,10 6 1,4-2 1,4-3 0,7-5 0,2 0-13,5 0 0,-5 0 0,6 0 0,-1 0 28,-1 0 0,6 0 0,-6 0 0,1 0 28,1 0 0,-6 0 0,5 0 1,-5 0 25,-2 0 0,1 0 0,-1 0-342,1 0 14,-1 0 257,-7 0 0,-2 0 0,-8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1:24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 7569,'-17'1'-808,"-1"5"520,1-4 0,-1 8 289,1-4 1,-6 2 0,-1 5 0,3-1 54,2 1 1,-1 3-1,-1 1 1,-4 1 5,-2-1 1,3 1-1,-3 1 1,2 2-34,3 3 1,3 5 0,2-6 0,1 0-18,4 3 0,5-7 1,7 6-1,0-1-29,0-1 1,0 0 0,2-5 0,3-1 23,7 1 0,11-1 1,6 0-1,3-1-104,-3-4 0,9 1 1,-1-5-1,6 0 97,6-1 0,1-1 0,2-6 0</inkml:trace>
  <inkml:trace contextRef="#ctx0" brushRef="#br0" timeOffset="393">525 262 6501,'17'0'-54,"2"0"0,3 0 52,1 0 1,8 0-1,-2 0 1,2 0-6,-2 0 0,2 0 0,-7 2 0,-3 2 26,-1 2 0,-3 2 1,-2-2-12,-3 5 1,2-1-1,-8 2 83,-3 1 1,-1 3 0,-4-1-63,-3-3 0,1 4 1,-8-7-1,0 3-32,3-1 1,-7-1-1,5 4-86,-5-3 0,-1-7 1,1 4-16,4 0 1,-3-6-1,3 4-20,-3-4 124,-3-2 0,1-8 0,-1-2 0</inkml:trace>
  <inkml:trace contextRef="#ctx0" brushRef="#br0" timeOffset="722">1101 228 7569,'10'0'-1753,"-3"0"1769,-22 0 1,3 0 0,-11 0 63,4 0 0,7 5 1,0 3-52,-1 2 1,-1 1 0,1 7 63,1-1 0,2 1 1,-1-1-1,3 1-61,0-1 0,6 1 0,-4-1-21,4 1 1,2-1 0,2-1-1,4-5-11,6-5 0,3 2 0,3-2 0,-1-2-26,1-2 0,1-2 0,2 0 0,3 0-70,-3 0 0,4 0 96,-1 0 0,7 0 0,-4 0 0</inkml:trace>
  <inkml:trace contextRef="#ctx0" brushRef="#br0" timeOffset="950">1363 367 7569,'10'0'-538,"5"0"1,-5 0 505,7 0 1,1 0 0,1 0 0,3 0-307,1 0 338,0 0 0,2-7 0,2-3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1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227 210 7404,'10'-11'-502,"-4"-1"0,-6 8 514,-6-2 0,2 4 1,-7 2-10,-3 0 1,-2 0 0,-1 0 0,-1 0 54,1 0 0,0 0 0,1 2 0,2 2 40,3 2 1,5 2-57,-6-3 1,8 5-43,-1 8 0,3-7 12,2 1 1,6-6 0,1 3 0,3-1-61,4-4 0,1-2 0,3 0 50,-1 4 1,0-4 0,1 6-1,-1-3 4,1 1 1,-3 2 0,-1-4 0,-2 4-12,1 1 1,-3-3 2,2 6 0,-7-3 1,5 5-6,-2-2 5,-2-8 1,-8 9 0,-4-7 14,-6-2 0,-3 0 1,-3 0-1,1 1 1,-1-1 1,1-2-1,-3-2 1,-1 0 47,-2 0 0,0 0-111,5 0 1,1 0 0,-1 0-304,1 0 83,-1 0 1,7 0 268,-1 0 0,8 0 0,-4 0 0</inkml:trace>
  <inkml:trace contextRef="#ctx0" brushRef="#br0" timeOffset="376">524 18 7401,'0'-10'-574,"8"3"0,0 14 575,3 5 1,3 4 0,-8 1 0,-2 0 69,-2 1 1,-2-1-1,0 1 1,0-1 31,0 1 0,0-1 0,0 1 0,0-1-84,0 1 1,5-1 0,1 1-1,-2-1-34,-2 1 0,-2-1 0,0 0 1,0 1-42,0-1 0,6 1-125,0-1 0,0 1 49,-6-1 132,0-7 0,-8 5 0,-2-5 0</inkml:trace>
  <inkml:trace contextRef="#ctx0" brushRef="#br0" timeOffset="726">350 193 6479,'-10'0'6,"2"2"183,8 3 1,2-3-78,4 4 1,-2-4-1,7-2-7,3 0 0,2 0 0,1 0-24,0 0 1,1 0-1,-1 0 1,1 0-194,-1 0 1,1-2 0,-1-2 0,1-1 76,-1 1 1,1 2 0,-1 2-1,1 0-61,-1 0 0,0 0 0,1 0-39,-1 0 1,-5 0-1,0 0-74,1 0 0,-5 2 209,-2 3 0,4 5 0,-1 8 0</inkml:trace>
  <inkml:trace contextRef="#ctx0" brushRef="#br0" timeOffset="1158">839 245 7344,'11'0'-356,"1"0"1,-6 0-1,5 0 397,3 0 1,-4 0 0,1 0 14,3 0 0,-4 0 0,-1 2 0,1 2 6,0 2 0,-5 5 1,5-3-1,-2 2-30,-4 3 1,4-3-1,-3 2 1,-1 1-10,-2 3 1,4-4-1,0-1-201,-2 3 0,-2 1 78,-2 3 113,0-9 0,-2-1 27,-4-8 1,2 0-1,-6-2 25,3-4 0,-5-3 1,6-9-13,2 1 0,0 5 0,0 1 0,-1-3-51,1-2 0,2 5 0,4-1 0,4-1-49,5-3 0,-1 4 0,4 3 0,3 1 27,4 4 0,3-4 0,-5 2 0,2 3-141,3 1 1,-1 2-1,-6 0 1,1 2-61,-1 3 1,1-3 220,-1 4 0,1 4 0,-1 0 0</inkml:trace>
  <inkml:trace contextRef="#ctx0" brushRef="#br0" timeOffset="1423">1380 298 7523,'0'-10'-1337,"2"2"1386,4 8 0,-4 2 137,4 4 0,-5-2-76,-1 7 0,0 1 20,0 5 1,0 1-185,0-1 1,0 1-205,0-1 1,2-7 34,4-4 223,4-4 0,7-2 0,1 0 0</inkml:trace>
  <inkml:trace contextRef="#ctx0" brushRef="#br0" timeOffset="1562">1380 123 7569,'-8'-18'-364,"-1"1"0,-1-1 26,4 1 1,2 7 337,-2 4 0,4-3 0,-5-1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15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7341,'-17'0'-1456,"7"2"1363,4 3 375,5-3-202,1 6 0,1-8 0,5 0-61,6 0 1,-2 0 0,1 0 0,3 0 11,1 0 0,3 0 0,-1 0 0,3 0-61,3 0 1,-2 0-1,8 0 1,3 0 9,1 0 1,7 0-1,5 0 1,1 0 18,3 0 1,11 0 0,-7 0 0,1 0 23,0 0 0,4 0 1,3 0-1,-1 0 0,0 0 0,0 0 0,-4 0 0,3 0 1,-3 0 0,4 0 0,-2 0 1,-2 0 4,-1 0 0,1 0 0,-2 0 1,-3 0-11,-1 0 1,1 0 0,-1 0 0,-1 0 3,-3 0 1,-1-2-1,1-2 1,-5-2-21,-4 3 1,4 1 0,0 2 0,-5 0-5,-5 0 0,2 0 0,-5 0 0,-1 0-17,-4 0 1,-4 0 0,-1 0 0,-1 0-56,1 0 1,-1 0 0,1 0-274,-1 0-33,-7 0 379,-2 0 0,-24 0 0,-3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16.4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333 88 6569,'-18'18'-55,"7"-7"1,1 1-1,0 0 70,1-3 1,3 7 0,-6-5-13,-1 5 0,-3 1 1,-1-1-7,-1-4 1,6 1-1,1-7 10,-3-2 1,-1 4 0,-3-3 60,1-1 0,-1-4-61,1-5 0,1 1 0,3-6 0,3 0-7,2 1 1,0-1 0,5-4-1,-3 3-6,2-3 1,2-2-1,2-1-9,0 0 0,0-1 0,0 1-30,0-1 0,8 1 17,3-1 0,5 7 0,1 1-2,1 2 1,-1 2 0,1 6-1,-1 0 15,1 0 0,-1 0 0,1 0 0,-1 0-1,1 0 0,5 0 1,0 0-1,-2 0 29,-1 0 0,-3 0 0,1 0 35,-1 0 0,-5 0 1,0 0 0,1 0 0,-3 0-42,1 0 0,1 6 1,6 0-6,-1-2 1,-5-2-1,-1-2 1,3 0-1,1 0 1,3 0-1,-1 0 1,1 0 17,-1 0 1,1 0-1,-1 0 21,1 0 0,-1 0 0,1 0-12,-1 0 0,-5-6 1,-1 0-1,3 2 29,1 2 0,-3 2 0,0-2 0,1-2-47,3-1 0,1-1 1,1 6-35,-1 0 0,-5 0-179,0 0 1,-7 0-248,7 0 449,-8 0 0,-4 8 0,-10 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17.5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6101,'17'0'-10,"-7"2"1,-2 2 84,0 2 1,-5 0 0,9-6 1,0 0-35,5 0 1,-5 0-90,-1 0 0,1 0-79,6 0 0,-1 0 126,0 0 0,1 0 0,-1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17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6451,'12'2'-191,"-1"2"0,3 2 147,2-2 1,1-3 0,0-1 0,1 0 16,-1 0 0,1 6 0,-1 0 0,1-2 27,-1-2 0,1-2 0,-1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18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18 6667,'-15'-2'-515,"3"-3"485,4 3 49,8-6 1,2 8-5,4 0 0,-2 0 0,7 0 38,3 0 0,-4 0 1,1 0-1,3 0-26,2 0 0,1 0 1,0 0-1,1 0-8,-1 0 0,1 0 1,-1 0-1,1 0 9,-1 0 0,1 6 0,-1 2-17,1 1 1,-3 3 0,-3 5-29,-6 1 0,-4-7 0,-2 1 0,0 2-10,0 1 0,-8 3 0,-4-1 14,-3 1 0,-3-7 0,1-1 0,1 0 7,5-1 1,-5-5 0,4 2-1,-3-4-2,-3-2 0,7 6 1,-1 0 16,-1-3 18,5-1 1,2-2-26,12 0 0,3 0 0,9 0 0,-1 0 1,1 0 0,5 0 0,0 0 0,-1 2 2,-3 4 0,4-4 0,1 6 1,-3-2 10,-2 0 0,-1 7 0,-1-1-1,1 3 0,-1 3 0,-1-1-15,-4 1 0,1-7 1,-7 1 1,-2 2 0,-2 1 0,-2 3-4,0-1 1,-2-5-1,-4-3 1,-4 1 3,1 0 1,-7-4 0,4 3 0,-3 1-3,-3 0 1,1-5 0,-1 5 0,3 0 1,3 0 1,-3-7 9,3 3 1,-3 2 3,-3-2 0,7 0-11,-1-6 0,6-2-6,-6-4 1,7-2 0,-5-5-13,2 1 1,2 6 0,6-6 10,0-1 0,2-1 1,2 1-1,4 1 1,2-1 0,-5 3 0,7-2 0,2 1 4,1 1 0,3-6 1,-1 5-1,1-3 7,-1 2 0,0-1 1,1 5-1,-1-2-1,1-3 1,-1 3 0,1 0 0,-3 1 2,-3-1 0,4 4 1,-5-5-1,5-1 4,1 2 1,1-5 0,-1 3 0,1-2 5,-1 3 0,6-5 0,1 5 0,-3-3 22,-2 2 1,-1-1 0,-3 5 0,-1 0 84,-2 1 219,-1-7-459,7 12-224,-9-6 0,-1 10-164,-8 4 499,-8-4 0,6 21 0,-5-3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13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1 296 7199,'6'-12'-322,"0"0"0,7 9 0,-1-5 313,3 0 0,3 6 25,-1-4 1,1 4-1,-1 2 1,1 0 11,-1 0 0,1 0 0,-1 0 1,1 0 22,-1 0 1,0 0 0,1 0 0,-1 0-30,1 0 1,-1 0 0,1 0-1,-1 2-46,1 4 0,-7-2 1,1 6-1,0-1 8,-3 1 1,5 2 0,-8 5-6,-2 1 0,-2-1 1,-4 1 21,-4-1 1,2-1 0,-8-3 0,-1-3 10,-3-2 0,-1 3 1,-1-5-1,1 0-50,-1 2 1,1-6 0,-1 5 0,1-1-95,-1 0 0,1 0 51,0-6 81,7 0 0,-6-8 0,7-2 0</inkml:trace>
  <inkml:trace contextRef="#ctx0" brushRef="#br0" timeOffset="379">542 156 6199,'-9'8'5,"-5"-4"1,6 5 0,-1 1 20,-5 0 1,4 0 0,1 3-1,-1-1 21,0 1 1,4 3 0,-3 1 13,1 1 1,2-1-9,6 1 0,0-1-55,0 1 0,2-3 1,4-3-135,6-6 87,3 3 1,3-7 0,1 4 0,2-4 48,3-2 0,7 8 0,-4 1 0</inkml:trace>
  <inkml:trace contextRef="#ctx0" brushRef="#br0" timeOffset="830">839 366 6744,'18'0'-267,"-1"0"1,1 0 218,-1 0 1,-5-6-1,-1 0 1,3 2 50,2 2 0,1 2 0,0 0 0,1 0-4,-1 0 0,7 0 1,1 0-1,0 0-27,0 0 0,4 0 1,-3 0-1,-1 0 28,0 0 0,6-8 0,-4-1 0</inkml:trace>
  <inkml:trace contextRef="#ctx0" brushRef="#br0" timeOffset="1597">1538 645 6377,'17'0'38,"1"-2"-1,-1-4 1,-5-3-1,-2-9-7,-3 1 1,-1-1 0,-6 1-12,0-1 1,6-5 0,0 0-1,-2 1-14,-2 3 1,-2-4 0,0-3 0,0 1-16,0 0 0,0 0 0,0 3 1,0-3-12,0-2 1,0 6-1,0-5 1,0 3 13,0 0 1,0 0 0,0 5 2,0 1 1,0-1-1,0 1 3,0-1 1,0 1-29,0-1 0,0 9 1,0 3 44,0 12 1,0 3 0,0 9-18,0-1 0,0 1 0,0-1 0,2-1 74,3-5 0,-1 5 1,6-4-1,0 3-41,-1 3 0,-3-1 0,6-1 1,1-3-34,3-1 1,1-3 0,1 3-1,-1-4 1,1 0 1,-1-6 0,1 3-1,-1-3-8,1-2 0,-1 0 0,1 0 1,-1-2 4,1-3 1,-1 1-1,0-8 1,1 0 2,-1 3 1,-1-7 0,-3 5-1,-3-5 0,-2-1 1,0-1 0,-4 1-1,1-1-1,-1 1 1,-2-1 1,-2 1 0,-2 1-27,-4 5 1,3 3-1,-9 8-46,-2 0 0,7 2 78,1 4 0,4 3 0,2 9 45,0-1 1,0-5 0,0-1-33,0 3 0,2 2 1,2 1-1,3-1-27,3-5 1,2 5-1,5-5 1,1 5-128,-1 1 1,1-1 0,-1-3 0,1-1 134,-1 2 0,8 1 0,2 3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11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7469,'10'0'-523,"-2"0"0,-8 2 620,0 3 0,0 5-74,0 8 0,0-1 0,0 0 1,2-1-7,4-4 0,-4 3 1,5-1-1,-1 5-25,0 4 0,0 1 1,-6-7-1,2 3 5,4 3 1,-5-4 0,5 5 0,-4-3 3,-2 2 1,0-3-1,0 3 1,0-4 1,0-1 1,0-1-1,0 1 1,0-1-3,0 1 0,0-7 0,0 1-21,0 1 117,0-5-76,0 0 0,0-10-21,0-4 0,0 2 0,0-7-6,0-3 0,0 4 0,2 1-9,4 1 1,-2 0 0,8 4 0,1-2-5,3 3 1,1 1 0,2 2 29,5 0 1,-5 0-1,4 0 1,-3 0 1,-3 0 0,7 0 0,-1 0 1,0 0-58,2 0 1,-5 0 0,3 0 0,-3 0-100,-3 0 1,0 2-1,1 1 143,-1 3 0,-7 8 0,6-12 0,-7 6 0</inkml:trace>
  <inkml:trace contextRef="#ctx0" brushRef="#br0" timeOffset="458">612 420 7569,'11'0'-420,"1"0"307,-8 0 0,11 0 0,-3 0-35,3 0 1,-3 0-1,0 0 173,1 0 1,-3 0-41,2 0 0,-6-6 50,5 0 0,-1-7 1,3 3-29,-1 0 1,-8-5-17,2 3 1,-4 2-1,-2-1-16,0-3 1,0 4 0,-2 1 9,-4 1 1,2 2 24,-8 6 1,1 0 0,-7 0 9,1 0 1,-1 6 0,3 2 0,1 1 11,3 5 1,1 1 0,-4 5-1,5 1-1,1 2 1,2 1-1,6-7 1,0 1 11,0-1 0,0 1 0,2-3 0,2-1-7,2-3 1,7-1 0,-1 4 0,3-5-32,3-1 0,-1 4 1,1-6-1,-1-3-70,1-1 0,5-2 0,2 0 0,1 0-69,-1 0 1,0 0 0,-4-2 0,3-1-253,-3-3 386,6-8 0,-7-3 0,5-10 0</inkml:trace>
  <inkml:trace contextRef="#ctx0" brushRef="#br0" timeOffset="725">1153 123 7569,'0'-18'-1205,"0"9"1178,0-7 0,0 12 0,2-5 83,4 1 1,-4 4-16,4 10 1,1 3-1,-1 9-13,-2-1 0,-2 1 0,-2-1 1,0 3-26,0 3 1,0-4 0,0 7 0,0-3-23,0 0 1,0 0 0,0-5 0,0-1 10,0 1 0,6-1 1,2 1-1,-1-1-54,1 1 0,4-7 0,-5 1-139,3 2 0,2-7 201,5-1 0,-7 4 0,-2 0 0</inkml:trace>
  <inkml:trace contextRef="#ctx0" brushRef="#br0" timeOffset="888">1136 350 7487,'0'-12'13,"1"3"-68,5 1 1,4 2 0,9 6 0,3 0-357,1 0 0,8 0 411,-2 0 0,4 0 0,2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24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6876,'12'0'-174,"0"0"0,-1 0 258,7 0 0,-7 0-70,1 0 1,-6 0-476,5 0 461,1 0 0,6 0 0,-1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24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7569,'0'9'-123,"0"-1"0,2-8 1,5 0-1,9 0-125,5 0 1,4 0-1,-1 0 1,3 0 247,0 0 0,6 0 0,-6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25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53 6576,'10'2'-77,"-3"2"136,1 2 0,-6 7 1,4-1-30,-4 4 1,-2 1-1,0 0 1,-2-1 54,-4-4 0,2 3-19,-7-3 0,1-3 0,-4 1-56,3-2 1,-1 0 0,-6-4 0,1 1-27,0-1 0,-1-2 0,1-2 14,-1 0 1,1 0-1,-1 0-7,1 0 0,5-2-7,0-4 1,7-1 0,-5-7-18,2 2 0,2 1 0,6-7 1,6 1 0,2-1-73,2 1 0,-5 5 54,7 1 1,0 1-1,3-4 73,-3 3 1,3 7 9,-3-2 1,4 4 0,1 2 25,1 0 1,-1 0-1,0 0-22,1 0 1,1 0 14,5 0 0,-5 0 0,6 0-17,1 0 1,-7 0-1,4 0 1,-3 0-4,-3 0 1,1 0-1,-1 0 1,0 0 0,1 0 1,-1 0 0,1 0 0,-1 0-26,1 0 0,-1 0 0,1 0-16,-1 0 1,1 0 14,-1 0 0,1 0-7,-1 0 0,-7-2 1,-3-2-12,1-2 0,-6-1 0,6 3-281,0-2 1,-4 0-253,7 6 545,-7-8 0,12 6 0,-7-5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0.1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437 403 7177,'-9'-8'-207,"-7"6"0,12-12 1,-7 8 179,-3 3 0,4 1 0,-1 0 66,-3-4 1,4 4 0,-1-4 14,-3 4 0,-1 2 1,-3 0-40,1 0 0,-3 0 1,-1 2-1,-2 4 14,1 6 1,-3-3-1,2 1 1,2 0-54,1-1 0,3 1 0,1 4 1,3-3 38,1 3 1,2-4-1,-1 1 1,5 3 1,4 1 7,2 3 0,2-7 1,4-1 10,5-2 0,5-2 0,1-6 0,1 0-33,-1 0 0,6 0 0,3 0 1,-1 0-29,0 0 1,6 0 0,-4 0 0,2 0-57,1 0 1,-7 0-1,4 0 1,-2 0 5,-3 0 0,-3-2 1,-2-2-1,1-2-63,-1 2 0,-1 0 1,-3 0 138,-1-1 0,-8-9 0,12 4 0,-7-7 0</inkml:trace>
  <inkml:trace contextRef="#ctx0" brushRef="#br0" timeOffset="423">437 1 6967,'0'10'-287,"0"-3"0,8 1 338,4 4 0,-4-3 0,-3 3 0,-3 2 19,-2 1 0,6 3 0,0-1 1,-2 1-41,-2-1 1,-2 1 0,0 1 0,2 2-7,4 3 1,-4 5-1,3-6 1,-3-2 1,-2-1 0,0 3 0,0 0 1,0-1-58,0-3 1,0-1-1,0-1 1,0 0 6,0 1 1,0-6 0,0-1-55,0 3 1,0-5-342,0 3 109,0 0 310,0-3 0,8-1 0,2-8 0</inkml:trace>
  <inkml:trace contextRef="#ctx0" brushRef="#br0" timeOffset="646">647 420 7370,'12'0'-184,"-1"0"1,-5 2 0,4 4-23,-2 5 1,-3-1 0,-3 2 190,4 1 0,-4 3 62,4 1-151,-4 1 104,-2-1 0,-8-7 0,-2-2 0</inkml:trace>
  <inkml:trace contextRef="#ctx0" brushRef="#br0" timeOffset="784">717 210 7569,'0'-9'-1518,"0"1"1518,0 8 0,0 0 0,0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26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70 7569,'-8'-10'-1078,"6"-5"955,-5 13 123,7-14 0,2 14 209,3-3 1,5-3-98,8 2 1,-7 0 0,1 6-69,1 0 1,3 0-1,1 0 1,1 0 31,-1 0 1,1 2-1,-1 4-98,1 6 0,-3 3 1,-1 1-1,-4-3-60,-3-1 0,-1-1 1,-6 7-1,0-1 72,0 1 0,0-6 0,-2-1 0,-2 3 6,-2 1 1,-7-3-1,1-2 1,-3-1-5,-3 1 0,7-4 0,-1 4-1,-2-3 0,1 1 0,-1-4 3,3 2 0,9 0-16,2-6 1,2 0-1,9 0 1,3 0-20,1 0 0,9 0 0,-1 0 0,0 0 40,2 0 0,-3 2 1,5 1-1,-2 5 54,-3 2 0,-3-4 1,-2 3-1,1 1-39,-1 0 0,1 1 1,-3 7-1,-1-3 18,-2-3 1,-7 2 0,5-7 0,-2 3-8,-4 4 0,-2 1 0,-4 1-56,-4-5 1,-4 5-1,-7-6 1,-1-1 25,1-3 1,-1 2-1,1-2 1,-3-2 27,-3-2 1,4 3-1,-5 1 13,5-2 0,2-2-24,-1-2 1,3-8-16,3-3 1,4 1 0,8-2 0,0-1 0,0 3 0,2 0 1,2 1 13,2-1 1,5-2-1,-3-3 1,2 1-10,4 2 1,-5 3 0,3-5 0,0 3 14,-3-3 0,7 0 0,-5 1 0,5 1 15,1-1 0,7 3 1,-1-2-1,-2-1 41,-1-3 0,-1 1 0,2 1 0,3 2-30,-3-1 1,-2 3-1,-1-2 1,-1 1-8,1 1 1,-1-3-1,1 5-493,-1-2-591,1 6 1047,-9-4 0,-16 16 0,-13 2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23.8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1 296 7569,'11'0'-259,"1"0"0,-1 0 0,7-2 368,-1-4 0,1 4 0,-1-4 0,3 4-148,3 2 1,-4 0-1,7 0 1,-3 0-26,0 0 0,1 0 0,-7 2 1,0 2-63,1 2 1,-1 0 0,1-6 125,-1 0 0,9 0 0,1 0 0</inkml:trace>
  <inkml:trace contextRef="#ctx0" brushRef="#br0" timeOffset="735">577 488 6666,'0'10'230,"8"5"-20,1-13 0,9 6 0,-3-10-177,-3-4 1,-2-2 0,-5-5 0,5 1-60,0-1 1,3-3 0,-5-1 0,0-1-11,0 1 1,3-3 0,-3-1 0,0-2-56,0 1 0,3-3 1,-3 0-1,0 0 26,0-1 0,-3-5 0,-5 4 0,0 0 47,0 4 0,0 3 0,0 3-32,0-1 1,0 1 317,0-1-259,0 9 0,0 9 1,0 11 18,0 5 0,0-4 0,0-1 0,0 3 34,0 1 1,0 3-1,0-1 1,2 1 4,4-1 0,-4 1 0,6-3 0,-2-1 18,0-3 1,1 1-1,-1 5-31,6 1 0,-3-8 0,3-3-63,2 1 1,1-6 0,3 4 0,-1-4 27,1-2 0,-1-2 0,1-2-122,-1-2 1,0-7 0,1 1 0,1-4 50,5-1 1,-11 0 0,5-1-1,-3 1-29,1-1 0,-5 1 0,-1-1 0,-2 1 41,-4-1 1,-2 1 39,-2-1 1,-2 3 28,-4 3 1,2-1-29,-8 7 1,7 2-1,-5 10 143,2 5 1,2 5 0,6 1-104,0 1 1,0-1-1,0 1 1,2-1-30,4 1 1,-2-3 0,8-1 0,1-4-28,3-3 0,-1 7 0,-1-4 0,-3-1-121,3-3 1,7 2-1,3-2 1,-1-2-555,2-3 690,-5-1 0,13 8 0,-6 2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23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6494,'0'-12'3,"2"3"1,3 1-1,7 2 1,4 0-1,1 0 45,0 2 1,-5 3-1,0 1 1,1 0 23,3 0 0,1 0 0,1 0 0,-1 0-61,1 0 0,-1 0 0,1 2 1,-1 1 13,1 3 0,1 2 0,0-2 0,1 3-2,-5 1 1,-3 6-1,2-5-63,-3 5 0,-7 1 54,2 1 1,-12-1 0,-6-1 0,-3-3-1,-3-1 1,1-8 0,-2 4 0,-3-3-19,-1 1 1,-6 0 0,6-6 0,-1 0-72,-1 0 1,6 0-1,-5 0 1,5 0-159,1 0 1,7 0-21,-1 0 1,10-2 252,2-4 0,8-3 0,9-9 0</inkml:trace>
  <inkml:trace contextRef="#ctx0" brushRef="#br0" timeOffset="293">455 71 7491,'17'-18'-136,"-5"6"-251,-1 1 0,-5 5 16,6-6 415,-8 8 1,2-3 118,-12 7 1,-4 0 0,-7 2-28,-1 3 0,1 5 0,-1 6 0,1-3-97,-1-1 0,7 0 1,1 5-1,2 0-21,4 1 1,2-1-1,2 1-28,0-1 1,2-1 0,2-3 0,4-1-34,2 2 1,3-5 0,9 1 0,3-2-82,2-4 1,-4 3-1,6-1 1,0-2 123,-1-2 0,5-2 0,-6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29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6662,'12'0'105,"-1"0"1,1 0 0,3-2-1,-1-2-125,-2-1 1,-1-1 0,7 6 1,-1 0 0,1 0 0,-1 0 0,1 0 0,-7 0 0,1 2 1,1 2-47,3 1 0,-4 1 0,-1-6-562,3 0 626,-6 8 0,7-6 0,-5 6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29.4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7569,'0'10'34,"2"-2"1,3-8-270,7 0 1,4 0 0,1 0-1,0 0 124,1 0 0,1 0 0,3 0 0,1 0-69,-2 0 180,-1 0 0,5 0 0,2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30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1 6648,'0'12'18,"0"-1"1,-2-5-1,-2 6 56,-1 1 0,-3-3 1,4 2-1,-4-1-19,-2-1 0,5 5 0,-5-3-41,2 4 1,-5-1-1,3-1 1,-2-3 0,1 3 1,5-6-1,-4-1 1,0-1-55,1 0 1,-3 2-1,-5-4 13,-1 2 1,1-1-1,-1-5-14,1 0 0,-1-5 1,3-3-1,1 0 27,3 0 1,5-3-1,-4 3 1,0-2-21,1-3 1,5 3 0,-2-2-1,4-1 4,2-3 1,0 5 0,0-1 4,0-2 0,0-1 36,0-3 0,8 9 4,3 3 1,5 4 0,1 2 0,1 0-28,-1 0 1,1 0 0,-1 0-1,1 0 4,-1 0 0,6 0 0,1 0 1,-3 0 89,-2 0 0,5 0 0,1 0 0,0 0-28,0 0 0,6 0 1,-3 0-1,-1 0 51,-4 0 1,2 0 0,-1 0-1,-3 0-27,-2 0 0,-1 0 0,1 0 1,3 0-22,1 0 0,0 0 0,-5 0 0,-1 0-53,1 0 0,-1-6 0,0 0 1,1 2-22,-1 2 0,1 2 1,-1 0-1,1 0-451,-1 0 0,1 2-593,-1 4 1060,1-4 0,-1 14 0,1-7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3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298 489 7569,'9'0'-321,"1"0"-60,-4 0 1,-2 0 0,5-2 471,-1-4 1,-2 3 0,-6-9 46,0-2 0,-2-1-65,-4-3 1,-3 3 0,-7 1 0,2 5-31,3 1 0,-1 2 1,-5 6-1,-1 0-13,1 0 0,-7 0 0,1 0 0,0 0-71,-2 0 1,5 6 0,-3 2-1,4-1 57,1 1 1,3 6 0,3-3-1,4 5 21,0 1 1,6 1-1,-3-1-19,3 1 0,4-1 0,3 1 0,5-1-27,0 1 1,5-7 0,-1-1 0,5 0 12,5-1 0,5-5 1,-6 2-1,0-4-158,3-2 1,-7 0 0,6 0-1,-2 0-6,1 0 1,-1-6-1,-5-2 1,-3-1 159,-3-5 0,3-1 0,-5-11 0,7-1 0</inkml:trace>
  <inkml:trace contextRef="#ctx0" brushRef="#br0" timeOffset="312">402 0 7246,'-17'0'-806,"5"0"484,1 0 380,-1 0 1,4 0 34,8 0 0,2 6 122,10 0 1,-8 7 0,2-1-84,-5 4 1,1 1 0,2 2 0,2 3-68,-2 1 0,-2 0 0,-2-5 0,0 1-1,0 5 0,0-5 0,0 6 1,0-2-74,0 1 0,0 5 0,0-4 0,0 0-35,0 1 0,6-3 0,0-6 0,-3 3-97,-1 3 0,-2-4 0,2 3 0,2-7-112,2-3 1,2-2 0,-4 3 0,3-3 252,3-2 0,2 5 0,5-3 0</inkml:trace>
  <inkml:trace contextRef="#ctx0" brushRef="#br0" timeOffset="1138">612 315 7569,'2'-16'0,"2"2"-38,2 3 1,7 7 0,-1-4-105,3 0 1,3 6 0,-1-3 0,1 3 207,-1 2 0,-5 0 1,-1 0 28,3 0 0,-4 0 1,1 2-62,3 3 0,-6-1 0,-2 8-60,-4 2 0,3 1 1,1 3 36,-2-1 0,-4-1 0,-4-3-152,-2-1 0,-7-1 112,1 7 0,-1-6 0,-1-3-30,2-1-172,8-2 184,-3-6 0,9 0 0,3 0 1,7 0 41,4 0 0,1 0 0,2 0 0,3 0 73,1 0 1,0 2 0,-5 2-1,-1 1 11,1-1 0,-1 6 0,1 0 0,-1 1-45,1 1 1,-7 0 0,1 5-27,2 1 0,-1-1 0,-1 1 1,-5-1 2,1 0 1,-6 1-1,4-1 1,-6 1 14,-6-1 1,2 1-1,-7-1 1,-3-1-24,-1-5 0,-3 5 0,-1-4 0,-3 1-17,-1-1 1,0 1 0,3-5 0,-1 0 6,-2 0 1,-1-2-1,7-6 1,0 0 19,-1 0 1,1 0-1,-1 0 5,1 0 1,1-2 0,3-4-29,1-6 0,8 2 0,-2-1-49,4-3 1,2-1-1,0-3 50,0 1 1,0 5 0,2 2 0,2 1-3,2-1 1,8 0 0,-5-3 0,3 1 14,-1-2 0,1 5 0,6-3 1,-1 0 22,1 3 0,-1-7 0,0 7 0,1-3 4,-1 0 0,1 3 0,-3-5 0,-1 4 1,-2 3 1,-7-5 0,7 4 0,0-2-23,-3-3 0,7 3 0,-4-2 1,3-1-19,3-3 0,-1-1 0,0 1 0,1 3 36,-1 1 0,1 1 0,-1-7 78,1 1 0,-1 1 0,1 4 115,-1 7-143,-7-5 0,5 8 0,-3-6 1,4 0 1,1 5 0,1-7 0,-1 2 50,0 4 0,1-4 0,-1 3-80,1 1 1,-7 2 0,-1 0-1,0-2-348,0-2 0,-5 0 0,5 8-47,-2 4 0,-2-2 345,-6 8 0,-8-1 0,-2 7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27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367 561 7569,'-17'-17'-536,"5"5"1,0 3 493,-1 1 1,3 0-1,-2 4 90,-1-2 8,-3 1 1,-1-1 0,-1 0-13,1 2 1,-1 2 0,1 2 0,-1 0 1,1 0 0,0 2 0,-1 2 13,1 2 0,1 7 0,3-3 0,3 2-13,2-1 0,-4 1 0,7 5 0,1 1-12,2-1 1,-4 1 0,0-1 0,2 1-3,2-1 1,2 1-1,2-3 1,2-1 4,2-3 0,6-5 1,-5 4-1,3-2-2,4-4 0,7-2 1,4-2-1,0 0-22,1 0 1,3 0 0,-4-2 0,2-2 1,4-2 1,-4-8-1,1 5 1,-1-3-192,0 0 0,-6 3 0,2-5 0,-5 2-40,-6-1 0,1-3 1,-5-1-1,0-3-381,-1-3 597,-1 4 0,2-14 0,2 6 0</inkml:trace>
  <inkml:trace contextRef="#ctx0" brushRef="#br0" timeOffset="295">350 20 7386,'0'-17'-418,"2"15"0,1 8 450,3 7 0,2 10 1,-4 1-1,2-3 15,-2-2 1,-1 5-1,1-1 1,2-2-17,-2-1 1,0 3 0,0 0 0,2 1 78,-3 1 1,5-6 0,-2 6-1,-2-1-65,-2-1 0,0 6 1,2-4-1,2 1-32,-3-1 1,-1 4 0,-2-6-1,2-1-194,4-3 1,-4-2 0,4 1 0,-4-1-23,-2 1 0,6-7 0,1 1 203,3 2 0,2 1 0,5 3 0</inkml:trace>
  <inkml:trace contextRef="#ctx0" brushRef="#br0" timeOffset="699">786 439 7569,'18'-6'-614,"-1"1"1,-5-1 523,-1 6 0,-5-2 0,6-2 137,1-2 0,-3 0 1,2 6 12,1 0 1,-3 0-1,2 0-30,1 0 1,3 0 0,1 0 0,1 0 25,-1 0 1,-5 6 0,0 2 23,1 2 0,3-1 0,-1 5-30,-3-2 0,1-1 0,-7 7-27,-2-1 1,-2-5 0,-2-1-2,0 3 0,0-4 0,-2-1 0,-4-1-15,-5-4 1,-5 4-1,-1 0 1,-1-1-69,1 1 1,-3-2 0,-1-6 47,-2 0 0,-1 6-703,7 0 490,7-1 226,2-12 0,8 5 0,0-6 0</inkml:trace>
  <inkml:trace contextRef="#ctx0" brushRef="#br0" timeOffset="1041">1345 439 7569,'-8'-9'-716,"6"-7"0,-11 12 662,7-8 1,-2 9 105,2-3 1,2 4 101,-7 2 0,5 0 1,-6 2-116,-1 4 0,3-3 1,-2 7-1,1 0-22,1 0 1,-5-1 0,3 5 16,-4-2 0,1-1 0,3 7 0,4-3 18,1-3 1,5 3 0,-4-3-8,4 3 0,2 3 1,2-3 25,4-3 0,-2 2 1,5-7-1,1 1-56,0 0 0,1 4 1,7-7-1,-1-1-102,1-2 1,1-2-1,3 0 1,1 2 17,-2 4 1,4-4-1,1 4 69,1-4 0,2-2 0,6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35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629 1 7569,'-17'0'-259,"5"0"-346,1 0 0,5 0 540,-6 0 112,0 0 0,-5 0 54,0 0 1,5 0 0,2 2 0,0 1 10,1 3 1,3 6-1,-4-4-68,2 1 0,-3 3 0,5 5-44,2 1 1,-4 1 0,3 3 0,1 3 0,2 0 18,2 0 0,0 6 0,0-3 0,0 1-18,0 0 0,-2 0 0,-2 6 0,-2 2-3,2 3 0,2-3 0,2 6 1,0 0-7,0 3 1,6-1 0,0 1 0,0 3 4,2 1 1,-5 5 0,7 1-1,0 2-4,-1-1 0,-3-3 1,4-2-1,0 1 5,-1-1 0,-5 0 0,2 1 0,-4-1 26,-2 1 0,0-1 0,-2 0 1,-2-1 47,-2-5 0,-11 9 0,3-7 0,-1-1-25,-6-3 0,3-1 1,-5-4-1,3 2 5,3-2 1,-1-5-1,1-3 1,-1-3 7,1-3 0,-6-2 0,-1-5 0,3-1-13,2 1 1,-5-1-1,-1 0 1,0-1-67,0-4 1,1 1 0,7-7 16,0-2 0,1 0-984,4 2 986,5-4 0,7-2 0,0-10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36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7129,'11'-6'-1225,"-1"-2"1365,-2-2 0,0 6 0,-4-3-97,1-1 1,9 6 0,-2-4-9,3 4 0,3 2 0,-1 0-22,1 0 0,-1 0 0,0 0 1,1 0 18,-1 0 0,1 0 0,-1 0 1,1 0 28,-1 0 0,1 0 1,-1 0-1,1 0-27,-1 0 1,1 8-45,-1 4 0,-1 3 11,-5 3 0,-3-7 0,-8 1 17,0 2 0,-8-5 0,-3 3-29,-5 1 1,-1-3-1,-1 2-24,1 1 0,1 3 1,3-1-118,1-3 1,8 4 27,-2-5 109,4 5 1,4-7 0,4-3 0,6-4 19,3-2 1,3 0 0,-1 0 0,1 0 13,-1 0 1,0 0 0,1 0 2,-1 0 0,-5 0 1,0 0 38,1 0 1,-5 2-48,-2 4 1,-2 2-1,0 5-10,1-1 1,1 0 0,-6 5-48,0 1 1,0 7 0,-2 2 16,-3 0 0,1-2 0,-6-7 0,0-1 9,1 1 1,3-7 0,-4 1 0,0 0 4,1-3 0,-3 1 0,-6-6 19,1 2 1,5 0 0,1-6 0,-3 0 1,1-2 0,-1-2 5,2-2 1,8-8-9,-1 3 0,3-5 0,2-1 1,0-1-2,0 1 0,6-1 0,1 1 1,3-1 11,4 1 1,1-1 0,3 1 0,-1 1 28,0 5 0,7-5 0,-1 5 0,-2-5-18,-1-1 1,-3-1 0,1 3 0,-3 1 56,-3 2 1,3 3 0,-3-5 0,4 3-48,1-3 0,-5 4 1,-1 1-1,1-1-79,-2 0 0,3 4 0,-5-3 0,0-1-516,0 0 250,5 6 0,-9-3 307,8 7 0,-8 0 0,3 0 0,-7 0 0</inkml:trace>
  <inkml:trace contextRef="#ctx0" brushRef="#br0" timeOffset="287">944 367 7284,'8'10'-236,"-6"5"1,3-3 245,-3 3 0,-2 3 0,0-1-9,0 1 1,0 5-1,0 0 1,0-1-35,0-3 1,-2 1 0,-1 1 0,-3 2-143,2-1 1,2 3 174,2-2 0,-8 0 0,-2-5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9:52.924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7091 2113 6008,'10'0'498,"-2"0"-445,-8 0 950,0 0-937,0 8 0,0-4 1,0 8 5,0 1 1,0-3 0,0 2-47,0 1 0,0 3 0,0 1 0,-2 1-32,-4-1 0,4 1 0,-4-1 0,4 0 49,2 1-6,0-1-42,0-7 0,0 6 5,0-5 24,0 5-16,0 1 0,0 1 3,0-1 1,0 1 93,0-1-82,0 1-5,0-1 13,0 1 1,0-7-6,0 1 1,-2-2 0,-2 3 0,-2-1 30,3 1 1,1-3-40,2 2-87,0-1 0,0 1-455,0 0-402,0-9 926,0 5 0,-8-16 0,-2-1 0</inkml:trace>
  <inkml:trace contextRef="#ctx0" brushRef="#br0" timeOffset="10222">7126 4279 6515,'10'0'-45,"-1"-2"85,-3-4 1,-2-2 0,6-5-19,-2 1 0,-1 3 0,-3-5 25,2 2 1,0 1-94,-6-7 1,0 1 79,0-1-15,0 9 1,0-1-2,0 4 0,0 6 34,0 0 1,0 8-1,0 9-22,0 1 0,6-7 1,0 1-1,-3 2 15,-1 1 0,-2 3 0,0-1 0,2 0-6,4 1 0,-4-1 0,4 1 0,-2-1-131,2 1 0,-4-1 0,3 1 2,-3-1 0,0-1 0,2-3-118,2-1 1,0 0-36,-6 5 0,-2-1 243,-4-5 0,-4 5 0,-7-7 0</inkml:trace>
  <inkml:trace contextRef="#ctx0" brushRef="#br0" timeOffset="11002">7021 4628 6479,'10'0'474,"0"0"-396,-5 0 1,-1 0-34,8 0 1,0 0-81,5 0 1,-5 0-1,-1 0 45,3 0 1,-4 0-1,1 0-12,3 0 0,-4 0 0,3 0-4,7 0 1,-9 0-1,7 0-5,-3 0 0,1 0 37,1 0 0,1 2 9,-1 4 1,-5-4-27,-1 4 1,-5-4-32,6-2 0,-8 2 0,2 3 0,-3-3-27,3 4 13,-4-4-168,6-2-154,-8 0-121,0 0 415,0 8 48,0-6 135,0 6 266,0-8 0,0 0-118,8 0-83,-6 0 0,11 2-57,-7 3 0,2-3-202,-2 4-252,-4-4 0,5 0-392,-7 4 719,0-4 0,8 13 0,2-5 0</inkml:trace>
  <inkml:trace contextRef="#ctx0" brushRef="#br0" timeOffset="-57779">2585 210 7338,'-11'0'-774,"-1"0"819,-2 0 1,5 0-1,-3 0 0,-1 0 0,-3 6 1,-1 1-23,-1 3 1,6-4-1,1 4 1,-3-1 8,-1 1 1,-3-4-1,1 5 1,-1 3 0,1 2 1,-1-5-1,1 1 1,1 1-33,5 3 1,-3 1 0,8 1-1,2-1 23,3 1 0,-1-1 0,-2 1 0,-2-1 23,2 1 1,2-1 0,2 1-1,0-1-47,0 1 1,0-7 0,2 1-1,2 1-18,2 3 1,1-1 0,-3-1 0,4-4-25,2-2 0,-4 3 0,3-3 0,1 0-106,0-1 1,-1 1 0,5-4 0,-2 2-445,1-2 592,3-2 0,1-2 0,1 0 0</inkml:trace>
  <inkml:trace contextRef="#ctx0" brushRef="#br0" timeOffset="-56885">2585 472 7569,'10'-8'-174,"6"6"0,-13-6 0,7 6 0,0-2 1,0-1 101,3 1 0,-3 2 0,1 2 0,3 0 90,2 0 0,1 0 0,1 0 1,-1 0 18,0 0 1,1 0-1,-1 0 1,1 0-5,-1 0 1,1 0 0,-3 2-52,-3 4 1,2-3-1,-9 9-56,-1 2 0,-2 1 62,-2 3 1,-2-1-1,-4 1-1,-5-1 0,1-5 0,-2-3 0,1 1 17,1 0 0,-5-6 0,5 3 0,-2-1 8,1 0 0,5 0-4,-6-6-8,8 0-1,-4 0 0,10-8-34,4-3 1,4-5 0,7 0 13,1 5 0,-3-5 0,-1 7 0,-2-1 18,1 4 1,3-4 3,1-1 1,1 1-1,-1-2-10,1-1 0,-3 3 1,-1 0 8,-3 3 0,1-5 0,3 4 0,-1 0-6,-2 1 1,-6-5 0,3 4 0,1 1 10,0-1 1,-7 0 5,3 2 74,-4 4 1,-4-5 30,-4 7 1,3 0-21,-9 0-10,8 0-43,-11 0 0,13 1 1,-4 5-2,4 6 1,-4-2 0,0 1-18,2 3 1,2 1 0,2 3-9,0-1 0,-5-5 0,-1 0-3,2 1 1,2 3 0,2 1 33,0 1 1,0-7-10,0 1 0,0 0-11,0 5 1,6-5-1,2-3-33,1-1 0,3-2 0,5-4-12,1 4 1,-7-4 0,1 3-28,2-3 1,1-2 0,3 0-96,-1 0 0,-5 0-641,-1 0 780,1-7 0,-2-3 0,-2-8 0</inkml:trace>
  <inkml:trace contextRef="#ctx0" brushRef="#br0" timeOffset="-55849">3389 157 7356,'11'0'-404,"1"0"1,-6 0 486,5 0 1,-5 0 51,6 0 0,0 6-63,5 0 0,0 6 0,-1-5-65,-4 3 0,3-4 1,-3 4 18,3-3 0,-3 7 0,0-2-33,1 3 0,-3 1 0,0-3 0,-1-1 5,1 2 0,-4-5 0,4 3 1,-1 1-11,1 3 1,-6-4-1,2-1 1,-4 3-10,-2 1 1,0 3-1,0-1 16,0 1 0,0-1 1,0 1-1,0-1 1,0 1-1,0-1-23,0 1 0,-6-7 0,-2 1 1,-2 1 0,1 3 0,-5-1 0,2-1-2,-1-2 0,3-8 0,-2 3 18,-1 1 1,-3 0-1,1 5 1,1-3 2,3-2 1,5 4-1,-6-7 1,0 1 1,3 2 0,-7-4 6,5 7 0,1-7 1,0 4-1,0-2 30,1 0 0,5 2 0,-4-5-10,0 3 0,5 2 7,-9-2 1,6-2-12,-6 7 7,9-7-142,-5 4-313,8-8 432,0 0 0,-8 0 0,-2 0 0</inkml:trace>
  <inkml:trace contextRef="#ctx0" brushRef="#br0" timeOffset="-59021">1904 122 7569,'10'0'-1091,"-2"0"1157,-8 0 19,0 0 1,0-7 15,0-5 1,0 2-70,0-1 1,0-1-16,0-5 0,-2 5-8,-4 0 0,-2 7 0,-5-5 14,1 2 0,0 2 11,-5 6 0,5 0 1,1 0 1,5 2 0,-4 4-29,2 6 0,-3 3 0,5 3-2,2-1 1,0 2 0,0 3 0,-2 1 28,2-2 1,3-1 0,1-1-8,0 5 29,0-5-42,0 6 0,0 0-6,0-5 10,0 13-2,0-14 12,0 6-57,0 1 33,0-7 0,0 12 1,0-8-23,0-1 36,0-3-4,0-1-65,0 7 61,0-6-7,0 6-3,0-7 0,0-1-2,0 1-3,0-1-31,0 1 1,-2-3-1,-2-1 6,-2-2 1,-2-1-11,2 7 1,2-7 0,-7-1-203,-3-2 218,6 5 8,1-11 1,-1 6-166,-4-8 11,4 0 134,-7 0-13,13 0-1,-14 0 0,7 0-313,-9 0 176,9 0 187,-7 0 0,6-8 0,-7-1 0</inkml:trace>
  <inkml:trace contextRef="#ctx0" brushRef="#br0" timeOffset="-58557">1503 524 7569,'9'0'-586,"-1"0"1,-6 0 846,4 0-155,-4 0 116,13 0-171,-13 0 7,14 0 1,-12 0 0,7 0-12,3 0 1,-4 0 0,-1-2 0,1-2-48,0-1 1,1-1 0,7 6-1,-1 0-75,1 0 1,1 0-19,4 0 1,3 0-1,3 0 1,-6 0-69,-4 0 0,-1 0 1,-1 0 77,1 0 1,-1-6 82,1 0 0,-1-8 0,1 5 0</inkml:trace>
  <inkml:trace contextRef="#ctx0" brushRef="#br0" timeOffset="-5325">2323 2305 6598,'0'-9'173,"0"1"1,-7 8-116,-5 0 1,-4 0 0,-1 2-2,0 4 1,5-2 0,0 7-50,-1 3 1,-1 1-1,2 3 23,7-1 1,-3-5-1,2 0-70,2 1 1,2 3 0,2 1 0,2-1 21,4-5 0,-2 5 28,7-4 1,-1 3 0,4 1 0,-3-5-38,3-5 0,2 2 0,1-2-10,0-2 1,1-3 0,-1-1 0,1 0 4,-1 0 1,1 0 0,-1-1 26,1-5 0,-1-2 0,-1-6 0,-3 5 29,-1 1 1,-8-6-1,4 3-4,-1-5 1,-5-1-1,4-1-6,-4 1 1,-2-1 0,0 1-21,0-1 1,-6 1 0,-2 1 0,-1 3-10,-5 1 0,4 6 0,-1-3 1,-3 1-140,-1 4 1,-3 2 0,1 2 50,-1 0 1,1 0-1,-1 0 1,1 0 101,-1 0 0,9 0 0,-7 8 0,7 1 0</inkml:trace>
  <inkml:trace contextRef="#ctx0" brushRef="#br0" timeOffset="-4742">3214 2113 6234,'-10'8'273,"-5"-4"-254,3 8 1,-3-3 0,-3 5 0,1-4-3,-1-3 0,7 7 0,-1-4 1,-2 1 11,-1 1 0,3-6 1,1 4-12,-3-3 1,0 7 0,1-4 11,1-1 1,6 1-24,-5-4 0,7 3 1,-4 3 90,8 0-60,0-8 0,8 3 0,3-7-33,5 0 1,1 0 0,1 0 3,-1 0 1,1 0 0,-1 0-22,1 0 1,-1 0 0,1 0-78,-1 0 1,1 0-1,-3 2 1,-1 2-169,-3 2 1,1 2 100,6-2 1,-3-2 155,-3 7 0,3-7 0,-13 4 0,6-8 0</inkml:trace>
  <inkml:trace contextRef="#ctx0" brushRef="#br0" timeOffset="-4353">2917 2602 6973,'12'6'28,"-1"0"1,1 0-1,6-6 28,-1 0 0,0 6 0,1-1 0,-1-1-5,1-2 0,-1-2 0,1 0 0,-1 0-15,1 0 0,-1 0 0,1 2 1,-1 2-71,1 2 0,-1 0 1,1-6-183,-1 0 1,-5 0 0,-3 2-447,-1 4 662,-2-5 0,2 7 0,1-8 0</inkml:trace>
  <inkml:trace contextRef="#ctx0" brushRef="#br0" timeOffset="-1107">6410 2061 7569,'10'0'-323,"5"0"0,-13 2 407,4 4 1,-12 2-75,-5 3 1,1 3 0,0-6 0,0-1 18,1 1 0,-3 6 1,-5-5-1,-1 1 0,1 6 0,1-5-58,5 5 0,-5-5 0,4 1-4,-3 2 1,3-5-36,1 3 0,7 0-18,-2 5 95,4-7 1,4 3 0,4-7-8,5-2 1,5-2-1,1-2-18,1 0 1,-1 2-1,1 2-67,-1 2 0,-5-1 0,-1-5-31,3 0 1,2 0 0,-1 2-271,-3 4 384,3-4 0,-13 6 0,6 0 0,-8 1 0</inkml:trace>
  <inkml:trace contextRef="#ctx0" brushRef="#br0" timeOffset="-770">6165 2550 6559,'2'10'226,"4"-4"-146,6-5 1,3-1 0,3 0-52,-1 0 0,1 0 0,-1 0-20,1 0 0,-1 0 0,1 0 0,-1 0 2,1 0 0,-1 0 0,1 0 0,-1 0-80,0 0 0,-5 0 1,0 0-193,1 0 1,3 6-257,1 0 517,-7 0 0,6-6 0,-7 0 0</inkml:trace>
  <inkml:trace contextRef="#ctx0" brushRef="#br0" timeOffset="-2670">4960 2113 6043,'-17'0'415,"0"0"-314,-1 0 1,6 0-1,1 2 1,-3 2 5,-1 2 0,-3 2 1,1-2-43,-1 5 1,1 5 0,-1 1 0,3 1-26,3-1 1,-1 1-1,5 1 1,0 2-30,0 3 1,2-1 0,6-6-1,0 1-72,0-1 1,0 1-1,0-1 1,0 1-46,0-1 1,2-1 0,2-3 0,4-3-94,2-2 1,1 3 0,7-5-338,-1-2 536,1-2 0,-1-2 0,1 0 0</inkml:trace>
  <inkml:trace contextRef="#ctx0" brushRef="#br0" timeOffset="-2282">4995 2253 7569,'8'-10'-422,"-4"3"1,8 7 416,1 0 0,3 0 0,1 0 22,1 0 1,-1 0 0,1 0-53,-1 0 0,-1 2 0,-3 1 56,-1 3 0,-1 8-9,7-2 1,-6 1-1,-3 1 13,-1-3 0,-4 1-12,-10 5 1,-4-5 0,-7-2-1,-1-1-26,1 1 0,0-6 1,-1 2-1,1-4-2,-1-2 1,1 2 0,-1 2-157,1 1-372,-1 1 418,9-6 1,9-2 124,11-3 0,13-5 0,3-8 0</inkml:trace>
  <inkml:trace contextRef="#ctx0" brushRef="#br0" timeOffset="-1942">5380 2253 7393,'-10'-8'-540,"0"6"390,4-3 0,2 3 99,-7 2 1,5 0 98,-6 0 0,3 2 0,-5 1 60,2 3 0,7 6 0,-5-4-47,2 1 1,0 1 0,5 4 18,-3-3 1,0 1 0,6 5-66,0 1 1,0-6-1,2-1-89,4 3 0,-2-5 0,7 1 23,3-2 0,-1 0 1,1-4-1,-2 1-1,1-1 0,3-2 0,1-2-192,1 0 1,-1 0 0,1-2 243,-1-4 0,0-3 0,1-9 0</inkml:trace>
  <inkml:trace contextRef="#ctx0" brushRef="#br0" timeOffset="-1600">5502 2131 7314,'11'0'-1084,"1"0"1124,2 0 0,1 0 0,3 0 0,-1 2 36,1 4 1,-1-4 0,1 5 0,-1-1-21,0 0 0,1 6 1,-3-5-1,-1 3-10,-2 4 1,-6-5 0,3 3-1,-1 2-23,-4 1 0,0 5 0,0 1 0,1 2-44,-1-2 0,-2-1 1,-2-3-1,-2 1-8,-3-1 0,1 1 0,-6-1 0,0-1-70,1-5 0,3 5 0,-6-6 0,-2-1-76,-1-3 0,3 2-292,1-2 467,7 0 0,-4-6 0,8 0 0</inkml:trace>
  <inkml:trace contextRef="#ctx0" brushRef="#br0" timeOffset="-3442">4437 1851 7449,'-18'-9'-360,"3"-1"0,1 6 0,2-2 397,-1 2 1,3 2 0,-2 4-9,-1 4 0,3-4 0,0 6 84,3 0 0,-1-4 1,4 7-1,-2 3-54,2 1 1,0 5 0,1 1-47,-3 2 1,0 1 0,6-7 0,0 3-27,0 3 1,0-4 0,0 5-1,0-5 0,0-2 1,6 7-1,0-1 1,-3-2-8,-1-1 0,4-3 1,0 3-1,-2 1 16,-2 2 0,-2 0 0,0-5 0,2-1-8,4 1 1,-4-1 0,3 1 0,-3-1-17,-2 1 0,0-1 1,0 1-1,-2-3-22,-3-3 0,1 3 41,-8-3 1,0 4 12,-5 1 0,5-7 0,1-3 14,-3 1 0,-2-6 0,-1 4-39,0-4 0,-1-2 0,1 0 11,-1 0 1,1 0 0,-1 0-337,1 0 1,5 0 92,0 0 253,9 0 0,-13 0 0,6 0 0</inkml:trace>
  <inkml:trace contextRef="#ctx0" brushRef="#br0" timeOffset="-3063">3982 2340 7411,'0'10'-984,"8"-2"1078,4-8 1,-2 0 0,1 0-1,3 0-49,1 0 1,3 0 0,-1 0 0,1 0-48,-1 0 0,3 0 0,1 0 0,2 0-118,-1 0 1,3 0 0,-2 0 0,0 0-101,3 0 1,-5 0 219,8 0 0,0-8 0,6-2 0</inkml:trace>
  <inkml:trace contextRef="#ctx0" brushRef="#br0" timeOffset="-6646">944 2463 6452,'0'-10'180,"0"2"-2,0 8 257,0 0-317,0 8 1,0 2-92,0 7 1,0 1 0,0-1-24,0 1 0,2-3 0,2-1 28,1-3 1,1 1-1,-4 5-103,4 1 0,-4-7-9,4 1 0,-4-6-279,-2 6-506,0-9 865,-8 5 0,6-16 0,-6-1 0</inkml:trace>
  <inkml:trace contextRef="#ctx0" brushRef="#br0" timeOffset="-6220">1153 2358 7410,'12'0'-868,"0"0"918,1 0 1,-3 0 0,1 0 57,3 0 1,-4 0-1,1 2-24,3 4 0,2 1 1,1 7-1,0-4-47,1-3 1,-3 7 0,-1-2-1,-2 1-37,1-1 0,-3 3 0,2-3 0,-1 4 11,-1 1 0,-2 1 0,-6-1 0,2 0-29,1 1 0,1-1 0,-6 1 0,0-1 2,0 1 1,0-1 0,0 1-1,0-1-60,0 1 0,-6-1 1,-1 1-86,-3-1 1,0-5 0,-3-3-81,1-1 1,6 4 240,-6-6 0,1-1 0,-7-5 0</inkml:trace>
  <inkml:trace contextRef="#ctx0" brushRef="#br0" timeOffset="1518">874 4384 7506,'-16'-2'-1000,"5"-4"1019,3 4 44,8-6 1,0 6-20,0-3 1,2 3-1,4-4 20,5 4 0,5 2-74,1 0 1,1 0 0,-1 0 12,1 0 1,-7 0 0,1 0-8,2 0 0,-7 2-15,-1 4 0,2-3 0,-2 9 20,-2 2 0,-2-5 0,-4 3-1,-4 2 1,2-1 0,-6 1-3,2-3 0,-3 1 1,3 4-1,-2-5 1,6 5 14,-1-5 23,-5-3 4,8 0-14,-6-8 0,16 0 65,4 0 0,-3 0-7,3 0 0,0 0-37,5 0 0,1 0 0,-1 0-56,0 0 0,1 0 0,-1 0-51,1 0 1,-1 0 0,1 0-318,-1 0 152,-7 0-59,5 0 1,-11 0 283,8 0 0,-8-8 0,4-2 0</inkml:trace>
  <inkml:trace contextRef="#ctx0" brushRef="#br0" timeOffset="1989">1310 4244 7348,'18'0'-468,"-6"0"0,-1 0 497,3 0 0,1 0 94,3 0 0,-7 0-8,1 0 0,-2 2 0,3 4-45,-1 5 0,-8-1 1,4 2-23,-1 1 0,-5 3 0,4 1 1,-2-1-45,2-4 1,-4 3 0,4-3 0,-4 3-20,-2 3 1,1-1 0,3 1 0,2-1 16,-2 1 0,-2-1 1,-2 0-1,0 1-11,0-1 0,0 1 1,0-1-1,0 1 10,0-1 1,-2 1 0,-2-1 0,-2 1-6,2-1 0,-3 1 1,-1-3-1,0-1 45,0-3 0,-5 1-40,1 5 1,-3-1-223,-3-4 223,9 3 0,-1-13-80,4 4 1,-2-2 77,-3 2 0,3-4 0,8 5 0</inkml:trace>
  <inkml:trace contextRef="#ctx0" brushRef="#br0" timeOffset="9343">6532 4279 7409,'0'-10'-211,"0"2"1,2 8 259,4 0 1,-2 0-37,8 0 1,-1 0-161,7 0 0,-1 6-102,1 0 0,-1 0 106,0-6 0,-7 2 0,-2 2 143,0 2 0,1-1 0,9-5 0</inkml:trace>
  <inkml:trace contextRef="#ctx0" brushRef="#br0" timeOffset="9606">6550 4419 7569,'7'9'-978,"-3"-1"957,8-8 1,-6 0 46,5 0 0,1 0-119,6 0 1,-1 0-20,0 0 1,-5 0 0,-2 2 111,-2 4 0,5-4 0,-3 6 0</inkml:trace>
  <inkml:trace contextRef="#ctx0" brushRef="#br0" timeOffset="7701">5502 4384 7415,'-8'-12'-881,"-4"2"922,-3 3 1,-3 1-1,1 6 39,0 0 1,-7 0-1,1 0 1,2 0 22,1 0 0,3 0 0,-1 0-55,1 0 0,5 6 1,2 1-1,3 3-33,3 4 0,-4-5 1,2 3-1,2 2-55,2 1 0,2 3 6,0-1 1,8-1 0,4-3-8,3-1 0,3-8 1,1 3-1,3-1-67,1 0 1,0 0-1,-5-6 1,-1 0-27,1 0 1,5 0 0,0-2 0,-2-2-362,-1-2 495,-3-7 0,1-5 0,-1-9 0</inkml:trace>
  <inkml:trace contextRef="#ctx0" brushRef="#br0" timeOffset="8194">5554 3877 7065,'0'18'109,"0"-7"0,0 1-74,0 2 0,0 7 0,0 2-22,0-1 1,0-3 0,0-2 0,0 1-3,0-1 1,6 7-1,0-1 1,-2-2-16,-2-1 1,-2-3-1,0 1 1,0-1-8,0 1 1,0-1 0,0 0 0,0 1 4,0-1 1,0 1-1,0-1-21,0 1 23,0-1 1,0 1 0,0-1-35,0 1 1,0-1 0,0 1-297,0-1-132,0 1 201,0-1 0,0-5 265,0-1 0,0-7 0,0 4 0,0-8 0</inkml:trace>
  <inkml:trace contextRef="#ctx0" brushRef="#br0" timeOffset="8590">5799 4296 7305,'11'-2'-352,"1"-3"1,-6 3 0,5-4 389,3 4 1,-4 2 0,1 0-29,3 0 1,-4 6 0,1 0 15,3-3 0,-4 5 1,-1 0-25,-1 2 0,-2 1 3,-6 7 0,0-1 0,-2-1-6,-4-5 0,2 3 1,-7-8-1,-1 0 5,2 1 1,-5-5-1,3 4 1,-3-2-24,-3 2 1,6-4 0,1 4-29,-3-4 1,5-2-327,-3 0 373,8 0 0,4-8 0,10-2 0</inkml:trace>
  <inkml:trace contextRef="#ctx0" brushRef="#br0" timeOffset="8951">6113 4279 7569,'0'-12'-1047,"0"1"1093,0 7 1,-2-4-2,-4 8 1,2 0 4,-7 0 1,1 2 0,-3 4-3,1 5 1,6-1 0,-4 2-10,3 1 0,-5 3 1,6 1-47,2 1 1,0-1 0,0 1 0,-1-1 17,1 1 1,2-1 0,4-1-40,4-5 1,-3 3 0,9-6-20,2 1 0,-5-5 1,3 2-1,2-4-122,1-2 1,-3 0 0,-1 0 0,3 0-110,2 0 278,1 0 0,8-8 0,2-1 0</inkml:trace>
  <inkml:trace contextRef="#ctx0" brushRef="#br0" timeOffset="4314">3127 3790 6038,'0'-10'113,"0"2"1,-8 8-81,-4 0 0,3 0 18,-3 0 1,6 0-7,-5 0 0,5 0-35,-6 0 1,6 0 0,-5 0 0,-3 0 0,4 6 10,-1 0 0,1 8 0,-4-5-2,3 1 0,5 6 0,-4-5 1,0 3 33,1-2 0,3 9 0,-4-4 0,1 3-38,-1-1 0,4 4 0,-4 3 1,3-1-11,3 0 1,-4 4 0,0-4 0,0 1 16,1-1 1,1 6-1,6-4 1,0 2-9,0 0 0,0-5 0,0 5 0,0 0 1,0-2 1,0 6-1,0-6 1,0 2-13,0 0 0,0-1 0,0 3 1,0-2 4,0 2 0,2-4 0,2 2 1,1 0-7,-1-2 0,-2 4 0,-2-5 0,0 1-2,0 4 0,0-4 0,-2 0 0,-2-2 0,-1-3 0,-1 3 0,4-2 0,-2-1-9,-2-3 1,-5-2-1,3 1 4,-2-1 1,4 1 5,-5-1 1,5-1 0,-4-3-1,0-3 12,1-2 1,3 0 0,-6-5-9,-1 3 1,3 0 0,-2-6 9,-1 0 1,-3 6 0,-1 0-1,-1-2 0,7-2 0,-1-2 5,-2 0 1,-1 0-9,-3 0 1,7 0-93,-1 0 0,8-2-138,-2-4 0,4 2-193,2-8 411,0 1 0,0-7 0,0 1 0</inkml:trace>
  <inkml:trace contextRef="#ctx0" brushRef="#br0" timeOffset="5368">3668 4157 7569,'-2'-18'-429,"-4"1"0,4 5 0,-5 2 512,-1 3 0,4-5 0,-6 4 13,3-1 0,-1 5 1,2-2-17,-6 4 1,-3 2-29,-3 0 0,3 2 0,1 4-95,3 5 1,5 5-1,-4 1 45,2 1 1,2-1 0,6 1 0,-1-1-1,-5 1 0,4-1 1,-4 1-1,4-1 3,2 0 0,0-5 0,0 0 1,0 1-6,0 3 0,0 1 1,0 1-1,0-1-5,0 1 0,0-1 1,0 1-15,0-1 0,0 1 0,0-1 0,0 1 3,0-1 1,2-1-1,2-3 1,2-1-10,-2 1 1,-3-3-1,-2 2 3,-5 1 1,4-3 0,-6 0 6,0-3 1,6 1-1,-5-4-84,-1 2 1,4 0 44,-8-6 0,6 6-155,-5-1 0,5 1 209,-6-6 0,1-8 0,-7-1 0</inkml:trace>
  <inkml:trace contextRef="#ctx0" brushRef="#br0" timeOffset="5830">3197 4436 7569,'11'0'-628,"1"0"1,-6 0 744,5 0 1,-5-2-25,6-4 1,-1 4-41,7-3 0,-1 3 0,1 2-3,-1 0 0,1 0 0,-1 0-25,1 0 0,-1 0 0,1 0 0,-1 0-52,1 0 0,5 0 0,0 0 1,-2 0-68,-1 0 0,-3 0 1,1 0-129,-1 0 0,1 0-59,-1 0 281,1 0 0,-1-8 0,1-2 0</inkml:trace>
  <inkml:trace contextRef="#ctx0" brushRef="#br0" timeOffset="6271">4157 4209 7569,'-12'0'-260,"1"0"0,5 0 0,-6 0 1,-1 0-1,-3 0 409,-1 0 0,-1 6 0,1 2-34,-1 1 1,7-3-1,-1 6-55,-1 1 1,-3 3-1,0 1 1,3 1 6,1-1 1,6 1 0,-3-1-1,1 1-78,4-1 0,2 1 0,2-1 0,0 1 6,0-1 1,0 1 0,0-1 0,2-1-73,4-5 1,-2 5 0,7-7 0,1 3-21,-2 0 0,5-8 0,-3 3 1,5-1-47,7 0 0,-5 0 0,4-6 143,-3 0 0,-3 0 0,1 0 0</inkml:trace>
  <inkml:trace contextRef="#ctx0" brushRef="#br0" timeOffset="6626">4192 4384 7374,'17'0'-655,"1"0"1,-1 0 607,1 0 0,-1 0 1,1 0 286,-1 0 0,1 2-208,-1 4 1,-1-3 0,-3 7-10,-1-2 0,-8 5 0,2-1-33,-4 4 0,-4-5 0,-4 1 1,-6 0-9,-3-3 1,-3 1-1,1-6 1,-1 4 17,1 1 1,-1-5 0,1 2-80,-1-4 1,7-2-293,-1 0 371,8 0 0,-4-8 0,8-2 0</inkml:trace>
  <inkml:trace contextRef="#ctx0" brushRef="#br0" timeOffset="6951">4506 4366 7429,'-17'0'-1009,"5"0"1048,1 0 0,-1 0 0,-5 0 136,-1 0 1,6 2-103,1 4 0,7 4 1,-2 7-42,4 1 1,2-1 0,0 1-42,0-1 0,0-5 1,2-1 26,4 3 0,-2 0 1,7-3-1,1-3-98,-2 0 0,5-6 0,-3 3-19,3-3 0,3-2 1,-1 0-277,1 0 0,-7 0 375,1 0 0,0-7 0,5-3 0</inkml:trace>
  <inkml:trace contextRef="#ctx0" brushRef="#br0" timeOffset="7305">4681 4209 7569,'10'0'-381,"5"0"1,-3 0 0,1 2 421,-1 4 1,4-2 0,-5 5-1,5 1 40,1 0 0,-5-4 0,0 5 1,1 1-24,3-2 0,1 5 1,-1-3-1,-3 3-61,-1 3 1,-6-1 0,3 1-19,-1-1 0,-2 1 1,-6-1-1,0 1 12,0-1 0,-2 1 0,-4-3 0,-3-1-52,-1-3 0,-6-1 0,5 4 0,-5-5-16,-1-1 1,-1 6-213,1-3-9,-1-3 298,9 0 0,1-8 0,8 0 0</inkml:trace>
  <inkml:trace contextRef="#ctx0" brushRef="#br1" timeOffset="69479">1014 402 5928,'0'-12'446,"0"1"-349,0 7-108,0-4 30,-8 8 0,-2 2-45,-7 4 0,5-4 0,2 5 0,1-1 20,-1 0 0,4 0 1,-4-4-1,1 2 1,-1 2 1,4 5 4,-6-5 1,7 6-1,-5-5 0,2 3 1,-3 2-1,5 5 0,-8 1 0,2-1 0,3-1 0,-1-3 0,0-1 0,1 1 0,3-3 0,-4 2 0,0 1 0,1 3 0,3-1 0,-4-1 0,1-2 5,-1 1 1,-2 3-1,-3 1 6,3 1 0,-4-1 1,7 1-4,-1-1 0,-3 1 1,5-1-9,-2 1 1,6-7 0,-4 1 0,3 1-2,-1 3 1,-2 1 0,2 1 0,-4-1 1,1 1 0,-5-1 0,6 1 0,1-1 1,-1 1 0,-6-1 0,5 1 1,-3-1-3,0 0 1,7 1-1,-7-1 1,0 1 2,3-1 1,-5 3-1,6-1 1,0 1-4,1-5 1,1-1-1,4 3 1,-2 1 1,-2-1 0,0 0 0,4 1 0,-1-1 5,-3 1 0,-2-1 0,4 1-4,-2-1 0,-2 1 0,5-1 1,-3 1-2,2-1 1,2 3 0,2 1 0,0 2-3,0-1 0,-6-3 0,0-2 1,2 1 0,3-1 0,-1 3 0,-2 1 0,-2 2-1,2-1 0,2-3 1,0-1-1,-2-1 9,-2 0 0,-1 7 0,3-1 0,-2-2 2,2-1 0,-4-3 0,2 3 1,1 1-10,-3 2 0,4 1 1,-6-7-1,3 1-1,3-1 1,-4 2 0,2 3 0,0 1-5,-2-2 0,7-1 0,-5-3 1,2 3-1,-2 3 1,4-4 0,-4 5-1,2-5 1,-1-2 1,3 3 0,-4 1 0,2 3 1,-2-3 0,4-2 0,-4 1 0,2 1 6,-1 2 1,3 1 0,-6-5 0,2 2-6,0 3 0,0-1 0,6-6 1,0 3-3,0 3 1,-5-4 0,-1 7 0,2-3 0,2 0 0,-4 3 0,0-5 0,2 2-1,3-2 1,-5-1-1,0-1 1,2 3-1,2 1 0,-4 0 1,0-5-1,3-1 1,1 1 0,2-1 0,0 2 0,0 3 0,0 1 0,0 0 0,0-5 0,0 1 0,0 5 0,0-5 0,0 6 0,0-2 0,0 1 0,0 1 0,0-4 0,0 3 0,0-3 0,0 4 0,0-2 0,0 1 0,0 1 0,0-6 0,0 5 0,0-5 0,0-1 0,0-1 0,0 0 0,0 1 0,0-1 0,0 1 0,0-1 0,0 1 0,0-1 0,0 7 0,0-1 0,0-2 0,0-1 0,0 3 0,0 0 0,0 0 8,0 3 0,0-7 0,0 4 0,0-1-7,0 1 1,0-4-1,0 5 1,0-5 9,0-1 1,0-1-1,2 0 1,1 1-7,3-1 0,0 1 0,-6-1-8,0 1 1,6-1 0,0 1-1,-2-1 2,-2 1 0,-1 1 1,3 2-1,2 3-1,-2-3 0,0-2 1,0-1-1,2-1 2,-2 1 0,-1-1 0,1 1 0,2-1 0,-2 1 1,0-1 0,0 1-1,2-1 2,-3 1 0,-1-1 0,0 0 15,4 1 1,-4-6-1,6-1-12,0 3 0,-4-1 1,5 1-1,1-2 0,0 1 0,1 3 1,5 1-19,-5 1 1,5-1 0,-6 1 0,1-1-1,1 0 1,-6 1 0,3-1 0,1 1 8,0-1 1,-6-5 0,2 0 0,-4 1 4,-2 3 0,5-5 1,1 1-1,-2 2 0,-2 1 0,0 1 0,2-3 0,2-1 1,1-2 0,-3 3 0,2-1-2,-2 1 0,0-3 0,0 2 0,3-1 0,3-1 0,-6 6 1,4-5-1,0 5 0,-6 1 1,5-1-1,-1-3 1,0-1 0,6 0 1,-5 3-1,1-1-1,0-3 0,0 1 1,-3 5-1,7 1 1,-2-1-1,-1 1-1,-1-1 1,4 1 0,-4-1-1,1 1 1,-3-1 0,6 1-1,1-1 1,-3 1 0,2-1 0,-1 1-5,-1-1 0,4 0 0,-7 1 0,1-1 4,0 1 0,4-1 1,-5 3 1,3 3 0,0-4 0,3 5 0,-3-5 15,-2-1 1,3-7 0,-3 1-2,2 1 0,-4 1 0,5 0-2,3-3 0,-4 1 0,1 5-8,3 1 0,-1-7 1,1 1-2,-2 2 1,-3 1 0,5 3-1,-4-1-3,-3 1 0,5-7 0,-6 1 0,0 1 2,2 3 1,-1-4 0,7-1 0,-4 3-9,-3 1 0,7-3 1,-4 0-1,1 1 6,1 3 1,-6-5 0,5 1-1,1 2 9,-2 1 0,5-3 0,-3-1-6,3 3 1,-3 0 0,-2-1-1,-1-3 4,1-2 0,-4 3 1,4-3-8,-3 2 0,5 1 0,-4 5-2,2-4 0,-7 3 0,5-5 0,-2 1-7,0 1 1,0-6-1,-4 4-115,3-3 87,-3 7-35,6-4-77,-8-1-265,0-1 413,0-8 0,-8 0 0,-1 0 0</inkml:trace>
  <inkml:trace contextRef="#ctx0" brushRef="#br1" timeOffset="71226">559 6497 6753,'0'-10'-408,"0"2"0,2 8 467,4 0-4,-4 0 1,8-1 0,-4-5 0,-2 4-25,7-4 1,-5 4-7,6 2 0,-1 0 1,7 0-8,-1 0 0,-5 0 1,0 0-1,1 0 18,3 0 0,1 0 0,1 0-26,-1 0 0,-5 6 1,-1 0-1,3-2-5,1-3 0,3 1 1,-1 2-1,1 2-24,-1-2 0,1-2 0,-1-2 0,1 0 15,-1 0 1,-5 6-1,-1 0 1,3-3 1,2-1 0,-5-2 0,1 2 2,1 4 0,3-4-14,1 4 0,-5-4 0,-2 0-15,-2 4-141,-3-4 107,-5 5 63,0-7 0,0 0 0,0 0 0</inkml:trace>
  <inkml:trace contextRef="#ctx0" brushRef="#br1" timeOffset="72038">1572 6043 6127,'0'-10'-224,"0"2"368,0 8 73,0 0-188,-7 0 0,-1 2 0,-6 4-23,3 6 0,1 3 0,-4 1 0,5-3-7,1-1 0,-6 0 0,3 5 0,-5 1 1,-1-1 0,-1 1 0,1-1 0,-1 0 5,1 1 1,-1-1-1,1-1 1,1-2 6,5-3 0,-5 1 0,5 5 1,-5-1-8,-1-5 0,-1 5 0,1-4 0,1 3 0,4 3 1,-3-3-1,5-1 1,-1-3-17,-1 3 0,2 1 1,-1 3-1,3-3 13,0-3 1,4 2-1,-5-7 11,1 3 0,0 0 1,4 3 2,-2-1 0,0-6-15,6 6 1,-1-9-37,-5 3 22,4-4 1,-8-2 5,4 0 0,2 0-4,-7 0-43,7 0 0,-4 2-192,8 4 54,0-4 192,0 6 0,-8-1 0,-1 3 0</inkml:trace>
  <inkml:trace contextRef="#ctx0" brushRef="#br1" timeOffset="75651">1869 6637 6551,'2'15'73,"2"-1"0,2-3-53,-2 3 1,-2 1 0,-2 3 0,2-1 10,4 1 1,-5-1-1,7 1-37,0-1 1,-6 1 0,6-1 0,-2 3 0,-1 1 21,-1 2 1,0 1 0,0-5 0,2 2-15,-2 3 0,-2-1 1,-2-6-1,0 3-47,0 3 1,0-4 0,0 5-20,0-5 0,-6-1 0,-2-3-302,-2-3 125,6-5 241,-3-7 0,-1 0 0,-2 0 0</inkml:trace>
  <inkml:trace contextRef="#ctx0" brushRef="#br1" timeOffset="76167">1922 6706 7416,'11'0'-1250,"1"0"1207,2 0 0,-5 0 0,3 0 91,1 0 0,3 0-3,1 0 0,1 0 28,-1 0 1,-5 0 0,0 0 1,1 0 1,3 0-1,1 0-77,1 0 0,-1 6 0,-1 2-62,-5 2 78,5-6 0,-12 9 0,5-5 0,1 2-17,0 3 1,-6-3 0,2 2-49,-4 1 0,-2 3 58,0 1 0,-2-1 0,-4-3 0,-6-1 11,-3 2 0,-3-5 0,1 1 0,-3 0-30,-3-1 1,2-3 0,-7 4-1,1-2 6,0-4 1,6 3-1,-3-1 1,3-2-46,-2-2 1,9-2 0,-3 0 5,1 0 1,9-2-343,1-4 387,4 4 0,2-21 0,0 4 0</inkml:trace>
  <inkml:trace contextRef="#ctx0" brushRef="#br1" timeOffset="76756">2306 6776 6063,'12'-5'195,"-1"-1"0,-5-2-152,6 2 1,-7 4-1,7-4 1,2 4-17,1 2 1,-3 0 0,0 0 0,1 0-15,3 0 1,1 6 0,-1 2 0,-3 0 4,-1 0 1,-2 5 0,3-3-1,-3 1-62,-2 1 0,3 0 0,-5 5 35,-2 1 1,4-1 0,-2 1-7,-3-1 0,-1 1 1,-2-1 18,0 0 0,0-5-23,0 0 1,-7-6 30,-5 5 0,-4-7 66,-1 2 0,5-12-49,1-6 1,7-3 0,-2-3-18,4 1 1,2 5 0,0 1 0,2-3-11,4-1 1,-2-3 0,7 1-10,3-1 0,1 1 1,3 1-79,-1 5 1,-5-3 0,0 8-1,1 2-237,3 2 1,1 2 321,1 0 0,-1-7 0,1-3 0</inkml:trace>
  <inkml:trace contextRef="#ctx0" brushRef="#br1" timeOffset="77240">3057 6811 5966,'-12'0'175,"1"0"1,5 0-98,-6 0-62,8 0 0,-5 8 6,3 4 1,-2 3-1,-4 3 1,5-3-3,-1-3 0,4 3 0,-6-3 0,2 4-13,5 1 1,1-5-1,2-1 21,0 3 1,0 1-4,0 3 1,7-8 0,5-5 0,4-3-20,1-2 1,-5 0-1,-1 0 1,3 0-16,1 0 1,3-2-1,-1-2 1,-1-3-20,-5-3 0,5 4 1,-6-5-25,-1-3 1,5-2-1,-8-1 38,-2 0 0,-2-1 0,-2 1-3,0-1 0,-8 6 0,-4 1 29,-3-3 0,-3 6 0,1 1 0,-1 1-48,1 0 1,-1 0-1,1 6-76,-1 0 0,1 0 1,0 0 40,-1 0 71,8 8 0,-5-6 0,5 6 0</inkml:trace>
  <inkml:trace contextRef="#ctx0" brushRef="#br1" timeOffset="77999">3371 6427 6023,'12'2'28,"0"4"1,-9-2 0,3 7 106,-4 3 0,-2 1 0,0 3-90,0-1 0,6 1 1,0-1-1,-2 3-16,-2 3 1,-2-4 0,0 5-1,2-3-29,3 2 0,-3-3 1,4 5-1,-4-2-31,-2 1 1,0-1 0,0-6 0,0 1-13,0-1 1,2-1 0,2-3 0,2-1 11,-2 2 1,-2-5-5,-2 3 0,1-2-2,5 1 60,-4-3 1,6-10-2,-8-4 1,0 2 0,0-7 1,0-3 1,0 4 0,0-1 0,2-1-10,4 2 0,-2-3 1,5 5-1,1 0 6,0 1 1,-4-1-1,5 4 6,3-2 1,1 0 0,3 6-1,-1 0-12,1 0 1,-1 0 0,1 0-1,-1 0 5,1 0 0,-3 2 0,-1 4 0,-3 4-17,3-1 0,-4 5 1,-1-6-1,-1 1-39,-4 5 1,0-4 0,0 1 18,2 3 1,-1 2-1,-7-1 11,-3-3 1,1 1 0,-8-5-2,-2 2 0,-1-6 1,-3 3-1,1-1 13,0 0 1,-1 0 0,1-6 0,-1 0-5,1 0 0,-1 0 0,1 0 1,-1 0-19,1 0 1,-1 0-216,1 0 156,7 0 0,2-2 1,10-2 74,4-2 0,4 0 0,15-1 0,2-3 0</inkml:trace>
  <inkml:trace contextRef="#ctx0" brushRef="#br1" timeOffset="78597">4297 6846 6094,'0'-10'388,"-8"3"-433,-4 7 0,-3 0 1,-3 0 114,1 0 1,-1 0 40,1 0 0,0 7-87,-1 5 0,3 4 0,1-1 0,4-1-5,3-3 0,1 1 1,6 6-28,0-1 0,0-5 0,0-1-5,0 3 1,2-6 0,2-1 0,3-1 2,3 0 0,2 0 0,5-6 1,1 0-47,-1 0 0,-5 0 0,-1 0 0,3 0 26,1 0 0,-3-6 0,-2-2 1,-1 0 9,1 1 1,-6-7-1,2 3 25,-4-5 1,4-1 0,-1-1 85,-1 1 1,-2 5 135,-2 0-130,0 8-39,-7-3 1,5 9 3,-4 3 0,4-1-33,2 8 0,2-2 0,4 3-23,5-1 0,-1-8 1,2 4-1,1-3-106,3 1 0,1 0 0,-1-4 1,-3 2-96,-1 2 0,0-1 0,5-5 195,0 0 0,1 0 0,-1 0 0,1 0 0</inkml:trace>
  <inkml:trace contextRef="#ctx0" brushRef="#br1" timeOffset="79206">4541 6410 7569,'-9'-18'-214,"1"6"-726,8 1 929,0 7 1,8-4 66,3 8 1,-3 2 2,-2 4 1,2 4 0,-3 7 0,-1 1-24,-2-1 1,4 2 0,0 3 0,-2 1-49,-2-2 0,0 5 1,2-1-1,1 0-2,-1 0 1,0 4 0,0-5 0,2-1 0,-2 2 0,-2-5 0,-2 3 0,0-4-36,0-1 1,2-7-1,1 1 31,3 2 1,0-5 25,-6 3 0,2-8 47,4 2-48,-4-4 0,8-8 0,-7-2 1,5-2 2,2-3 1,0 3 0,3-2 0,-1 1 1,1 1 0,3-3 1,1 5-1,1 0 7,-1 0 0,1 2 0,-1 6-8,1 0 1,-1 0-1,-1 2 17,-5 4 0,5 4 0,-6 7-13,-1 1 1,-1-1-1,-6 1 1,2-1-23,2 1 1,-1-1-1,-5 1 3,0-1 1,-7 1 0,-5-3-1,-3-3 1,-3 1 0,1-7 0,-3-2-1,-3-2 1,4 4 0,-7 0 0,3-3 2,0-1 1,-1-2 0,7-2-1,-1-1-27,1-3 1,0-2-1,1 2 1,2-4-119,3 1 0,7-7 0,-2 5 2,4-5 0,2 4 1,2 3 143,4 1 0,4-13 0,7 1 0</inkml:trace>
  <inkml:trace contextRef="#ctx0" brushRef="#br1" timeOffset="79657">5135 6881 7397,'10'8'-1115,"0"-6"1341,-5 4 155,-3-4-273,6-2 1,-6 0-111,4 0 1,3 0-31,9 0 1,-1-6 0,-1-2 30,-4-2 0,1 4 0,-5-3 0,0-1-121,-1 0 0,5-1 76,-6-7 1,0 1 68,-6-1 1,0 7-5,0-1 0,-2 8 4,-4-2 0,2 10 1,-6 4 48,3 2 1,-1-4-1,4 5 14,-2 3 1,0 1-1,6 3-80,0-1 1,6-5-1,2-2 1,2-1-56,3 1 0,3-6 0,1 4 1,1-3-35,-1 1 1,6 0 0,1-6 0,-3 0-223,-2 0 1,-7 0 304,0 0 0,-1 0 0,7 0 0</inkml:trace>
  <inkml:trace contextRef="#ctx0" brushRef="#br1" timeOffset="79830">5362 6532 7498,'-8'-16'0,"-1"3"0,-3 3 0,2 0-920,3 1 398,1 5 382,6-4 1,0 10 139,0 4 0,0 3 0,8 9 0,1-1 0</inkml:trace>
  <inkml:trace contextRef="#ctx0" brushRef="#br1" timeOffset="80754">5589 6864 7398,'8'9'-541,"2"-1"1,7-8 450,1 0 1,-7 0-1,1 0 101,1 0 1,3 0-71,1 0 1,1-2 180,-1-4 1,-1 2 0,-3-5 0,-3-1-56,-2 0 0,0 1 1,-4-5-1,3 2-54,3-1 0,-4-1 1,4 1-1,-1 1-2,1-2 1,-6-3-1,2-4 1,-2-3-64,1 3 1,-3-6 0,4-2 0,-4-2 34,-2 2 0,0-10 1,0 4-1,0-2 28,0 0 0,0-4 0,0 1 0,0 1 10,0 2 1,-6-4-1,0 0 1,1 5 16,-3 5 1,4-2 0,-6 5 0,1 1-20,-1 4 0,6 4 1,-4 1-18,0 1 1,5-1-10,-9 1 1,6 7 3,-6 4 1,7 6 5,-7 6 0,6 4 0,-4 7 0,3 1-3,3-1 1,2 1 0,0 1 0,-2 2 14,-2 3 1,0 5-1,6-4 1,0 0-11,0 0 0,0 4 0,0-3 1,0-1 16,0 0 1,0 4-1,0-4 1,0 1-5,0-1 0,6 4 1,0-4-1,-2 0-8,-2 1 1,-2 3 0,2-6 0,2 0-8,2 3 1,1-7-1,-3 6 1,4-1-10,2-1 1,-5 0 0,7-4 0,0 3 21,-3 1 1,7 0 0,-4-7 0,3-2 28,3-3 1,1 1-11,4 5 0,4-1 0,6-5-17,-3-5 1,-5-2 0,-8 0 0,1 2-25,-1-2 0,1-2 0,-1-2-7,1 0 1,-1-2-2,0-4 17,1 4 0,-1-14-4,1 5 0,-3-5 0,-3-1-19,-6-1 0,2 7 0,-3-1-20,-1-2 0,-2 5 32,-2-3 0,0 6 1,0-5 0,-2 7 7,-3-2 0,1 4 25,-8 2 0,8 2 90,-2 4 1,4 3-82,2 9 0,0-6 1,0-1-1,2 1-13,4-2 1,-2-1 0,8-5-92,1 2 1,-3 6 0,2-7-218,1-1 1,3 0-141,1 2 1,-1-6 232,-5 0 1,3-2 193,-8-10 0,0-7 0,-6-8 0</inkml:trace>
  <inkml:trace contextRef="#ctx0" brushRef="#br1" timeOffset="80889">6358 6462 7425,'-8'-16'0,"-2"3"-1319,0 1 1088,3 8 231,7-3 0,-8 14 0,-2 3 0</inkml:trace>
  <inkml:trace contextRef="#ctx0" brushRef="#br1" timeOffset="81467">6637 6829 7432,'17'0'-194,"1"0"0,-1 0 0,1 0-3,-1 0 0,1-2 195,-1-4 1,1-4 36,-1-7 1,-7-1-1,-4 1 1,-4-1-2,-2 1 0,5-2 1,1-3-38,-2-1 1,-2 0 0,-2 5 0,2-1 12,4-5 1,-4 3 0,4-6 0,-4 0 6,-2 0 1,0-2 0,0-6-1,0 0-25,0 0 1,-2 0 0,-2 0 0,-4 0-9,-2 0 0,1 0 1,-5 2-1,2 4 20,-1 6 1,3-3 0,-2 3 27,-1 2 1,3 7-19,-1 3 1,-1 7-52,-6-2 0,7 4 1,1 4-1,0 2 41,1 2 1,5 7-1,-4 1 1,2 5 45,0 4 0,1 3 0,5-3 0,0 6-24,0 4 1,0 2 0,0 0 0,0-2-8,0-4 0,0 8 0,0-6 0,0 0 13,0 2 0,2-6 1,1 2-1,5 0 8,2-1 1,-4-1 0,3-6-1,1 2-20,0-1 0,-1 3 0,5 0 0,-2 0-80,1 1 1,-3-3 0,2-6-1,1 1 30,3-1 0,-1 1 0,-1-1 0,-3-1-420,3-5 1,2 3 449,1-8 0,1 5 0,-1-5 0,0-2 0,-7-10 0,6-3 0,-7-9 0</inkml:trace>
  <inkml:trace contextRef="#ctx0" brushRef="#br1" timeOffset="82036">7056 6776 5966,'0'-9'734,"8"1"-740,-6 16 1,8 1-1,-7 9 22,3-1 1,6-5 0,-4 0-18,1 1 1,3 1 0,5-1-11,1-1 1,-1-6-1,1 3 9,-1-1 0,1-2 1,-1-6-1,1 0-8,-1 0 0,1 0 0,-1-2 4,1-4 1,-3 2 0,-1-7 11,-3-3 0,-1-1 1,2-3 99,-6 1 0,-5 5-61,-1 0 1,0 7-46,0-7 1,-1 8 0,-3 0 22,-2 8 1,-2 0 0,4 8-8,-2 1 1,1 3 0,5 1 0,0 3 1,0 3 0,0-4 0,0 7 0,0-1-14,0 4 1,0-2 0,0 2 0,0 0-5,0-2 0,0 4 0,0-5 1,0 1-5,0 4 0,0 0 1,0 0-1,0-4 0,0-2 0,0 4 0,0-3 0,0-1 15,0 0 1,-6 4-1,-2-5 1,0-3 4,0-2 0,-3-1 0,3-1 0,-2-1-1,-3-5 1,-3-1 0,-1-6 0,-1 2 7,1-2 0,-6-2 0,-1-4 0,3-2 22,1-2 1,3-8 0,0 3 0,-1-5-32,1-1 1,1-1 0,3-1-1,3-2-54,2-3 1,2 1 0,6 4 0,0-3-113,0-1 0,0-6 1,0 4-1,2-1 22,4 1 1,-2-4-1,8 6 1,-1 1-10,-1 3 0,5 2 0,-5-1 1,2 1 138,-1-1 0,-7 1 0,12-1 0,-7 1 0</inkml:trace>
  <inkml:trace contextRef="#ctx0" brushRef="#br1" timeOffset="82557">6742 6357 6384,'17'0'111,"1"0"0,-7 0-64,1 0 1,0 0 0,5 0-14,1 0 0,-7 0 0,1 0 1,1 0-2,3 0 0,3-6 0,3 1 0,3 1 1,2 2 1,-4 2 0,7 0 95,1 0-104,-6 0 1,6-6 0,-6 0 0,0 2 26,1 2 0,3 2 1,-4-2-1,0-2-2,0-1 0,4-1 0,-5 6 0,-3-2-28,-2-4 0,5 4 1,-1-4-59,-2 4 1,-7 2-706,-2 0 740,-9 0 0,-3 8 0,-9 2 0</inkml:trace>
  <inkml:trace contextRef="#ctx0" brushRef="#br1" timeOffset="84019">2865 8069 6329,'-6'-12'-80,"0"0"1,-6 7-1,5-5 135,-3 2 1,4 2 0,-5 6-29,-3 0 1,4 0 0,-1 0 49,-3 0 0,-9 2-26,-6 4 0,-2 4 0,1 7-23,7 1 0,4-1 1,1 1-1,3-1-2,3 1 0,-1-1 0,7 0 38,2 1 1,2-1-2,2 1 0,2-6 0,4-3-51,5-1 0,7-2 1,3-6-1,2 0 11,-1 0 1,3 0-1,0 0 1,2 0-80,4 0 0,-3-6 0,-1 0 0,-2 0-57,-4-1 1,-1 3-1,-3-6 1,-1 0-16,-5 1 0,3 3 1,-8-6-1,-2-1-59,-2-3 1,-2-1 186,0-1 0,7-7 0,3-2 0</inkml:trace>
  <inkml:trace contextRef="#ctx0" brushRef="#br1" timeOffset="84378">2795 7615 7314,'-10'-8'-1284,"2"6"1435,8-6-71,0 8 1,0 8 0,2 4 0,2 3-13,2 3 0,2-1 1,-4 2-1,2 3-39,-3 1 0,5 2 1,-2-3-21,-2 1 0,-2 6 1,-2-4-1,0 0 1,2 1 9,4-5 0,-4 4 1,3-1-1,-3-3-4,-2-2 0,0-1 0,0-1 0,0 1-4,0-1 0,0 1 1,0-1-85,0 1 1,0-1 64,0 0 0,0-5 0,2-2-532,4-2 540,-4 5 0,14-3 0,-7 7 0</inkml:trace>
  <inkml:trace contextRef="#ctx0" brushRef="#br1" timeOffset="84790">3092 8121 6356,'17'0'-135,"-7"2"0,-2 2 153,-1 2 1,3 0 25,8-6 0,-1-2-32,1-4 0,-3 2 1,-3-8-12,-6-1 0,-3 5 0,1 0-30,2 0 0,0-1 71,-6-9 1,-8 9 0,-3 3 47,-5 4 1,4 2 0,1 0-46,-3 0 0,-1 0 9,-3 0 1,3 8 0,3 3-36,6 5 0,4-5 0,2 1 0,0 2-31,0 1 1,2 3 0,2-1-20,2 0 1,7-5-1,-1 0 1,4-1-48,1-1 0,6 0 1,1-6-1,-3 3-42,-2 3 1,-1-6 0,-1 2 119,1-4 0,-1-2 0,1 0 0</inkml:trace>
  <inkml:trace contextRef="#ctx0" brushRef="#br1" timeOffset="85269">3546 8069 6430,'17'0'-141,"1"0"0,-1 0 149,1 0 0,-7 0 1,1 2 47,2 3 1,-7-1 0,1 6 0,-2 0 26,0-1 0,0-3 0,-4 6-76,3 1 1,-3 3 0,4 1 5,-4 1 0,-2-6 1,0-1-169,0 3 124,0-6 19,0-1 14,0-7 1,0-2 0,0-3 4,0-7 0,0 2 0,0-1 0,0-3-6,0-2 1,0-1 0,2 0-1,2-1-4,2 1 0,7 5 1,-1 0-1,3-1-12,3-3 0,5 1 1,0 3 26,-1 6 0,-3-2 0,-1 3 0,-1 1 0,1 2 10,-1 2 1,1 6 0,-3 1-1,-1 1 31,-3 0 0,-1 6 0,2-3 0,-5 3-51,1-3 1,-6 5 0,4-4-76,-4 3 0,-2 3 0,0-1 30,0 0 1,0-5 0,0 0-315,0 1 357,0-5 0,-8 8 0,-2-7 0</inkml:trace>
  <inkml:trace contextRef="#ctx0" brushRef="#br1" timeOffset="85778">4454 7912 7569,'-17'0'-778,"5"0"613,0 0 1,6 0 0,-5 0 126,-3 0 0,4 0 81,-1 0 0,-1 7-12,-5 5 0,7-2 1,2-1-14,1-1 0,5 6 6,-4-3 0,6-3 2,6-2 1,1-2-1,7 0 1,-2 1 27,1-1 1,-3-2 0,1-2-21,3 0 1,2 0-1,1 0 1,-1 2-22,-5 4 0,5-2-21,-5 8 0,3-1-32,-2 7 0,1-7 19,-7 1 1,0 0 7,-6 5 1,-2 1 17,-4-1 1,-4-5 0,-7-3-1,-1-1 8,1-4 0,0-2 1,-1 0-1,1 2-1,-1 2 1,1-1 0,-1-5-1,1 0-26,-1 0 0,1-2 1,-1-1-42,1-3 1,1-2 0,3 4-150,1-2 1,8-1 203,-2 1 0,12-4 0,4-7 0</inkml:trace>
  <inkml:trace contextRef="#ctx0" brushRef="#br1" timeOffset="86220">4611 8121 6288,'10'2'227,"-2"2"-123,-1 2 1,-3 0-21,8-6 0,-6 0-32,5 0 1,-5 0-78,6 0 1,-2-2 0,3-2 50,-1-2 1,-8-8 0,3 5-117,1-1 1,-6-6-1,6 5 50,0-5 1,-6 5 107,3-1-37,-3 0 1,-4 3 35,-3 3 1,3 12 0,-4 5 1,4 5 0,2 1-41,0 1 1,0-1 0,2-1 0,2-3-39,2-1 1,7-6-1,-1 3 1,1 1-97,-1 0 0,4-6 1,-5 2-94,5-5 1,1 5 0,1 0 198,-1-2 0,-7-4 0,-4-6 0,3-4 0,1-7 0</inkml:trace>
  <inkml:trace contextRef="#ctx0" brushRef="#br1" timeOffset="86399">4803 7859 7569,'-6'-17'0,"-1"-1"-488,-3 1 104,6 7 280,-11-5 1,7 11-481,-4-8 584,4 8 0,10 4 0,4 12 0,4 3 0,7 3 0,1-1 0</inkml:trace>
  <inkml:trace contextRef="#ctx0" brushRef="#br1" timeOffset="87490">5013 8191 7333,'11'0'-626,"-1"-2"0,0-2 595,0-2 0,-5-1 1,7 3-1,2-2 12,1 2 1,-3-6-1,-1 1 1,3-3 173,2 0 1,-5 6-1,1-5-58,1-3 1,-3-1-1,0-3-79,-2 1 1,3-1-1,-5 1 1,-2-1-34,-2 1 1,4-1 0,0 1-1,-3 0 10,-1-1 0,0-1 0,2-3 0,2-3-17,-2-2 1,-2 6 0,-2-5 0,0 3 19,0 0 1,-2-6 0,-2 3 0,-2 1 20,2 0 1,-3-4 0,1 6-1,0 1 11,-2 3 1,6 1-1,-6 1 19,1-1 1,3 1-6,-8 0-12,8 7 1,-11 4 26,3 12 0,4 4 0,1 7 0,1 2-12,0 5 1,0-3 0,4 6-1,-2 0-15,-2 1 0,1-1 0,5 4 0,0-4-3,0-2 1,0 4 0,2-5-1,1-1-20,3 2 0,6-6 0,-4 7 1,1-3-28,5 0 1,1 1-1,3-7 1,-3 0-66,-3 1 1,4-1 0,-5 1 0,5-3-100,1-3 1,1 2 0,-1-7 20,1 3 1,-1-6-1,1 4 1,-1-2 160,1-1 0,-1 1 0,0-6 0,1-8 0,-1-3 0,-5-3 0,-2 1 16,-3 1 0,5 0 229,-6-5 0,2 7 8,-2 4 0,-3 4-151,9 2 1,0 2 0,5 2 40,1 2 1,-7 6 0,1-5-248,2 3 0,1 0 0,1 3 0,-3-3 8,-1-2 1,-6-2 0,5-4 84,3 3 0,1-3 1,3 4 9,-1-4 0,1-2 0,-1-2-22,1-4 0,-7 3 0,1-9-22,2-2 0,-7-1 0,-1-3 20,-4 1 1,-2 5 30,0 1 8,0 7 10,0-4 1,0 10 0,0 4-1,0 5 34,0 5 0,0 1 0,0 1 0,0 1-14,0 4 1,6-1 0,0 5 0,-2 0-19,-2 0 1,-1 2 0,3 4-1,2-2-16,-2-1 0,4-1 1,-2 6-1,-1-2 1,3-4 1,-6 2 0,4-6 0,-4 2-3,-2 4 1,0-6 0,0 1-1,0-3 0,0 0 0,-2 0 1,-4-7-1,-4-2-1,1-3 0,-7-1 1,5 2-1,-5-7-4,-1-3 0,-3-2 1,-1 0-1,-2 0 17,1 0 1,3-2 0,1-3 0,-1-7-2,-4-4 1,9 5-1,-3-1 1,3-1-20,4-3 1,-3-1 0,5-1 0,0 1-103,0-1 1,3 1-1,5-1 1,0 1 23,0-1 1,2 1-1,1-1 1,5 1-48,2-1 1,2 7-1,3-1 1,-1 1-667,-3 1 790,1-6 0,5-1 0,1-10 0</inkml:trace>
  <inkml:trace contextRef="#ctx0" brushRef="#br1" timeOffset="87954">5292 7772 7502,'-9'0'-434,"3"0"340,12 0 0,1-2 1,7-2-1,-2-2 109,1 2 0,8 2 0,3 2 0,-1 0 42,2 0 1,-3 0-1,7-2 1,2-1-19,2-3 0,2 0 0,0 6 1,0 0 73,-1 0 1,7-2-1,0-2 1,-4-2-82,-6 2 0,6 2 0,-6 2 0,-2 0-106,-2 0 0,-4 0 1,-5 0-836,-1 0 441,1 0 468,-9 8 0,-9 2 0,-9 7 0</inkml:trace>
  <inkml:trace contextRef="#ctx0" brushRef="#br1" timeOffset="90639">4157 8942 7569,'10'0'-1311,"0"0"1456,-5 0 0,-1 0-80,8 0 1,-1 0-12,7 0 1,-6-2-19,-1-4 0,-7 2-55,2-7 1,-4-1-49,-2-5 1,0-1 45,0 1 0,0-1 9,0 1 1,-6 5 0,-2 2 15,-1 3 1,3 1 6,-6 6 0,0 2 21,-5 3 1,2 5 0,1 8 0,4-1 24,2 1 0,-3 1 0,5 2 0,2 3-22,2-3 0,-4 4 1,1 0-1,1 1-19,2-1 1,2 6 0,0-4 0,0 2 17,0 0 1,0-5-1,2 3 1,2 0-63,1 0 0,1-4 0,-6 5 0,0-3 29,0-4 1,0-1 0,0-1-1,0 2-48,0 3 1,0-1 0,0-6-100,0 1 1,-6-1-18,1 1 0,-9-7-12,2 1 1,3-8 174,-3 2 0,0-4 0,-5-2 0</inkml:trace>
  <inkml:trace contextRef="#ctx0" brushRef="#br1" timeOffset="91066">3493 9204 6397,'18'-8'100,"-1"6"0,3-4 0,3 4-60,6 2 1,-2 0 0,2-2 0,3-1-6,1-3 1,7 0 0,1 6 0,-2 0 9,-2 0 1,5 0 0,5 0 0,1 0-34,-1 0 1,2 0-1,-7 2 1,1 2-77,0 2 0,-5 1 1,-7-3-1,-1 2-647,1-2 711,-6 6 0,0-8 0,-7 5 0</inkml:trace>
  <inkml:trace contextRef="#ctx0" brushRef="#br1" timeOffset="91589">4559 9082 6628,'-10'7'-11,"2"-3"0,8 8 39,0 1 1,2 1-1,2 0 1,4-5-21,2-1 1,-5 6 0,7-5 3,2 1 1,1 4 0,3-7-2,-1 3 1,1-6 0,-1 2-63,0-4 1,-5-2 0,0 0-75,1 0 0,3-8 96,1-4 1,-5-3-1,-2-3 1,-3 1 12,-3-1 0,-2 7 0,0-1 101,4-1 0,-4-3 124,4-1 78,-4 7-56,-2 2-193,0 24 1,0-5-1,0 13-14,0-5 1,6-2 0,-1 1-28,-1-1 0,4-5-391,-2 0 1,7-1 393,-1 7 0,-4-8 0,0-3 0</inkml:trace>
  <inkml:trace contextRef="#ctx0" brushRef="#br1" timeOffset="92557">5187 8977 7457,'-9'0'-509,"1"0"0,10 0 627,4 0-57,-4 0 0,5 2-51,-7 4 0,0-3 1,0 9-7,0 2 0,0-5 0,0 3-10,0 2 0,6-5 0,0 3 9,-2 2 1,-2 1 0,0 1-10,4-5 0,-4 5 11,3-5-82,-3-3 34,-2 0 15,0-8 0,0-2-9,0-4 0,6 2 0,0-7 4,-2-3 0,6 0 0,-1 1 0,3 1 19,0-1 1,-7 3-1,7-2 32,2-1 1,-1 3 0,1 0-1,-3 3 4,3 3 1,-4 0 0,1 0 0,3-2-12,2 2 0,1 2 0,0 2 1,1 0 9,-1 0 0,1 0 1,-1 0 26,1 0 1,-1 0-1,1 0 9,-1 0 0,-5 6 0,-2 2-55,-3 2 0,-1-5 1,-6 7-19,0 2 1,0-5-1,0 3 1,-2 0 14,-4-3 1,2 5-1,-5-6 1,-1-1-246,0 1 1,6 6 105,-1-3 0,1-1 140,-2 2 0,4-8 0,-6 3 0</inkml:trace>
  <inkml:trace contextRef="#ctx0" brushRef="#br1" timeOffset="93469">5921 9029 7569,'10'0'-589,"5"0"0,-7-2 767,4-4-113,-5 5 1,-1-9-15,0 4-37,0 4 0,-8-6-29,-4 8 1,2 0-1,-7 0 34,-3 0 1,-2 0 33,-1 0 0,0 8 0,-1 4-1,1 3 1,5 3-1,2-1-42,2 1 1,3-1 0,5 1 13,0-1 1,0-5 0,2-1-15,3 3 1,-1-4 0,8-1-1,2-1-56,1-4 1,3 4 0,-1-2 0,0-3-52,1-1 1,5-2 0,0 2 0,-1 2-155,-3 2 0,5 0 251,-1-6 0,0-8 0,-5-2 0</inkml:trace>
  <inkml:trace contextRef="#ctx0" brushRef="#br1" timeOffset="93816">6323 8750 7569,'9'-8'-1137,"-1"6"995,-8-6 203,0 8 0,0 2-39,0 4 1,0 4 0,0 7 0,0 1 74,0-1 1,0 6 0,0 1 0,0-3-76,0-1 0,0 3 0,0 0 1,0-2 5,0-1 1,0 3 0,0 0-158,0-1 0,0-3 1,0-1-206,0-1 0,0 1 334,0-1 0,0-7 0,-8 5 0,-1-5 0</inkml:trace>
  <inkml:trace contextRef="#ctx0" brushRef="#br1" timeOffset="94344">6183 8994 7569,'17'0'-76,"1"0"0,-1 0-155,1 0 1,-1 0 0,1 0 0,-1 0 216,1 0 1,-1 0 0,1 0-1,-1 0 38,1 0 0,5 0 0,0 0 0,-2 0 47,-1 0 1,-3-2 0,1-2 0,-1-1 6,1 1 1,-7 2-1,1 2-75,2 0 0,1 0-20,3 0 1,-7 0 64,1 0-154,-8 0 66,3 0 1,-7 2 34,0 4 1,-1-4 0,-3 5-1,-4 1 29,-2 4 1,6-3 0,-3 3 5,-1 2 0,4 1 0,-6 3-24,2-1 0,3 1 1,5-1-8,0 0 1,0-5-3,0 0 1,0-6 0,2 3-1,3-1-42,7-4 0,-2-2 0,1-2 0,3 0-1,1 0 1,3 0 0,-1 0-652,1 0 697,-1 0 0,9-8 0,1-2 0</inkml:trace>
  <inkml:trace contextRef="#ctx0" brushRef="#br1" timeOffset="94520">6794 8837 7569,'-9'-8'-171,"-5"4"-986,8-7 1157,0 7 0,0-2 0,1 12 0,-1-4 0,6 13 0,0-5 0</inkml:trace>
  <inkml:trace contextRef="#ctx0" brushRef="#br1" timeOffset="95004">7039 8994 6535,'-12'6'0,"0"0"12,-1-2 0,3 4 1,-2-1-1,1 3 31,1 4 0,-3-5 0,5 1 0,0 0-17,0-1 0,2 3 0,6 6-17,0-1 1,0-5 0,0-1-29,0 3 1,8-6 0,2-1 0,2-1-1,-1 0 1,1 0-1,5-6 1,1 0-3,-1 0 1,1 0-1,-1 0 1,1 0 12,-1 0 1,1-6-1,-1-2 8,0-1 1,1-3-1,-3-6-4,-3 1 0,-4 0 1,-8-1 11,0 1 1,0-1-1,-2 3 1,-2 1-25,-2 2 0,-7 9 0,1-3 0,-4 4-29,-1 2 0,0 0 1,-3 0-28,-3 0 1,3 0-1,-3 0 1,6 2-111,5 4 182,4-5 0,1 15 0,-3-6 0</inkml:trace>
  <inkml:trace contextRef="#ctx0" brushRef="#br1" timeOffset="95737">7336 8994 7384,'9'2'-1151,"-1"2"1136,0 2 0,-4 0 90,7-6 1,-7 2 0,4 2-25,0 1 0,-6 3 1,4-2 6,-5 6 0,5-3 1,0 3-53,-2 2 1,-2-5-1,0 3-30,4 1 1,-4-3-1,3 2 1,-3 1 1,-2-3 6,0 2 69,0-8 11,0 11-45,0-13 1,0 4-35,0-12 1,0-4 18,0-7 0,0 5-60,0 1 1,2-1 0,2-5 31,2-1 0,6 6 0,-5 3 0,1-1 15,0 0 0,6 1 0,-3-5 0,5 4-1,1 3 1,1-5-1,-1 6 1,-1 0 26,-5-1 0,5 5 0,-5-4 0,5 4 1,1 2 1,1 0 0,-1 0-1,1 0 20,-1 0 1,-5 0-1,0 0 1,1 0-5,3 0 0,1 0 0,1 0 0,-1 0-17,1 0 0,-1 2 1,0 2 2,1 1 0,-3 3 1,-3-2-1,-4 4-34,0-1 0,-6 7 0,3-4 1,-1 3 16,2 3 1,-4-1 0,4 1-1,-4-1-6,-2 0 1,0 1 0,0-1 0,0 1-24,0-1 0,-2-5 0,-2 0-8,-2 1 1,0-3 0,4 0-72,-3-3 1,1 5-309,-8-6 413,0 7 0,-13-11 0,-2 6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34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6424,'0'8'452,"0"-8"-453,7 0 0,3-8-28,8 8 0,-7 0-13,1 0 0,-6 0 0,5 0-125,3 0 0,1 0 167,3 0 0,-1 0 0,1 0 0</inkml:trace>
  <inkml:trace contextRef="#ctx0" brushRef="#br0" timeOffset="217">53 193 6661,'0'10'-59,"0"-3"0,8-7 62,3 0 0,5 0-68,1 0 0,1 0 0,-1 0 0,1 0 65,-1 0 0,1 8 0,-1 2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39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7569,'0'-9'-390,"2"1"474,4 8 1,-4 8 0,5 1-1,-1 3-131,0 0 0,0-1 0,-4 7 0,2-1-163,1 1 1,1-1 0,-6 1 0,0-1 12,0 1 0,6-1 197,0 0 0,0 1 0,-6-1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40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6837,'18'0'-135,"-7"0"1,1 0 83,2 0 1,1 0 66,3 0 0,-1 0 0,0 0 0,1 0-3,-1 0 0,1 0 0,1 0 0,3 0 1,1 0 0,8 0 0,-2 0 0,4 0 12,2 0 0,6 0 1,3 0-1,3-2-8,1-4 1,13 4 0,-9-3 0,4 1 9,4-2 0,-5 4 0,3-4 0,-4 4 1,-1 2 1,-1 0-1,2 0 1,1 0 39,-3 0 0,4 0 0,-9 0 0,5 0-16,7 0 1,-9 0 0,6 0-1,1 0-71,-3 0 0,2 0 0,0 0 0,1 0 32,-7 0 0,8 0 1,-5 0-1,1 0 11,0 0 1,-3 0 0,-3-2 0,-3-2 108,-2-1 0,3-1 1,-5 6-1,-2-2-64,-2-4 1,-8 4 0,-2-4-1,-2 4-120,-3 2 0,-9-2 0,-1-1-940,1-3 990,-5 0 0,0 6 0,-8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44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70 175 5994,'16'2'32,"-4"4"1,3-4 0,-3 4 56,3-4 0,-3-2 0,0 0-31,1 0 1,-3 0 0,2 0 72,1 0 1,3 0 0,1-2-120,1-4 0,-1 4 1,0-6-82,1 0 0,-6 6 0,-3-5 1,1 1-2,0 0 1,-4-8 51,5 3 0,-7-5 0,4 1-1,0 3 0,-6-3 0,3 3 0,-5-2 0,-4 1 13,-1 1 1,-9 8 0,2-2 6,-3 4 1,-3 2-1,1 0 1,-1 0-7,1 0 1,0 0-1,-1 0 1,1 2 42,-1 4 1,1-4-1,-1 6 1,1-2-5,-1 0 1,1 1 0,-1-1-1,1 6 0,-1 3 3,1 3 0,1-1 0,5 1 0,3-1 7,0 1 0,6-1 0,-3 1 1,3-1-29,2 1 0,0-1 1,0 0-1,0 1-11,0-1 0,0 1 0,2-1 0,1 1 16,3-1 0,8 1 1,-4-1-1,1-1 45,1-5 1,-1 5 0,7-6 0,-1 1-25,1 1 1,-1-8-1,1 3 1,-1-1-8,1 0 1,-1 0 0,3-6-1,1 0-36,2 0 1,0 0 0,-3 0-1,1 0 17,3 0 0,-1-2 0,-6-2 0,1-2-14,-1 2 0,5 1 1,-3-1-1,-4-2-2,1 2 0,0 2 1,1 2-151,0 0 0,-5 0-947,0 0 1097,-8 0 0,3 0 0,-7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41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0 664 7478,'2'16'-504,"4"-3"420,6-1 0,-3 0 95,3 5 0,-6-1 0,3-3-454,-1-1 519,-2-8 0,0 2-54,0-12 0,5 2 0,-5-8 0,-2-1 1,-2-3 1,4-1-1,0-3 1,-2-1-26,-3-2 0,-1-7 0,0 5 0,0-2-22,0-4 0,0-2 0,0-2 0,0 2-1,0 4 1,0-4-1,0 4 1,0-2-6,0 2 0,0-2 0,0 7 0,-1 3-7,-5 2 0,4 1 1,-4 1 21,4-1 19,2 1 1,2 1 70,4 5 0,3 3-11,9 8 0,-1 0 0,1 0 0,-1 0 13,1 0 1,-1 0 0,3-2-1,1-2-13,2-2 1,8 0 0,-2 6 0,2 0 0,-1 0 0,3 0 0,-4 0 1,4 0-17,2 0 0,-6-2 0,0-1 0,0-3-14,-2 2 1,0 0-1,-5 0 1,3-2-4,2 2 1,-4-3-1,4 1 1,-1 0-37,-5-2 0,0 6 0,1-4 0,1 5-57,-2 1 0,-1 0 1,-3 0-210,1 0 1,-7 0 0,-1 1-25,-2 5 0,-2-2 0,-6 8 294,0 1 0,-8 3 0,-2 1 0</inkml:trace>
  <inkml:trace contextRef="#ctx0" brushRef="#br0" timeOffset="513">629 524 7569,'-12'0'0,"1"0"-116,-3 0 0,-1 0-359,-3 0 1,3-1 0,1-3 482,2-2 0,8-8 130,-1 3 0,3-5 0,4 1-123,3 3 0,-1-2 0,8 7 0,2-1-15,1 0 1,-3 2 0,-1 6 0,3 0-12,1 0 1,3 0 0,-1 0 54,1 0 0,-1 6 1,-1 2 6,-5 2 0,-1-5 0,-6 7 4,2 2 1,0 1-22,-6 3 0,-2-1 1,-4-1-1,-4-3-24,1-1 0,-13-1 1,5 5-1,-3-2-21,1-3 1,-4-1-1,-1 3-33,3-1 0,2-2 9,1 1 55,8 5 0,5-14 14,10 4 0,5-4 0,8-2 22,-1 0 0,1 0 1,-1-2-1,0-2-41,1-2 1,-1 0 0,1 6-1,-1 0-126,1 0 1,-1 0 0,1 0-54,-1 0 1,1 0-1,-1 0 164,1 0 0,-1-8 0,0-1 0</inkml:trace>
  <inkml:trace contextRef="#ctx0" brushRef="#br0" timeOffset="796">978 437 7405,'2'-10'-1006,"4"5"1160,-4 3 1,6 4-1,-8 3-34,0 7 0,0-2 1,0 1-1,0 3-112,0 2 0,0 1 0,-2 0 0,-2 1-62,-2-1 0,0 1 0,6-1-50,0 1 1,0-1 0,0 1-260,0-1 0,0 1 363,0-1 0,0-7 0,0 5 0,0-5 0</inkml:trace>
  <inkml:trace contextRef="#ctx0" brushRef="#br0" timeOffset="1086">1118 455 7569,'8'-10'-663,"1"2"1,9 8 822,-1 0 1,-5 8 0,-2 4-98,-3 3 1,-1-3-1,-4-1 1,2 3 28,2 1 1,0 3 0,-6 1-125,0 5 0,0-5 0,0 4 0,0-3-23,0-3 0,-2 1 1,-2-1-41,-2 1 0,0-7 0,4-1-52,-4-2 1,3-1-72,-9-1 0,0-4 218,-5 4 0,-1-20 0,1-5 0</inkml:trace>
  <inkml:trace contextRef="#ctx0" brushRef="#br0" timeOffset="1305">891 367 7569,'10'0'-8,"5"0"-144,-3 0 1,3 0-1,3 0 1,-1 0-1,1 0 147,-1 0 1,1 0 0,-1 0 0,1-2 12,-1-3 0,6 3 1,1-4-1,-3 4-61,-2 2 0,-1 0 0,1 0 0,3 0 53,1 0 0,0 0 0,-5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38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 53 7569,'-18'0'-1433,"1"0"1750,-1 0-209,9 0 0,3-6-129,12 0 1,-2-1-1,7 3 22,3-2 1,-4 0 0,1 4 0,3-2-20,1-2 1,3 1 0,-1 5 0,1 0-1,-1 0 1,1 0 0,-1 0 0,1 0 10,-1 0 1,1 0 0,-1 0-1,0 0 14,1 0 1,-1 0 0,1 1-3,-1 5 1,-5-2-1,-2 8 1,-1-1-6,1-1 0,-6 6 0,2-5-9,-4 5 0,-2-5 19,0 1 0,-2-2 11,-4 1 1,-2-1 0,-5-6-15,1 2 1,6 0-41,-6-6 0,11 0-4,1 0 0,7-6 1,11 0-1,-1 2 23,1 2 0,1 2 0,2 0 1,3 0 40,-3 0 0,-2 2 0,-1 2 0,-1 4-2,1 2 1,-1-1-1,-1 5 1,-3-3-19,-1 3 1,-8 2 0,2 3 0,-4 2 5,-2 3 1,0-1 0,0-6 0,0 1-21,0-1 1,0 3 0,-2 1-5,-4 2 0,-4 1 0,-5-7 0,1-1 25,3-5 0,5-3 0,-6-8 73,-2 0 0,5 0-65,-3 0 0,6-2 0,-3-4-3,1-5 0,2-5 0,6-1 0,0-1-17,0 1 0,0-7 0,0 1 0,0 0 11,0-2 1,2 5-1,2-5 1,4 2 8,1-1 0,1 1 0,4 6 0,-3-1 25,3 1 0,-4-1 0,1 1-63,3-1 1,1 9 0,1 1-210,-5 0 1,5 6-482,-4-4 706,3 4 0,10 2 0,3 0 0</inkml:trace>
  <inkml:trace contextRef="#ctx0" brushRef="#br0" timeOffset="418">837 210 6435,'18'0'62,"-1"0"1,1-2-17,-1-4 1,-5 4-1,-1-3-28,3 3 0,-4 2-48,1 0 20,-7 7 1,4 3 0,-8 8-1,0-1 1,-6-5-1,-2-1 17,-1 3 0,5-4 0,-4-1 0,2 1 19,0 0 0,-1-4 49,1 5-51,4 1 1,-6-1 81,8 1-62,0-8 1,2 4 0,4-8 0,6-2 8,3-4 1,3 4 0,-1-4-1,2 4 17,5 2 0,3 0-70,8 0 0,0-7 0,0-3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49.3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70 6649,'0'-10'-264,"0"2"1,-2 8 395,-3 0 0,3-2-15,-4-3-133,4 3 0,2-8 0,2 6 10,4-2 0,-2 0 1,7 5-1,3-3-1,1-2 1,3 0 0,-1 6-1,1 0-28,-1 0 1,1 0-1,-1 2-14,1 4 0,-7-2 0,-1 7 19,-2 3 1,3 1 0,-5 3 34,-2-1 1,-4-1 0,-4-3 0,-4-1-4,-1 2 1,-1 1 0,-4 1 0,3-3 6,-3-1 0,4-2 0,-1 3 111,-3-1 0,5-2 116,-3 1-26,8-3-182,-4-8 0,18 0 0,5 0-16,7 0 1,3-6 0,-2-2-1,5 1-45,-1-1 0,4 2 1,-6 6-1,2 0-84,4 0 1,-4 0 0,2 0 0,1 0-45,-3 0 161,-2 0 0,0 0 0,2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46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1 245 6853,'17'0'163,"1"0"-142,-1 0 1,0 0-1,1 0 1,-1 0 1,1 0 0,-1 0 1,3 0-1,1 0-80,2 0 1,6 0 0,-3 0 0,-1 0-72,0 0 1,-2 6 0,-5-1 0,-1-1-196,1-2 323,-1 6 0,9-6 0,1 6 0</inkml:trace>
  <inkml:trace contextRef="#ctx0" brushRef="#br0" timeOffset="672">647 70 7325,'10'-17'-578,"-3"5"0,-5 2 570,4 3 0,-2 1 148,8 6 0,-7-2 1,7-2-65,2-2 0,1 0 1,3 6-1,-1 0-30,1 0 0,-1 0 1,-1 2-1,-3 2 45,-1 2 1,-3 7-1,5-1-94,-2 4 1,-8-5 0,1 1-144,-3 2 0,-2-5 0,-2 1 0,-2 0 131,-1-1 0,-9-3 0,2 4 0,-3-2 19,-3-5 0,7 5 0,-1-2 3,-1-2-87,5-2 0,2-2 0,12 0 70,5 0 0,5 0 0,3 0 0,3 0 82,1 0 1,0 0-1,-5 0-59,-1 0 1,1 0 0,-1 2 0,-1 4 22,-5 5 0,5 3 0,-6 1 0,1-1-50,1 0 0,-6 9 1,3-8-15,-1 5 0,-2 1 0,-6 8 41,0-5 0,0-5 0,-2-4 22,-4-3 0,-4 2 0,-7-9-2,0-1 1,-1-2 0,1-2-58,-1 0 0,1 0 0,-1-2 1,3-3 33,3-7 0,-2 2 0,9-1 0,-1-3-24,-2-2 0,6-1 0,-4 0 0,4-1 6,2 1 1,2-1-1,2 1 1,4-1 2,2 1 1,1 5 0,7 0-1,-1-1 12,1-3 1,-1 5-1,1 1 1,-1 0-2,1 1 0,-1 3 0,0-4 0,1 0-48,-1 1 0,1 5 1,-1-4-98,1 0 0,-1 4-55,1-7 1,-3 5 193,-3-6 0,3 1 0,-5-7 0</inkml:trace>
  <inkml:trace contextRef="#ctx0" brushRef="#br0" timeOffset="3338">1607 332 7290,'-17'2'-331,"-1"4"0,7-2 1,-1 5-1,-1 1 371,-3 0 1,-1 1 0,-1 7-1,-1-1-21,-5 1 1,3-1 0,-6 1 0,0-1 34,0 1 1,3-7 0,-5 1 0,-2 2-33,-2 1 0,0 8 0,2 1 0,2-3 86,-2-2 1,-2-1 0,-2-1 0,2 1-92,4-1 0,-2 1 0,8-1 1,1 1 19,3-1 1,3-5-525,5-1 19,3 1 468,8-2 0,15 5 0,5-5 0</inkml:trace>
  <inkml:trace contextRef="#ctx0" brushRef="#br0" timeOffset="3920">1363 699 7569,'-18'0'-162,"9"-8"-356,3-4 0,6 3 420,6-3 1,3 8-1,9-4 1,-1 3 121,1-1 0,-1 0 0,1 6 1,-1 0 32,1 0 1,-1 0 0,1 0-13,-1 0 0,-1 2 1,-3 4-31,-1 5 0,-8-1 0,1 2-16,-3 1 0,-2 3 0,-2 1 0,-3 1 0,1-7 1,-8-1-1,-1 0 4,-3-1 0,4-3 0,1 4 0,-3 0 12,-1-1 1,-3-3-1,1 4-12,-1-2 0,1 3 0,-1-3 1,1 2 1,7-4-30,4 5 0,6-7 46,6 2 0,4-4 0,7-2 0,1 0-10,-1 0 1,1 0 0,-1 0 0,3 0 93,3 0 0,-4 0 1,6 0-1,-1 0-41,-1 0 0,0-6 0,-5 0 0,-1 2-2,1 2 1,-1 2 0,1 0 0,-1-1-77,1-5 0,-1 4-129,1-4 1,-1 4-580,0 2 84,-7 0 638,-2 0 0,-8 8 0,0 1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51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7284,'0'-10'-642,"0"3"341,0 7 232,0 0 0,0 7 1,0 3-1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52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297 525 7379,'10'0'-972,"-2"-2"1041,-8-4 1,-2-4-83,-4-7 0,2 7 0,-5 2 0,-1 2 14,0 0 0,-2 1 1,-5 5-1,0 0 8,-1 0 0,-1 0 0,-3 0 1,-1 0-9,2 0 1,1 0 0,3 2 0,-1 1 0,1 3 0,5 8 0,1-2-12,-3 3 1,6 3-1,2-1 8,5 0 0,1 1 0,0-1 21,0 1 0,0-7 0,1-1 0,3 0-10,2 0 1,8-7-1,-3 3 1,5-4-29,1-2 0,1 0 0,1 0 1,3 0-18,1 0 0,0 0 1,-5 0-1,-3-2 17,-3-4 0,3 3 0,-3-9 8,3-2 1,1-1 0,-2-3 0,-5 1-7,-1-1 1,4-5-1,-5 0-22,3 2 1,-6-1 0,4 1 0,-2-4 0,-1-1-2,-1 1 1,0-6-1,0 2 1,2-2 37,-2 2 0,-2-2 0,-2 6 0,0-1 50,0 1 0,-6-4 0,0 6 29,2 1 1,-4 3 37,3 2-12,-1-1-32,-2 8-25,6 3 1,-6 14-1,8 5 1,0 4 94,0 1 0,0 6 1,0 2-1,0 1-103,0-1 0,0 6 0,0-4 1,0 2-26,0 0 1,0-5 0,0 3-1,0-2-19,0-4 0,2 1 0,2-1 1,2 2-46,-2-1 0,-2-9 0,-2-1 0,0 2-159,0 1 1,6 3 0,1-1-102,3 0 0,-4-7 311,6-4 0,-1 4 0,7-1 0</inkml:trace>
  <inkml:trace contextRef="#ctx0" brushRef="#br0" timeOffset="811">612 315 7344,'6'-12'-318,"-1"1"0,7 5 0,-4-4 210,2 2 0,1 3 0,7 3 0,-1-2 199,1-2 1,-1 0-1,0 6-35,1 0 0,-1 0 1,1 0 71,-1 0 1,1-6 0,-1 0 0,1 3-111,-1 1 1,-5 2-1,-2 2 1,-1 1-64,1 3 0,-6 8 1,4-3 0,-1 5 0,-5 1 1,4 1-1,-6-1 25,-6 1 1,2-1 0,-7 1-1,-3-1-15,-1 1 1,-3-1-1,1-1 164,-1-5 1,7 3-4,-1-8-88,8 0 1,-2-6-56,12 0 1,-2-2 0,8-2 0,1-2-13,3 2 0,3 2 0,2 2 0,3 0 58,-3 0 0,-1 0 0,-1 0 0,2 2-15,3 4 0,-1 2 1,-6 5-1,1-1-7,-1 1 0,-1 3 0,-3 1 0,-3 1-4,-2-1 0,3 7 1,-5-1-1,-2-2 6,-2-1 0,-2-3 0,0 3 0,0 1 10,0 2 0,-6 0 0,-1-5 0,-3-1-4,-4 1 0,-1-1 0,-3-1 0,1-3 10,-1-1 0,1-2 0,-1 3 0,1-3 14,-1-2 1,1-2 0,0-6-12,-1 0 1,1 0-1,-1 0 1,1 0-23,-1 0 0,7-6 0,-1-2-11,-2-2 1,1-1-1,1-7 1,6 1-49,4-1 0,2 1 0,0-1 1,0 1 4,0-1 0,2 1 0,4-2 0,6-3 4,3-1 1,3 0 0,-1 5-1,1 1 22,-1-1 0,1 1 0,-1-1 0,2 1 95,5-1 0,-5 7 0,4-1 1,-3 1-30,-3 1 1,7-6 0,-1 5 0,-2-3 16,-1 2 1,3-3 0,2 3-1,0-3-5,1-3 1,5-1-1,-4-2 1,2-3-6,0 3 0,-6 1 1,4 3-1,-1 0 25,-5-1 0,-2 1 0,-1-1 0,-1 3 1,1 3 1,-1-4 75,1 5-263,-9 3-382,-1 0 0,-8 10 0,0 4 491,0 6 0,0 11 0,0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3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8042,'8'-10'-290,"4"5"539,3 3 0,-3 2 30,0 0 0,-1 2-475,7 3 0,-3 5 0,-3 8 0,-4-1 214,-1 0 0,-5 1 1,6-1 9,0 1 0,-6-1-180,4 1 69,-4-1 78,-2 1 1,0-11 1,0-7 0,0-7 1,0-11-1,0 1-26,0-1 0,5 5 0,3-1 1,2-3-15,3-3 1,3 11 0,3-9 0,3 3 41,1-1 0,0 6 1,-5 3-1,-1 1 18,1 0 1,5 0 0,2 6-1,0 0-19,1 0 1,-1 0-1,-4 0 1,2 0 57,-1 0 0,-9 8 1,-1 2-1,0 1-7,-3 1 0,7 0 0,-6 5-165,-1 0 1,-1 1-1,-8-1-266,0 1 1,0-1-1,-2 1 382,-4-1 0,-3 1 0,-9-1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34.83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0 175 7042,'0'-10'-167,"0"3"2,0 7 219,8 7 0,-6-3-13,4 8 0,-2 0 0,-1 5 8,3 1 0,0-7 0,-6 1 0,0 1-29,0 3 0,0 1 0,0 1 0,0-1-21,0 1 0,6-1 0,0 1 0,-2-1-9,-2 1 0,-2 5 1,1 0-1,3-1 12,2-3 1,0-2 0,-4 1 0,2-1 0,2 1 0,-1-1 0,-3 1-7,4-1 0,-4 1 9,4-1 0,2-5 36,-2-1 0,1-7 51,-1 2 1,-2-4-63,8-2 0,-1 0 0,7 0-17,-1 0 0,7 0 0,-1 0-49,-2 0 1,-1 0-1,-3 0 1,0 0 0,1 0 0,-1 0-25,1 0 1,-6 0 0,-1 0-140,3 0 1,-5 0-147,3 0 0,-2-2 345,1-4 0,-3-3 0,-8-9 0</inkml:trace>
  <inkml:trace contextRef="#ctx0" brushRef="#br0" timeOffset="323">105 490 7569,'-10'-2'-507,"4"-4"0,6 4 593,6-4 1,4-2 0,7 2-33,1 3 1,-1 1 0,1 2 0,-1 0-72,1 0 0,-1 0 1,1 0-1,-1 0-4,1 0 1,5 0 0,0 0 0,-2 0-141,-1 0 1,-3 0 0,1-2-278,-1-4 438,1 4 0,-1-14 0,1 7 0</inkml:trace>
  <inkml:trace contextRef="#ctx0" brushRef="#br0" timeOffset="624">157 70 7459,'-6'-11'-262,"1"-1"0,-3 2 1,4-3 344,-2 1-46,0 8 1,8-3-4,4 7 0,-2 0 0,8 0 1,1 0-44,3 0 0,3 0 0,3 0 0,3 0 5,2 0 1,0 5 0,4 1-1,-2-2 4,2-2 0,2 6 0,2 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40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524 594 7495,'0'-10'-531,"0"2"0,6 10 549,0 4 0,-1-2 47,-5 8 1,0-7-1,0 7-27,0 2 1,0-5 0,0 3-29,0 2 0,-5-5 0,-3 3-63,-2 2 0,-1-5 0,-7 1 14,1-2 0,5-2 0,0-6 20,-1 0 0,-3 0-17,-1 0 0,-1-2 0,1-4-7,-1-6 1,7-1 0,1-1-1,2 2 11,4-1 0,2 3 0,2-2 0,0-1-24,0-3 1,2-1 0,2-1 42,2 1 1,8 5 14,-3 1 1,5 7 0,1-2 40,1 4 0,-1 2 0,1 0 1,-1 0 4,1 0 1,1 0 0,2 0-1,5 0 8,1 0 0,-4 0 1,6-2-1,0-2 13,-2-2 1,4 0 0,-5 6 0,1 0 11,4 0 1,-4-5 0,0-1 0,-2 2 16,-3 2 0,3 2 0,-2 0-27,-1 0 1,-3 0-1,-1 0-75,-1 0 1,-7-2-1,-3-2-210,1-2-319,-6 1-32,6 5 565,-8 0 0,0 7 0,0 3 0</inkml:trace>
  <inkml:trace contextRef="#ctx0" brushRef="#br0" timeOffset="14942">978 0 7110,'-10'0'-1202,"1"0"1239,3 0-41,4 0-63,-6 0 3,8 0 97,0 0 1,-8 0 0,-3 0 1,1 0 0,0 2 1,3 4 0,-1-4 0,4 5 9,-2 1 0,0-4 0,4 6 0,-2 0 9,-1-1 0,-3 3 1,2 5-1,-4 1-9,1-1 0,-9 1 0,3 1 0,-7 2-12,1 3 1,0 7-1,-1-2 1,-3 4-29,-2 2 0,6 0 1,-5 0-1,3 2-5,0 3 1,-6-1-1,3 6 1,1-3-3,0-3 1,-4 6 0,6 1-1,-1 3-16,-1-2 1,0 3 0,-6-3-1,2 3-8,-2 2 1,-2 1-1,0-3 1,4-1-34,5-3 0,-1-7 0,4 2 0,3-4 5,5-2 1,3-6-1,-2-2 1,5-2-53,-1-3 1,6-3-1,-4-2 106,4 1 0,2-1 0,0 1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52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332 577 6350,'0'18'16,"-5"-1"1,-3-1 40,-2-5 1,4-1 0,-5-4 17,-3 5 0,-2-1 1,-1 0-73,0-3 1,-1 1 0,1-4 0,-1 2 1,1-2 1,-1 0-1,1 0-28,-1 1 1,1 1 0,-1-6-56,1 0 1,1-2-1,3-2 16,1-1 1,8-9 17,-2 2 0,5-3 1,1-3 21,0 1 0,0 5 1,1 3-1,3-1-4,2 0 0,8 4 1,-3-3-1,5 1 54,1 4 0,-5 0 0,2 0 1,3-2 9,4 3 0,3 1 0,-5 2 64,4 0-98,-3 0 0,11-6 1,-8 0-1,0 2 18,3 2 0,-7 2 0,6 0 0,-1 0 80,-1 0 0,0 0 0,-5-2 0,-1-2-34,1-2 1,5 1 0,0 5 0,-2 0-32,-1 0 1,-1 0-1,3 0 1,1 0-27,-2 0 0,-1 0 0,-3 0 0,1 0-19,-1 0 1,-5 0 0,-1 0-114,3 0 1,-4 0-303,1 0 110,-7 0 0,12 5 313,-5 1 0,-3 0 0,0-6 0</inkml:trace>
  <inkml:trace contextRef="#ctx0" brushRef="#br0" timeOffset="4437">245 1 7569,'-10'11'-272,"4"1"1,5-6 0,1 5-1,0 3 1,0 2 280,0 1 0,0 6 1,0 3 5,0 1 2,0 2 0,0 6 1,-2 0-1,-2 2 25,-2 3 1,-6-1 0,5 6 0,-3-1-19,-4 1 1,5-4-1,-3 3 1,0-1-15,3-4 1,-5 0 0,6 0 0,0 1-35,1-1 0,1-2 0,6-2 0,-2-2-20,-4-4 1,4 4 0,-6-4-1,3 4 44,-1 2 0,-8 0 0,4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3:19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443 92 7245,'-7'5'17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3:33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18 105 7569,'-9'-2'-1058,"3"-4"787,4 4 0,2-7 380,0 3-28,0 4 1,0-8-58,0 4-20,0 4 1,6-7 0,2 5 34,1-2 0,-3 0 0,6 4 15,1-4 0,-3 4 0,2-3-24,1 3 0,3-4 1,1 0-27,1 2 1,-1 2 0,1 2-36,-1 0 1,1 0-1,-1 0 1,0 0-47,1 0 0,1 0 0,3 0 0,1 0-324,-2 0 401,-9 0 0,4 0 0,-7 0 0</inkml:trace>
  <inkml:trace contextRef="#ctx0" brushRef="#br0" timeOffset="241">88 227 6045,'12'6'106,"0"0"-57,1-2 1,-3-2-1,2-2-43,1 0 1,3 0 0,1 0 18,1 0 1,-1-6-26,0 0 0,9-8 0,1 5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3:35.779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4034 7569,'0'-11'-962,"0"-1"755,0 0 0,7-5 224,5 0 1,-2 7 0,1 2 51,3 0 0,2 6 1,-1-5-1,-1 1-42,-3 0 1,1 0 0,5 6-1,1 0-16,-1 0 0,1 0 0,1 0 0,3 0 7,1 0 1,-2 2 0,-7 2 0,-3 4-47,3 1 0,-6-3 1,-2 6 22,-5 1 1,-1 3 0,0 1 19,0 1 0,0-1 0,-1-1 1,-3-2-4,-2-3 1,-8-1 0,5 3-1,-3-1-9,0 2 0,1-7 0,-5 1 2,4 0 36,5-6 0,9 6-37,3-8 0,5-6 0,8 0 1,-1 2-7,1 2 1,1 2 0,2 0 0,5 0-8,1 0 1,-6 0-1,2 0 1,-3 2-8,-3 4 1,1 4-1,-3 7-2,-3 1 1,1-1 0,-7 1 15,-2-1 1,4 0 0,-2 1 42,-2-1 0,-4-5 1,-6 0-27,-6 1 0,-3 1 0,-3-1 0,1-3 78,-1-2 0,1 4 0,-1-7-38,1-1 1,-1-2-1,1-2-21,-1 0 0,9-2 0,1-4 0,2-5-48,0-5 1,0-1 0,6-1-1,0 1-16,0-1 0,6 1 0,2-3 0,2-1-4,3-2 1,3 0 0,3 5-1,3 3-79,1 3 1,0-4 0,-5 7-1,-1-1-42,1 4 1,-1-2 0,2 3-1,3 1 155,1 2 0,0-6 0,-5-2 0</inkml:trace>
  <inkml:trace contextRef="#ctx0" brushRef="#br0" timeOffset="209">821 4174 7569,'10'0'-501,"6"8"0,-12 2 549,7 7 0,-7 1 1,2-1-1,-4 0-35,-2 1 1,0 5-1,0 0 1,0-1 6,0-3 0,0 5 1,0-1-1,2-2-165,4-1 1,-4 3 144,3 0 0,-3 0 0,-2-5 0</inkml:trace>
  <inkml:trace contextRef="#ctx0" brushRef="#br0" timeOffset="6814">4419 2340 7180,'18'0'-155,"-7"0"1,1-2 0,1-1 116,3-3 0,1 0 0,1 4 1,-1-2 21,1-2 0,-3-1 0,-1 3 1,-2-4 0,1-2 1,3 4-1,1-5 8,1-3 1,-3 4 0,-1-1 22,-3-3 0,-7-1 110,2-3-121,-4 8 0,-10 3 1,-3 7-1,-5 0 2,-1 0 1,-1 0 0,1 0 0,-1 0 35,1 0 1,-1 6-1,1 1-4,-1 3 0,3-4 0,1 5 0,3 1 4,-3-2 1,6 5 0,1-1 0,1 5-19,0 5 0,0-1 1,6-4-1,0 3 1,0 1 1,0 2 0,0-3-1,0 1-2,0-2 1,6-1 0,2-5-1,-1-1 1,1-3 1,6-1-1,-3 2 1,5-5-26,1 1 1,1-6 0,1 4 0,3-4-105,1-2 1,6 0 0,-4 0-1,0 0 104,1 0 0,12-8 0,-1-2 0</inkml:trace>
  <inkml:trace contextRef="#ctx0" brushRef="#br0" timeOffset="-810">1503 629 7569,'-8'-16'-466,"-4"5"153,-3 5 1,3 4 0,0 2 0,-1 0 317,-3 0 0,-7 6 0,0 2 0,1 1 79,3 5 0,-4-4 0,-3 1 1,1 3-33,0 1 1,0 3 0,3-1-1,-1 3-9,2 3 1,-1 2 0,1 6 0,-2-2-38,1 2 0,9 2 0,1 4 0,-1 2 16,-3 2 0,-1 5 0,-1-5 0,1 0-64,-1 1 0,7 1 0,-1 6 0,-2-3 26,-1 3 1,3 1 0,3 5 0,-1 1 19,0 2 1,6 0 0,-4-3 0,3 1-5,-1 2 1,0 6-1,6-6 1,0-1 6,0-3 0,0 4 0,0 2 1,0 0 3,0 1 0,6 3 0,0-6 0,-2-2 19,-3-2 1,-1-1 0,0-1-1,0 1 8,0-1 0,-1 0 0,-3 1 0,-4-3-8,-2-3 1,1 3 0,-5-5 0,2 0 2,-1-5 0,-3 3 1,-1-2-1,-1-2 0,1-3 0,-1-6 1,1-3-1,-1-2 33,1-4 1,-6-1-1,-1-5 1,3-1-56,2-3 1,1-7 0,1 4 0,-3-2-167,-3 0 1,4 0 0,-5-6 0,5 0-189,1 0 0,1-2 343,-1-4 0,-7-4 0,-2-7 0</inkml:trace>
  <inkml:trace contextRef="#ctx0" brushRef="#br0" timeOffset="1476">1206 53 7454,'11'-16'-342,"1"4"0,-6 5 0,5 7 384,3 0 0,-4 0 0,1-2 0,3-4 1,1 4 0,3-4 0,-1 4-31,1 2 1,-1 0 0,1 0-101,-1 0 111,1 0 1,-1 0 0,1 0-12,-1 0 1,1 6-1,-3 2-137,-3 1 0,1 3 0,-7 6 103,-2-1 1,-2 0 0,-4-1 18,-4-4 1,2 1 0,-5-5 8,1 2 1,-4-4 104,6 5-59,1-7 1,7 4-1,3-10-42,7-4 1,4 4 0,1-4 7,0 4 0,1 2 0,-1 0 0,1 0 0,-1 0-5,1 0 0,-1 2 1,1 4-1,-1 6-51,1 3 1,-1 5 0,1-1 7,-1-1 1,-5 9 0,-3-10 25,-1 3 0,-2-1 0,-6-2 92,0 1 1,0-6-11,0-1 0,-2-1 76,-4 2 1,-4-5-64,-7-7 0,7-2 1,3-2-41,-1-1 0,6-9 0,-4 2 1,4-3-14,2-3 0,0 1 0,2 0 0,4-1-69,6 1 1,1-7-1,1 1 1,-3 2-46,3 1 1,3 3 0,5 1 0,1 3-82,-2 1 0,-1 2 0,-1-1 1,2 5-233,3 4 0,-1 2 389,-5 0 0,7-8 0,2-2 0</inkml:trace>
  <inkml:trace contextRef="#ctx0" brushRef="#br0" timeOffset="1979">2271 402 7487,'0'10'-762,"-6"-5"933,0-10 0,1 1-66,5-8 1,0 6-99,0-5 0,2 7 0,3-2 46,7 4 1,3 2 0,3 0-199,-1 0 0,1 0 0,-1 2 94,1 4 1,-3 3 0,-1 9 18,-2-1 1,-9 1-1,3-1 1,-4 1 21,-2-1 0,0 1 1,-2-1-1,-2 1 19,-1-1 0,-9 0 0,2 1 0,-3-3 39,-3-3 0,7 4 1,-1-7-1,0 3 64,3 0 1,-7-8 60,5 1-64,3 5-135,0-8 1,10 6-1,4-10 30,5-4 0,5 4 0,3-6 0,3 2 4,1 1 0,0-7 0,-3 6 0,1 0 14,2-1 0,3 5 0,-5-4 0,4 2 5,2-2 1,-5 4 0,3-4-1,-2 4-121,0 2 1,1 0 0,-7 0 0,1 0-329,-1 0 1,1 0 421,-1 0 0,8 0 0,2 0 0</inkml:trace>
  <inkml:trace contextRef="#ctx0" brushRef="#br0" timeOffset="3485">2411 2305 7319,'0'-17'-401,"0"5"0,0 1 0,0-3 306,0-1 0,0 3 0,0 0 76,0-1 1,0-3-1,0-1 17,0-1 1,0 7 0,0-1 24,0-2 1,-2 1 0,-2-1 174,-2 3 0,0 5-13,6-6-153,0 8 0,0-2 38,0 12 1,0-2 0,0 8-36,0 1 0,0 3 1,0 1-1,2 1-58,4-1 1,-4 3-1,4 1 1,-4 2-7,-2-1 0,6 3 0,-1 0 1,-1 0-517,-2 1 545,-2-3 0,-8 2 0,-1 2 0</inkml:trace>
  <inkml:trace contextRef="#ctx0" brushRef="#br0" timeOffset="3886">1712 2672 7120,'18'-10'-217,"-1"5"1,-3-3-1,1 2 1,5 0 290,-1-1 0,6 5 1,0-4-1,3 4-80,3 2 0,2-6 0,2 0 0,1 2 18,5 2 1,-2-3 0,8-1 0,-1 0 15,-1-2 1,11 4 0,-4-5 0,5-1 4,3 0 0,-4 4 0,6-3 0,-2-1-15,-3 0 0,3 6 1,0-3-1,-2 1-54,-3 0 0,1 0 0,-12 6 0,1 0-66,-4 0 0,-4 0 0,-4 0 1,-2 0-199,-2 0 300,-8 0 0,4 0 0,-7 0 0</inkml:trace>
  <inkml:trace contextRef="#ctx0" brushRef="#br0" timeOffset="5019">1974 3109 6761,'10'-8'-635,"0"6"640,-5-4 0,-1 4-281,8 2 238,-8 0 0,4 2 38,-8 4 0,0-2 0,0 8 89,0-9 19,0 5 0,0-10 99,0-4-1,0 5 2,0-7 75,0 8-166,0 0-90,7 0 0,-3 0-26,8 0 1,-6 6 0,3 1 0,1 3 1,0 4 0,-6-5 1,3 3-1,-1 2-6,0 1 1,6 3 0,-5-1 0,1 1-1,0-1 0,0 0 0,-4 1 0,1-1-32,-1 1 0,4-1 0,-2 1-17,-2-1 1,-2 1-1,0-3 1,2-1-14,1-3 194,1-7-83,-6 4 1,0-10-1,0-4 1,0-5-65,0-5 1,0-1 0,0-1-1,0 1 1,0-1 0,0-1 0,0-2 0,0-5 5,0-1 1,0-2 0,0-4 0,0 2-15,0 2 0,2 6 0,2-5 0,2 3 35,-2 4 0,-2 1 1,-2 3-1,0 0-6,0-1 0,5 1 0,3 1 0,0 3-7,0 1 0,0 6 1,-3-4-1,5 1-4,0-1 0,5 6 0,-5-4 0,2 2 17,-1 1 1,1-1 0,5 4 0,1-2 13,-1-2 1,7 0-1,1 6 1,0-2-16,0-3 0,6 3 0,-2-4 0,4 4 4,2 2 1,0-2-1,0-2 1,0-2-22,0 2 1,6 2-1,0 1 1,-5-3-12,-5-2 1,2 0 0,-3 6 0,3 0-29,1 0 1,-4-2 0,-3-2-1,-2-2-35,-4 2 1,5 3-1,-3 1-501,-2 0 584,-9 0 0,3 7 0,-5 3 0</inkml:trace>
  <inkml:trace contextRef="#ctx0" brushRef="#br0" timeOffset="5473">2568 3126 7431,'-18'0'0,"1"0"-503,0 0 1,5 0 474,0 0 1,8-2-1,-1-4 0,5-1 0,5-5 0,7 4 51,4 1 1,1 5 0,0-4 0,1 2 10,-1-2 0,3 4 1,1-4-44,2 4 1,1 4-1,-7 4 1,1 6 1,-9-2-1,-3 1 1,-4 3-16,-2 1 1,0 3-1,-2-1 1,-2 1 18,-2-1 0,-7-1 1,-1-3-1,-5-1 27,-4 1 0,-1 3 1,7-1-1,-1-1 3,1-2 1,1-6 0,3 3-1,1 1 158,-1 0-120,5-6 0,0 5-17,8-3 1,8-4-1,3 4 1,5-4-11,1-2 1,3 0-1,1-2 1,2-2-22,-1-2 1,3 0 0,-2 6 0,-1 0-117,-3 0 1,4 0-1,1 0 1,-3 0-450,-2 0 549,-1 0 0,7 0 0,2 0 0</inkml:trace>
  <inkml:trace contextRef="#ctx0" brushRef="#br0" timeOffset="5724">3109 3126 7445,'10'2'-289,"-4"4"1,2-2 0,-1 8 323,3 1 1,-6 3-1,2 1-39,-4 1 1,-2 5-1,0 0 1,0-2-14,0-1 1,0-3-1,0 1 1,0-1-130,0 1 0,0-1 0,0 1-2,0-1 1,0-5 147,0-1 0,-8-7 0,-2 4 0</inkml:trace>
  <inkml:trace contextRef="#ctx0" brushRef="#br0" timeOffset="5977">3319 3091 7569,'6'-11'-181,"0"-1"193,7 8 1,-9-4-148,8 8 1,-7 0-1,5 2 1,-2 4 48,-4 6 0,0 3 1,0 3-1,1-1 81,-1 1 0,-2 5 1,-2 2-1,2 0-7,4 1 0,-4 3 0,4-4 0,-4 0 6,-2 0 1,0-1 0,0-7 0,0 1-64,0-1 0,0 1 0,0-1-12,0 1 1,-2-9-1,-2-1 81,-2 0 0,-8-6 0,5 5 0</inkml:trace>
  <inkml:trace contextRef="#ctx0" brushRef="#br0" timeOffset="6152">3057 3231 7569,'-10'-8'0,"4"-3"-14,4-5 0,4 1-147,4 3 0,4-2 82,7 9 1,1-3 0,1 4 0,3-2-28,1 2 0,8-4 1,-2 3-1,4-1-268,2-2 374,0 6 0,8-13 0,1 5 0</inkml:trace>
  <inkml:trace contextRef="#ctx0" brushRef="#br0" timeOffset="12541">6882 2375 6345,'-2'-9'131,"-2"1"-71,-2 0 0,-2 6 0,4-6 4,-2 1 0,-1 5 0,1-4-59,-6 4 0,-3 2 1,-3 0 25,1 0 0,-1 0 0,1 0 0,-1 2-67,1 4 0,-6-2 0,-1 7 43,3 3 0,2 1 0,3 3 1,3-1-39,1 1 1,8-1 0,-2 1-47,4-1 1,2 1 0,2-1 44,4 0 0,4-7 0,5-2 0,1-2-3,1 0 1,-3-1-1,9-5 1,-2 0-25,3 0 0,-5-2 0,6-1 0,-1-5 6,-1-2 1,0-2 0,-5-5 45,-1 0 0,-1 5 0,-3 0 0,-3-3 0,0-5-13,-1-3 0,-5 0 0,4 3 0,-2-1 35,0-2 0,1-6 1,-3 3-1,2-1-15,-2-4 0,-2-2 0,-2-2 0,8 0 0,1 0 0</inkml:trace>
  <inkml:trace contextRef="#ctx0" brushRef="#br0" timeOffset="12736">6986 2026 7569,'0'-17'-430,"0"-1"1,0 6 178,0 1 466,0 7-261,0-4 70,0 8 0,0 8 0,0 4 0,0 3-26,0 3 0,0 7 1,0 2-1,-2 2 10,-3 0 1,3 0-1,-4 6 1,4 0-36,2 0 1,0 0 0,0 0 0,0-2-87,0-4 0,0 4 0,0-6 1,0 0 6,0-3 1,2 1 0,2-2 105,2-2 0,7-1 0,-3-10 0,7-3 0</inkml:trace>
  <inkml:trace contextRef="#ctx0" brushRef="#br0" timeOffset="13348">7196 2323 7367,'2'-25'-202,"4"7"0,1 1 1,7 5-1,-2-1 0,1-1 173,3 2 0,1 8 0,1-3 0,-1 1 60,1 0 0,-1 0 0,1 6 0,-1 0-30,1 0 0,5 0 1,0 0-1,-2 0 111,-1 0 1,-3 0-93,1 0 1,-3 8-1,-3 4-27,-6 3 0,-4 3 1,-2-1-1,-2 1 10,-4-1 1,-4 0-1,-7 1 1,-3-1-7,-3 1 1,4-3 0,-5-1 10,5-2 1,2-7-17,-1 7-21,8-8 0,10 2 0,12-10 0,4-2 26,1 2 1,6-4-1,2 1 1,1-1 8,-1 0 1,4 0 0,-4 4 0,1-1 137,-1 1 1,-2 2 0,-4 4-148,5 4 0,-5 1 0,4 7 0,-5-2-48,-6 1 0,1 3 0,-7 1 0,-2 1 22,-2-1 0,-2 6 1,-2 1-1,-2-3 14,-2-2 0,-7-1 0,1-1 1,-4 1 32,-1-1 1,-1-1-1,1-3 1,-1-3 63,1-2 1,0 3 0,-1-5 0,1-2 2,-1-2 1,7-2 0,-1 0-45,-2 0 1,7-2 0,1-4-6,4-5 1,2-5 0,0-1-1,0-1-83,0 1 1,8-8 0,3-5 0,5-1 35,1 2 0,6-4 0,3 4 1,1-4 2,4-2 0,2 0 0,2 0 0,0 1 5,0-1 0,5 2 1,1 2-1,-2 1-4,-2-1 1,4 4-1,-1 0 1,-3 2-115,-6 3 1,0 3 0,-5 4 0,-3 1 120,-4 2 0,10 1 0,-9-7 0</inkml:trace>
  <inkml:trace contextRef="#ctx0" brushRef="#br0" timeOffset="10378">4332 1485 7332,'-12'0'-771,"1"0"907,7 0-188,-4 0 98,8 0 1,2 0-1,2-2 1,3-2-43,3-2 0,2 0 0,5 6 0,1 0-80,-1 0 1,1 0 0,1 0 0,2 0-20,3 0 0,1 0 1,-4-2 94,3-4 0,7-3 0,-4-9 0</inkml:trace>
  <inkml:trace contextRef="#ctx0" brushRef="#br0" timeOffset="10916">4856 1223 7569,'11'-2'-199,"1"-4"1,0 2 0,5-6 0,1 3 73,-1 3 0,-3 2 0,1 2 0,5 0 123,-1 0 1,0 0 0,-1 0 16,-1 0 1,1 0-1,-3 2-1,-3 3 1,2-1 0,-9 8-23,-1 2 0,-2-5 0,-4 3 0,-4 0 4,-5-3 0,-5 7 0,-1-6 0,-1 1 8,1 1 1,1-6 0,3 3 0,1-1 5,-1-4 0,5 0 37,2 2-15,4-4 1,4 5 0,4-7 0,5 0-13,5 0 1,1 0 0,1 0-1,-1 0-12,1 0 0,1 0 0,3 0 0,1 0-13,-2 0 0,-1 2 0,-1 2 0,0 4 8,-1 2 0,3-1 1,-9 5-1,1-2-62,-1 1 0,-2 1 0,-6-1 0,1-1 34,-1 2 0,-2-5 1,-4 3 59,-3 1 0,-5-5 0,-8-2 0,1-2 5,-1 2 0,1-4 1,-1 4-1,1-5 6,0-1 1,-1 0-1,1-1 1,-1-3-7,1-2 1,5-8-1,2 3-60,3-5 0,1-1 0,6-1-131,0 1 1,0-1 0,2 1-1,4-1 151,5 1 0,5-8 0,1-3 0</inkml:trace>
  <inkml:trace contextRef="#ctx0" brushRef="#br0" timeOffset="11278">5362 943 7569,'12'-15'-92,"-2"1"6,-3 2 0,7 1 0,-2-5 0,3 5-114,3 5 0,-1-2 0,2 2 155,5 2 1,-5 2 0,4 2 29,-3 0 0,-3 8 0,-1 4 19,-5 3 1,-3 3-1,-8-1 1,0 1-17,0-1 0,-6 1 0,-1-1 0,-3 1 9,-4-1 1,-1 1 0,-5-1 27,-3 0 1,4-1 0,-5-2 68,5-3 0,9-5-9,4 6-44,5-8 1,8 3-1,5-7 1,3 0-37,3 0 0,7-5 0,4-1 0,4 2-97,2 2 0,-2-4 1,-2 0-1,-2 2-12,2 2 0,-3 2 0,-1 0 0,-2 0 7,-4 0 1,-1 0 0,-5 2 96,-3 4 0,3 4 0,-5 7 0</inkml:trace>
  <inkml:trace contextRef="#ctx0" brushRef="#br0" timeOffset="11541">5659 1502 7396,'-10'18'-290,"-3"-7"1,5 1 340,-2 1 1,5 1 0,-7 0 0,0-3-187,3 3 1,-7 1 0,6 3-1,-1-1 134,-1 1 1,0-1-1,-5 1 1,1-1 16,5 1 0,-5-3 0,5-1 0,-3-3-27,2 3 0,-3 0 0,5-1 1,-2-3-29,1-2 1,5 3-1,-4-3-169,3 2 0,-1-6 208,2 1 0,4-3 0,-6-2 0</inkml:trace>
  <inkml:trace contextRef="#ctx0" brushRef="#br0" timeOffset="11865">5572 1764 7569,'11'-6'-117,"1"0"1,-6-1-279,6 1 476,-1 4 1,7-6-1,-1 8-181,1 0 1,-7 0 0,1 0 0,1 0-12,3 0 0,-4 0 0,-3 2 84,-1 4 1,4 4 0,-6 7 10,-3 1 0,-1-1 0,-4 0 21,-3 1 1,-5-1 0,-6 1 0,3-3 35,1-3 0,0 2 1,-3-7 88,3 3 1,3-6 257,3 2-350,4-4 1,-4-2-1,12-2 4,5-4 0,7 2 0,3-6 1,5 1-152,1-1 1,0 6-1,4-2 1,-2 4 108,2 2 0,2-7 0,2-3 0</inkml:trace>
  <inkml:trace contextRef="#ctx0" brushRef="#br1" timeOffset="19827">3703 1397 6664,'-10'-17'-614,"3"5"605,7 1 1,-6-1 28,0-6 1,-2 9 0,4 1 5,-1 0 0,-3 6 0,2-5-11,-6-1 1,3 6-1,-3-4-21,-2 4 1,-1 2 0,-5 0 0,-1 2-15,-2 4 0,-8-4 0,4 4 0,-3-3 13,1 3 0,2-4 0,-4 4 0,2-4 3,-2-2 1,-2 0-1,-2 0 1,0 2 3,0 4 1,0-2 0,0 5 0,0-1 0,1-4 1,-7 6 0,0-1-1,0 3-1,-1 0 0,5-7 1,-6 7-1,2 0 1,1-3 1,-3 7 0,4-4-1,-2 3 1,2 3 1,-3-1-1,-1 1 1,0-3-3,1-3 0,-1 9 1,2-3-1,-3 1 0,-1 0 1,-4 1-1,9 1 1,-1 2-2,-2-1 1,6 3 0,-3 0 0,3 0-1,2 1 1,0 3-1,0-4 1,2 0-1,4 0 1,-4 5 0,6-5 0,0 0 0,3 0 0,-1 6 0,2-4 0,1 3 0,3-1 0,2-6 0,1 4 0,2 0 0,3 0 0,1-3 0,-3 3 0,1 0 2,-2 0 0,5-5 0,-1 3 0,0-2 5,1 0 1,3 8 0,-4-3 0,0 1-6,1 0 0,5-2 0,-4 4 1,2-2-2,0 2 0,0-4 0,6 0 0,0 1-2,0-1 0,0 0 0,0 4 0,0-4-1,0-2 1,0 6 0,0-1 0,0 3 0,0 1 0,2 1 1,2 0-1,2 0 1,-2 0 0,4 0 0,-2 0 0,-1 0 0,3 0 0,-6 0 0,6 0 0,0 0-5,3 0 0,-1 0 0,2-1 1,1 1-17,3 0 0,1 0 0,1 2 0,1 2 13,4 2 1,-1-1-1,5-5 1,0 0 3,0 0 1,2-2 0,6-2-1,0-2 5,0 2 1,8-3-1,1-1 1,3 0 1,0 0 0,-1-4 1,7 5-1,-1-3-4,0-4 1,7 4-1,1-1 1,0-3-10,0-2 0,4-1 1,-2-1-1,2-1 8,2-5 0,6 5 0,-8-6 0,4 1 3,2 1 0,-2-2 1,0 3-1,-1-3 7,5-2 0,4 3 1,0-3-1,1 0 7,-3 0 0,13-1 0,-11-3 1,2 2 10,1-2 1,-5-2 0,7 0 0,1 2-4,-3 2 1,7-1-1,-7-5 1,1 0 37,-4 0 0,7-5 1,2-3-1,3 0-13,3 0 0,-2-3 0,-5 5 0,-3 0-48,3-2 0,-3 6 0,3-5 0,1 1-7,-2 0 0,-1-6 0,1 4 0,-3 1 20,-2-1 1,3-6 0,-3 3-1,-3-5-5,-3-1 0,10 5 0,-7-1 0,7-5-1,-1-3 1,5-3 0,-7 7 0,3 0-1,-1-1 1,1-1 0,5-3 0,0-1-37,1 2 0,-1-7 0,0-1 0,1-4 4,-1-2 1,6 1 0,-46 15-1,-1 1 1,45-21 13,-1-2 1,-3-2 0,-2 5-1,-5-3 14,-10 2 1,-2 2-1,-10 0 1,-4-1 32,-5-3 0,-6 0 1,-9 4-1,-1-2-6,-3-1 1,-5-9 0,-6 2 0,1-5-20,-3-6 0,4 2 0,-9-6 0,4-1-30,1 1 0,0-2 0,1-6 0,-1-1-38,1-5 0,1 2 0,3-5 0,-1 3 51,-6 8 1,1-8 0,-8 8 0,0 1 45,-1 1 0,-3 9 1,-8-1-1,-5 4 10,-7 1 1,1 1-1,-15 2 1,-1 3-29,-2 6 0,-3-1 0,-5 1 1,-6 2-35,-3 2 1,-3-2 0,-1 2-1,-4 4-47,-6 0 1,2 6 0,-2-2 0,-2 0 18,-2 2 1,-4-6 0,-2 4-1,-1-4 25,1-2 0,-6 0 0,-1 0 0,-5 0 18,-1 0 1,40 18 0,-1 1 0,-2 0 0,-1 1-1,-2 1 1,-1 1-35,0 0 0,-2 1 0,-6-3 1,0 1-1,-1 1 0,-1 2 1,-1 0-1,-2 1 41,0 0 0,-1 1 0,-9 0 0,0 2 0,4 1 1,-1 0-1,-3 3 0,-1 1-145,-5 0 0,-1 2 0,0 0 0,-1 2 0,-8 0 0,0 1 0,-1 3 0,1 0 119,2 1 1,-2 2 0,26-2 0,0 2-1,-1 0 1,0 1 0,1 0 0,-2 1 0,0 1-1,-1 0 1,0 1-357,-1 0 1,0 0 0,-1 1 0,-4 4-1,-1 0 1,1 1 371,4-2 0,1 0 0,-1 1 0,-1 2 0,0 0 0,0 0 0,3-1 0,0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4:04.69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36 6564,'12'10'-134,"-1"-5"0,-5-3 0,4-4 184,-3-3 0,7 3 0,-2-6-2,3 0 1,3 6-26,-1-4 1,-1 2-1,-3 1 1,-1-3-18,1 2 1,-3 2 0,2 2 0,1 0-32,3 0 1,1 0-1,1 0 1,-1 0-32,1 0 1,-1 0-1,1 0-59,-1 0 1,1 0 85,-1 0 1,-7 8 28,-4 3 0,-12-3 0,-4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4:04.94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18 7569,'0'9'-1463,"0"-1"1369,0-8 172,8 0-69,-6 0 1,14 0 0,-5 0 0,5 0-4,1 0 1,3-6 0,1 0 0,4 2-28,2 3 1,3-1-1,6-2 21,5-2 0,-4 0 0,6 6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4:09.34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71 6807,'12'0'-91,"0"-2"1,1-2 0,3-2 184,1 2 1,1 2 0,1 2-155,4 0 0,5-2 1,7-2-1,1-1 39,5 1 0,2 0 0,5 0 0,-1-2-17,1 2 1,3 2 0,1 2 0,-1-2 8,-5-3 1,5 3 0,-7-4 0,1 4 28,-4 2 0,3 0 0,1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4:10.67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472 123 7569,'-17'0'-334,"-1"0"0,1 0 0,0 0 0,-3 0 342,-3 0 0,-2 2 0,-5 4 0,7 6-5,4 3 1,1 3 0,-1 1-1,-2 2 25,-3 3 1,1 7 0,4-2 0,-3 4 2,-1 2 0,0 0 1,7-1-1,3 1-17,1 0 0,6-2 0,-4-2 0,3-2-21,3 3 1,2-1 0,2 0 0,2-4-21,4-2 1,3 4 0,11-6 0,1-1-24,2-3 0,8-1 0,-2-1 1,4-1-67,2-5 116,0-3 0,8 0 0,2 1 0</inkml:trace>
  <inkml:trace contextRef="#ctx0" brushRef="#br0" timeOffset="720">787 385 7214,'0'-12'-267,"0"1"1,2 1 0,2-3 0,3 3 269,3 2 1,-4 2 0,5 6 0,5 0 7,5 0 0,1 0 0,7 0 0,0 0-13,-2 0 0,4 0 0,-6 0 1,1 0 6,-1 0 0,4 0 1,-6 2-1,-1 2 6,-3 2 1,-4 7 0,-1-1-9,-2 4 1,-8 1 0,1 1-3,-3-1 0,-4 2 1,-1 3-1,-5 1-3,-2-2 0,-2-1 0,-5-5 0,-1-1 25,1-2 0,0-1 0,-1 5 1,1-3-5,-1-1 0,1-2 0,-1 1 24,1-5-17,-1 4-29,9-8 1,3 6 0,12-8-8,5 0 0,13 0 1,3 0-1,2 0 6,0 0 1,0 0 0,6 0 0,-2 0 0,-4 0 1,4 5 0,-6 3 0,0 0 1,-3 0 0,1 3 0,-2-3 0,-2 2 3,-1 3 0,-8 3 0,-3 1 0,-1 1 3,-4-1 0,-2 1 0,-2-1 0,0 1 8,0-1 1,-2 1-1,-4-1 1,-6 0 10,-3 1 0,-3-1 1,1-1-6,0-4 1,-7 1 0,1-7 0,2-2-23,1-2 1,3-2 0,-1 0-1,1 0 15,-1 0 1,7-2 0,1-4-14,2-6 1,2-3-1,6-3 1,0 1 0,0-1 0,8 1 0,4-2 0,3-3-29,3-1 0,5-2 0,2 3 1,1-1-4,-1 2 1,6 1 0,-4 3 0,2-1-41,0 1 0,-2 0 0,4-1 0,-3 3-18,-3 3 0,-2-2 0,-5 8 90,-1 3 0,0-7 0,1 0 0</inkml:trace>
  <inkml:trace contextRef="#ctx0" brushRef="#br0" timeOffset="1142">1747 839 7478,'10'0'-981,"0"0"1011,-5 0 0,-1 8 0,6 4-2,-2 3 1,-2 3-1,-4-1 1,1 0-19,3 1 0,0-1 0,-6 1 0,0-1-15,0 1 1,0-1 0,0 1 0,0-1 4,0 1 1,0-1 0,0 1 0,0-1-43,0 1 1,0-7 0,0 1 18,0 1 1,0-3-1,0 2-369,0 1 392,0-5 0,0 8 0,0-7 0</inkml:trace>
  <inkml:trace contextRef="#ctx0" brushRef="#br0" timeOffset="1974">2201 1 6417,'18'0'-39,"-1"0"1,-5 0 0,0 0 66,1 0 1,3 2 0,1 2-10,1 2 1,-1 5-1,1-3 1,-1 2-6,0 3 1,7-3-1,-1 2 1,-2-1 4,-1-1 0,-1 5 0,3-3 1,1 4-18,-2 1 1,-1 6 0,-3 1 0,0-1 3,1 2 0,-6-4 1,-1 9-1,1 1-6,-2 2 1,-1 2 0,-5-1 0,2 1 14,-2 0 0,-2 0 0,-2 0 0,0 0 15,0 0 0,0 0 1,0-2-1,-2-2-1,-4-2 0,2 0 1,-7 4-1,-3-2-13,-2-2 1,-1-1 0,1 3 0,3-2 5,1 2 0,1 0 0,-7 0 1,1-4-48,-1-2 0,1 4 0,-1-3 1,3-1 23,3 0 0,-3-2 0,3-5 1,-4-1 9,-1 1 0,-1-7 0,1 1 0,0 0 63,-1-3 0,1 1 0,-1-6 0,1 2-37,-1-2 1,3-1 0,1 1 0,2 2 7,-1-2 0,-3-2 0,1 0-26,3 4 0,-3-4-89,3 4 0,2-5-49,-1-1 0,-1 0 0,-4 2 121,5 4 0,-5 4 0,7 7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4:09.67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106 211 6598,'9'7'-69,"-1"-3"1,-6 8 0,2 1 63,2 3 1,5 7 0,-3 2 0,0 1 6,0-1 0,-3 4 0,-5-4 0,2 0-19,4 1 1,-4 3 0,4-6 0,-4-2-9,-2-1 1,0-3 0,0 1 0,0-1-26,0 1 1,0-7 0,-2-1 0,-2 0 16,-2-1 33,0-5 0,-1 4 0,-3-8 0</inkml:trace>
  <inkml:trace contextRef="#ctx0" brushRef="#br0" timeOffset="312">1 123 7569,'11'-6'-216,"1"1"-111,2 1 0,-5 2 1,3 2-1,2 0 372,1 0 1,-3 0-1,-1-2 1,3-2-17,2-2 1,1 0 0,0 6-1,3 0 1,3 0 0,-1-6 0,7 1 0,2-1-13,2-2 0,2 4 0,1-6 0,3 3-18,2 3 0,2-4 0,-4 2 0,1 0-59,-1-1 1,-4 5 0,-4-4 0,-2 4-20,2 2 0,-4 0 1,1 0-1,-3 0-146,-4 0 225,-9 0 0,3 0 0,-5 0 0</inkml:trace>
  <inkml:trace contextRef="#ctx0" brushRef="#br0" timeOffset="595">210 333 7569,'0'9'-1463,"0"-1"1490,8 0 1,-4 0-1,6 5-35,-2-1 0,5-8 50,-1 2 1,-3 1 0,3-1-8,2-2 0,3-2 0,4-4 0,3-2-43,-3-2 0,10 1 0,2 5 0,2 0-27,4 0 1,0-6-1,-4 0 1,1 2-159,5 2 193,-4 2 0,6 8 0,-8 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36.0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0 192 7569,'12'0'-652,"0"0"578,1 0 1,-3 0 0,2 2 0,1 4 0,3 4 101,1-1 0,1 7 1,-1-6-1,1 1-3,-1 1 0,1-1 0,1 5 1,2-2-46,3-3 1,-1-1 0,-6 4 0,1-3-55,-1 3 1,1-5-1,-1 1-61,1-2 1,-7 4 0,1-7 134,2-1 0,1 6 0,3 0 0</inkml:trace>
  <inkml:trace contextRef="#ctx0" brushRef="#br0" timeOffset="356">262 70 6794,'-15'8'0,"1"1"-16,3 1 1,5 8-1,-4-3 1,0 6 37,1 1 1,3-1 0,-6 0 0,1 5-6,1 1 0,-4-4 0,7 4 0,-3 0-24,-4 1 1,5-5 0,-1 4 0,0-2-8,1-3 1,5 3 0,-4-2 0,2-1-11,0-3 0,0-2 1,6 1 23,0-1 0,8 1 0,2-1 0</inkml:trace>
  <inkml:trace contextRef="#ctx0" brushRef="#br0" timeOffset="1147">664 157 6553,'10'8'88,"-4"4"1,-2 3-29,1 3 1,-3 7 0,4 4-1,-2 2-33,2-2 1,-4 4 0,4-4-1,-4 4 11,-2 2 0,0 0 0,0 0 0,0 0-38,0 0 0,0 0 0,0 0 0,0-2-145,0-4 0,0 2 0,0-8 1,0 0 11,0 3 1,0-13 0,1 5-20,5-3 1,-4-5 151,4 2 0,-4-9 0,-2 5 0</inkml:trace>
  <inkml:trace contextRef="#ctx0" brushRef="#br0" timeOffset="1594">734 122 7270,'8'-9'-321,"-4"-5"0,5 6 0,1 0 533,0 1-200,1 1 1,1 4 0,0-2 34,1-2 0,3 0 1,1 6-1,1 0-49,-1 0 1,1 0 0,-1 0 0,1 0 18,-1 0 1,0 0 0,1 0-9,-1 0 0,1 2 0,-1 2 1,-1 4-37,-4 2 0,1 1 0,-7 7 20,-2-1 0,0 1 1,0-1-1,1 1-5,-1-1 1,-2 1-1,-2-1 1,-2 1 7,-4-1 1,3-1 0,-9-3-1,0-1 8,3 1 0,-7-3 0,4 0 0,-3-2-3,-3-5 1,1 1 0,-1 0 0,1 2-13,0-2 0,-7-2 0,1-2 0,2 0-76,1 0 0,3 0 1,-1 0-348,1 0 434,-1 0 0,1-8 0,-1-2 0</inkml:trace>
  <inkml:trace contextRef="#ctx0" brushRef="#br0" timeOffset="2212">1433 140 7569,'9'0'-603,"7"0"0,-12 0 584,7 0 1,1 0 92,5 0 0,1-6 43,-1 0 24,1 0-9,-1-1-97,-7-3 1,-2-2-13,-8 1 0,0-1 0,0-6 0,-2 9 0,-2 1-33,-2 0 0,-6 4 0,5-5-1,-3 1 0,-2 2 0,-5 6 6,-1 0 0,1 0 0,-1 0 1,1 0 15,0 0 0,-1 0 1,1 0-1,1 2-2,4 4 0,-3-2 0,3 7-9,-3 3 1,-1 1 0,3 1-1,3-2 8,2-3 1,2 1 0,4 5 0,-1 1-16,-3-1 1,0 1 0,8-1 0,2 1 5,2-1 0,7-1 0,-1-3 0,3-1 11,3 1 1,-1 1 0,3 0 0,1-5-47,2-1 0,8-2 0,-2-4 0,2 2-106,-1 2 0,1-1 1,-6-5-1,0 0-28,0 0 0,-1-5 170,-7-1 0,1-8 0,-1 4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4:06.58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489 35 7383,'0'-17'-739,"0"7"1,-2 2 727,-3 8 1,1 0 0,-8 0 59,-2 0 0,5 0 0,-3 0 0,-1 2-10,-3 4 1,-1-2 0,-1 6 0,1-1-8,-1 1 1,1 4 0,-1 7 0,1 4-4,-1 2 0,-5 2 1,-2 6-1,0 0-4,-1 0 0,-3 0 1,4 2-1,0 2-19,0 2 0,1-1 1,9-5-1,3 0-18,6 0 0,4 0 0,2-2 0,0-2 0,0-2 1,2-8-1,4 5 1,6-3-16,3 0 1,5-1 0,3-9 0,6-3-154,4-2 1,4 3 179,4-5 0,-4 0 0,5-6 0</inkml:trace>
  <inkml:trace contextRef="#ctx0" brushRef="#br0" timeOffset="680">664 315 7395,'10'-8'-270,"3"4"1,-5-8 0,2 1 0,3 1 305,3 4 1,3 4 0,5 2-1,3 0-43,0 0 0,4 0 1,-8 0-1,0 2 17,3 4 1,-7-2 0,2 7 0,-5 1-40,-4-2 0,-8 5 0,1-3 18,-3 4 0,-2 1 1,0 0-1,0 1 7,0-1 0,-2-5 0,-2 0 0,-3-1 0,-3-1 1,0 6 0,-3-7 0,1 1 2,-2-4 1,-1 2 0,-3-3 1,1-1 1,5-2-2,1-2 7,7 0 0,-2-6 0,10-1 0,6-1-20,5 0 1,-1 2-1,9 6 1,-2 0 11,3 0 1,-5 0-1,6 0 1,-1 0 5,-1 0 0,0 0 0,-3 2 0,1 2-3,2 2 0,0 7 1,-5-1-1,-1 4 0,-1 1 1,-3 1-1,-3-1 9,-2 0 1,-2 7-1,-6-1 1,0-2 1,0-1 1,-6-3-1,-2 1 1,-2-1 3,-3 1 1,3-1-1,-1 1-7,-3-1 1,-2-1 0,-1-3 7,0-1 0,5-8 1,0 1 12,-1-3 1,5-4 0,2-3-19,4-7 1,2-5 0,0-5-10,0-1 1,0 0 0,2 3 0,2-1 3,2-2 0,7-6 0,-1 3 1,4 1-48,1 0 1,2 0 0,3 3-1,1-1 20,-2 2 0,5 7 0,-1 4 0,0 1-409,0-1 428,6 6 0,-4-4 0,8 8 0</inkml:trace>
  <inkml:trace contextRef="#ctx0" brushRef="#br0" timeOffset="1330">1659 646 6009,'-9'8'0,"-7"-6"0,5 4 0,-5-4 49,-1-2-17,7 0 1,2-2-24,8-4 0,0 2 0,2-5 0,4 1-49,6 4 0,-3-4 0,3 2 0,1 2 7,3 2 0,7 2 0,1 0 0,-3 0 36,-2 0 0,5 0 0,-1 0 23,-2 0 0,-1 6 0,-3 0 0,-1 0 16,-5 2 1,5 1-1,-7 9-19,1-1 0,0-1 0,-6-3 0,2-1-10,-3 2 0,-1 1 0,-2 3 0,0-1-4,0 1 1,-2 3-1,-3 0 1,-5-1 5,0 1 1,-5-2 0,3-5-1,-3-2-3,-3 1 1,-5 3 0,0-1 0,1-1-21,3-2 1,1-7 0,1 5-1,-1-2 2,1-4 0,5-2 0,1-2 4,-3 0 0,4 0-3,-1 0 0,7-8 0,-2-4-6,4-3 1,2-3-1,2 3 1,4 1-4,5 2 1,5 1-1,3-5 1,3 3 3,1 1 1,2 8 0,-3-2-1,1 4 9,-2 2 0,-1 0 0,-5 2 1,-1 4 9,-3 6 0,-1-2 0,4 1 0,-3 3-5,3 1 0,-4 3 1,-1-1-1,1 1 10,0-1 1,-6 1 0,3-3 0,-1-1-63,0-3 0,6 1 1,-5 4-262,3-5 309,2 5 0,5-7 0,1 9 0</inkml:trace>
  <inkml:trace contextRef="#ctx0" brushRef="#br0" timeOffset="1963">2306 105 7569,'19'6'-571,"0"2"437,-1 1 0,5-3 0,-7 4 0,5 0 0,2-1 0,1 3 170,-1-2 1,8 11 0,-4-4 0,2 3-34,0-1 1,-5-1 0,3 1-1,-2 2 14,-4 3 1,-1 5 0,-3-4 0,1 2 0,-1 4 0,-1 2 0,-3 2 0,-3 0-5,-2 0 0,3 2 0,-5 2 1,-2 3 3,-2 3 0,-2-4 0,0 3 0,0 1-10,0 0 1,-8-7-1,-3 3 1,-5-4-6,-1-2 1,-1-2-1,-1-2 1,-3-4-33,-1-2 1,-8 5 0,0-7-1,-6-2-196,-4-1 226,1 5 0,-3-6 0,-2 6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4:05.41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106 70 7366,'9'8'-394,"-3"3"0,-6 3 0,-4 1 390,-2 3 0,1 3 0,3 12 26,-4-4 1,4-2-1,-4-5 1,4 3-15,2 2 0,0-3 0,0 3 0,0 0-11,0 0 0,0-4 0,0 4 0,0-1-16,0-5 1,0-2 0,0-1 0,0-1-3,0 1 1,0-1 0,0 1 10,0-1 10,0-7 0,-8 5 0,-1-5 0</inkml:trace>
  <inkml:trace contextRef="#ctx0" brushRef="#br0" timeOffset="402">1 70 7397,'17'0'0,"1"0"-281,-1 0 1,-5 0 0,-1 0-1,3 0 1,2 0 254,1 0 1,0 0 0,1 0 0,-1 0 47,1 0 1,5 0 0,2-2 0,1-2 2,-1-2 0,6-5 0,-4 5 0,2 0-7,0-2 1,-2 6-1,4-5 1,-3 1-17,-3 0 1,0 0-1,-4 6-97,3 0 106,-1 0 1,-6 0 5,1 0-17,-8 0 0,-3 0 0,-7 0 0</inkml:trace>
  <inkml:trace contextRef="#ctx0" brushRef="#br0" timeOffset="694">88 402 7569,'0'9'-231,"2"-1"-9,4-8 0,4 0 1,7 0-1,0 0 242,1 0 1,-1-2 0,1-2 0,1-1 23,5 1 0,-3 2 0,6 2 0,0-2-11,0-4 0,-3 4 1,5-4-1,0 4-34,-2 2 1,6 0 0,-4 0 0,4 0-69,2 0 1,0 0 0,0 0-1,0 0 87,0 0 0,0 0 0,0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5:52:11.987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7143" units="cm"/>
      <inkml:brushProperty name="height" value="0.17143" units="cm"/>
      <inkml:brushProperty name="color" value="#AB008B"/>
    </inkml:brush>
  </inkml:definitions>
  <inkml:trace contextRef="#ctx0" brushRef="#br0">13361 4925 7569,'11'0'-420,"-5"0"363</inkml:trace>
  <inkml:trace contextRef="#ctx0" brushRef="#br1" timeOffset="176226">12802 4681 5848,'11'0'-4,"1"0"12,-8 0 5,4 0 1,-6 0 2,3 0 0,-1 0-14,8 0 1,-6 0-1,5 2 7,3 4 0,-4-4 1,1 4 1,1-2-1,5 0 1,1 1 0,-1-1 0,-3-2 0,2-2 0,3-2 14,0-4 1,1 4 0,-3-5-1,1 1-25,-1 0 1,6 0 0,1 6 0,-3-2 0,-2-4 0,-1 3 0,-1-7 0,1 2 1,-1 0-1,1 4 1,-3-3 8,-3-3 1,3 4 0,-3-5 0,4-3 6,1-2 0,1-1 1,1 0-1,2-1-4,3 1 0,7-3 0,-2-1 0,4-4 0,2-3 0,0 5 0,0-4 0,-1 2-6,1 3 1,-2-5 0,-2 0 0,-1 0-2,1 4 1,-4-3 0,0 1 0,-2 0 10,-4 0 1,5 0 0,-3 1 0,0-3-4,2 0 0,-5-4 1,3 6-1,-1-3-10,1-3 1,-2 0 0,6 0 0,0 2-6,1-2 1,-7-2-1,4 0 1,-1 2-7,-1 2 0,0 0 0,-4-6 0,3 2 4,1 4 0,0-4 0,-5 4 0,-1-4 1,1-2 1,-1 2-1,3 0 1,1 0 0,2-4 1,6-2 0,-3 2 0,1-1 0,4-3 0,2-8 0,2 3 0,0-5 0,0-1 0,0-1 0,-1 1 0,1 0 0,0-1 0,-2 3 0,-4 1 0,-3 5-3,-1 1 0,-6 2 0,5 6 1,-5 2-4,-2 4 1,1-4-1,-3 4 1,1-2-9,1 2 1,-3-4 0,9 4 0,-3-4 11,-3-2 1,8-2-1,3-4 1,1-3-2,0-1 0,0-3 0,4 5 1,-2 0-2,-2 1 0,-2 1 1,4 6-1,-4 0 19,-1 0 1,3 6 0,-6 2 0,0 1-2,3 5 1,-7-4 0,6 2-1,-2 1-13,1 3 0,1-4 0,-4-3 1,3 1-4,-3 0 0,4-6 0,0 2 0,1-4 0,-1-2 1,4 0-1,-6 0 1,1 0 6,1 0 1,-6 0 0,4 2 0,-3 2 41,-3 2 1,1 2 0,-1-2 0,1 6-38,-1 3 1,6 1 0,3-3-1,-1-1-1,0 2 1,4 1-1,-4 3 1,1-1-33,-1 1 1,0-1-1,-4 1 1,3 0 20,-3-1 1,-1 1 0,-3-1 0,2 1 13,5-1 0,-5-5 0,4 0 0,-3 1 6,-3 3 0,1 1 1,1 1-1,2 0-40,3-1 0,5 1 1,-4-1-1,0 1 17,0-1 0,5 1 0,-5-1 0,0 1-38,0-1 0,-1 3 1,-5 1-1,2 3 36,3-3 1,-1 0 0,-4 1 0,3 1-3,1-1 1,8-1-1,-2 0 1,4 3 59,2-3 1,0 5 0,0-1 0,-2 0-45,-4 0 0,4 7 0,-6-5 1,2 2-22,0 0 1,-7 0 0,1 4-1,-4-2-3,-1-1 0,-1-1 0,1 6 0,-1 0 12,1 0 1,-1 0-1,1 0 6,-1 0 1,1 0-1,1 2 1,2 2-4,3 1 1,7 7-1,-4-6 1,2 0 1,0 2 0,0-5 0,4 7 0,-2 0-6,-2 0 1,-2-5 0,4 7-1,-3 0-9,-3-3 1,0 7-1,-2-5 1,5 5 13,-1 1 1,0-3 0,-4 2-1,4 3-1,0 0 0,5 1 1,-9-3-1,0 1-1,2-1 1,-5 3 0,3 1 0,-2 2 1,3-1 1,-5-3 0,4 0 0,-3 3 0,-3 1 1,6 0 0,1-5-1,-1-1-2,2 1 1,-3-1 0,7 3 0,2 1 3,2 2 0,2 0 0,2-3 0,1 1-4,3 3 1,-6 1-1,-8-4 1,0 2-6,1-1 1,-1 3 0,2 0 0,-4 0 5,0 1 1,-3-1-1,7-4 1,0 4-2,-2 3 1,6-5 0,-4 6 0,4 2-2,2 2 0,0-4 0,0 0 0,-2 0-16,-4-2 0,4 6 0,-6-3 0,2 3 7,0 1 1,-7 1 0,1 0 0,-2-2-4,3-4 0,-5 8 1,4-6-1,-3 0 15,-3 2 1,1 0 0,-1 2 0,3-2-1,3-4 0,-4 4 0,6-3 0,-1 2 21,-1 3 1,2 0-1,-3 0 1,1 0-28,-2 0 1,-1 0 0,-3 0 0,1 0-3,-1 0 1,2-6-1,3 0 1,1 2 4,-2 2 1,-1-4 0,-1 0-1,3 0-2,1-1 1,0 5 0,-5-4 0,-1 2 13,0-2 0,-5 4 0,0-4 0,1 2-6,3-2 0,3 4 0,3-4 0,1 4-3,-2 2 0,4 0 1,1 0-1,1-2 2,4-4 0,0 8 0,0-6 0,-2 0 0,2 2 1,-4 0 0,2 2 0,1 0 12,-3 0 0,4 0 1,-6 0-1,0 0 12,0-1 0,5 1 1,-5 0-1,0 2-7,0 4 0,4-4 1,-3 6-1,1-3-12,4 1 0,0 0 0,0-4 0,-2 0 3,2-3 1,2 9 0,2-12 0,0 0 26,0 2 0,-2-2 1,-2 0-1,-2-4 14,2-1 0,-4 3 0,0-4 0,1 0-34,-1 0 1,0 1 0,4-5-1,-2 2-44,2-1 1,2 3-1,4-2 1,2-1 23,1-3 1,7 4 0,-4 1-1,-1-3-2,1-2 1,4-1 0,-5-1 0,3 3 23,4 3 0,-7-10 0,1 5 0,-2-3 26,-1 1 1,1 1-1,-6 1 1,0-3-33,0-3 0,-2 4 1,-2-5-1,-4 3 6,-2-3 0,4 5 0,-3-4 1,-1 1-49,0-1 0,0 1 0,-1-5 1,3 0 15,0 0 1,6 5 0,-4-3 0,2 2-80,-2-1 1,4-5-1,-6 6 1,1-1-73,-5-1 0,2 6 0,-2-5 163,-1 5 0,-3 9 0,-1 2 0</inkml:trace>
  <inkml:trace contextRef="#ctx0" brushRef="#br1" timeOffset="178454">13291 5851 6022,'11'0'-44,"1"0"0,-6 0 0,6 0 54,1 0 1,3 0-1,1 0 6,1 0 1,-1 0 0,0-2 0,3-1 2,3-3 1,-3 0-1,5 6 1,-2 0-10,0 0 1,6 0 0,-3-2-1,1-2-8,4-2 1,2 0-1,2 6 1,0 0 3,0 0 0,5-2 0,1-1 1,-2-3-12,-2 2 0,4 2 0,-1 2 0,-1 0 2,-2 0 1,4 0 0,1 0 0,1 0 1,0 0 0,0 0 0,-3 0 0,7 0 4,3 0 1,3 0 0,-1-2-1,2-2 16,5-2 1,-5-5 0,4 5-1,-3 2-6,-3 2 1,0 2-1,-1 0 1,-3 0-18,-1 0 0,-8 0 1,3 0-1,-1 0-8,0 0 0,5-2 0,-3-2 1,0-2 4,0 3 0,3 1 1,-3 0-1,-1-2 4,1-2 0,4-2 0,-5 4 0,1-2 57,0 3 1,3-5-1,-3 0 1,0 0-31,-1 1 0,5 1 0,-4 6 0,-1 0-5,1 0 1,0 0 0,-4 0 0,3 0-43,3 0 0,-4 0 0,5 0 1,3 0-9,1 0 0,3 0 0,1 0 1,2 0 30,2 0 0,1 0 0,-7 0 1,0-2 43,1-4 0,-1 4 0,1-4 0,-3 4-25,-3 2 0,3 0 0,-5 0 0,1 0-17,1 0 0,-1 0 0,7 0 0,-1 0-11,1 0 1,1-6 0,2 1 0,4-1-3,2-2 0,-3 6 1,3-6-1,-2 2 13,-4 1 0,6-3 1,0 4-1,0-2 86,-3 2 0,-5-3 1,-2 1-1,1 2-81,-1 2 1,-5 2-1,-1 0 1,1 0-48,-2 0 1,11 0 0,-6 0 0,1 0 12,-3 0 1,-1 0-1,5 0 1,1 0 12,-1 0 0,0-2 0,1-2 0,-3-2 38,-3 2 1,3 2 0,-5 2 0,1-1-22,1-5 1,-6 4 0,3-4 0,-1 4 9,-4 2 1,6-2-1,-1-2 1,1-2-4,-4 2 0,3-3 0,3 1 1,1 2 4,-1 2 1,3-4 0,-3 0-1,1 1 7,-1-3 1,1 6 0,-5-6 0,0 2 24,-1 0 1,5 1-1,-4 3 1,-1-2-1,1-2 0,0 0 0,-4 6 1,1 0-51,-1 0 0,-2 0 1,0 0-1,2 0-45,1 0 1,1 0-1,-4 0 1,2 0 21,2 0 1,1 0-1,-3 0 1,4-2 11,1-4 0,-3 5 1,6-5-1,-1 4 6,-1 2 0,5 0 0,-5-2 1,2-2 105,-1-2 1,-5 0-1,4 6 1,-3 0-77,-3 0 1,4-2-1,-2-2 1,-3-1-11,-1 1 1,-2 2 0,0 2 0,0 0-31,0 0 1,-2 0-1,-2 0 1,-2 0 6,2 0 1,-4 0 0,0 0 0,1 0 40,-1 0 1,-6 0 0,4 0 0,-1 0-24,-1 0 0,6 0 0,-4 0 0,2 0-9,5 0 1,0 0 0,3 0-1,0 0 10,0 0 0,0 0 0,0 0 0,0 0-21,0 0 1,-2 0 0,-2 0-1,-4 0 32,-2 0 0,5 0 1,-7 0-1,0 2 18,2 4 0,-5-4 0,5 3 0,-2-3-13,1-2 1,5 0 0,-4 0 0,0 0-38,0 0 0,4 0 0,-5 0 0,-3 0-15,-2 0 0,5 0 0,-1 0 57,-2 0 1,-1 0-1,-3 0 29,1 0 0,-7 0-33,1 0 1,-6-2-1,5-2-11,3-1 1,-4-1 0,-1 4-1,1-2-38,0-2 0,1 0 1,7 6-23,-1 0 0,-5 0 0,0 0-22,1 0 0,3 0 19,1 0 1,-5 0 15,0 0-10,-1 0 1,1 0-247,-1 0 139,-7 0 1,2 0-665,-12 0 814,-3 0 0,-17 0 0,-1 0 0</inkml:trace>
  <inkml:trace contextRef="#ctx0" brushRef="#br1" timeOffset="193665">17465 71 5788,'0'9'0,"0"1"0,0-4 0,0 6 0,0-3 0,0 3 0,0 1 0,0 3 0,0 1 0,0 1 0,0-1 0,0 1 0,0-1 0,0 1 0,0-1 0,0 1 6,0-1 0,0 1 0,0-1 1,0 1 0,0-1 0,0 1 0,0 1 0,0 2-6,0 3 0,0-1 1,0-4-1,0 3-2,0 1 1,0 2 0,0-4 0,2 3 0,3-3 0,-3 0 1,4 1-1,-2 1 8,2-2 1,-4-1-1,6-1 1,-3 3-4,1 1 0,2 2 0,-4-4 1,2 5-5,-2 1 1,0 0 0,-1 4-1,3-2 5,-2 2 0,4 2 0,-2 2 0,-2 0-2,-3 0 0,-1 0 0,2 0 0,2 0 4,2 0 0,0 0 1,-6-2-1,0-2 0,0-2 0,0 0 0,0 4 1,0-2-2,0-2 1,0 0-1,0 6 1,0-2-12,0-4 0,0 4 0,0-4 0,-2 4 1,-4 2 0,4-6 0,-4-2 1,4 1 0,2-1 0,0-4 0,0 4 0,0 0 10,0 0 1,0-3 0,0 3-1,0 0 1,0 0 0,0-5 0,0 3 1,0-2-8,0 0 0,0 7 1,0-5-1,0 2-1,0 4 1,0-4 0,0 2 0,0 2-5,0 2 0,0 2 0,0 0 1,0-2-1,0-4 0,0 4 0,0-6 0,0 2 2,0 1 0,0-7 1,0 4-1,0 0 5,0 0 1,0-3 0,0 3-1,0 0-1,0 0 0,0-4 0,0 5 0,0-1-2,0 0 0,0-4 1,0 4-1,2 1 2,4-1 1,-4 2-1,4 6 1,-4-2-5,-2-4 0,2 10 1,2-4-1,2 1 1,-3 1 0,-1-2 1,-2 2-1,0 0-1,0-2 1,0 4 0,0-10-1,0 2 0,0-2 0,0 2 0,0-6 0,0 1 9,0-1 0,0 4 0,0-4 0,0 0-1,0 1 0,0-1 0,0-4 0,0 4-6,0 2 0,0-3 0,-2 5 0,-1 0 1,-3-2 1,0 6 0,6-6 0,-2 2-2,-4 1 0,4-1 0,-4 4 0,3-2 11,-3-2 0,4-8 0,-4 2 0,4-1 7,2 1 0,0-4 1,0 5-1,0-5-2,0-1 0,0-1 0,0 1 0,0-1-17,0 0 0,2 7 1,2 1-1,2 0-3,-2 0 0,-3 6 0,1-1 0,2 1-3,2-2 0,0 4 1,-4-4-1,2 2 5,2-2 1,-1 4 0,-3-6-1,2 0-2,2-3 1,2 1-1,-4-2 1,2-2 2,-3-1 0,5-3 0,-2 1 0,-2-1 0,4 1-1,-3-1 0,7-5 1,-6-1 0,0-5 0,-6 6 1,0-6 6,0 5 1,2-5 0,2 6-5,1 1 0,1-3 1,-6 2-5,0 1 0,0-3 0,0 2-6,0 1 1,0 3 0,2-1 4,4-3 1,-4 4 12,4-5 0,-2 5 3,1 1 1,-3-5 0,6-3-7,0-1 1,-6 0-1,4-2-8,-4 5 1,0-3 0,1 0 5,3 0 0,0 1 0,-6 9 0,0-6 0,0-1-3,0 3 1,0-5 19,0 3 0,0-6 79,0 6 7,0-9 20,0 5-268,0-8 1,0 8 0,0 2 0</inkml:trace>
  <inkml:trace contextRef="#ctx0" brushRef="#br1" timeOffset="195489">17639 6236 7569,'0'0'0</inkml:trace>
  <inkml:trace contextRef="#ctx0" brushRef="#br1" timeOffset="196206">17797 6201 6174,'7'-10'-382,"5"4"377,-4 4 78,-1 2 0,-7-2 56,0-4-115,-7 4 0,3-5-18,-8 7 1,6 0-21,-5 0 1,5 0 16,-6 0 1,6 2 1,-5 3 0,5-1 1,-6 8 1,3 0 0,-5 3 0,4-1-9,3-3 1,-7 1 1,2 5 1,3 1 8,-3-1 1,2 1 3,-1-1 0,3 1-2,8-1 0,0-5 0,2-2 1,2-1 27,2 1 1,5-4-1,-3 4-6,2-3 0,1 7 7,7-2 0,-3-3 1,-1 1-1,-2-2-20,1-4 1,3 3 0,1 1 2,1 2 0,-7-6 0,1 2 30,1-5 1,3-1 0,1-1-24,1-5 0,-7 4 1,-1-6-1,0 0 35,0-3 0,1 1 0,5-2-27,-5-1 0,3 3 0,-6 0-36,1 2 0,-3-3 0,4 3 0,-2-2 2,-4-3 1,0 3-1,-1-2 1,3-1 8,-2-3 0,0-1 0,0-1 1,2 1 32,-2-1 0,-3 1 0,-1 0-5,0-1 1,0 1-120,0-1 1,-1 7 0,-5 1-107,-6 2 0,-9 4 194,-3 10 0,-14 4 0,1 7 0</inkml:trace>
  <inkml:trace contextRef="#ctx0" brushRef="#br1" timeOffset="200264">20469 2533 7388,'9'0'-1578,"-1"2"1601,-8 4 1,6-2 0,2 5-11,1-1 0,-3 4 0,4-4-16,-2 1 0,3-3 0,-5 6 10,-2 1 0,4 3 0,-2 1-6,-3 1 1,5-1-1,-2 3 1,-2 1 0,-2 2 0,0 3 1,2-5-1,1 2 7,-1-1 0,4 3 0,-2 0 1,0 0 2,2 0 1,-5 5-1,7-5 1,0 2 3,-1 4 0,-3-4 1,4 2-1,0 2-10,-1 2 0,-3 2 0,4 0 0,0 0 0,-1 0 1,-3 0 0,4 0 0,-2 0 0,-4 0 1,3 0 0,1 0 0,0-2-9,0-4 1,-1 4 0,-3-4-1,2 4 7,-2 2 0,4 0 0,-1-2 0,1-2 0,0-2 0,0 0 0,-4 8 0,1 0-3,-1-2 0,4 9 1,-2-9-1,0 2-1,1 0 1,-3-2 0,6-2 0,-2-2 1,-4-2 0,3 0 0,1 4 0,0-2 12,0-2 1,3-6 0,-3 7 0,0-1 3,0-2 0,-1 6 0,-3-6 0,2 2-17,-2 0 0,0 0 1,0 6-1,2-2 8,-3-4 1,-1 4-1,-2-4 1,2 2-15,4-1 1,-4 3 0,4-6 0,-4 2-13,-2 0 0,2-6 0,2 4 0,2 1 13,-3-1 0,-1-6 1,-2 2-1,0-3 1,0-3 1,2 7 0,2-1 0,2-2 3,-2-1 0,0-3 0,0 2 0,1 3-2,-1 1 0,4 0 1,-2-5-1,0-1-1,2 1 0,-7-1 0,5 1 1,-2-1-2,2 1 1,-4-1 0,4 1 0,-4-1-1,-2 0 1,2 1 0,1-1 0,3 1 13,-2-1 1,-2-5-1,-2 0 87,0 1 1,0-3 46,0 2-22,0-1-134,0-1-54,0-2 1,0-10-1,2-2 63,4-2 0,4-8 0,7 5 0</inkml:trace>
  <inkml:trace contextRef="#ctx0" brushRef="#br1" timeOffset="202247">21010 6183 5799,'12'0'-7,"-1"-2"17,3-4 1,-4 4 0,-1-5 0,1 1 117,0 0 0,-5 0 1,5 4-1,0-2-80,0-1 1,1-1 0,7 6-28,-1 0 1,1 0 0,-1 0 0,1 0-76,-1 0 0,0 0-52,1 0 0,-3 8 72,-3 3 1,2 5 28,-9 1 1,1 1 0,-6-1 2,0 1 0,0-1 0,0 0-9,0 1 1,-2-1-8,-3 1 1,-5-3 17,-8-3 1,7-2 68,-1-4-52,8-4 0,-4 3-4,8-10 1,2 3-1,4-4-56,6 4 0,3 2 0,3 0 26,-1 0 0,1 0 0,-1 0 11,1 0 0,-1 0 6,1 0 1,-1 8 60,1 3 1,-7 5-59,1 1 1,-8 1 0,2-1 0,-5 1-19,-1-1 0,0 1 1,0-1-1,0 0 7,0 1 0,-5-1 1,-3 1-1,-2-1 1,-3 1 0,3-3 0,-2-1 1,-1-4 14,-3-3 1,-1 5-1,-1-6 1,1-2 74,-1-2 0,1-2 1,-1 0-24,1 0 0,5 0 1,3-2-21,1-4 1,2 2 0,6-8-22,0-1 0,0-3 0,2 1 0,4 1-19,5 2 1,-1 1 0,2-7 0,1 1-20,3-1 1,-5 1-1,1 1 1,0 3 28,-3 1 0,7 1 1,-4-7-10,3 1 1,1 5 0,-3 2-1,-1 3 4,2 3 0,1-4 0,2 2 0,1 2-169,-1 2 1,1 2 0,1 0 163,5 0 0,3 0 0,8 0 0</inkml:trace>
  <inkml:trace contextRef="#ctx0" brushRef="#br1" timeOffset="203109">21831 6655 7569,'-18'0'-510,"1"-8"1,5 6 0,3-6 459,1 0 51,2 7 0,8-13 21,4 8 0,3 0 1,9 6 9,-1 0 0,-5 0 0,0 0-37,1 0 0,3 0 1,1 0 7,1 0 0,-7 0 0,-1 2 12,-2 4 0,-2-2-36,-6 8 0,-2-1 8,-4 7 0,2-1 12,-8 1 1,6-1 0,-5 1 0,5-1 0,-4 0 4,3 1 1,-7-1 0,2 1 13,-3-1 1,3-5-1,0 0-2,-1 1 1,-3 1-1,-1-1-14,-1-1 0,1-6 2,0 5 0,1-5 0,2 4-16,3-2 0,-1-2 35,-5-6 0,5 0 0,2-2 36,3-4 0,1 2-16,6-8-38,0 1 1,2-5-5,4 4 1,3 5 0,9 7-3,-1 0 0,-5 0 1,-1 2-13,3 3 0,-4-3 0,1 6 37,3 0 0,1 2 0,3 5 29,-1-3 0,-5-2 0,0-7-7,1 3 1,-3 2 0,2-4 47,1 2 0,-3 0-167,2-6 0,-7 0 1,7 0-55,2 0 1,-1 1 126,-1 5 0,3-4 0,-5 6 0</inkml:trace>
  <inkml:trace contextRef="#ctx0" brushRef="#br1" timeOffset="205806">18897 926 6794,'0'18'-525,"0"-1"1,2-7 524,4-4 0,-5 4 28,5 1 0,2-1 10,-2 2 0,0-7-21,-6 7 0,6-6-3,-1 6 1,3-9-20,-2 3 4,-4 4 1,6-6 4,-8 7 15,0-7 0,0 6-11,0-4 0,0-2 0,0 7 0,0 3 0,0 1 0,0 3-7,0-1 1,0 1-1,0-1 1,0 1 12,0-1 0,0 1 0,0-1 0,0 1-4,0-1 0,0 1 1,0-1-1,2 2-5,3 5 1,-3-5-1,6 4 1,-2-1-4,0 1 1,5-4 0,-3 7-1,0-1-10,0 4 0,-1 2 1,-3 0-1,2-4 7,-2-2 0,-2 7 0,-2-5 0,2 2 6,4 0 1,-4-6 0,3 6 0,-1 0 7,2-1 0,-2 5 0,6-4 1,-1 2-10,1-2 0,-4 4 1,6-4-1,-1 4-11,-1 2 0,-2-2 0,-8-2 0,0-2 3,0 2 0,0 8 0,0 2 0,0-3 1,0-1 0,0-2 1,0 0-1,0 0-1,0 0 1,0 0 0,0 0 0,0 0-3,0 0 1,0 0-1,0 0 1,0-1-1,0 1 0,0-5 1,0-1-1,0 0 2,0-2 1,0 4-1,0-6 1,0 0 3,0 1 1,2 3-1,2-4 1,1 2 22,-1 4 1,-2-6 0,-2 1 0,0-1-20,0 4 0,0-2 0,0 0 0,0 0 9,0 1 0,0-1 0,0 4-28,0-2 19,0 0 1,0 0 0,0 0 0,0 2 0,0 2 0,0-4 0,0 1 1,0-1-4,0-2 1,0 6 0,0-4-1,0 2-2,0-2 0,0 4 1,0-4-1,0 2-1,0-2 0,0 4 0,0-4 0,0 2 2,0-1 1,0 3 0,0-4 0,0 2-20,0-2 1,0 4-1,0-6 1,0 0 14,0-4 1,0 3-1,0-3 1,-2-2 3,-4-1 0,5-3 0,-5 1 0,4-1-2,2 1 1,-6-1-1,0 0 1,2 1 0,2-1 0,2 1 1,0-1-1,0 1 2,0-1 0,0 1 0,0-1 0,0 1 0,0-1 0,0 1 0,0-1 0,0 0 1,0 1 1,0 1 0,0 3 0,0 1-2,0-2 0,0-1 0,0-3 0,0 1 0,0-1 1,0 6 0,0 1-1,0-3-5,0-2 1,0-1 0,0-1 0,0 1 2,0-1 1,0 1 0,0-1-4,0 1 1,2-1 0,2 1 7,2-1 1,0 1 0,-6-1 5,0 0 0,0 1 1,0-1-8,0 1 0,0-1 1,0 1 0,0-1 0,6 1 1,-1-1 17,-1 1 0,-2-7 1,-2 1-9,0 2 0,6-5 0,0 3 10,-2 1 0,3 3-32,-1 1 1,2 1 0,-4-1 14,2 1 1,0-7 19,-6 1 1,0-6 218,0 6 32,0-9-295,0 5-122,0-8 0,-8-8 0,-2-1 0</inkml:trace>
  <inkml:trace contextRef="#ctx0" brushRef="#br1" timeOffset="206874">18984 6096 7029,'0'-18'-65,"0"7"0,2-1-42,4-1 0,-2 5 0,7 2 35,3 4 0,1 2 0,3 0 1,-1 0 52,1 0 0,-1 0 0,1 0 10,-1 0 0,1 0 0,-1 0 1,1 0 1,-1 0-1,1 2 8,-1 4 0,-5-2 0,-1 5 0,1 1-50,-2 0 0,3-4 0,-7 5 24,-2 3 1,-2 1-1,-2 3 25,0-1 0,-2-5 1,-4 0 11,-5 1 1,-3-3-1,0 0 1,3-3-3,-3-3 0,4 4 0,-1-2 5,-3-2 0,1 0-19,1 1 1,4-3 0,10 4 10,4-12 1,-2 4 0,7-4 0,5 5 0,5 1 1,-1 0 0,3 0 0,-4 0 2,-1 0 1,-1 0 0,1 0-5,-1 0 1,-5 0 0,-2 2-10,-3 3 1,5 5 0,-6 7 1,-2 1 0,0-1 0,0 1-5,1-1 1,1-5 0,-6 0 3,0 1 0,-6 3 0,-1-1 0,-1-1 10,0-3 1,-6-5 0,3 4-1,-3 0-7,3-1 1,-5-3 0,4 4 9,-3-2 1,-3-2 6,1-6 0,0-2 9,-1-4 0,8-4 1,5-7 0,3-1 0,2 1 0,0-1 0,0 1-5,0-1 1,5 1 0,3-1 0,2 1-4,3-1 1,5 1 0,3-1 0,3 3-14,-3 3 0,0-3 1,1 5-1,1-2-39,-2 1 0,-1 7 1,-3-4-1,1 2-186,-1 1 1,0-1 217,1 6 0,-1 0 0,1 0 0</inkml:trace>
  <inkml:trace contextRef="#ctx0" brushRef="#br1" timeOffset="207393">19753 6445 6039,'9'8'72,"-3"4"0,-4-3 0,-2 3 8,0 1 1,0 3-44,0 1 1,2 1-1,2-1-31,2 1 1,-1-1 0,-5 1-24,0-1 0,0-5-54,0 0 1,0-1-267,0 7 337,0-1 0,-7 1 0,-3-1 0</inkml:trace>
  <inkml:trace contextRef="#ctx0" brushRef="#br1" timeOffset="211345">19054 1869 6535,'10'-11'177,"-3"1"-243,1 2 0,-6 1 1,6 3-147,0-2 230,1 0 0,9 6 0,-1 0 0,1 0-20,-1 0 1,1 0 0,-1 0-1,3 0-10,3 0 0,-4 0 0,6 0 0,1 0-17,3 0 1,4 6 0,2 0 0,0 0-23,0 1 1,5-3 0,1 6 0,0 0 0,2-1 1,-5-3 0,7 4 49,-2-2 0,5 5 0,-3-3 0</inkml:trace>
  <inkml:trace contextRef="#ctx0" brushRef="#br1" timeOffset="211741">19194 2289 6195,'17'5'15,"1"1"1,7 0-1,4-6 1,4 0-9,2 0 1,6 0 0,1 0 0,3 2-22,3 4 0,9-4 0,1 4 0,-2-4 4,-1-2 1,-3 5 0,2 1 0,3-2-1,1-2 1,0 0 0,-6 2-1,1 4 2,-1 1 0,-1-3 8,-5 6 0,5-1 0,-7 7 0</inkml:trace>
  <inkml:trace contextRef="#ctx0" brushRef="#br1" timeOffset="212099">19351 2760 7569,'17'0'-659,"-7"0"0,6 0 639,-5 0 0,5 0 0,3 0 0,2 0 36,3 0 1,5 0 0,-4 0 0,2 0-14,4 0 0,8 0 0,4 0 0,-1 0-6,1 0 1,8-2 0,-1-2 0,6-1 1,1 1 0,3 2 0,-2 2 0,-2 0-32,-1 0 1,-5 0 0,-1 0 0,-7 0 32,-5 0 0,10 7 0,-10 3 0</inkml:trace>
  <inkml:trace contextRef="#ctx0" brushRef="#br1" timeOffset="212440">19368 3144 7569,'-9'0'-1001,"-7"0"889,14 0 0,16-2 135,15-3 0,8 3 0,-2-4 1,0 4-26,-1 2 0,1 0 1,0 0-1,0 0-56,0 0 1,6 0 0,2 0-1,1 0 51,5 0 1,7 0 0,2 0 0,-1 0 4,-3 0 0,4 0 0,0 0 0,-1 0-49,-3 0 0,-4 0 1,-3 2-1,-8 2 51,-8 2 0,2-1 0,-14 3 0,6 2 0</inkml:trace>
  <inkml:trace contextRef="#ctx0" brushRef="#br1" timeOffset="212770">19456 3564 7569,'-18'0'-138,"3"1"0,1 3-1101,2 2 1155,9 0 146,-5-6 0,21 0-16,5 0 0,9-2 0,-2-2 0,2-4-22,4-1 0,8 3 0,6-4 0,1 0 8,3 1 0,11 5 0,-6-4 0,7 2-43,5 0 1,-4-1 0,2 3 0,0-2-3,-2 2 1,6 2 0,-6 2 0,0 0 12,-4 0 0,-4 8 0,-1 2 0</inkml:trace>
  <inkml:trace contextRef="#ctx0" brushRef="#br1" timeOffset="213086">19281 4087 7569,'19'0'0,"3"0"-402,1 0 1,2 0 185,-1 0 1,9 0 214,7 0 0,7-5 0,-4-1 0,1 0-46,5-2 0,-5 4 0,3-5 1,1 1 37,3 4 0,1-4 0,1 0 0,-1 1-3,0-1 0,-1 2 1,-3 6-1,-3 0 12,-2 0 0,-3 8 0,-5 2 0</inkml:trace>
  <inkml:trace contextRef="#ctx0" brushRef="#br1" timeOffset="213433">19298 4507 6014,'26'-6'-106,"3"0"1,4 2 112,2 2 0,5-4 1,3 0-1,2 1-3,3-3 0,3 4 0,1-6 0,-1 1 11,-5-1 1,10 6-1,-3-4 1,1 2 89,0 1 1,-1-1 0,-1 6 0,1 0-112,-1 0 1,2 0 0,3 0 0,1 0-86,-2 0 1,-2 6-1,-1-1 1,-3 1 90,-3 2 0,-4-6 0,-8 6 0</inkml:trace>
  <inkml:trace contextRef="#ctx0" brushRef="#br1" timeOffset="213782">19386 4908 6174,'17'0'-59,"1"0"0,1-6 1,4 1-1,7-1 65,2-2 0,11 6 1,4-6-1,3 3-6,3-1 0,5-6 0,2 4 0,2 1 13,4-1 0,-4 0 0,0 4 0,0-2-5,0 2 0,-5 2 0,3 2 0,-4 0-60,-3 0 0,3 0 0,-12 0 52,1 0 0,6 8 0,-7 2 0</inkml:trace>
  <inkml:trace contextRef="#ctx0" brushRef="#br1" timeOffset="214199">19281 5118 6271,'0'-12'-40,"0"1"1,2 7-1,4-2 36,5 4 1,5 2 0,3 0 0,3 0 7,1 0 0,8 0 0,-2 0 1,4 0-21,2 0 1,6 0-1,1 0 1,3 0-10,4 0 1,7 0 0,4 0 0,4 0-15,8 0 0,0 0 0,7 0 0,1 0 39,-1 0 0,11 0 0,7 0 0</inkml:trace>
  <inkml:trace contextRef="#ctx0" brushRef="#br1" timeOffset="-214189.73">19159 5380 7569,'11'0'-303,"-1"-2"-97,-2-4 1,0 2 0,-3-6 419,7 3 0,-2-1 0,1 4 0,3-2-20,2 2 0,3-3 0,2 1 0,5 2 9,1 2 1,2 2 0,6-2-1,0-2 4,0-2 0,-1 0 0,1 6 0,0 0-6,0 0 0,-6 0 0,0-1 0,3-3-4,1-2 1,1 0 0,1 6 0,2 0 0,4 0 1,-2 0 0,5 0 0,1 0-2,0 0 1,-1 0-1,5-2 1,-5-2-9,-1-2 0,6 1 1,-5 5-1,1-2 24,-4-4 1,-4 4 0,-3-4-1,-1 4-1,-3 2 0,1-6 0,-6 0 0,0 3-30,0 1 0,-3 0 1,-9-2-83,-1-2 0,0 0-56,5 6 0,-7-2 150,-4-4 0,3-3 0,1-9 0</inkml:trace>
  <inkml:trace contextRef="#ctx0" brushRef="#br1" timeOffset="-213034.73">19002 3983 7340,'17'0'0,"0"0"-294,1 0 1,5 0 0,2 0 0,3 0 0,3 0 258,2 0 1,2 0 0,0 0 0,1-2 35,5-4 1,-4 4 0,6-6-1,-3 2 39,1 1 0,8-7 0,-3 4 0,3 0-6,-3 1 0,5-5 0,-5 4 0,5 0-18,1 1 1,-5-5 0,-1 6-1,1 2-11,-2 2 0,3-3 1,-5-1-1,-1 2-1,1 2 0,0 0 1,-2-2-1,3-2 6,1 2 1,3-3 0,-5 1 0,0 2-4,-1 2 0,-1-4 1,-6 0-1,0 3-10,0 1 1,-8 2 0,-4 0 0,-3 0-250,-3 0 252,-7 0 0,-2 7 0,-8 3 0</inkml:trace>
  <inkml:trace contextRef="#ctx0" brushRef="#br1" timeOffset="-212131.73">19036 3424 5943,'8'-10'84,"-6"-5"-63,6 13 0,-2-8 0,2 6-2,1-2 1,-3 0 0,6 6-1,-1-2-28,-1-3 1,6 3 0,-3-4 0,7 4 18,3 2 1,2 0 0,-2 0-1,5 0-2,-1 0 0,6 0 1,-2 0-1,6 0 0,3 0 0,9 0 0,-3 0 1,5 0-8,1 0 1,1 0 0,1 0-1,2-2-4,2-4 1,1 4-1,-7-4 1,0 4-1,1 2 0,-3 0 0,-1 0 0,-3 0-47,3 0 1,-6 0-1,-3 0 1,-3 0 49,-2 0 0,0 0 0,0 0 0</inkml:trace>
  <inkml:trace contextRef="#ctx0" brushRef="#br1" timeOffset="-211510.73">19211 2917 7114,'-17'0'-625,"-1"0"1,7 0 643,-1 0-32,8 0 54,-4 0 21,8 0-22,0 8 1,2-6-19,4 4 1,-2-4 0,8-2-1,3 0-2,6 0 0,1 0 0,7 0 0,2 0-21,2 0 0,8 0 1,1 0-1,3 0-11,4 0 0,3 0 0,4 0 0,4 0-25,2 0 0,2 0 0,8 0 0,0 0-9,-2 0 1,4 0 0,-10 0 0,4 0 6,1 0 39,-6 0 0,-3 0 0,-8 0 0</inkml:trace>
  <inkml:trace contextRef="#ctx0" brushRef="#br1" timeOffset="-210677.73">19036 2568 6004,'18'-6'-103,"-1"0"1,1 3 114,-1 1 1,1-4 0,-1 0 0,1 2 17,-1 2 1,6 0 0,3-2 0,1-2-3,4 3 0,2-5 0,4 2 1,2 2-19,1 2 0,7 2 1,-4 0-1,3 0-2,9 0 1,-3 0 0,6 0 0,-4 0 26,-1 0-35,7 8 0,2-6 0,8 6 0</inkml:trace>
  <inkml:trace contextRef="#ctx0" brushRef="#br1" timeOffset="-210146.73">19089 2201 5974,'0'-11'36,"2"1"1,4 2-36,5 4 0,5 0 0,3 1 0,3-3 9,1 2 0,10 2 0,0 0 0,6-2-27,-1-2 0,7 0 0,4 6 0,5 0-24,4 0 0,6 0 1,-4-1-1,0-3 41,1-2 0,-3-8 0,-6 5 0</inkml:trace>
  <inkml:trace contextRef="#ctx0" brushRef="#br1" timeOffset="-209635.73">18862 1590 7569,'17'0'-488,"1"0"1,1-2 0,3-2 461,1-2 0,8 1 0,-2 3 0,4-2 24,2-2 0,0 0 0,0 6 14,0 0 1,0 0 0,0 0-1,-1-2-24,1-4 0,0 4 0,0-3 1,-2 3-5,-4 2 0,2 0 1,-7 0-1,-1 0-29,2 0 1,-5-2 44,3-4 0,-4-4 0,-1-7 0</inkml:trace>
  <inkml:trace contextRef="#ctx0" brushRef="#br1" timeOffset="-209189.73">18897 1380 5992,'2'-15'99,"4"3"-65,5 7 1,5-3 0,1 2 0,1 2-49,-1 2 1,3 0 0,3-2-1,6-2 15,4 3 1,0 1 0,-2 2 0,-4 0-29,-2 0 0,4 0 0,-5 0 0,-3 0-43,-2 0 0,-7 0 0,0 0-16,1 0 86,-5 7 0,0-5 0,-8 6 0</inkml:trace>
  <inkml:trace contextRef="#ctx0" brushRef="#br1" timeOffset="-208751.73">18932 1241 7266,'-12'-6'-753,"0"0"1,9-2 758,-3 3 1,4 1-3,2-8 0,8 6 2,3-5 111,-3 7 1,0-6-84,-8 4 0,6 2-27,-1-7 0,9 7 0,-2-2 3,3 4 1,5 2 0,1-2-1,4-2-37,2-2 1,2 1 0,8 5 0,2 0-5,2 0 0,5 0 0,-5 0 31,-2 0 0,6 0 0,-1 0 0</inkml:trace>
  <inkml:trace contextRef="#ctx0" brushRef="#br1" timeOffset="-207798.73">20189 4332 7343,'12'0'-1426,"-1"0"1268,3 0 158,-6 0 0,7 0 0,-5 0 0</inkml:trace>
  <inkml:trace contextRef="#ctx0" brushRef="#br1" timeOffset="-207704.73">20259 4332 7569,'-12'6'0,"1"0"0,5-1 0,-6-5 0,-7 8 0,-8 2 0</inkml:trace>
  <inkml:trace contextRef="#ctx0" brushRef="#br1" timeOffset="-207301.73">18914 4419 5752,'18'-7'0,"-1"-3"0</inkml:trace>
  <inkml:trace contextRef="#ctx0" brushRef="#br1" timeOffset="-207008.73">18967 4402 6147,'7'-10'-39,"3"0"1,8 7 0,-1-3 0,0 2 0,3 2 0,1 0 1,4-2 25,3-2 1,1 0 0,6 4 0,0-1 11,0-3 1,-6-2 0,0 4-1,2-2 3,2 2 1,8-3-1,-1-1 1,1 0 0,2 0 0,-1-3 0,7 3 0,-3-2 16,3-3 0,0 5 0,-1 0 0,-3 2-19,-3 1 1,5-7 0,-8 6 0,-4 2 2,-4 2 1,-8 0 0,4-2 0,0-1 3,0 1 0,-5-4 1,3 2-1,-2 2 11,1 2 1,1-4 0,-4 1 0,4 1-14,3 2 1,-7 2 0,4 0 0,-2 0-41,1 0 0,-1 0 0,-4 0 0,3 0-187,1 0 221,0 0 0,3 8 0,1 1 0</inkml:trace>
  <inkml:trace contextRef="#ctx0" brushRef="#br1" timeOffset="-206251.73">19106 4803 7569,'-9'0'-1586,"1"0"1374,8 0 224,15-7 1,-9 5 0,12-4-1,-3 4 6,1 2 0,1-6 0,1 0 1,1 1 6,4-3 0,-1 6 1,5-6-1,0 2-9,0 0 1,2-5 0,8 5-1,2 0 2,2-2 1,5 5-1,-1-7 1,2 0-23,1 0 0,6 5 0,-7-5 0,1 0-7,-1 0 1,7 1 0,-5-5 0,-1 5 12,3 1 0,-7-4 0,1 4 1,-2 1-65,-4-1 0,3 2 1,-3 6 61,-6 0 0,10-8 0,-6-1 0</inkml:trace>
  <inkml:trace contextRef="#ctx0" brushRef="#br0" timeOffset="40946">10581 7403 6117</inkml:trace>
  <inkml:trace contextRef="#ctx0" brushRef="#br1" timeOffset="185359">2603 6270 7264,'5'-11'-598,"1"-1"1,2 6 697,-2-5 1,4-1-48,7-5 0,0 5 0,1 2-83,-1 3 0,-5 1 0,0 6 1,1 0 13,3 0 1,1 0-1,1 0 1,-1 0 1,1 0 1,-1 0-1,1 2 4,-1 3 1,-7-1-1,-4 8 8,-4 2 1,-2 1-1,0 3 2,0-1 0,0 0 0,0 1 0,-2-1-1,-4 1 1,2-1 0,-8-1 0,1-3-4,1-1 1,-6-2 0,5 3 0,-5-3 1,-1-2 0,-1-2 0,1-6-4,-1 0 0,7 0-23,-1 0 0,8-2 2,-2-4 0,6 4 0,4-6 1,4 2 7,2 1 0,1-7 1,7 4-1,-1 0 14,1 1 0,-1-5 0,1 4 0,-1 0-1,1 1 0,-1-5 0,1 4 1,-1-1 0,0-3 0,1-4 0,-3 3 42,-3 1 0,4 6 0,-5-5-51,5-3 0,-1 4 0,-1-1 1,-2-3 0,-9 5 16,3-3 0,-6 8-3,-6-2 0,3 4 0,-9 2 51,-2 0 1,5 0 0,-3 0-1,-2 0 1,5 2 0,-3 4-18,-2 6 1,5 1 0,-1 1-1,2-3 8,4 3 0,2 2 0,2 1 0,0 0 1,0 1-33,0-1 1,6 1-1,2-3-31,2-3 0,1-2 0,7-6-168,-1 1 1,1 3 188,-1-2 0,1 4 0,-1 7 0</inkml:trace>
  <inkml:trace contextRef="#ctx0" brushRef="#br1" timeOffset="185626">3389 6253 7569,'0'10'0,"0"5"-132,0-3 0,0 3-132,0 3 1,0-1 259,0 1 0,0-5 0,0 3 1,0 3-68,0 1 0,0-1 0,0-1 0,0 1-14,0 4 0,0-3 85,0 3 0,-8 4 0,-2 0 0</inkml:trace>
  <inkml:trace contextRef="#ctx0" brushRef="#br1" timeOffset="187759">7248 6323 7569,'6'-18'-53,"4"3"0,3 1 1,7 3-206,-1-3 1,0 6-1,1 1 1,1 1-1,2 0 265,-1 2 1,3 2 0,-2 2 7,-1 0 0,-3 0 1,-1 2-8,-1 4 1,-5 2 0,-3 5 0,-1-1-23,-4 1 1,4 3 0,-2 1-10,-3 1 1,-1-1 0,-2 1 0,0-1 1,0 1 1,-7-1-1,-3 1 1,-2-3 33,1-3 0,-1 1 0,-5-5 0,-1 0 12,1 0 0,-1-2 0,1-5 66,-1 5 0,1-4-62,-1 4 0,9-6-48,3-6 0,4 2 0,2-7-121,0-3 139,8 6 0,1-7 0,9 3 1,-3-3-20,-3-3 1,3 1 0,-3-1 0,4 1 1,1-1 0,-5-5 0,-1 0 0,1 1 14,-2 3 0,5 0 0,-5-3 1,2 1 14,-1 5 0,-7-1 0,4 7 1,-2-1 69,0-1-39,-1 8-36,-5-4 1,-5 22 10,-1 3 0,0 5 0,4-5-18,-4 1 1,4-1 0,-4 1-26,4-1 0,2 0 0,0 1 7,0-1 1,6 1-1,2-3 19,2-3 0,1 4 0,7-7 0</inkml:trace>
  <inkml:trace contextRef="#ctx0" brushRef="#br1" timeOffset="188268">7912 6305 7569,'0'-9'-1023,"2"-5"982,4 8 0,3 0 0,9 6-31,-1 0 0,-5 0 1,-1 0 60,3 0 0,2 0-2,1 0 1,0 0 11,1 0 0,-6 0 4,-1 0 0,-7 2 0,0 2 5,-8 2 1,0 6 0,-5-4 0,-1 1-8,0 5 1,-2 1 0,-5 3-4,0-1 1,-1-1-1,1-3 1,-1-1 3,1 2 0,1 1 0,3 1 0,1-3-27,-2-1 1,-1 0 0,-3 3 0,1-1-7,-1-3 0,7-5 1,-1 6-5,-1 1 0,3-3-4,-2 2 71,8-8 0,-1 3-36,10-7 0,-1 0 1,8 0 13,1 0 0,3 0 1,1 0-1,1 0 8,-1 0 1,7 0-1,-1-2 1,-2-2 14,-1-1 0,-1-1 0,2 6 0,5 0 32,1 0 1,0 0 0,4 0 0,-2 0-77,2 0 1,2 0 0,2 0 0,-2 0 10,-4 0 0,12 8 0,-4 1 0</inkml:trace>
  <inkml:trace contextRef="#ctx0" brushRef="#br1" timeOffset="168775">1013 4996 6526,'-7'-10'-652,"5"2"681,-6 8 80,8 0-101,15 0 1,-9 0-1,12 0-6,-3 0 1,1 2 0,1 2-6,1 2 1,-7 0 0,-1-4-1,0 1 7,-1 3 1,-3 0 0,6-6 14,2 0 1,1 0-1,2-2 1,1-2-6,-1-2 1,1-7-1,-1 1 1,1-1-8,-1 1 1,1-4-1,-1 5 1,1-5-7,-1-1 1,6-1-1,1 1 1,-3-1-6,-2 1 0,-1-1 0,-1 1 0,1 0 5,-1-1 0,1 1 0,-1-1 0,1 1 3,-1-1 0,1 1 0,-3-3 0,-1-1 2,-3-2 1,1-1 0,5 7 0,1-2-5,-1-5 1,1 3 0,1-6 0,1 2-4,-3 3 1,8-3-1,-9 0 1,-1 0-2,1-1 1,3-3 0,-7 6 0,4 0 8,1-3 0,-5 7 1,-1-4-1,3 3-5,1 3 1,-3-6 0,0-1 0,-1 1 4,-1-2 1,6 5-1,-5-3 1,5 2-7,1-3 1,-5 3 0,-1-6 0,3 0-3,2 0 1,1-1 0,0-3-1,-1 4-1,-4 2 1,3-4 0,-3 4 0,1-1 0,-1 1 0,4-4 0,-7 4 0,3 0 0,0-1 0,-7 1 0,7 4 1,0-2 0,-3 1 0,7-3 0,-4 0 0,3-2 0,3-4 0,-1 0 0,0-1 0,1 3-1,-1-2 1,1 4 0,-1-2 0,1-2 1,-1-2 1,3-2 0,1 0-1,2 0 1,-1 0 1,-3 2 0,-2 2-1,1 2-1,-1-2 0,-5 4 0,0 0 0,1 2-12,3 3 1,1-3 0,1 0 0,-1 0 4,1-1 1,-1-3-1,1 4 1,-3 0 3,-3-1 1,3 1 0,-3 2 0,2-4 5,-3 0 0,11-4 1,-5 5-1,4-1-3,5-4 1,-7 4 0,6 0-1,-2 2-2,1 3 1,-1-3-1,-6 2-5,1 1 1,-3 3-1,-1 2 1,-4-1 4,-2 1 0,3 5 0,-5 0 0,-2-1 6,-2-3 0,4-1 1,1-1-1,3 1 3,4-1 0,-5-5 0,3 0 1,2-1-8,1-1 0,8 0 1,1-6-1,-1 4 0,2 2 0,-5-5 0,3 5 0,-4 0-5,-1 0 0,-3 2 1,-1 5-1,-4 1-1,-3-1 1,5 1 0,-6-1 0,-2 1 3,-2-1 0,3 7 1,1-1-1,-2-2 0,-2-1 1,4-5 0,2-1 0,1-4 1,5-2 0,1 3 0,3-5 0,-1-2 1,1-2 0,-1 4 0,1 2 0,-1 2 20,1 3 1,-7 3 0,-1 2-1,0-1-7,-1 1 0,-5 5 1,4 2-1,-2 1-14,0-1 1,2 6 0,-5-4 0,5 1 2,2-5 1,-4 2-1,5-1 1,3-1-11,1 2 1,3-5 0,-1 3 0,1-3 4,-1-3 1,1 1 0,-1-1 0,1 1 17,-1-1 1,1 1 0,1-1 0,2-1-6,3-4 0,-1 5 1,-6-1-1,-1 5-8,-4 1 1,3-3 0,-3 0 0,3 3-8,3 1 1,-1 1 0,1-5 0,-1 3-3,1 1 1,-1 2 0,-1-3 0,-3 3 0,-1 2 1,-1-4 0,7 5 0,-1-1 0,1 0 1,5-5 0,2 3 0,3-2 5,3 1 1,0-1 0,0-4 0,-2 3 3,2 1 1,0 6 0,0-3 0,-4 1-8,-2 4 1,4 0 0,-5 0 0,-3-2-1,-2 3 0,5 1 1,-1 2-1,-2 0 0,-1 0 1,3 0 0,0 2 0,-1 1-3,-3 3 1,4 0-1,1-6 1,-3 0-1,-2 0 1,5 6 0,1 0 0,0-2 1,0-2 0,6 0 0,-1 1 0,1 5 0,-2 2 0,2 0 0,-6 3 0,0-1-19,0 1 1,5 3 0,-7-1 0,-2-1 14,-1-2 0,-3-1 1,0 7-1,1-1 2,-1 1 1,1-1 0,-1 1 0,1-1 2,-1 1 1,7 5 0,-1 0-1,0-2-1,2-1 0,-3-3 0,5 3 0,-2-1 2,-4-1 1,5 7 0,-3-12 0,0 1-3,2 2 1,-5-1 0,5 3 0,-2-1 0,1 0-1,-3 1 0,4-1 0,0-1 0,3-4 0,-7 9 0,4-4 0,-2 3 0,1-1 0,-1 1 0,-5 1 0,-3 2-2,-3-1 1,3-1 0,-3 0 0,3 3-4,3-3 0,-1-2 1,-1 1-1,-3 1 4,-1 2 0,0 1 0,5-5 1,1 2-1,-1 3 0,1-1 1,-1-6-1,0 3-3,1 3 1,-1-4 0,1 7 0,-1-3 0,1 0 1,-7 2-1,1-3 1,2 3-2,1 2 0,3-4 0,-1 7 0,-1-1 0,-5-2 1,5 6 0,-5-6-1,3 2-6,-2 0 1,3-5-1,-3 5 1,1 0-4,-1-2 0,4 4 0,-5-6 0,5 0 12,1 1 0,1 3 0,-1-6 1,1 0 0,-1 3 1,-5-5 0,-1 6 0,3 0 8,1 0 1,3-3-1,-1 5 1,1 0 9,-1-2 1,1 4-1,-1-6 1,3 2-6,3 5 0,-2-5 0,8 2 1,2 2-3,2 2 1,-3 2-1,-1 0 1,0 0-6,-2 0 0,6-1 0,-4 1 0,2 0-8,-2 0 1,2 0 0,-6 0-1,3-2-1,3-4 0,0 4 0,0-4 0,-4 4-1,-2 2 0,4 0 1,-4 0-1,3 2 4,3 4 1,0-4 0,0 3-1,-2-3 0,2-2 0,-4 0 1,2 0-1,2 0-1,2 0 0,2 0 0,0 0 0,0 0 1,0 0 1,0-2 0,2-2 0,0-2 0,-2 2 1,3 2 0,-9 2 0,4 0-2,2 0 1,-2 3 0,-2 1-1,-1-2 15,1 2 0,-6 2 0,0-3 0,-2 3-13,1-2 1,7-2-1,-2 0 1,4 0-6,2-3 0,0 9 0,0-12 0,-1 0 2,1 2 1,0-6-1,0 1 1,0-1 8,0 0 0,0-6 0,0 4 0,0-1 30,0-1 1,6 0 0,-1-5 0,1-1-4,2 1 0,-6-1 0,5 1 0,-1-3-13,0-3 1,2 3-1,-5-3-22,3 4 0,0-5 0,-4-1 0,2-2 0,1-3-2,-1 3 1,0-6 0,0 4 0,1-4-23,-1-2 1,-2 0-1,-2 0 1,0 0 35,0 0 1,-2 0 0,-2 0 0,-2 0-8,2 0 0,0 0 0,0 0 0,-2 0-2,2 0 1,0 0 0,0-2-55,-1-4 1,-1-2-1,4-5 1,-2 3-1,-2 0-347,2 1 397,2-3 0,2-13 0,0-2 0</inkml:trace>
  <inkml:trace contextRef="#ctx0" brushRef="#br1" timeOffset="170395">594 5869 6886,'2'-10'-254,"4"4"1,-2 4-1,8 2 1,1 0 259,3 0 1,1 0-1,1-2 1,1-1-10,4-3 0,2 0 1,7 6-1,-3-2-2,2-4 1,8 4 0,1-4 0,-1 2 4,-2-1 0,6 3 0,1-4 1,3 4-2,-1 2 0,1-6 0,5 0 0,1 2 1,-1 2 1,2 2 0,3 0 0,3 0 0,2 0 0,2-5 1,6-1-1,0 2 4,0 2 0,5 2 0,1-2 1,-2-2-3,-3-2 0,5 1 0,2 5 0,-3-2 6,-3-4 1,10 4 0,-8-4-1,3 4-7,-1 2 0,1 0 0,-1 0 0,-2 0-3,-2 0 1,5 0 0,5 0-1,1 0 4,-1 0 0,3 0 0,-5 0 1,1 0 5,1 0 0,-1 0 0,8 0 0,1-2 1,-3-4 0,8 4 0,-11-3 1,-3 1 7,-1-2 0,3 4 0,-1-6 0,1 2-8,-2 1 0,5-3 0,-7 4 1,3-2-5,-1 2 0,1-4 1,5 3-1,1 1 7,-1 2 0,0 0 0,0-2 0,-1-2-8,-5 2 1,5 2-1,-5 2 1,5 0-6,1 0 1,0 0 0,1 0 0,-1 0-13,0 0 0,1 0 0,-1 0 0,0 0 3,1 0 0,-1 0 0,-2 0 0,-1 0 5,-3 0 0,-5 0 1,5 0-1,-1 0 3,-6 0 0,7 0 1,-9 0-1,4 0 14,1 0 1,5 0 0,-5 0 0,3 0-11,3 0 1,3 0-1,3 0 1,2 0-4,2 0 0,6 0 0,-6 0 0,-1 0 3,-3 0 1,-2 0 0,-1 0-1,-3 0 1,-1 0 0,3 0 0,4 0 0,-5 0 1,-5 0 1,5 0 0,-3 0 0,1 0-4,-7 0 1,9 0-1,-11 0 1,7 0-5,2 0 0,-9 0 0,5 2 0,-4 2-5,-4 2 1,9 0 0,-9-6-1,0 0 5,-4 0 1,0 0 0,-8 2 0,0 2 2,2 1 0,-11 1 1,1-6-1,-3 0 13,-3 0 1,-5 0-1,2 0 1,-6 0-16,-6 0 0,2 0 0,-8 0 0,-1 0-11,-3 0 1,-7 2 11,-1 4 0,-7 4 0,4 7 0</inkml:trace>
  <inkml:trace contextRef="#ctx0" brushRef="#br1" timeOffset="184275">3127 2079 7569,'0'-17'-1359,"-6"5"1411,0 0-107,0 8 29,6-3 0,8 14 17,4 5 0,-5 4 0,1 1 10,0 1 1,-6 5-1,4 0 1,-5-2 4,-1-1 1,0 3 0,0 0 0,0 1-1,0 1 0,0 2 1,0 8-1,0-2 15,0-4 0,0 4 0,0-2 0,0 6-5,0 4 0,0 0 1,0-5-1,0 5-3,0 6 1,6-5 0,0 1 0,-2 0 2,-2 3 1,-2-1 0,0 2 0,0-1-5,0-1 1,0 9 0,-2-5 0,-2-1 0,-2 3 1,0-3 0,5 1 0,-3-3 4,-2 3 1,0-5-1,6 3 1,0-1 3,0-1 0,0 4 0,0-7 0,0 1-6,0 0 1,0 3 0,0-3-1,0 0-11,0-1 0,0 5 0,0-4 1,0-1-9,0 1 0,0-2 0,0-6 0,0 0-3,0-1 0,0-1 1,0-1-1,0-5 26,0-2 1,0 4-1,0-6 1,0 1-17,0 1 0,0 0 0,0 4 0,0-4 1,0 1 0,-6 1 0,0 6 0,3-2-11,1-2 0,2-2 0,0 4 0,0-4 8,0-1 0,0 3 1,0-6-1,0-2 38,0-1 0,0-9 0,0 1 0,2 0 40,3-3 1,-3 7-50,4-5 1,-4 5 0,-2 1 0,0 1-21,0-1 1,-6 1 0,0-1-1,3 1 14,1-1 0,-4 1 1,0 1-1,0 2-35,-2 3 0,6 5 0,-3-4 0,3 0 22,2 1 0,0-1 1,2-4-1,1 2 5,3-1 1,6-3 0,-4-3 0,-1-3 18,1-1 0,6-8 1,-5 4-20,1-1 0,6-5 0,-7 6 14,1 0 0,-2-4-38,-8 7 0,0-5 14,0 6 0,0-1 0,-2 5 1,-2-3-153,-2-1 0,-5 0 1,3 5-1,-2 1-133,-3-1 1,-1 1 0,-2-1 277,-1 1 0,3 7 0,-11 2 0</inkml:trace>
  <inkml:trace contextRef="#ctx0" brushRef="#br1" timeOffset="186938">7528 2795 7569,'11'0'-787,"1"0"0,-6 0 763,5 0 0,-7 8 62,2 4 1,-4 3-34,-2 2 0,0 1 1,0-1-3,0 1 1,6-1 0,0 1-8,-3-1 0,1 1 0,0-1 1,2 3 1,-2 3 0,-2-4 0,-2 5 1,0-3 14,0 2 0,2-1 1,2 7-1,2 0 0,-3-2 0,-1 6 1,-2-4-1,0 2-9,0-2 1,0 8 0,0-6 0,0 0-5,0 2 0,0 6 0,0 2 0,0-2-3,0-3 1,0-1-1,0 0 103,0 0-92,8 0 0,-6 2 1,4 2-1,-4 2 18,-2-3 0,-2 5 1,-4 0-1,-4 1-10,1 5 1,-1 1 0,4 3 0,-4-1-19,1 0 0,1-1 0,8-3 0,0-1 3,0 2 0,0-5 1,0 1-1,2-3-38,4-3 0,-4 4 0,3-2 1,-1-2 20,2-3 0,-4 5 0,4 0 0,-4-2 51,-2-2 1,-2-2 0,-2-1 0,-2-1-20,2-3 0,2 3 1,2-4-1,0 4-14,0 2 1,0-1-1,0-1 1,0-1-11,0-3 0,0-2 1,0 4-1,0-4 9,0-2 1,0 4-1,0-5 1,0-3 37,0-2 0,0-7 0,0 0 45,0 1 1,0 3-99,0 1 1,0-5-138,0 0 1,-5-7-84,-1 7 234,-8-8 0,-3 11 0,-10-5 0</inkml:trace>
  <inkml:trace contextRef="#ctx0" brushRef="#br1" timeOffset="-189544.73">1520 9257 6078,'-10'0'-176,"2"0"201,8 0 0,2-6 14,4 0-36,-4 0-29,6 6 36,-8 0 16,8 0 1,-5 6-12,9 0 1,0 0 0,3-4 2,-3 4 0,3-4 1,-3 3 0,4-3 0,1-2-3,1 0 0,-7 0 1,1 0 0,1 0 1,3 0 0,1 0-8,1 0 0,-1 0 0,1 0-15,-1 0 0,1-2 0,-1-1 1,1-3 0,-1 0 0,1 6 0,-1 0 1,-5-2 0,-1-2 3,3-2 1,1-5 0,3 3 1,-1-2 0,-5 0 1,0-3-3,1 1 0,7 1 0,-1-7 1,-3 3-1,-1 3 0,1-4 0,-1 5 0,-1-3-1,-3 3 1,1-5-1,5 4 1,1-3 0,-1-3-1,1 1 1,-3 5 0,-1 3 0,-2-1 0,1 0 0,3 0 0,-1-3 0,-1 1 5,-3-1 1,1 3-1,4-2 1,-3-1 12,-1-3 0,0-1 0,5-1 1,0 1 2,1-1 0,-3 1 0,-1-1 0,-2 1 5,1-1 1,3 1 0,1 0 0,1 1-20,-1 4 0,-5-3 0,-1 3 0,3-3 1,2-3 0,1 1-24,0-1 1,-5 1 0,0-1 21,1 1 1,-3-1-1,2 1 1,1 1 2,3 5 0,-5-5 1,1 5-1,2-5-12,1-1 0,3 5 0,-1 0 0,1-1-6,-1-3 1,1 1-1,-3 1 1,-1 3 4,-3-3 1,1-2 0,5-1 0,1-1 1,-7 3-1,-1 1 5,-2 3 0,4-1 0,-5-3-16,3 3 1,-6-4 0,4 7 0,-2-3 0,-1 0 0,7 7 0,-4-7 16,1-2 1,1-1 0,4-3 0,-3 1 6,3-1 1,-4 7 0,-1-1-1,1-1 9,0-3 1,1 1-1,5 1 1,-2 2-19,-3-1 0,1 3 0,3-2 0,-1 1-17,-2 1 0,-1-5 1,5 3 13,-5-4 1,5 5-1,-6-1 1,1 0-3,1 3 0,-6-7 1,5 5-1,1-5 22,-2-1 1,5-1 0,-3 1-1,3-1 0,3 1 1,-3-1-1,-1 3-13,-2 3 0,5-3 1,6 3-1,-1-4-5,-3-1 0,-1 1 0,-1 3 1,0 1-1,1-1 1,1-1-1,3 0 1,-1 3 1,-5-3 1,1 1-1,-5-1 1,3 2 12,3-1 0,-1-1 1,-1 1-1,-3 1-12,-1-2 0,0 5 0,5-3 0,0 0 1,1 3 1,-1-5-1,1 6 1,-1 1-9,1-1 0,-1-4 1,1 4-1,-1 1-6,1-1 1,-1-6 0,1 5 0,-1-1 5,0 4 1,1-2-1,-1 1 1,1-1 3,-1 0 0,1 0 0,-1 4 0,1-1-43,-1 1 0,1 2 0,-1 2 20,1 0 1,-1 0 0,1 0 17,-1 0 0,-5 0 0,-1 0 10,3 0 1,1 0 0,3 0-1,-1 0 10,1 0 0,-1 2 1,1 2-1,1 1-1,4-1 0,3-2 0,5-2 0,-4 0-3,-2 0 0,6 2 1,-4 2-1,2 2-23,0-2 1,-7 4 0,1-1-1,-3 1-1,-3 0 0,0 5 1,1-3-1,-3 2 10,-3-1 0,4 1 1,-5 4-1,5-3-1,1-1 1,1-3 0,-1 5 0,1-2 6,-1 1 0,1-3 1,1 2-1,2 1-2,3 3 0,5-5 1,-6 1-1,0 0-1,3-3 1,-7 7 0,6-4 0,-2 1-1,1-1 0,1 3 0,-4-3 0,3 3 0,-3 3 0,4-1 0,-2 1 0,-1-1-3,-3 1 0,4-1 0,1 1 0,-3-1-12,-2 1 0,5 1 0,-1 2 1,-2 3-8,-1-3 1,3 4 0,0-1-1,-1-3 14,-3-2 0,4 1 0,1 1 0,-1 2 4,2-1 0,-3 3 1,5-2-1,0-1 3,0-3 0,-4 4 0,5 2 0,-3 1 4,-4-1 1,4 6 0,1-4 0,-1 2-1,0 0 1,0-5 0,-3 5 0,3 0-4,2-2 1,-4 4 0,4-6 0,1 0-1,-1 1 0,0 5 0,4-4 1,-4 2-14,-2 0 0,6-8 0,-3 5 0,-1-3 7,-4 0 1,2 6-1,0-5 1,1-3 6,-1-2 0,0 5 0,-2-1 0,5-2 14,-1-1 1,6-5-1,-4-1 1,4-3 0,2 3 0,0-4 0,0 1 0,0 1-3,-1-2 0,-1 5 0,-1-3 0,-3 2-9,2-3 0,-4 5 0,0-5 0,-2 3 1,-3-2 0,3 3 0,-2-5 0,0 1 27,3 1 1,-5-6 0,6 4 0,0-3-19,0-3 0,1-2 0,1-2 0,-4 0 29,0 0 1,2 0 0,6-2 0,-2-2-26,-2-1 1,1-7 0,5 4 0,-2 0-31,-4 1 0,4-5 1,-4 6-1,2 0-34,-2-1 1,4 3-1,-6-6 1,0 2-153,-4 4 0,-3 2 198,-3 2 0,-7 0 0,-2 0 0</inkml:trace>
  <inkml:trace contextRef="#ctx0" brushRef="#br1" timeOffset="-187858.73">1433 10008 6603,'17'0'-333,"0"0"0,1 0 333,-1 0 1,1 0 0,-1 0-1,1 0 12,-1 0 0,-5 0 0,0 0 10,1 0 1,3 0 0,1 0-8,1 0 0,-1 0 1,2 0-1,3 0-6,1 0 1,0 0-1,-3 0 1,1 0-12,2 0 1,8 0-1,-3 0 1,1 0-5,0 0 1,0 0-1,8-2 1,2-2-8,1-2 1,3-2-1,-2 5 1,3-3 24,1 2 0,4 2 1,-7 2-1,3-2 6,3-4 0,-3 4 0,0-4 0,-1 4-4,1 2 1,-4 0 0,3 0-1,-1 0-5,-4 0 0,5 0 0,3 0 0,2 0-3,-3 0 0,10 0 1,-3 0-1,3 0-54,4 0 0,-4 0 0,8 0 0,1-1 22,-3-5 1,4 4-1,-8-4 1,-2 4-3,-2 2 1,5 0 0,-3-2 0,-4-2 36,-3-2 1,-1-5-1,9 3 1,1 0 34,-2 0 0,-2-5 0,-1 3 0,-1-2-16,1 1 0,5-1 0,0-3 0,-2 1-14,-1 2 0,-3 9 0,2-3 1,1 4-29,-3 2 0,6 0 0,-9 0 0,3 0-9,-1 0 0,-3 0 0,5 0 0,-1 0 19,0 0 0,7 0 0,1 0 0,0 0 6,0 0 0,6-6 0,-2 0 1,4 2 4,2 2 0,4-3 0,-3-1 0,-1 2-3,4 2 1,-4 2-1,7-2 1,-3-2-17,-4-2 1,10 0-1,-11 6 1,1 0 14,-4 0 1,0 0 0,-6 0-1,1 0 14,-1 0 1,4 0-1,-6 0 1,-4 0-15,-5 0 1,1 0 0,-3-2-1,1-1 6,-1-3 1,1-2 0,-7 4 0,-2-2 16,-2 2 1,4-3 0,1-1-1,1-2 23,0-3 0,-3 3 1,-3 0-1,0 1-20,-2-1 1,4 6 0,-12-4-1,0 2 0,-3 1 0,1-3-203,-2 2-25,0 4 0,-13-4 199,-4 12 0,-4-4 0,-18 13 0,-3-5 0</inkml:trace>
  <inkml:trace contextRef="#ctx0" brushRef="#br1" timeOffset="-187215.73">6445 8750 7569,'17'-7'-725,"-7"-3"0,4-2 472,-9 1 282,1 7-50,-6-4 78,0 8 21,-8 0-3,6 0 0,-5-8-76,7 6 0,0-4 0,0 12 4,0 6 0,0 3 1,0 3-1,0-1 17,0 1 1,0-1 0,0 3-1,0 1-8,0 2 1,6 6 0,1-3 0,1 1 5,0 4 0,-2 2 0,-4 2 0,1 0 9,3 0 0,0 0 0,-6 1 0,0 3 7,0 2 0,0-2 1,0-8-1,0-2-6,0 2 0,0 0 1,0-2-1,0-5-4,0-5 0,0-2 0,0 1 0,0-1-61,0 1 1,0-1 0,2-1 47,4-5 0,-4-1 0,6-6 0,-3 4-216,1 1 1,2-5 0,-4 4 204,2 0 0,-1 2 0,-5 7 0</inkml:trace>
  <inkml:trace contextRef="#ctx0" brushRef="#br1" timeOffset="-186315.73">6584 10025 6149,'-17'0'-39,"5"0"1,3-2 484,1-3-509,2 3 1,6-8-1,2 6 62,4-2 0,4 0 0,5 4 12,-3-3 0,3 3 0,-3-4-35,3 4 0,3 2 0,-1 0 2,1 0 0,-1 0 1,-1 2-1,-3 2-3,-1 2 1,-8 7 0,2-1 0,-4 3 14,-2 3 1,0-1 0,-2 1 0,-2-1 0,-2 1 1,-8-3-1,5-1 1,-3-3 32,0 3 0,3-4 0,-5-1 32,3-1 0,5-2 40,-6-6-101,8 0 1,-2 0 0,12-2 7,6-4 1,3-2-1,3-3-82,-1 5 1,1 4-1,-1 2 60,1 0 1,-7 0 17,1 0 0,-2 2 0,1 4 0,3 3 1,-6 9 8,1-1 0,-5-5 1,4 0-5,0 1 1,-4 3 0,5 1 0,-1 1-5,-4-1 0,-2-5 1,-2-1 45,0 3 1,-2 0-33,-4-3 1,-4 3-1,-7-8 24,0-2 0,5-2 0,0-2-32,-1 0 0,-3 0 0,-1 0-10,-1 0 1,7 0 0,1-2 20,2-4 1,-4-4 0,7-7-8,1-1 1,2 1-1,2-1 1,2 1 2,4-1 0,3-5 0,9 0 0,-1 1-8,1 3 0,7 1 0,2 1 0,2 1 9,0 5 1,-5 3 0,3 8-15,-2 0 0,6-8 0,-4-1 0</inkml:trace>
  <inkml:trace contextRef="#ctx0" brushRef="#br1" timeOffset="-185940.73">7178 10200 7569,'-7'-10'-1744,"5"2"1798,-14 8 0,12 2 22,-7 4 0,7 4-36,-2 7 0,6-5 0,4 0-33,2 1 1,-1-3-1,-3 0 1,2-1-5,2 1 1,0-4 28,-6 6 0,-2-3 1,-4 3 73,-6-6 1,3-4 73,-3-2 27,8 0-198,-11 0 0,20 0 1,1-2-1,10-2-36,7-2 1,6-8-1,12 3 1,6-5-72,3-1 0,16-6 0,4-1 0,4 1 98,3-2 0,10-2 0,-38 9 0,0 1 0</inkml:trace>
  <inkml:trace contextRef="#ctx0" brushRef="#br1" timeOffset="-185009.73">2183 8908 7339,'0'11'-421,"0"1"1,0-6 0,0 5 420,0 3 0,0-4 0,0 1 0,0 3 0,0 1 0,-1 3 0,-5-1 0,4 1 0,-4-1 0,-4 1 0,8-1 0,-5 1 0</inkml:trace>
  <inkml:trace contextRef="#ctx0" brushRef="#br1" timeOffset="-184744.73">2061 9309 6126,'0'18'2,"0"-1"0,-6 1 0,-1 1 1,-3 2-3,-4 3 0,5 7 0,-1-4 0,0 2-12,1 0 1,-1 0 0,-4 6 0,3 0-30,-3 0 1,-1 6 0,-3 0 0,1-1 40,-1 3 0,-7 2 0,-2 7 0</inkml:trace>
  <inkml:trace contextRef="#ctx0" brushRef="#br1" timeOffset="-184253.73">2690 8855 7569,'-8'18'-531,"-2"-1"1,-1 3 0,-1 1 482,-1 2 0,-1 8 1,-1-2-1,-1 6 111,-3 6 1,-3-4 0,5 6-1,1-3-58,5 1 1,-5 8 0,6-3 0,-1 3 7,-1-3 1,8 5-1,-4-7 1,3 3-13,-1-1 0,-6-7 0,4 4 0,1-2 3,-1-1 1,-4 1 0,6-8 0,1-2-124,-3-2 1,6-7 118,-4 1 0,4-4 0,2-1 0</inkml:trace>
  <inkml:trace contextRef="#ctx0" brushRef="#br1" timeOffset="-183766.73">3546 8034 7569,'-10'8'-513,"2"-6"0,6 14 0,-2-5 513,-1 5 0,-3 3 0,4 4 0,-4 5-6,-2-1 0,5 6 0,-5-2 0,0 6 38,1 3 1,-1 3-1,-4-2 1,3 4-18,-3-1 1,-1 7 0,-3-3 0,1 6 23,-1 5 0,1-1 0,-1-6 1,-1 1-17,-4-1 1,3 0 0,-3 3 0,3 1-30,3 2 1,-1 0 0,1-5 0,0-1 6,-1 1 1,3-1-1,1 0 1,2-1-57,-1-5 0,-1 5 1,1-6-1,3-1 30,2-3 0,-4-4 0,7-4 25,1-4 0,2 4 0,2-6 0</inkml:trace>
  <inkml:trace contextRef="#ctx0" brushRef="#br1" timeOffset="-183216.73">4559 7371 7357,'-12'0'-339,"0"0"1,7 2-1,-5 3 1,0 5 360,0 0 0,5 5 1,-5-3-1,0 6 8,0 5 1,-1-2-1,-5 6 1,3 0-12,1 1 0,0 7 0,-7 7 1,-2 3-18,-3 3 1,-5 3 0,4 3-1,-2 4 21,-4 6 1,-2 4 0,0 4 0,2 2 10,2 2 0,2 5 1,-4-3-1,3-1-17,3 1 1,-4 5-1,4-3 1,0 1-11,-1 1 0,1-8 1,4 3-1,-3-3 0,3-4 0,2 4 0,1-12 1,1 0-67,-1-4 1,7-4 0,1-3 0,2-3-38,4-1 1,0-8 0,1 0 0,-3-6 11,2-4 84,2-8 0,10-4 0,1-9 0</inkml:trace>
  <inkml:trace contextRef="#ctx0" brushRef="#br1" timeOffset="-182757.73">5327 7615 6066,'-17'18'-67,"5"-7"0,2 1 1,1 2 96,-1 1 1,-2 10 0,-5 2-1,-1 3 7,1-1 1,-1 2 0,1 8 0,-1 3-22,1 3 1,-1 1 0,-1 7-1,-2-1 20,-3 1 0,-1 1 0,2 4 0,-4 4-18,0 0 1,-6 6 0,4-4 0,-4 4-39,-2 2 1,5 0-1,1 0 1,0-2 19,2-4 1,0 2-1,6-8 1,-3-2-2,3-1 1,2-3-1,3-2 1,2-3-25,3-6 0,5-4 0,-4-4 0,3-2 10,3-2 1,2-8 0,2 2-220,0-3 234,0-3 0,7-7 0,3-2 0</inkml:trace>
  <inkml:trace contextRef="#ctx0" brushRef="#br1" timeOffset="-182354.73">5816 8139 7569,'-12'8'-292,"1"4"0,5-3 0,-4 3 0,1 1 0,-1 3 316,-4 1 0,5 7 0,-3 1 0,-4 2 1,-5 4 0,2 2 0,-7 4 0,1 4-9,-4 5 0,2 3 0,-2 1 0,0-1-11,2-1 1,-6 13 0,5-9-1,-1 2-12,0 1 1,0 3-1,-4 0 1,2-2 0,2-1 1,2-3-1,-4 0 1,4 1-2,1-1 1,-3-1 0,6-3 0,4-3-52,5-3 1,0-3 0,9-10 0,1-3-8,2-1 1,2-12 0,2 3 64,3-6 0,5-5 0,8-5 0</inkml:trace>
  <inkml:trace contextRef="#ctx0" brushRef="#br1" timeOffset="-181987.73">6043 8593 7569,'-17'18'-59,"-1"-1"1,-5 3-1,0 3 1,1 6-276,3 4 1,-4 2 0,-1 0 0,1 0 336,-2 0 1,0 5-1,-5 3 1,5 0 9,0-1 1,0 1 0,-6-2 0,4 4 10,1-1 0,-5-1 0,4-6 0,-2 2-14,0 1 1,2 5-1,-2-6 1,3-4-16,1-2 0,12 2 1,-5-10-1,3 0 9,-1 0 0,6-1 0,3-7 0,1 0-217,0 1 213,0-8 0,6-3 0,0-7 0</inkml:trace>
  <inkml:trace contextRef="#ctx0" brushRef="#br1" timeOffset="-181607.73">6165 8803 7296,'0'17'-268,"0"8"1,-7-3 0,-3 7 0,-2 2 0,1 2 302,-3 2 1,-2 0 0,-1 2-1,0 2-14,-1 1 1,1 7-1,-3-4 1,1 1 7,1 5 0,-9-5 0,10 1 0,-1-2-50,5-5 1,-3-1 0,5-2-1,-3-2-15,2-4 1,-3 2 0,5-5 0,-2-1-168,1 0 203,-1-2 0,2-5 0,3-1 0</inkml:trace>
  <inkml:trace contextRef="#ctx0" brushRef="#br1" timeOffset="-181370.73">6323 9362 7569,'-8'9'-485,"6"7"1,-12-6 0,6 7 443,-1 1 1,-3-1-1,-5 2 1,-1 3 29,1 1 0,-3 6 11,-3-6 0,-4 8 0,-8-3 0</inkml:trace>
  <inkml:trace contextRef="#ctx0" brushRef="#br1" timeOffset="-179936.73">1415 7755 7569,'18'0'-376,"-1"0"1,0 0 225,1 0 0,-1 0 0,1 0 0,-1 0 118,1 0 1,1 2-1,3 2 1,1 2 71,-2-3 1,4 5-1,1 0 1,1 2-1,4 3 1,-4 3 0,2 3 0,0 3-9,-2 1 0,6 2 0,-4-2 0,4 5-1,2-1 0,0 6 0,0-4 0,0 4-32,0 2 1,0-6-1,2 0 1,2 0 12,1-2 0,9 6 1,-2-4-1,3 4-42,2 2 0,7-2 0,-1-2 0,0-2 18,2 2 0,-5 0 0,3 0 0,-6-3-11,-5-3 0,1 4 0,-5-4 0,0 0-2,-1 1 0,-1 3 0,-4-6 1,2-2 24,1-1 0,1-3 0,-6-1 0,-2-3 5,-4-1 0,4-2 0,-6 3 0,2-3-2,1-2 0,-9 0 0,2-5 0,-3 3-2,-3-2 0,-5-2 0,-1 0-27,3 4-67,-6-4 59,-1 13 1,-8-11-8,-5 8 0,2-8-90,-8 2 131,8 3 0,-11-7 0,5 6 0</inkml:trace>
  <inkml:trace contextRef="#ctx0" brushRef="#br1" timeOffset="-179642.73">3581 8820 7569,'9'0'-777,"7"2"0,-4 2 794,3 2 1,-3 6-1,-1-7 1,3 1 50,1 2 0,-3-4 1,0 6-1,1-1-34,3 1 1,-5-4-1,-1 5 1,0 1-20,0-2 0,-7 5 0,3-3 10,-4 3 1,-2 3-1,-2-1-55,-4 1 0,-1-1 0,-7-1 0,1-3 14,-7-1 0,1-2 0,-8 3 0,-1-1-65,1 2 0,-10 1 1,-9 3-1,-3-1 81,3 0 0,-13 1 0,5-1 0</inkml:trace>
  <inkml:trace contextRef="#ctx0" brushRef="#br1" timeOffset="-178791.73">0 7353 7569,'10'18'-143,"-2"-7"0,-8 1-99,0 2 1,0 1 0,0 3 0,0-1 0,0 1 251,0-1 0,0 0 1,0 1-1,2-1 21,4 1 0,-4-1 1,3 1-1,-1-1 12,2 1 1,-2 5-1,6 0 1,-2 1-18,-5 1 0,5-6 1,-2 4-1,0-3 13,2-3 0,-7 1-194,5-1 67,-4 1 0,-2-11 88,0-7 0,-8-7 0,-1-11 0</inkml:trace>
  <inkml:trace contextRef="#ctx0" brushRef="#br1" timeOffset="-178453.73">0 7301 6068,'10'-2'122,"-4"-4"0,-2 2-73,2-7 1,3 1 0,7-4 0,-2 5-34,-3 1 0,1-6 1,5 5-1,1-3-12,-1 0 0,6 6 1,1-3-1,-3 1-135,-1 4 0,-3-4 0,0 3-13,1 1 0,-6 2 74,-1 2 0,-7 2 70,2 3 0,-20 5 0,-5 8 0</inkml:trace>
  <inkml:trace contextRef="#ctx0" brushRef="#br1" timeOffset="-178229.73">35 7615 6988,'12'0'-511,"0"0"1,-1 0 510,7 0 0,-1 0 0,1-2-23,-1-4 1,1 3-1,-1-7 41,1 2 1,-1 2 0,-1 4 0,-3-2-30,-1-1 0,-1-1 0,7 6 1,-1 0 10,1 0 0,7-8 0,2-2 0</inkml:trace>
  <inkml:trace contextRef="#ctx0" brushRef="#br1" timeOffset="-177845.73">629 6899 7569,'-8'18'-367,"5"-1"-22,-9 1 1,8-1 351,-2 1 1,-2-1-1,3 0 1,1 1 68,2-1 1,0 7-1,-2 1 1,-2 2-23,2 4 1,2 2 0,2 2-1,0-2 3,0-4 0,0 2 1,0-6-1,0 1-29,0-1 1,6 4 0,2-6-1,2-1 13,3-3 0,3-2 0,1-1 0,1-2-68,-1-3 1,1-1 0,-1 3-1,2-3 71,5-2 0,3-2 0,8-6 0</inkml:trace>
  <inkml:trace contextRef="#ctx0" brushRef="#br1" timeOffset="-177183.73">874 6899 7298,'17'-2'-1176,"1"-2"1148,-1-1 0,1-1 0,-1 6 1,0 0 21,1 0 1,-1 0 0,1 0 28,-1 0 1,1 2 0,-1 2-1,1 3-9,-1 3 1,-5 0 0,-2 3 0,-3-1-13,-3 2 1,4 1 0,-2 3 0,-4-1 3,-6 0 0,0 1 0,-8-3 0,1-1-11,1-2 1,-6-3 0,5 5 38,-5-2 1,5-9 35,-1 3 1,6-4-69,-6-2 1,11 0 0,-1-2 0,7-2-7,5-1 1,2-3 0,5 4 0,1-2-2,-1 2 0,1 2 1,-1 2-9,1 0 0,-1 0 1,0 0-1,-1 2 3,-4 4 0,3 4 10,-3 7 1,-4 1 0,-1-3 0,-1-1-3,0-3 1,0 1 0,-6 6 0,0-1 22,0 0 0,-6-5 1,0 0-1,0 1 14,-1 3 1,3-1 0,-8-1-27,-2-2 1,5-8-1,-3 1 16,-1-3 0,3-2-3,-2 0 1,8-7 0,-1-5 0,3-4-6,2-1 1,0-1 0,2-1 0,1-2-50,3-3 0,8 1 0,-3 6 0,5-1-117,1 1 0,1-1 1,1 1 148,5-1 0,-5 9 0,6 1 0</inkml:trace>
  <inkml:trace contextRef="#ctx0" brushRef="#br1" timeOffset="-176621.73">1572 7266 7330,'-11'0'-520,"-1"0"1,8-2 557,-2-4 0,2-2 0,0-5-22,-1 1 0,-1 6 0,6-5-10,0-3 0,0 4 0,0-1-8,0-3 0,2 5 0,4-1-49,5 2 1,5-4 0,1 7 14,1 1 0,-1 2 0,1 4 22,-1 4 1,-5-3 0,-3 9 0,1 0 5,0-3 0,-6 7 0,2-4 1,-5 3 11,-1 3 1,0-1 0,0 0 0,-1 1 28,-5-1 0,2-5 1,-8 0-1,1 1-6,1 3 0,-6-1 0,7-1 0,-3-4-3,0-3 1,7 5-1,-5-4 35,2 1-32,-6-5 1,13 6-23,-5-4 0,6-4-13,6 4 0,3-4 1,9-2-1,-1-2-35,1-4 1,-1 4 0,1-4 0,-1 4-6,0 2 1,7-2-1,-1-2-11,-2-2 1,-1 1 0,-3 5-160,1 0 218,-9 0 0,7-8 0,-6-2 0</inkml:trace>
  <inkml:trace contextRef="#ctx0" brushRef="#br1" timeOffset="-176248.73">1677 6672 7569,'12'0'-387,"-1"0"1,1 0 0,7 0-1,3 0 325,1 0 0,0 2 0,-5 2 0,1 4 120,4 1 1,-3-3-1,3 6 1,-3 1-9,-3 3 0,2 7 1,1 1-1,1-1-10,0 2 0,-11 2 0,8 8 1,-3 0-60,1 0 1,-1 6 0,-1 0 0,-4-3 16,-3-1 1,-1 4 0,-6 0 0,0-2-124,0-3 0,-2-1 0,-4 0 125,-5 0 0,-13 0 0,-3 0 0</inkml:trace>
  <inkml:trace contextRef="#ctx0" brushRef="#br1" timeOffset="-173015.73">9885 8995 7569,'12'0'-885,"0"0"588,-9 0 0,13 0 284,-4 0 0,-3 0 0,3 2 18,1 4 1,-3-4 0,2 3 0,1-3 0,-3 4 0,2 0 2,1-2 0,3-2 1,1-2 19,1 0 1,-1 0 0,1 0-5,-1 0 0,6 0 1,1 0-1,-1 0 2,2 0 1,-3-8-1,5-4 1,0-1-13,0 1 0,-6-3 0,5 3 1,-3-3-12,0-3 1,6 1-1,-5-1 1,-1 1-7,2-1 0,-5 1 0,5-1 0,-2-1-2,0-4 1,6 1-1,-5-5 1,-3 2 17,-1 3 1,3-3 0,2 0 0,0-2 3,0-4 1,7-2 0,-3-2-1,4 0 10,2 0 0,-1 0 1,1 0-1,0 2-14,0 4 0,0-4 1,-2 4-1,-2-2-15,-2 2 1,-7-2 0,1 8-1,-2-1-2,3-1 1,-5 6 0,4-7 0,-3 3-12,-3 0 0,1-2 0,1 3 0,2-3-3,3-2 1,5 4 0,-4-5 0,2 1 13,4 0 0,2-2 0,2-6 0,0 0 17,0 0 0,6 0 0,-1 0 0,-1 0 12,-2 0 1,-4 6 0,-4 2 0,-4 0-12,1 0 1,-7 5 0,2-1 0,-5 6-69,-4 5 0,-3-3 0,5 3 0,-2-2 21,1 3 0,-3-5 1,1 5-1,1-5 18,-2-1 0,5-1 0,-5 1 51,0-1 1,5 1 0,-3-1 0,3 1 0,3-1-17,-1 1 0,9-1 0,3 1 0,4-1-3,2 1 0,0 1 0,-1 3 1,1 3-22,0 2 1,-6 3 0,1 5 0,1 0 0,2 0 1,2 0-1,-1 0 1,1 0 5,0 0 1,-2 5-1,-2 3 1,-2 0-3,2 0 1,2 5 0,2-1 0,-2 3 3,-4 3 1,10-1-1,-4 1 7,2-1 1,4 1 0,2-1 0,5 1-1,1-1-10,1 1 1,0 5 0,3 2 0,1 2-11,4 4 1,-1 2 0,5 2 0,0 0-17,0 0 1,-2 6-1,2 2 1,-6-1 1,1 1 1,-1 0 0,-2-3 0,1 5 17,-3 0 1,12 3 0,-6-7 0,8 0 14,4 1 1,6-5-1,1 4 1,1-4-11,0-2 1,5 2 0,-1 1 0,1 3 4,-1-2 1,3 4 0,-4-1 0,3 1-26,-3 0 0,3-1 1,-7-3-1,1 0-13,0-6 1,11 0-1,-2-10 1,3-1 27,-1-3 1,4-3 0,-2-5 0,-4-5 10,-3-4 1,-10 4-1,-1 0 1,-9-2-41,-11-3 0,-3 5 1,-11 0-1,-6-2-50,-8-2 0,-5 0 83,-3 4 0,1-4 0,-1 5 0</inkml:trace>
  <inkml:trace contextRef="#ctx0" brushRef="#br1" timeOffset="-171980.73">9955 9763 6217,'12'0'136,"-1"0"-98,3 0 1,1-5 0,5-1-1,1 2-62,3 2 0,7 2 0,-2 0 1,4-2 2,2-4 1,7 4 0,3-4-1,1 4 9,1 2 1,0-5-1,5-1 1,0 2 2,1 2 0,1 2 0,2-2 1,3-2 6,-3-2 0,6-1 0,0 3 0,2-2 3,0 2 0,0-6 1,8 1-1,4-3 3,5 0 0,3 6 1,1-3-1,-2-1-1,1 0 1,7 6 0,-7-3 0,3 1-12,-2 0 1,-1 0 0,1 6 0,-2 0-3,-1 0 0,-2-2 0,3-2 1,-3-1 5,-3 1 0,12-4 0,-3 2 1,-1 0 7,-1-1 1,3 3-1,8-6 1,2 0 30,-47 5 0,1 1 1,46-2-1,2-4 0,0 0 0,-2 1 1,-46 6-1,1 2 1,45-5-1,0 4-11,-4 2 1,-4 0-1,-1 0 1,-3 0-29,-4 0 0,-1 0 0,-6 0 0,1 0-10,-1 0 0,0 0 0,2 0 1,5 0-1,4 0 0,3 0 0,1 0 0,2-2 67,2-4 1,2 4 0,-3-5 0,3 1-33,2 0 1,-6-2 0,2 4 0,-8-2 59,-9 3 1,0-1 0,-14 0 0,-2-2-98,-8 2 1,-3 2 0,-12 2 0,-6 0-34,-4 0 1,2-2 0,-4-2 0,1-2-82,-1 3 0,-2 1 1,-5 0-264,-1-4 393,1 4 0,-9-14 0,-1 7 0</inkml:trace>
  <inkml:trace contextRef="#ctx0" brushRef="#br1" timeOffset="-170735.73">13483 7388 7569,'10'0'-646,"-3"0"0,-7-2 482,0-4 141,0 4 4,0-5 60,-7 7 4,5 0 1,-6 2 0,8 3-26,0 7 0,0 4 1,0 1-1,0 1-10,0-1 0,2 6 0,4 3 0,3-1-8,1 0 1,4 6-1,-9-2 1,1 4 5,2 2 0,-6 0 0,4 0 0,-4 0-5,-2 0 0,0 6 1,0-1-1,0-1 79,0-2 0,0-2 0,2 2 0,2 2-61,1 1 0,3 1 0,-4-4 0,4 2-20,1 2 0,-3 1 0,4-1 0,0 4-3,-1-1 0,-5 5 1,2-7-1,-2 1 23,2 0 1,-4 3 0,4-3 0,-4 0 10,-2-1 1,0-1-1,0-6 1,0 0-19,0 0 0,0-2 0,1-2 1,3-2-15,2 2 1,0 2 0,-4 0 0,2-2 9,2-2 0,-1-5 1,-5 3-1,2 0-37,4 0 0,-4-6 1,4 5-1,-4-3 34,-2 0 0,0 1 0,0-7 0,0 0 5,0 1 0,0-1 0,0 1-8,0-1 1,8 1-3,3-1 1,-1-1 0,0-3-2,-3-1 1,5-6-16,-6 5-24,0-7 0,-8 4 26,-4-8 0,2 6 0,-6 2-238,3 1 1,1-3-149,6 6 398,0-1 0,0-1 0,0-2 0</inkml:trace>
  <inkml:trace contextRef="#ctx0" brushRef="#br1" timeOffset="-169778.73">13483 10060 7221,'0'-17'-1250,"2"7"1244,4 4 1,-2-2 0,7 3 0,3 1 21,1 2 0,3 2 0,-1-2 0,1-2 1,-1-2 1,1 0-1,-1 6 1,1 0 19,-1 0 1,0 0 0,1 0 0,-1 0-27,1 0 1,-7 0 0,-1 2 0,0 2-72,0 2 0,-7 8 0,3-3 26,-4 5 1,-2 1 0,-2-1 35,-4-5 0,3 3 0,-9-6 0,-2 0 21,-1-1 0,3-1 0,1-4 43,-3 4 1,-2-4 11,-1 4-70,7 3 1,3-7 1,14 6 0,5-8-16,3 0 1,3 0-1,-1 0 1,1 2 26,-1 4 0,1-4 0,-1 5 0,1 1-24,-1 4 1,-5-2 0,-3 1-1,1 3-14,0 1 0,-6-3 1,2 0-1,-4 1 11,-2 3 1,0-5 0,0 1 1,0 2 1,-8-1 0,-4 1 45,-3-3 0,3-7 1,0 2 11,-1-4 1,-3-2 0,-1-2-22,-1-4 1,9 2 0,3-7-8,4-3 1,2-1-1,0-5 1,0-1-51,0-2 0,8-3 0,3 5 1,5-2-37,1 1 1,3-3-1,1 2 1,4 4-20,2 5 1,1 0 0,1 9 0,-4 1 78,0 2 0,-6 2 0,7 0 0</inkml:trace>
  <inkml:trace contextRef="#ctx0" brushRef="#br1" timeOffset="-169602.73">14216 10043 7569,'10'-8'-478,"-2"6"0,-6-6 0,2 10 482,1 4 1,7 4 0,-6 7 0,-2 1-2,-2-1 1,4 3 0,-1 3 0,-1 6-64,-2 4 0,-2 0 60,0-4 0,-8 12 0,-1-4 0</inkml:trace>
  <inkml:trace contextRef="#ctx0" brushRef="#br1" timeOffset="-168753.73">10654 8838 7303,'-18'9'-269,"7"7"0,-1-6 0,0 1 0,1 1 256,-1 2 0,2 1 0,-3 4 0,1 3 24,-2 1 1,-1 8 0,-3-2 0,1 4 21,0 2 1,-7 0-1,-1 0 1,0 0-89,0 0 1,-5 6 0,5-3 0,0-3 42,0-4 1,7-7 0,7 3 0,-1-2-27,2-4 1,-3-1 0,7-3-135,2 1 172,2-9 0,10 7 0,2-6 0</inkml:trace>
  <inkml:trace contextRef="#ctx0" brushRef="#br1" timeOffset="-168378.73">11020 8384 7569,'10'-18'-436,"-2"8"1,-6-3 319,4 7 0,-4 2 0,3 10 67,-3 6 0,-7 9 1,-3 4-1,0 2 60,0 4 1,-5 8-1,1 4 1,-4 0 53,-1-1 0,0 13 0,-1-3 0,1 2-50,-1 1 0,-5-1 1,-2 4-1,-1 4-2,1 0 1,-4 4-1,4-5 1,0-1-35,-1 0 0,1 4 1,6-6-1,-1-2-9,5-1 0,3-11 0,1-3 0,5-6-57,4-6 1,2 2 0,0-7-4,0-3 1,2-9-1,4-7 90,5-3 0,12-2 0,5 0 0</inkml:trace>
  <inkml:trace contextRef="#ctx0" brushRef="#br1" timeOffset="-167961.73">11859 7668 7569,'-2'17'-761,"-4"1"649,-4-1 1,-5 8 0,1 2 0,2 4 0,-1 2 121,-3 4 1,-1 6 0,-1 0-1,3 5 19,3 1 0,-7-1 0,5 5 0,-1 1-17,-7 4 0,5 2 0,-6 6 0,1-2 14,-1 2 1,-2 10 0,-6 4 0,2-1-25,-2-3 1,0-1-1,0-3 1,3-4 1,3 0 0,-4-2 1,6-2-1,3-6-17,7-3 0,-1-11 0,8-3 0,2-6-43,3-6 0,1 2 0,0-8 0,1-1-23,5-3 1,-2-9-1,8-4 1,1-4 15,3-2 0,1-2 0,1-6 63,-1-10 0,9-7 0,1-10 0</inkml:trace>
  <inkml:trace contextRef="#ctx0" brushRef="#br1" timeOffset="-167577.74">12732 7301 7569,'-8'-16'0,"-4"5"-658,-3 5 507,-2 12 0,-3 3 1,-1 11 117,-3 3 0,-7 6 0,2 12 0,-6 6 66,-5 3 0,3 2 1,-6 5-1,2 3-9,1 4 0,-7 10 0,6-8 1,2 3-4,3-1 1,1 4 0,0 6 0,0 1-6,0 5 0,2-1 1,2 3-1,2-1-47,-2 4 1,0 0 0,2-7 0,5-6 4,5-5 0,3-1 0,3-2 0,3-4-47,2-6 1,-3-5 0,5-5 0,2-5 26,2-6 1,2 0-1,0-14 1,2-2-76,4-1 1,3-10 120,9-5 0,-1-3 0,1-2 0</inkml:trace>
  <inkml:trace contextRef="#ctx0" brushRef="#br1" timeOffset="-167221.74">13221 7737 7569,'-16'8'-232,"3"4"21,1 3 1,1 11 0,-9 5-1,-3 7 1,-6 9 153,-4 4 1,-10 11 0,-4 6-1,-1 5 85,1 1 1,-7 4 0,6-1-1,-1 3 5,-1 3 1,-1-3 0,-1-1-1,1-1-24,5-4 1,-3-2 0,6-5 0,1-3-11,-1-5 1,4 1 0,8-4 0,4-3 6,2-5 1,2-3 0,7 1 0,2-7-137,3-8 1,7 0 0,-2-8 93,4-1 0,4-11 1,4-5-1,8-4 36,7-2 0,6-8 0,8-1 0</inkml:trace>
  <inkml:trace contextRef="#ctx0" brushRef="#br1" timeOffset="-166935.74">13273 8488 7569,'-17'10'-346,"1"6"-43,5-5 1,-5-1 327,4 2 0,3-1 1,-3 9-1,1 1 84,1 2 1,-6 8 0,5-2-1,-7 4-18,-5 2 0,2 6 1,-7 2-1,1 1-10,0 5 1,0 1-1,-4 1 1,2-3-12,-2-1 0,5 0 0,1 5 0,4-2-52,3-3 1,-3 1 0,11-7 0,1-4-11,3-6 1,4-6 77,2-7 0,15-8 0,5-3 0</inkml:trace>
  <inkml:trace contextRef="#ctx0" brushRef="#br1" timeOffset="-166785.74">13203 9100 7569,'18'-24'0,"-3"1"0,-1 4-552,-2 5 392,-8 6 0,1 12 166,-10 8 0,-5 1 0,-10 19 0,-1 2-114,-2 5 1,-8 10 0,2-3 0,-4 3 50,-2-3 1,-6 11 56,0-5 0,0 4 0,7-3 0</inkml:trace>
  <inkml:trace contextRef="#ctx0" brushRef="#br1" timeOffset="-166132.74">10077 7441 6244,'-9'17'0,"3"1"16,4-1 0,2 2 1,0 5-1,0 3-5,0 0 1,6 4-1,1-6 1,3 1-29,4-1 0,-5 4 1,1-4-1,0 0-2,0 1 0,-7-3 1,5-6-9,0 1 0,-6-7-126,4 1 153,-4-8 0,-2 4 0</inkml:trace>
  <inkml:trace contextRef="#ctx0" brushRef="#br1" timeOffset="-165885.74">10060 7388 6752,'8'-10'-636,"1"3"603,1-1 1,6 4-1,-3-6 1,7 1 47,3-1 0,2-2 1,-4-3-1,5 1-15,1 3 1,-6-1 0,2-4-22,-3 5 1,-3-3-39,1 8 59,-1 1 0,-7 12 0,-2 3 0</inkml:trace>
  <inkml:trace contextRef="#ctx0" brushRef="#br1" timeOffset="-165682.74">10200 7703 7569,'0'9'-256,"7"-1"27,5-8 1,4-6 0,3-2 0,2-1 0,4-3 141,3 2 1,-5-5-1,4 3 87,-2-3 0,6-11 0,-3-1 0</inkml:trace>
  <inkml:trace contextRef="#ctx0" brushRef="#br1" timeOffset="-165383.74">10828 6864 7569,'-7'18'0,"-5"-1"0,-4 3-37,-1 3 1,-1-2 0,1 8 0,0 0-182,-1-1 0,8 3 1,5-6-1,3 2 171,2 4 1,0-4 0,0 0 0,2-1 45,3-5 0,3-2 0,6-1 1,-3-1-24,3 1 1,3-7 0,5-1 0,1 0-50,-2 0 1,-1-7 72,-3 3 0,8-4 0,3-2 0</inkml:trace>
  <inkml:trace contextRef="#ctx0" brushRef="#br1" timeOffset="-164824.74">11038 6882 7569,'2'-18'-205,"4"1"1,-2 1-715,7 5 772,-7-5 1,12 6 201,-5-7 1,5 5 0,1 3 0,1 1 1,-1-4-1,1 6 1,-1 2-32,1 3 1,-1 1-1,0 0 1,1 0-2,-1 0 0,1 0 0,-1 2 0,1 3-97,-1 7 0,-7 3 0,-2 3 48,-1-1 0,-5 1 0,4-1 0,-6 1 18,-6-1 1,3 1 0,-7-1 28,2 1 0,-4-7 0,5-1 0,-1 0-12,0-1 1,-4-3 0,7 6-13,1 1 0,2-3-35,2 2 0,2-8 23,4 2 0,3 1-1,9-1 0,-1 8 19,1-3 1,-3 5 0,-3 1 0,-6 1 1,-4-1 0,-2 1 0,-2-1-4,-4 1 1,-2-1 0,-5-1 0,1-3 4,-2-1 1,1-6 0,-1 3 0,2-1 0,-1-4 0,3-2 75,-1-2 0,1-2 1,-2-4-1,6-5-21,4-5 1,4-1 0,2-1 0,4 1-71,2-1 1,7-5 0,6 0 0,1 1-13,1 3 0,-6 1 0,7 3 0,-3 1-97,0 3 1,0 7 0,-5-2 0,-1 4 52,1 2 0,-1 0 0,1 0 0,-1 0 64,1 0 0,-1 0 0,1 0 0</inkml:trace>
  <inkml:trace contextRef="#ctx0" brushRef="#br1" timeOffset="-164577.74">11702 6882 6428,'-12'-6'0,"2"-2"56,2-2-24,3 7 0,7-5 0,1 10-43,3 4 1,6 3 0,-6 9 0,-2-1-22,-2 1 1,3-1-1,1 3 1,-2 1 36,-2 2 0,-2 2 0,2-3 0,2 1-145,2-2 0,-1-1 0,-5-3 140,0 1 0,-7 7 0,-3 2 0</inkml:trace>
  <inkml:trace contextRef="#ctx0" brushRef="#br1" timeOffset="-164266.74">11736 6305 7569,'18'-17'-301,"5"5"1,0 3 0,1 1 0,-1 4 234,0 2 0,8 2 0,-3 2 0,1 2 76,0 2 0,-2 7 0,4-1 0,-2 5-2,2 7 0,-4-5 0,0 6 0,-1 1-2,-5 3 1,-2 6-1,-3 5 1,-2 5-24,-3 0 1,-7 11-1,2-2 1,-4 4 13,-2 3 0,-2 3 3,-4-6 0,-4 8 0,-7-4 0</inkml:trace>
  <inkml:trace contextRef="#ctx0" brushRef="#br1" timeOffset="-161926.74">18775 8052 6168,'0'-10'95,"0"0"-48,0 5-38,0 3 1,-2-6-14,-4 8 0,2 0 0,-6 2-4,2 4 1,-3-2 0,3 5 0,0 1 4,0 0 0,-3-5 0,5 7 0,2 2 2,2 1 0,2 3 0,0-1 1,0 1 0,0-1 0,6 1 0,0 1 0,0 2 0,1 3 0,-3 7 0,6-2 0,-2 4 0,-4 2 0,3 2 0,-1 1 0,0 3-7,2-2 1,-6 4-1,6-1 1,-3 1-11,1 0 1,0 3-1,-6-3 1,0 0 6,0-1 0,2 1 0,2-4 0,2 2 6,-2-3 0,-3-1 0,-1 0 0,0 2 1,0 2 0,0-1 1,0-5-1,-1 0-1,-5 0 0,2 0 0,-6 0 1,0-2 1,1-4 0,-1-4 0,-4-5 2,3 3 1,1-4 0,-4 3 2,3-9 0,5 1 0,-4-6-39,3 1 0,-5-3 36,6 6 0,-7-8 0,3 4 0</inkml:trace>
  <inkml:trace contextRef="#ctx0" brushRef="#br1" timeOffset="-161210.74">17831 10113 7569,'0'-10'-964,"0"0"912,0 4 1,8 3 122,4-9 1,3 8 0,3-2 0,-1 2-55,1-2 0,1 5 0,3-5 0,1 4-81,-2 2 0,4 0 0,-1 0 1,-3 0 22,-2 0 0,-1 0 1,1 0-33,5 0 0,1 0 0,4 0 0,-6 0 73,-3 0 0,5 0 0,2 0 0</inkml:trace>
  <inkml:trace contextRef="#ctx0" brushRef="#br1" timeOffset="-160501.74">18670 9973 6134,'-12'0'-25,"0"0"1,7 2 0,-5 4 53,2 5 1,-3-1 0,5 2 0,2 1-21,2 3 0,2-5 0,0 1 0,0 2-16,0 1 0,0 3 0,0-1-27,0 1 0,0-7 1,2-1 20,4-2 1,-2-3-1,7-5 10,3 0 0,1-1 1,3-3-1,-3-4 0,-3-2 0,9 4 0,-3-5 0,1-3 13,1-1 0,-3-3 1,0 1-1,1-1 10,-1 1 0,1-1 0,1 1 0,3 1-1,1 5 0,0-5 1,-3 5-1,1-3 15,2 2 0,0-1 0,-5 7 0,-1 2-7,1 2 1,-1 2 0,1 0-10,-1 0 0,1 0 0,-1 0 34,1 0 0,-7 0-53,1 0 0,-6 6 0,3 2 1,-1 1 22,-4 5 0,-2 1 1,-2 3-53,0-1 0,-8-1 0,-3-3 0,-3-1-22,2 2 0,-7-5 0,4 1 0,-3 0 47,-3 0 0,-1-7 1,5 3-1,-1-4 9,1-2 1,-6 0 0,-1 0 0,3 0-6,2 0 1,-5 0-1,1 0 1,2 0-24,1 0 1,3-6 0,-1-1-1,3-3 14,3-4 1,-1-1 0,7-3 0,2 1 8,2-1 0,-4 1 0,0-1-30,2 1 1,3 5-56,1 1 86,-8 7 0,-2-4 0,-7 8 0</inkml:trace>
  <inkml:trace contextRef="#ctx0" brushRef="#br1" timeOffset="-159131.74">18093 7283 5914,'0'-17'193,"0"-1"1,0 7 0,2 1-201,4 2 1,-2 1 0,8 3 31,1-2 1,-3 0 0,2 6-1,-1-2-71,-1-4 1,6 4 0,-5-3 0,5 3 38,1 2 0,1 0 0,-1 0 6,1 0 1,-1 0-1,0 0 0,1 0 0,-1 2-19,1 3 0,-7-1 1,-1 8 6,-2 1 0,-2 3 1,-6 1 0,0 1 0,-2-1 0,-4-1 10,-6-4 0,3 1 1,-3-5-5,-2 2 0,-1 1 27,-3 7 1,7-9-20,-1-3 1,10-4-3,2-2 0,8 0 1,9 0-2,1 0 1,-1 0 0,1 2 3,-1 4 0,1-4 0,-3 6 5,-3-1 1,2-3 0,-9 8-7,-1 2 1,0-1-1,0 1 1,2-3-1,-2 3 1,-2 1 0,-2 3-2,0-1 0,-8 1 0,-4-1-15,-3 1 1,3-1 0,0-1 0,-1-3-3,-3-1 0,-1-6 0,-1 4 2,1-3 1,-1-1-1,1-6 17,0 0 1,7-2 8,4-4 1,4 2-1,2-7 1,0-3 15,0-1 0,2-3 0,4 1 0,4-1 18,-1 1 1,7-6 0,-5-1 0,5 3-18,1 2 0,1-5 0,1 1 0,3 2 8,1 1 0,2 3 1,-4 1-1,3 5-228,-3 5 1,-2 4 0,-1 2-279,-1 0 469,-7 0 0,6 8 0,-7 1 0</inkml:trace>
  <inkml:trace contextRef="#ctx0" brushRef="#br1" timeOffset="-158752.74">18914 7545 7569,'10'8'-514,"-2"-6"1,-8 8 599,0-4 0,0-3 0,0 9-70,0 2 1,0-5 0,0 3 0,0 2 6,0 1 1,0 3 0,0-1-481,0 1 457,0-1 0,0 8 0,0 2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5:52.3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36 7402,'0'-10'-1564,"0"2"1566,0 8 1,0-2 18,0-3 0,-2 3 29,-4-4 1,2 4-37,-8 2 0,7 0-14,-7 0 1,6 2 0,-3 4-1,1 5 1,-4-1 0,4 0 0,1-1-6,-1 1 0,0 0 0,4 3 0,-2-1 2,2 2 0,-3-5 0,1 3 0,0 0 2,-2-3 1,6 7 0,-3-5 0,3 5 0,2 1 22,0-7 1,0 0 23,0-4-44,0-4 0,0 13-17,0-3 1,0-2 10,0 1 1,7 1-19,5 5 0,2-5 1,-1-2 18,-1-3 1,-1-1 3,7-6 0,-6 0 0,-1 0 4,3 0 0,-5 2-4,3 4 1,-6-4-2,6 4 1,-7 1-1,7-1 0,-6 0 0,4-4 0,-3 4 0,7-4 0,-2 4 0,-3-4 0,3-2 0,2 0 0,-5 0 0,3 2-3,1 3 1,3-3-1,1 4-9,1-4 1,-6-2 0,-1 0 1,3 0 1,-1 2 0,1 2 6,-2 2 6,-9 0 47,5-6 0,-6 0-38,4 0 0,-2 0-13,7 0 0,-7 1 1,4 3-9,0 2 1,2 0-1,7-6 0,-5 0 2,-1 0 0,-5 6 0,6 0-18,1-3 1,-3-1 0,2-2-27,1 0 0,3 6 51,1 0 0,1 0 0,-1-6 0</inkml:trace>
  <inkml:trace contextRef="#ctx0" brushRef="#br0" timeOffset="1586">734 472 7404,'12'0'-508,"-1"0"1,1 0-1,5 0 516,1 0 1,-1 0 0,1 0-22,-1 0 1,7 0 0,-1 0 2,-2 0 1,-1 0-1,-3 0 1,1 0 5,-1 0 0,1 0 0,-1 0 0,0 0 4,1 0 0,-1 0 0,1 0 0,-1 0 0,1 0 1,-1 0 0,1 0 0,-1 0 2,1 0 0,-1 0 1,1 0-1,-1 0 8,0 0 0,7 0 1,-1 0-1,-2 0-7,-1 0 1,-3-5 0,1-1 0,1 2-3,4 2 1,-3 2 0,3 0 0,-3 0-4,-3 0 0,0 0 0,3 0 0,1 0-2,2 0 1,1 0 0,-7 0 0,1 0 5,-1 0 1,1 0 0,-1 0-1,1 0 39,-1 0 1,0 0 0,1 0-40,-1 0 1,1 0 0,-1 0 3,1 0 1,-1 0 0,1 0-12,-1 0 0,6 0 1,1 0-1,-3 0 1,-1 0 0,3 0 1,0 0-1,-2 0 0,-1 0 0,-3 0 0,1 0 0,-1 0 9,1 0 1,-1 0 0,1 0-1,-1 0 2,1 0 1,5 0 0,0 0 0,0 0-6,3 0 0,-7 0 0,6 0 0,-1 0-3,-1 0 1,0 0-1,-5 2 1,-1 2-9,1 2 0,-1-1 8,0-5 0,1 0 10,-1 0 1,1 0 0,-1 0 2,1 0 0,-1 0 1,1 0-1,-1 0-14,1 0 1,1 0 0,2 0 0,3 0-8,-3 0 1,-2 2 0,-1 2 0,-1 2 4,1-2 0,-1-2 0,1-2 0,-1 0-3,1 0 1,-7 0 0,1 0 31,2 0 0,-5-6 0,3 0 0,1 2-18,3 2 1,1-3-1,1-1 1,-1 2-6,1 2 1,-1 0-1,1-2 0,-1-2 0,1-5 26,-1 5 0,-7-8-3,-4 3 1,-4 1 0,-2-2 6,0-1 0,0 3-28,0-2 1,2 3 0,1-5-36,3 2 0,0 7 0,-6-7 18,0-2 0,0 5 0,0-3 4,0-2 0,0 5 1,-2-3 5,-4-1 0,4 3 0,-5 0 5,-1 2 0,4-3 1,-6 3-2,3-2 0,-7 6 1,4-3 0,1-1 0,-1 6 1,6-6-1,-2 0 1,-2 6-15,3-3 1,3 1 0,-6 0-3,0-2 1,0-2 0,-5 4 0,1-1-15,-1 1 1,-3-4-1,-3 2 1,-3 2 1,-1 2 1,-8 2 0,4 0 0,-2 0-3,0 0 0,-1 0 0,-5 0 0,1 0-40,-1 0 0,0 0 67,0 0 0,-8 8 0,-2 2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6:06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70 6012,'10'-8'-35,"0"6"1,-7-6 90,3 1 77,8 5 6,-12-6 1,-2 8-93,-12 0 0,-1 2 1,-1 4-45,2 5 0,8-1 0,-3 2 0,1 1 6,0 3 1,0-4 0,6-1-20,0 3 0,0 1 0,2 3-4,4-1 0,-2-1 0,8-3 10,1-1 0,3-6 1,1 3-2,1-1 5,-1-2 1,0-6 0,1 0 0,-1 0 6,1 0 0,-1 0 1,1-2-1,-1-2 24,1-2 1,-1-7-8,1 1 1,-3-3-1,-3-3 6,-6 1 1,-4-1 0,-2 1-20,0-1 1,-2 1 0,-2-1 0,-4 3 2,-2 3 1,4-1-1,-5 5 1,-3 0-72,-1 0 1,-3 3 0,1 3-55,-1-4 1,7 4-1,-1-4 1,-2 4-134,-1 2 1,3 2 243,1 4 0,-1-4 0,-5 6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6:06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6816,'0'-9'-377,"0"-7"0,2 14 377,3-4 0,-3 4 0,6 2 0,-8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6:07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35 7569,'0'-9'-787,"-2"1"587,-3 8 1,1-6 177,-8 0 0,6 1 42,-5 5 0,-1 0 0,-4 1 0,3 3 7,1 2 0,3 2 0,-5-2 0,2 3-35,-1 1 1,-1 6 0,1-5 0,1 7-8,-2 5 1,5-4-1,-1 5 1,0-5-3,1-1 0,5 5 0,-2 0 0,4-1 1,2-3 0,0-2 1,0 1 32,0-1 0,2-1 0,2-3 1,3-1-1,3 2 1,2-7 0,5 1 0,1-2-32,-1 0 0,1 0 1,-1-6-1,1 0-31,-1 0 0,1 0 1,-1 0-1,0 0 32,1 0 1,-6 0 0,-3-2 29,-1-4 1,4-4 0,-6-7 2,-3-1 0,-1 1 0,-2-1-3,0 1 1,-7 5 0,-5 3-39,-4 1 0,-1 0 1,-1 4-1,1-2 4,0 2 0,-1 2 0,1 2 0,-1 2-42,1 4 0,-1-4 1,3 6-169,3 0 227,4-6 0,8 13 0,0-5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6:07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123 176 7569,'17'-10'-455,"-1"-6"-41,-5 5 1,5-5 615,-4-1 0,-3 1 0,1 3-186,-2 1 0,-1 2 0,-3-3 79,2 1 0,0 6 0,-8-3 23,-4 1 0,-3 2 1,-9 6-12,1 0 1,-1 0 0,1 0-22,-1 0 1,1 0 0,-1 0 0,1 0-21,-1 0 1,1 8 2,-1 3 0,3 5-11,3 1 27,5-7-7,7 6 1,7-9-1,5 5-4,3-6 0,9-4 1,-1-2-1,-2 0 3,-1 0 0,-3 0 0,1 0 36,-1 0 0,1-6 20,-1 0 0,-5 0 7,-1 6-42,-7 0 0,4 8 14,-8 4 1,0 3-1,0 3 1,0-1-11,0 1 0,0-1 0,0 0 1,0 1 0,0-1 0,0 1-48,0-1 1,0 1 0,0-1-237,0 1 0,8-7-107,3 1 370,5-8 0,1 11 0,1-5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6:07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6821,'0'17'-67,"0"1"1,0-1-6,0 1 0,1-1 0,3 1 1,2-1 38,-2 1 0,-2-1 0,-2 1-5,0-1 1,0 0 0,0 1-20,0-1 1,0-5 0,2-2 0,2-1 56,2 1 0,7-6 0,-3 4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6:08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7343,'0'-9'-1434,"0"1"1594,0 8 97,0 0 1,0 8-222,0 3 0,2 5 0,2 1 0,2 1-27,-2-1 1,3 1-1,1-1-40,2 1 0,-4-7 0,5 1 29,3 2 1,-4-7-1,1-1-2,3-4 1,-5-2 0,3 0-48,2 0 1,1-2 0,3-2 0,-3-3-50,-3-3 1,3-2 0,-5-5 60,0-1 0,-1 3 0,-5 1 0,2 2 83,-2-1 1,-2 3 85,-2-1-118,0 7 0,0-2-9,0 12 0,-2 1 1,-2 7-1,-2-2-4,2 1 0,3 3 0,1 1 0,0 1-33,0-1 1,0 1 0,0-1 0,0 1 9,0-1 1,5-5-1,3-1 24,2 3 0,1-6 0,7-1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38.9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280 279 7224,'-18'0'-634,"1"0"0,-1 0 677,1 0 0,5 0 0,1 0 64,-3 0 0,-1 0-29,-3 0 0,1 0 53,-1 0-102,9 0 13,-7 0-2,14 0-8,-13 8-6,13-6 1,-12 8 27,8-4-12,-7-4-16,11 13 1,-6-11 180,8 8-165,-8-8 31,6 11-2,-6-5-55,8 7 1,0 1 0,0-1-1,0 1 17,0-1 1,8-1-1,2-3 1,2-1 68,-1 1-244,1-5 77,5 8 1,7-14 4,-1 3 1,2-1-1,-2 0 1,5 2-360,-1-2 1,12-2 418,-5-2 0,5-8 0,-4-2 0</inkml:trace>
  <inkml:trace contextRef="#ctx0" brushRef="#br0" timeOffset="783">734 87 6413,'0'-9'409,"0"1"-353,0 23 1,0-3 0,2 11-1,2-3-19,2-3 0,5 3 0,-5 1 1,-2 4-37,-2 2 1,4-3-1,-1 3 1,1 0-24,2 0 1,-6 0 0,4 2 0,-2-3 10,2-1 0,-5-6 1,5 5-1,-4-5-145,-2-2 0,6 1 0,0-1-514,-2 1 670,-2-8 0,5 5 0,3-5 0</inkml:trace>
  <inkml:trace contextRef="#ctx0" brushRef="#br0" timeOffset="1124">542 419 7569,'10'0'-158,"3"-2"0,-5-2 1,2-1 93,3 1 0,3-4 0,1 2 71,1 2-2,-1 2 1,1 2 0,-1-2 0,2-2 33,5-1 1,-3-1 0,8 6 0,0-2-209,-2-4 1,4 4 0,-5-4 0,-1 4 168,0 2 0,6 0 0,-4 0 0</inkml:trace>
  <inkml:trace contextRef="#ctx0" brushRef="#br0" timeOffset="1759">1432 332 7569,'-17'-10'-674,"0"4"557,-1 4 0,6 2 0,1 0 0,-3 0 130,-1 0 0,-3 0 0,1 0 119,-1 0-76,1 8-11,-1-6 0,1 6 0,-1 0 11,1-6-74,7 13 62,-5-5-1,13-1 10,-14 7-8,14-6 3,-5 7 1,7 1-122,0-1 0,0 1 0,2-1 49,3 0 1,-1-1 0,8-2 0,1-5 21,3-1 0,1 4 1,1-6-32,-1-3 0,1-1 1,-1-2-1,1 0-121,-1 0 1,1 0 125,-1 0 3,1-7 3,-1 5 37,-7-14-32,5 14-18,-13-13 49,6 5-34,-8-8 0,8 9 2,-6-7 59,5 7-50,-7-9 1,0 6 25,0 1 1,0 5-1,-1-4 1,-3 1 226,-2-1-116,0 6-101,6-4 1,0 10 36,0 4 0,8 4-222,3 7 176,-3 1-1,0-9-126,0 7 1,-1-6 105,5 7 5,4-7-185,-7 5 6,1-13 148,6 6-199,-7 0 191,1-6 37,6 5 0,-7 1 0,9 2 0</inkml:trace>
  <inkml:trace contextRef="#ctx0" brushRef="#br0" timeOffset="2140">1869 0 6055,'0'12'367,"0"-1"-318,0 3 1,0 1 0,0 3 0,0-1-3,0 1 0,0-1 0,0 1 1,0 1 3,0 4 0,0-3 0,0 5 40,0 0-75,0-5 0,2 11 1,2-8-45,2-2 0,0 5 0,-6-3 0,1-2-70,5-1-115,-4-3 98,6 1 0,-8-1-115,0 0-1,0-7 187,8 6 6,-6-14-23,5 13 61,-7-13 0,0 6 0,0-8 0</inkml:trace>
  <inkml:trace contextRef="#ctx0" brushRef="#br0" timeOffset="2771">1660 297 6569,'-10'0'-162,"2"0"238,8 0 0,14 0 0,3 0-47,3 0 1,-1 0 0,-2 0 0,1 0-15,-1 0 0,1 0 1,-1 0-1,1 0-19,-1 0 0,6 0 0,1 0 0,-1 0 2,2 0 0,-5 0 0,3 0-102,-4 0 101,-1 0-59,-1 0 56,1-8 6,-1 6-14,1-6-2,-1 8 7,-7 0 3,5 0-5,-5 0 19,8-7-17,-9 5 3,7-6 51,-14 8-50,13 0-1,-13 0 14,14 0 1,-12 0-6,7 0 1,-5 0 4,6 0 0,-8 2-13,1 4 0,-3-2 0,-2 7 4,0 3 2,-7 1-10,5-5 70,-14 6 1,8-7 0,-5 9 0,1-1 1,8 1 0,-2-1-16,4 1 1,2-7 0,0 1 24,0 1 1,0 3-120,0 1 1,2-1 10,4-4 44,4-5 0,7-1 1,1 0 2,-1-2 0,1-2-30,-1-2-212,1 0-54,-1 0 0,1 0 0,-1 0 81,-7 0 204,5-8 0,-5-2 0,7-7 0</inkml:trace>
  <inkml:trace contextRef="#ctx0" brushRef="#br0" timeOffset="2963">2306 87 7484,'-18'-9'-484,"9"-7"163,1 14 280,8-6 1,2 8 181,4 0-141,-5 0 0,15 8 0,-6 2 0</inkml:trace>
  <inkml:trace contextRef="#ctx0" brushRef="#br0" timeOffset="3511">2830 262 7388,'-12'0'-508,"0"0"0,-1 0 786,-3 0-385,7 0 137,-7 0 0,8 2-3,-3 4 1,-5-2-1,4 7 26,-3 3 0,-1 1 1,3 3-13,1-1 0,8 1 1,-3-1-1,1 1-14,0-1 0,0-5 0,6-1 0,2 3-18,4 2 1,-2-5 0,7 1 74,3 1-52,1-5-175,3 0 0,-1-8 38,1 0 112,-1 0-23,1 0 9,-1 0 0,7 0-13,-1 0-92,0 0 102,-5-8-20,-1 6 84,0-13-72,9 5 2,-7 0-7,-1-5 207,-3 5-191,-13-7 28,14-1 1,-14 7 0,3-1 0,-3-2-2,-2-1 0,-7 5 0,-5 2 1,-4 2 6,-1 1 0,-6-1 0,-1 6 0,1 0-191,-2 0 178,5 0 0,-5 0-4,8 0-77,-1 0 0,7 0 0,1 2 0,0 2 67,0 1 0,7 9 0,-5-4 0</inkml:trace>
  <inkml:trace contextRef="#ctx0" brushRef="#br0" timeOffset="4154">3144 297 7215,'12'0'-1060,"-1"0"1133,-7 0 1,4 2 0,-6 2 76,4 2 0,-4 7 16,3-1-133,-3 3 1,4 3-23,0-1 0,2 1 0,-4-1 60,1 1-40,1-1 0,-6 1 0,0-1-77,0 0 54,0 1 0,0-6-269,0-1 52,0 1 178,0-2 0,0 5 65,0-13-42,0 6 1,0-22 0,0-3 6,0-3 1,6 7 0,2 1 0,0-1-43,-1-3 1,5 4 0,-4 1 0,0-3 39,-1-1 1,7 3 0,-4 0 25,-1-1-34,7 5 0,-14-8 1,13 13-3,-3-9 0,-2 8 32,1-2 0,-5-2 1,6 3 13,1 1 1,3 0 0,1 0-18,1-2 0,-1 0-3,1 6-3,-1 0 31,-7 0 1,5 0 0,-3 2 0,4 2 28,1 2 1,-5 2 76,-1-2-118,-7-4 4,12 5 0,-12 1 0,5 4 68,-1 3-100,-2 3 0,-4-3 1,2-1 49,2-3-22,-1 1 2,-5 6 8,0-1-26,0-7 8,0 5 6,8-5 38,-6 7-63,6-7-13,-8 6 0,0-12 7,0 7 26,0-7-264,0 4 72,0-8 1,-2 6-1,-4-1 170,-6-1 0,-3-2 0,-3-2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6:08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7569,'0'10'-1134,"0"6"1107,0-5 1,-8 5 0,-2 1 0,-2 1 48,1-1 1,1 6-1,-3 1 1,3-1 10,2 2 1,2-3 0,6 5 0,0-2-5,0-4 0,0 5 0,0-3 0,0-2-28,0-1 1,8-3-1,2 0-5,-1 1 1,7-3-1,-4-3 1,3-4-1,3-2 12,-1 0 0,1-1 1,-1-5-1,0 0-27,1 0 0,-1-7 1,1-3-1,-3-2 67,-3 1 0,4-1 37,-5-6 1,-5 3-107,-6 3 1,-10 5 0,-11 9-63,-2 3 0,-3 5 0,3 7 83,-6 1 0,-4 7 0,-2 2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5:34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3040 5780,'-12'0'5,"0"0"102,8 0-34,-3 0-54,7 0 34,0 0-9,7 0 1,-3 0-20,8 0 0,-6 0-13,5 0 0,1 0 0,6 0-13,-1 0 1,0 0 0,1 0 4,-1 0 1,1-6 0,-1-2 0,1 0-10,-1 1 1,-5-5 0,0 4 0,1 0 2,3 1 0,1-7 0,1 4-1,-1 1 1,1-7 3,-1 5 1,0-3 0,-1 0 0,-2 5 8,-3 1 1,1-6 0,5 3-9,1-5 1,-1-1 0,1 1 0,-1 3-2,1 1 1,-1 0 0,1-5-5,-1-1 0,0 1 0,1 1 0,-3 3 7,-3 1 1,4 0 0,-5-5-1,5 0-2,1-1 1,1 1-1,-1-1 1,1 1 7,-1-1 0,1 1 0,-1-1 1,0 1-8,1-1 1,-1 1-1,1-1 1,-1 1-4,1 0 0,-1-1 0,1 1 0,-1-1 10,1 1 1,-1-1-1,1 1 1,-1-3 10,1-3 0,-7 4 0,1-5 0,1 5 3,3 1 0,1 1 0,1 0 1,-1-1-11,1 1 0,-3-1 0,-1 1 0,-2-1 2,1 1 0,3 5 1,1 0-1,-1-1 3,-5-3 0,5-1 1,-5-1-1,5 1-65,1 0 1,1-7 0,-1 1 0,1 0 43,-1-3 1,-5 7-1,0-4 1,1 1 11,3-1 0,-1 4 0,-1-5 0,-3 5-5,3 2 0,-4-1 0,1 1 0,3-1-2,1 1 1,-1-3 0,2-1 0,3-2-5,0 1 0,1 1 0,-1 0 0,1-3-3,-3 3 0,10-4 1,-9 1-1,1 3 6,0 2 0,-1 1 0,-3 1 0,-1-1 11,-2 1 0,-1-1 1,7 1-1,-1 1-12,1 5 0,-1-5 0,1 5 0,-3-5-2,-3-1 1,3 5 0,-3 0-1,4-1 3,1-3 0,0 1 0,1 1 1,-1 2-6,1-1 0,5-3 0,0-1 0,-1-2-2,-3-5 1,4 5 0,1-4 0,-3 5 4,-2 6 0,-1-3 0,1 3-1,5-3 1,-5-3 0,4 3 0,-3 1-6,-3 3 1,1 5-1,1-6 3,4-2 0,3-1 0,3-1 1,-6 3 1,-4 1 1,-1 6 0,-1-3 0,1-1 0,-1 0 1,7 1-1,-1-3 1,-2 4-1,-1 0 0,-3 6 0,0-5 0,1 1-2,-1 0 1,1 0-1,-1 4 1,1-2-2,-1-1 1,7-1 0,-1 6-1,-2-2 2,-1-4 0,3 4 0,0-4 0,0 4-2,3 2 0,-7 0 0,6 0 1,-1 0 1,-1 0 0,2 0 0,-4 0 0,3 0-4,-3 0 0,4 0 0,1 2 0,-1 2-5,0 2 1,4 6-1,-4-7 1,1 1-8,-1 2 1,-2 0 0,-5 5 0,-1-1 8,0 2 1,7 1-1,-1 3 1,-2-1 5,-1 0 0,3 1 0,0-1 0,1 1-1,1-1 1,-4 1-1,6-1 1,-1 1 5,-5-1 0,4 1 0,0-1 0,1 3-2,-1 3 0,4-4 0,-6 5 1,1-3-4,1 2 1,-4-2-1,6 7 1,-2-1-6,-3 0 0,3-4 0,0 4 1,1 1 3,-1-1 1,0 0 0,-4 4-1,5-2 8,1 2 1,2-4 0,4 0-1,-2 1-2,-2-1 1,0 0 0,6 4 0,-2-2-3,-4 2 1,8 0 0,-6 0 0,0-2-2,2 2 0,0 2 1,2 2-1,-2 0 0,-4 0 0,4 2 0,-4 2 1,4 2-2,2-3 0,0-1 0,0 0 1,0 2-1,0 2 1,-6-1-1,0-3 1,2 0 0,2-2 0,-4 10 0,0-10 0,0 2 0,-1-1 0,5-1 0,-6 0 0,2 0-1,0 0 0,-2 0 0,4 0 0,-2-2-3,2-4 1,0 4 0,0-4-1,-2 4-1,3 2 1,-5 0 0,2-2 0,0-2 18,-2-2 0,4 0 0,-6 6 0,1-2 15,-1-4 1,0 4 0,-4-4 0,3 2-14,-3-1 1,4-3-1,0-6 1,1 0-13,-1-5 1,6 1 0,-2-7 0,2 0-65,-2-4 1,10-4 0,-4-2 0,2 0-276,0 0 335,-2 0 0,7-8 0,3-2 0</inkml:trace>
  <inkml:trace contextRef="#ctx0" brushRef="#br0" timeOffset="2920">0 3546 5739,'10'0'119,"5"0"1,-11 0-92,8 0 1,0 0-31,5 0 0,1 0 0,-1 0-6,0 0 0,1 0 1,-1 0-1,1 0 5,-1 0 0,1 0 0,1 0 0,3 0 8,1 0 0,6 0 0,-4 0 1,2 0-5,4 0 1,0 0-1,0 0 1,-1 0-3,1 0 1,-4 0-1,2 0 1,2 0 1,2 0 1,2 0 0,0 0 0,0 0-7,0 0 0,2 0 0,1 0 0,5 0 7,2 0 1,-5 0 0,5 0 0,0 0 10,-1 0 1,1 0 0,3 0 0,-3 0-8,-2 0 0,3-6 0,-3 1 0,2 1 8,3 2 1,-5 0 0,0-2 0,-3-2 1,1 2 1,0 2 0,-6 2-1,0 0-11,0 0 1,-1 0 0,1 0-1,0-2-8,0-4 1,2 5 0,2-5 0,4 2 6,1-2 0,-3 4 1,6-4-1,-1 2-12,-1-1 1,9 3 0,-5-6 0,-1 2 13,3 0 1,-7 0 0,1 6 0,-2 0 18,-5 0 0,5 0 0,0 0 0,-1 0-35,1 0 1,-2 0-1,-4 2 1,2 2-8,1 2 1,1 0 0,-4-6 0,2 2 0,1 4 1,7-4 0,-4 3 0,-1-1 9,1 2 0,4-4 1,-5 4-1,1-4 10,0-2 0,3 2 1,-3 2-1,0 1 5,-1-1 1,7-2-1,-4-2 1,1 0 1,1 0 0,-3 0 0,5 0 0,-3 0-1,3 0 0,-4 2 0,-1 2 0,-1 2 16,-4-2 1,3-2 0,1-2-1,0 0-21,-1 0 1,5 2 0,-6 2 0,-2 1-9,-3-1 1,5-2-1,0-2 1,-2 2 2,-2 4 0,-2-4 0,-1 4 0,1-4-5,0-2 0,0 0 0,0 0 0,2 0 1,4 0 1,-4 0 0,5 0 0,-1 2 3,0 3 0,2-3 0,-5 4 0,3-4 2,-2-2 0,-2 0 1,-2 0-1,0 0 1,0 0 1,5 0 0,1 0 0,-4 0 6,-6 0 0,2 0 1,-6 0-1,2 2-14,0 4 1,-5-4-1,5 4 1,0-4-7,-2-2 0,0 5 1,-5 1-1,1-2 2,-2-2 1,4-2 0,-1 0 0,-3 0 4,-2 0 1,-1 0 0,-1 0 0,1 0 1,-7 0 0,1 0 36,2 0 1,-5 0-30,3 0 1,-6 0-16,6 0 0,-7 0-350,7 0 253,-8 0 106,4 0 0,-8 8 0,0 1 0</inkml:trace>
  <inkml:trace contextRef="#ctx0" brushRef="#br0" timeOffset="27770">5624 106 7569,'-18'0'-283,"7"0"-34,-1 0 0,6 0 0,-4 2 297,3 3 0,-1-3 1,4 6 59,-2 0 0,0-4 1,4 7-19,-3 3 0,3-4 0,-4 1 17,4 3 0,2 1-21,0 3 1,0-1 1,0 1 0,0-1 0,2-1 0,4-4 0,-2 3 0,7-5-16,3-1 1,-1 1 0,1-6 3,-2 2 0,-1 0 0,7-6-11,-1 0 0,-5 0 0,-2-2 0,-1-2 13,1-2 0,-4-6 1,3 5 8,-1-3 0,0 0 0,-4-3 0,2 1 54,-2-2 1,-3-1 0,-1-3-60,0 1 1,6-1 0,0 1-28,-2 0 0,-2 5 0,-2 0 17,0-1 1,-6 3 0,-2-2 7,-1-1 0,3 3 1,-6 0-37,-1 3 0,3-5 1,-2 6-52,-1 2 1,3 2 0,-2 2-61,-1 0 1,3 0 0,-2 2 0,-1 4-4,-3 6 1,-1 3 137,-1 3 0,1-1 0,-1 1 0</inkml:trace>
  <inkml:trace contextRef="#ctx0" brushRef="#br0" timeOffset="28062">5938 298 7569,'-10'0'-570,"3"0"423,7 0 0,2-6 1,1-2 25,3-1 0,8 5-46,-3-2 1,-1 4 166,2 2 0,-1-8 0,7-2 0</inkml:trace>
  <inkml:trace contextRef="#ctx0" brushRef="#br0" timeOffset="28657">6217 71 6181,'-7'9'48,"5"7"-97,-4-4 0,6 1 1,4 1 35,2-3 1,1-5 36,-1 6 0,4-8 17,7 2 0,-5-4 0,0-2-10,1 0 0,3 0 0,1 0 1,1 0 1,-1 0 0,1 0-25,-1 0 0,1 2 1,-1 1 0,1 3 1,-7 0-1,-1-4 1,0 2-9,-1 2 1,-3 1 0,4-1-25,-2 6 0,3-2 26,-5 1 0,0 1 20,-6 5 0,0 1 0,-2-3-4,-4-3 0,2 2 0,-6-7 0,1 1-9,-1 0 1,-2 3 0,-5-5-45,0-2 0,-1 4 0,1-2-11,-1-2 0,1-2 1,-1-2-1,1 0 26,-1 0 1,1 0 0,1-2 18,5-4 0,-13-4 0,5-7 0</inkml:trace>
  <inkml:trace contextRef="#ctx0" brushRef="#br0" timeOffset="29054">6252 53 6418,'18'-2'8,"-1"-3"1,-5 3 0,0-4-28,1 4 0,3-4 1,1 0-29,1 2 1,-1 2 0,1 2 0,-1 0-63,1 0 1,5 0 108,0 0 0,0-7 0,-5-3 0</inkml:trace>
  <inkml:trace contextRef="#ctx0" brushRef="#br0" timeOffset="29538">7038 106 7569,'18'0'-714,"-1"0"0,1 0 520,-1 0 0,-5 0 194,-1 0 0,-7 0 0,4 0 0</inkml:trace>
  <inkml:trace contextRef="#ctx0" brushRef="#br0" timeOffset="29766">7108 315 7435,'18'0'-339,"-1"0"0,1 0 0,-1 0 176,0 0 163,1 0 0,-1 0 0,1 0 0</inkml:trace>
  <inkml:trace contextRef="#ctx0" brushRef="#br0" timeOffset="30875">6899 368 6425,'17'0'-17,"1"0"0,-1-6 0,0 0 0,1 0 71,-1-2 1,1 5 0,1-7 0,3 0-28,1 0 1,6 1-1,-4-5 1,0 4-42,1 3 0,3-5 0,-6 4 0,-2 1-69,-1-1 1,-3 2 0,1 4-466,-1-4 548,1 4 0,-1-13 0,1 5 0</inkml:trace>
  <inkml:trace contextRef="#ctx0" brushRef="#br0" timeOffset="31183">7056 71 6485,'8'-10'-527,"3"4"538,5 4 1,-5 4 0,1 2 0,2 4 7,1 2 1,3-1-1,-1 5 1,2-2-20,5 1 1,-5-3 0,4 1 0,-3 1 5,-3-2 1,7 5 0,-1-5 0,-4 2 17,-5-1 0,1-5 1,-5 6-1,2-1-11,-1-1 0,-5 6 0,4-5-1,-2 5 0,-3-5 1,-5 1-1,-1 2-4,-5 1 1,2 3-1,-8-1-29,-1 1 1,-3-1 0,-1 1 0,-1-1 24,1 0 0,5 1 0,0-1-251,-1 1 247,-3-1 0,-1 1 0,-1-1 0</inkml:trace>
  <inkml:trace contextRef="#ctx0" brushRef="#br0" timeOffset="37775">3074 542 7348,'0'-17'-1010,"0"-1"714,0 1 281,0 7 131,0 2-65,0 8-37,0 0 0,0 8-37,0 4 1,0 3 0,0 3 0,0-1 19,0 1 1,2-1 0,2 1 0,2-1-22,-3 1 0,1 5 1,0 0-1,2-1 30,-2-3 1,0-2-1,0 3 1,1 1 8,-1 2 0,4 3 1,-2-5-1,-2 4-5,-2 2 1,4-3 0,1 5 0,1 0-7,0-2 1,-2 6 0,-6-6-1,2 2-6,3 0 1,-3-1-1,4 3 1,-4-4-2,-2-2 1,0 4 0,0-4 0,0 1-1,0-1 1,0 6 0,0-4 0,0 0 1,0 6 0,0-4 0,0 4 0,0 2 1,0 0 0,0 0 0,0 0 0,0-2 0,0-4 0,0 4 0,0-6 0,0 2-12,0 0 1,0 1 0,2 3 0,2-2-4,2-2 0,0 0 1,-6 6-1,0-2 13,0-4 0,0 4 0,0-4 1,-2 2-2,-4-2 1,4 4 0,-4-6 0,4 2 4,2 0 0,0-1 0,0 3 0,0-2-12,0 2 1,0-4 0,0 0 0,0 0-1,0 1 1,6-5-1,0 4 1,-2-2 9,-2-3 0,-2 3 1,0-2-1,0 0-1,0 3 0,0-7 0,0 6 1,0-2 0,0 1 0,0 1 0,0-4 0,0 3-4,0-3 0,0 0 0,0 1 1,0 1 1,0-2 0,0 1 0,0-1 0,0 2 16,0-1 1,-2-3 0,-2-2-1,-2 1-15,2-1 1,2 1-1,2-1 1,0 1 28,0-1 1,0 1 0,0-1-1,2 1-25,4-1 0,-4 1 0,4-1 0,-4 1 15,-2-1 0,5 0 1,1 1-1,0-1 31,2 1 1,-6-1 0,6 1-1,-1-1 0,-5 1 1,6-3-4,0-3 0,-6 3 0,4-3-15,-5 4 1,-1-5-31,0 1 1,2-8-325,4 2 323,-4-5 0,6 7 0,-8 2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6:23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4052 3372 7569,'-12'0'0,"0"0"-386,-1 0 0,3-2-87,-1-4 371,7 4 0,-6-6 90,4 8 1,4 8 42,-4 3 0,-1-1 1,1 2 45,2 1 1,-4 3-1,2 1-34,2 1 1,1-1 0,-1 1-34,-2-1 0,0 1 0,8-1 0,2 1 10,2-1 1,7 1 0,-1-1 2,3 1 1,-3-9 0,0-1 0,1-2 14,3 0 1,1 1 0,1-3-1,-1 2-12,1-2 1,-1-2 0,1-2 0,-1 0-26,1 0 1,-7-6 0,1 0 0,-1 0 14,-1-1 0,6-1 0,-7-6 1,3 3-40,0-3 1,-8 4 0,1-1-1,-3-3 6,-2-1 1,6-3 0,0 1 19,-2-1 1,-10 1-1,-6 1 3,-3 5 1,-3-3 0,1 6-22,-1-1 1,1-1 0,0-4 0,-1 5 7,1 1 0,5-4 0,0 6-150,-1 2 1,-3 3 0,-1 1-95,-1 0 1,3 1 250,3 5 0,-3 4 0,5 7 0</inkml:trace>
  <inkml:trace contextRef="#ctx0" brushRef="#br0" timeOffset="349">4453 3494 7114,'0'10'-859,"0"-3"922,0-7 1,0 2 81,0 4-170,0-4-260,0 6 14,0-8 271,0 0 0,0-8 0,0-2 0</inkml:trace>
  <inkml:trace contextRef="#ctx0" brushRef="#br0" timeOffset="983">4715 3284 7256,'-9'0'-525,"1"2"0,8 4 501,0 6 0,0-3 1,0 3-1,0 2 28,0 1 1,0-3 0,2-1 14,4 3 1,-2 0-1,5-1-16,-1-1 0,6-8 14,-3 1 0,-1-3 1,2-2-1,1 0-7,3 0 0,1 0 1,1 0-1,-1 0-15,1 0 0,-1 0 0,0 0 9,1 0 1,-1 0 0,-1 2-1,-2 2 16,-3 2 0,-5 6 1,4-5-1,-1 1 6,1 0 1,-6 6 0,4-3-11,0 5 0,-7 1 0,5 1 4,-4-1 0,-2 1 0,0-1-16,0 1 1,0-1 0,-2-1 0,-2-3 21,-1-1 0,-9-3 0,4 5 3,1-2 0,-7-8 0,4 1 5,-3-3 0,-3-2 0,1 0-18,-1 0 0,1 0 1,0 0-23,-1 0 0,6-2 0,3-3 14,1-7 0,2-4-23,6-1 1,0-1 0,0 1 1,8 7 0,4 4-63,3 5 1,-3 1 0,-1 1-57,3 5 0,-4-2 50,1 8 1,-5-8-1,4 3-79,-2 1 161,-3-6 0,-5 6 0,0-8 0</inkml:trace>
  <inkml:trace contextRef="#ctx0" brushRef="#br0" timeOffset="1296">4750 3284 5978,'2'-11'156,"4"-1"0,-2 8 0,8-2-176,1 4 1,-3 0 0,2-2 67,1-1 1,-3-3 0,1 4 0,3-2-31,2 2 0,1 0 1,0 1-1,1-3-62,-1 2 0,1 2 0,1 2 0,3 0-118,1 0 162,0 0 0,2 0 0,3 0 0</inkml:trace>
  <inkml:trace contextRef="#ctx0" brushRef="#br0" timeOffset="-817">3912 263 6269,'12'0'-65,"-1"0"1,-5 0-300,6 0 381,-8-8 0,3 4-3,-7-7-17,0 7 0,2-4-2,4 8 3,-4 0 74,6 0 0,-8-2 120,0-4-108,0 4-83,0-5-15,0 7 1,0 7 7,0 5 0,2-4 1,2-1 33,2 1 0,1 2-11,-1 7 0,-4 1 1,4-1-8,-4 1 0,4-1 1,1 1-1,1-1 2,0 1 0,0-5 0,-4 3 0,3 3-14,3 1 1,-6-1 0,2-2-1,-4 1 13,-2-1 1,5 1 0,1-1 5,-2 1 1,-2-1-1,0 1 1,2-1-10,2 1 0,0 5 0,-4 0 0,1-1-5,3-3 0,0 4 1,-4 0-1,2 1 4,2 1 0,0-4 1,-6 7-1,1-3-10,5-4 1,-4 4 0,4-1 0,-4-3 18,-2-2 0,6 5 0,0-1 0,-2-2-5,-3-1 0,-1-3 1,0 1-1,0-1-5,0 1 1,2-1 0,2 2 0,2 3 0,-2 1 1,-2 0 0,-2-3-1,0 1-25,0 2 0,2 3 1,2-5-1,2 2 14,-3-1 0,-1 3 0,-2-2 0,0 0 3,0 3 0,0-7 0,0 4 0,0-1 0,0 1 1,0-4 0,2 7 0,2-3 0,2 0 0,0 6 0,-6-6 1,0 1-1,0 1 0,0 0 1,0 6-1,2-4 0,4-1 0,-4 3 0,3-4 0,-3 0 0,-2 0 0,0 5 0,0-5 0,0 0 0,0 0 0,0 0 0,0-3 0,0 1 0,0-2 0,0 5 0,0-3 0,0-2 0,0-1 0,0-3 0,0 3 0,0 1 0,0 2 0,0 0 0,2-5 0,2-1 1,2 1 0,0-1 1,-6 1-1,0-1 10,0 1 1,6-1 0,-1 1 48,-1-1 0,-2 1-4,-2-1 1,0 1-51,0-1 1,0 0 0,0 1 8,0-1 0,0-5 0,0 0 0,0 1-19,0 3 1,0-5-1,0 1 1,0 2 14,0 1 1,0 3-1,0-1-50,0 1 0,0-1-180,0 0 0,6 1 219,0-1 0,7 1 0,-3-1 0</inkml:trace>
  <inkml:trace contextRef="#ctx0" brushRef="#br0" timeOffset="4586">629 2219 6598,'9'-8'-479,"-1"6"576,-8-6 76,0 1-165,0 5 0,0-4 0,0 12 0,-2 5-22,-4 5 0,3 9 0,-9 4 1,-2 4-42,-1 2 1,-3 8 0,1 3 0,-1 5-38,1 1 0,0 1 0,-1-1 92,1 0 0,-9-7 0,-1-2 0</inkml:trace>
  <inkml:trace contextRef="#ctx0" brushRef="#br0" timeOffset="5019">1170 1817 7569,'-8'10'-709,"4"5"553,-7-3 0,1-2 1,-3 3-152,1 7 322,0-3 0,-5 16 0,-1-4 1,1 4-10,-1 2 1,1 8-1,-1 2 1,-1 1-31,-4 1 0,1 5 0,-5 6 0,2-1-8,4-3 1,-4-2-1,1 1 1,3-3-37,1-3 0,3 1 68,0-7 0,-1 0 0,1-6 0</inkml:trace>
  <inkml:trace contextRef="#ctx0" brushRef="#br0" timeOffset="5394">1310 1608 7569,'11'-24'-348,"1"1"262,-8 0 1,10 0 0,-7-1-147,3 3 0,-4 1 0,6 3 177,1 0 0,-3 1 56,1 4 1,-7 7 0,2 10 0,-4 7 66,-2 4 0,-8 9 1,-3 4-1,-3 4-52,2 2 0,-9 9 1,2 7-1,-5 7-10,-1 4 1,-4-4 0,4 6-1,0 2-28,-1 2 0,-3 0 0,4-2 0,0-4-54,0-2 1,-1-1 0,5-7 0,-2-1 16,1-5 0,3 3 0,2-9 0,1-1 59,4-2 0,-3-2 0,5 0 0</inkml:trace>
  <inkml:trace contextRef="#ctx0" brushRef="#br0" timeOffset="5721">1729 1084 7426,'-8'-10'-280,"6"-5"1,-5 15-1,5 0 1,-2 13 274,-2 14 1,-8 4 0,3 18-1,-5 5 18,-1 8 1,-9 20 0,-5 7 0,-4 4-18,18-46 0,0 1 0,-6 5 0,1 1 1,3-3-1,1 1 0,-2 0 0,-1 1-82,0 0 1,0 0-1,0-5 1,1-1-1,2 5 1,1-1 26,0-2 0,-1-1 46,-17 45 1,2-13 0,4-4 0,6-8-7,3-10 0,5-2 1,3-17 18,6-6 0,4-2 0,2-10 0,0 1 0,0 1 0</inkml:trace>
  <inkml:trace contextRef="#ctx0" brushRef="#br0" timeOffset="6055">2078 700 7569,'10'-18'-511,"-4"1"441,-4-1 1,-2 10 0,-2 8-34,-4 10 0,-2 21 1,-7 10-1,-1 9 131,-3 9 1,-8 10 0,1 13-1,-3 3-76,-8 3 0,2-1 0,14-42 0,0 1 0,0 1 0,1-1 35,0 0 1,-1 1-1,1 6 1,0-1-1,1-5 1,1-1 0,-2 3-1,1-1 4,-1-1 0,-1-1 1,-1 6-1,-1-1 0,-13 41 1,3-1 7,0 2 0,7-10 0,3-7 0,6-6-19,5-6 1,-2-4 0,9-11 19,1-9 0,2 1 0,2-14 0</inkml:trace>
  <inkml:trace contextRef="#ctx0" brushRef="#br0" timeOffset="6400">2672 176 7381,'0'-24'-363,"0"1"1,0 6 255,0 5 0,-8 8 1,-3 0 89,-5 8 0,1 6 0,1 9 1,2 4 15,-1 7 1,-3 10 0,-1 7-1,-3 3-1,-3 3 1,2 15-1,-8 9 1,-4 12 15,14-40 0,-1 1 0,-1 8 0,-1 1 0,-2 3 0,0 0 0,0 3 1,-1 0-23,-2 3 1,0 0 0,1 1 0,-1 0 0,-2 1 0,-2 1 0,3-1 0,0 0-49,2-3 1,0 0 0,-2 0 0,1-2 0,6-10 0,2-1 0,0-3 0,1-2 16,-13 41 1,5-13 0,11-13-1,3-7 12,6-9 0,4-7 0,2-12 0,0-6-12,0-3 0,8-11 39,4-3 0,3-4 0,3-2 0</inkml:trace>
  <inkml:trace contextRef="#ctx0" brushRef="#br0" timeOffset="6678">2812 420 7330,'-18'18'-339,"1"-1"1,-1 0-1,1 1 261,-1-1 1,7 7 0,-1 1 0,-1 2 152,-3 4 0,-1 10 0,-3 9 1,-3 10-51,-6 10 1,-4 12 0,-4-1 0,-4 9-30,18-41 0,0 1 1,-3-1-1,-1 2 1,-1 8-1,-2 1 0,-1 0 1,-2 0-93,-1 0 0,0 0 0,-1 3 0,0-1 0,0-6 0,0 0 0,1 0 0,0 1 64,2-1 0,0 0 0,-1-1 0,0-1 0,4-4 0,0-1 0,1-3 1,0-1 31,-26 39 0,9-15 0,2-12 0,8-9 0,0 5 0,0 1 0,1 4 0</inkml:trace>
  <inkml:trace contextRef="#ctx0" brushRef="#br0" timeOffset="7004">2847 874 7569,'9'-17'-355,"7"-1"1,-14 1 311,4-1-4,-4 1 0,-2 9 0,-2 10 0,-4 14-15,-6 11 0,-5 15 0,-5 11 0,-5 11 56,-6 10 1,0 9 0,11-35 0,-2 1 0,-1 4 0,-1 1 0,-2 2 0,0 0 0,0 2 0,0 1 1,-3 1-1,0 0 0,0-1 0,0 0-55,0 0 0,-1-1 0,1-3 0,-2 0 0,-1 2 0,0-1 0,2-1 0,0-1 26,3-2 1,0-1 0,-17 34 0,7-4 0,8-9-51,8-8 1,11-11 0,6-13 83,4-3 0,8-13 0,0-1 0,-2 4 0,-2 4 0</inkml:trace>
  <inkml:trace contextRef="#ctx0" brushRef="#br0" timeOffset="7258">2882 1485 7410,'17'-50'0,"1"5"-791,-1 10 672,-7 8 1,-4 18 0,-12 3 63,-6 4 1,-7 15 0,-3 5 0,3 3 120,-2 4 0,-3 3 0,1 6 24,-6 1-77,4 0 1,-8 14 0,4 7 0,-4 6-28,-2 4 0,-2 12 0,-2-6 0,-4 5-26,-1 7 1,3-5 0,-4 3-1,1-1-29,-1-1 1,6 3 0,-2-9 0,5-6 68,1-8 0,0-6 0,0-1 0</inkml:trace>
  <inkml:trace contextRef="#ctx0" brushRef="#br0" timeOffset="7525">2882 1870 7569,'11'-35'-176,"-1"0"16,-2 0 0,-2 6 1,-6 2-1,0 1 57,0 5 0,-2 4 154,-4 5 0,-6 8 1,-9 16-1,-4 11-93,-3 8 0,-1 12 0,-6 5 0,-1 8 34,-5 8 1,2 6 0,-6 4 0,3 2-68,3-2 1,-4 3 0,2 1 0,3-3 0,1-3 0,2 2 1,2-10-1,2 2 26,2-2 0,7 2 1,1-10-1,7-5 48,9-9 0,-5 3 0,0 0 0</inkml:trace>
  <inkml:trace contextRef="#ctx0" brushRef="#br0" timeOffset="7742">2864 2376 7407,'10'-23'-290,"-4"0"0,-4-1 0,-2 7 245,0-1 0,-2 7 0,-4 1 75,-6 2 1,-3 2 0,-3 6-1,1 2-24,-1 4 1,-1 12-1,-2 11 1,-5 6-41,-1 5 1,0 11-1,-4 7 1,2 0-41,-2 2 1,-2-3 0,0 5 0,4-2 73,5-4 0,-3-1 0,0-3 0</inkml:trace>
  <inkml:trace contextRef="#ctx0" brushRef="#br0" timeOffset="8278">3999 298 6715,'-19'10'-200,"-2"5"0,-3 8 130,3 5 1,-4 3-1,0 7 1,-1 5 65,1 2 0,-6 1 0,4 7 0,-2-1 5,0 0 1,0 3 0,-4 1 0,1 2-45,3-1 1,2-3 0,-2-2-1,6-1 43,3-5 0,3-3 0,-1-8 0</inkml:trace>
  <inkml:trace contextRef="#ctx0" brushRef="#br0" timeOffset="8505">3982 822 7440,'-12'0'-909,"1"2"851,-3 4 0,6-3 1,0 7-1,3 0 86,-1 0 1,-8 1 0,3 7-1,-5-1-1,-1 1 0,-1 7 0,-1 6 0,-5 6-64,-5 3 1,-4 15 0,-3-3 0,-5 4-124,-6 5 0,3-3 1,-1 8 159,2 0 0,-5 6 0,3-10 0</inkml:trace>
  <inkml:trace contextRef="#ctx0" brushRef="#br0" timeOffset="8725">3964 1450 7569,'0'-17'-774,"0"0"520,0 7 1,-2 2 0,-3 8 253,-7 0 0,-4 8 0,-3 3 0,-2 5-27,-3 1 1,-1 9 0,4 1-1,-4 4 40,-3 4 0,-1-2 0,-6 13 0,1 3-40,-1 1 1,-2 5 0,-2 3 0,-2 4 26,2 0 0,-13 14 0,-2-4 0</inkml:trace>
  <inkml:trace contextRef="#ctx0" brushRef="#br0" timeOffset="8950">3860 2009 7409,'11'-17'-353,"1"-1"382,-8 1 0,2 7 0,-12 4 0,-6 6-203,-3 6 0,-5 4 0,-3 9 0,-4 3 110,0 1 1,-12 8 0,2-2 0,-4 6 8,-2 6 1,-5 2 0,1 5-1,-1 1-74,1 5 0,-3-2 129,3 6 0,-3 5 0,-3-1 0</inkml:trace>
  <inkml:trace contextRef="#ctx0" brushRef="#br0" timeOffset="9188">3982 2673 7569,'10'-10'-372,"-3"-5"1,-9 13 0,-3-4-1,-7 4 382,-4 2 1,-1 0 0,-2 2 0,-3 2 19,-1 2 1,0 5-1,3-3 1,-1 2-32,-2 3 0,-7 3 1,5 1-1,-2 3-51,-4 3 1,4 4-1,-2 8 52,-2 0 0,-2 0 0,-2 0 0</inkml:trace>
  <inkml:trace contextRef="#ctx0" brushRef="#br0" timeOffset="9796">3633 158 7569,'-18'0'-1149,"1"0"1027,-1 0 1,-5 6-1,0 0 95,1-2 1,3 5 0,1 3 0,1 4 3,-1 1 1,-7 8-1,-6 4 1,-6 6 19,-3 6 1,-11 6-1,1 11 1,-9 6-1,-3 4 1,-2 7 0,29-36 0,-1 0 0,0-1 0,0 0-2,1-2 1,0 0-1,-1 1 1,0-1 0,-24 26 3,-2 0 0,-2 6 0,-6-6 0</inkml:trace>
  <inkml:trace contextRef="#ctx0" brushRef="#br0" timeOffset="10221">3563 525 6456,'-18'8'-508,"-1"1"489,-4 9 0,1 1 1,-7 4-1,-2 7 22,-2 3 0,-10 15 0,-3 4-13,-5 3 0,-7 7 1,-4 4-1,-4 8 1,30-35-1,0 1-3,0 0 0,1 0 0,-2 2 0,0 1 0,-1-2 0,0 0-315,-3 1 1,1 1 0,1 1 0,0-1 0,0 1 0,0 0 0</inkml:trace>
  <inkml:trace contextRef="#ctx0" brushRef="#br0" timeOffset="10672">3737 1014 7569,'0'-10'-462,"-7"2"1,-5 10-1,-4 4 407,-1 6 0,-8 3 0,-4 5 0,-4 3 66,-2 6 1,-6 4 0,-4 4 0,-1 2-17,-3 2 0,-13 13 0,4 0 0,-8 6-4,-4 6 1,32-29 0,-1 0 0,-1 1 0,0 0 0,-1 0 0,0-1-23,1 2 1,-1 0-1,0 0 1,0 2-1,-2 2 1,-1 1-266,1-1 1,-1 1 0,-3 3 0,-1 1 0,-1 1 0,1-1 0</inkml:trace>
  <inkml:trace contextRef="#ctx0" brushRef="#br0" timeOffset="16809">3929 2114 7569,'-7'18'-364,"-5"-1"0,-1 1 0,-1-1 266,2 0 0,1 3 1,-7 1-1,1 4 98,-1 3 0,-15 8 0,-4 9 0</inkml:trace>
  <inkml:trace contextRef="#ctx0" brushRef="#br0" timeOffset="17097">4157 2289 7655,'-12'8'-310,"0"3"1,1 5 0,-7 1 0,-1 1-150,-5-1 459,-3 8 0,-15-5 0,-3 5 0</inkml:trace>
  <inkml:trace contextRef="#ctx0" brushRef="#br0" timeOffset="19591">2882 280 7569,'-18'18'-372,"1"-1"1,-3 1-1,-1-1 256,-2 1 0,-8 5 0,3 2 0,-1 4 0,0 6 116,-2 4 0,-10 2 0,-3-6 0</inkml:trace>
  <inkml:trace contextRef="#ctx0" brushRef="#br0" timeOffset="20067">3545 18 7410,'-11'-9'-639,"-1"3"595,-2 4 0,5 2 1,-3 2-1,-2 6 75,-1 9 0,-4 3 0,-5 11 0,-5 4-157,-4 3 1,-8 17 0,-1-3 0,-1 2-63,0 1 1,-3-3 187,5 0 0,-7-7 0,3-2 0</inkml:trace>
  <inkml:trace contextRef="#ctx0" brushRef="#br0" timeOffset="21542">4017 1485 7387,'-18'0'0,"1"2"-206,-1 4 1,1-2-1,-2 8 1,-3 1-1,-3 3 162,-2 1 1,-2 8-1,-8 5 1,-4 3-29,-5 2 1,-3 5-1,-1 1 1,-1 0 71,-3 1 0,-10 3 0,2 7 0</inkml:trace>
  <inkml:trace contextRef="#ctx0" brushRef="#br0" timeOffset="21873">3947 1782 5751,'-12'18'0,"1"-1"0,-3 1 0,-1-1 0,-5 3 0,-1 1 11,-2 2 1,-9 6 0,3-3 0,-4-1-11,-2 0 0,-7 10 0,-5-2-1,-3 4 0,-3-4 0,1 9 0</inkml:trace>
  <inkml:trace contextRef="#ctx0" brushRef="#br0" timeOffset="25322">18 3319 7569,'-10'0'-1446,"2"0"1421,8 0 19,0 0 0,6-2 57,0-4 0,1 4-22,-1-3 0,4 5-11,7 5 1,-5-1-2,0 8 1,-1 0 0,7 5 0,-1-7 0,1-2 0,-1-3 28,1 1 0,-1 0 0,1-6-20,-1 0-15,1 0 1,1 0 0,2 0-1,3 0 4,-3 0 1,-2 0-1,-1 0 1,-1 0-38,1 0 1,-1 0 0,1 0-1,-1 0 1,1 0 0,-1 0 0,1 0 3,-1 0 0,0 0 0,1-2 0,-1-2 15,1-2 1,1-5 0,3 3 0,1-2-1,-2-3 0,4 3 1,-1-2-1,-3 1 6,-2 1 0,-1 0 1,1 6-1,3-3 20,1-3 0,0 6 0,-5-2 0,-1 2-7,1-1 0,-1 3 0,3-4 0,1 4-5,2 2 1,0 0-1,-3 0 1,1 0 2,2 0 0,7 2 1,-5 2-1,0 3-11,0 3 1,4-4 0,-3 6 0,1-1-7,4-1 0,-4 5 1,2-3-1,0 2 6,-2-3 1,4 5-1,-7-5 1,-3 3-21,-2-2 1,-1 1 0,-1-5 0,1 2-31,-1 3 0,1-3-4,-1 2 0,-1-6 1,-3 3 26,-1-1 0,-6-2 0,5-8 9,3-4 1,2-4 0,1-7-1,2-3 34,5-3 0,-3 4 1,8-5-1,0 5 2,-2 2 1,6 1 0,-5 4-1,1 5 8,0-1 1,0 6 0,6-4 0,0 4-28,0 2 0,0 6 0,0 2 0,-1 2-1,1 3 1,6 1 0,0-1 0,-2-1 1,-2 1 1,3-3 0,1 2 0,-2-1 37,-2-1 1,-2-2-1,0-8 1,0 0 15,-1 0 0,1 0 0,0-2 1,0-4-26,0-5 0,0 1 1,0-4-1,0-3-12,0-5 0,6-1 0,-1 6 0,-3-1-9,-6 1 0,0-7 0,-5 1 0,-1 2-19,0 1 1,-2 3 0,-5-2-1,-1-3-12,1-1 1,-1 0-1,-1 5 1,-3 1-16,-1-1 1,-6 1 0,5-1-102,3 1 1,-6-1 0,-1 3-445,1 3 580,-6-3 0,6 13 0,-8-6 0</inkml:trace>
  <inkml:trace contextRef="#ctx0" brushRef="#br0" timeOffset="26055">1886 3616 7569,'0'-17'-777,"0"-1"781,0 8 0,-8 3-275,-3 7 1,1 0 262,-2 0 1,9 2 7,-3 3 1,4-1-1,2 8 0,0 0 1,-2 5 3,-4 1 1,4 5-1,-4 0 1,4 0-4,2 3 1,-6-5 0,1 6-1,1 0 7,2 0 1,-4-3 0,0 3-1,2 0 16,2 0 1,2-5-1,0 3 1,0-2-12,0 0 1,0 1 0,0-7 0,0 1 15,0-1 0,2-1 0,2-3 1,2-1 7,-2 1 0,0-3 1,0 2-23,1 1 1,3-5-76,-2-2 1,-2 2-236,8-3-159,-9 1 454,5-6 0,-16-7 0,-1-3 0</inkml:trace>
  <inkml:trace contextRef="#ctx0" brushRef="#br0" timeOffset="26330">1624 4210 7569,'-9'10'-1325,"1"-3"1346,8-14 1,2 3 7,4-8 0,3 8 0,9-2 3,-1 4 1,1 2-1,-1 0-55,1 0 0,-1 2 0,0 2-37,1 2 1,-1 6 0,1-7-1,-3 1-18,-3 2 0,9-6-118,-3 4 196,3-4 0,-3-10 0,-1-2 0</inkml:trace>
  <inkml:trace contextRef="#ctx0" brushRef="#br0" timeOffset="26462">1973 4088 7468,'0'-10'-656,"-1"22"1,-3 11 655,-2 0 0,-8 14 0,5 0 0</inkml:trace>
  <inkml:trace contextRef="#ctx0" brushRef="#br0" timeOffset="27435">1153 4542 7569,'-18'0'0,"1"0"0,5-6 0,0 0-703,-1 2 532,-3 2 1,-1 8 0,-1 2 136,1 1 1,-1-3-1,1 4 1,0-2 68,-1-4 1,3 5-1,1 1 1,2 2 20,-1-1 1,3-1 0,0 4 0,1-3-24,-1 3 1,6 1-1,-2 3 1,4-1-33,2 1 1,0-1 0,0 3-1,0 1-5,0 2 0,6 1 0,2-7 0,2 0 2,3 1 0,-3-6 0,2-3 1,1 1-5,3 0 0,1-6 1,1 1-1,-1-3 17,0-2 1,1-2 0,1-1 0,3-5-9,1-2 0,0-2 0,-5-3 0,-3 1 1,-3 3 0,3-1 0,-5-5 1,2-1 1,-1 1 1,-7-1 0,2 1 0,-4-1 4,-2 1 0,0-7 0,0 1 1,-2 2-6,-4 1 0,2 5 0,-7 1 0,-3 3-6,-1-3 0,-3 1 1,1 1-1,-1 4-45,1 0 0,-1 6 0,1-3-25,-1 3 1,1 4 0,1 3-43,5 7 0,-3 4 0,8 1 1,3 1 111,1-1 0,2 0 0,0 9 0,0 1 0</inkml:trace>
  <inkml:trace contextRef="#ctx0" brushRef="#br0" timeOffset="27655">1519 4751 7415,'-11'-6'-314,"-1"1"1,6-1 0,-3 4 65,1-4 44,2 4 1,8-6 203,4 8 0,3 0 0,9 0 0</inkml:trace>
  <inkml:trace contextRef="#ctx0" brushRef="#br0" timeOffset="28144">1921 4524 6085,'-17'0'147,"5"0"1,0 0-90,-1 0 0,-1 8 0,1 4 1,3 3-106,2 3 0,-4-1 0,7 2 0,1 3 52,2 1 1,-4 0 0,0-5 0,2-1 14,2 1 1,4-1 0,2 1-7,2-1 1,8-1 0,-5-3 0,3-3-4,0-2 1,-1-2-1,7-6 1,-1 0-16,1 0 0,-1 0 0,1 0 0,-1-2-11,0-4 0,1 2 0,-1-8 0,1 1 3,-1 1 0,-7-6 0,-2 5 5,0-5 0,-6-1 0,1-1 13,-6 1 1,-1 1 0,-8 3 0,-2 3 3,-1 2 1,3 2 0,1 6 0,-3 0-67,-2 0 1,-1 2-1,0 4 10,-1 6 1,1 3 0,1 3-83,4-1 0,5-5 128,7 0 0,7-1 0,3 7 0</inkml:trace>
  <inkml:trace contextRef="#ctx0" brushRef="#br0" timeOffset="28647">2393 4472 7569,'0'-18'-372,"2"1"-25,3-1 0,-3 7 216,4-1 1,-4 6 158,-2-5 1,-8 7 65,-3-2 1,1 4 0,-2 2 59,-1 0 1,-3 0-66,-1 0 0,-1 6 0,3 2 0,3 1 0,-1-3 0,5 6-17,-2 1 1,4-3-1,-3 2 1,1 1-34,4 3 0,2-5 0,2 1-24,0 2 1,0 1 28,0 3 1,2-9 0,4-3-1,5-4-2,5-2 0,1-2 0,1-2 0,-3-3 4,-3-3 1,4-2-1,-5-3 1,3 1-20,-3 2 1,3 1 46,-8-7 0,5 1 218,-5-1-155,0 9-89,-6 1 0,-2 14 0,-2 2 0,-2 1 16,3 5 0,1 1 1,2 3-1,0-1-7,0 1 0,0-1 1,0 1-1,0-1-19,0 1 0,0-1 0,0 1 0,0-1-87,0 0 0,0 1 0,0-1-32,0 1 1,2-7 0,1 1-1,3 2 131,-2 1 0,6-5 0,0-2 0</inkml:trace>
  <inkml:trace contextRef="#ctx0" brushRef="#br0" timeOffset="29098">2655 4315 7112,'0'-12'-803,"0"0"1189,0-1 1,0 3-618,0-2 222,0 9 1,0-3 0,0 12 14,0 5 1,0 5 0,0 1 0,0 1-50,0-1 1,0 6 0,0 1 0,0-3-13,0-2 1,5 5 0,1-1-1,-2 0-33,-2 2 1,-2-5-1,0 3 1,0-3-15,0-3 102,0 1 0,8-1 0,2 0 0</inkml:trace>
  <inkml:trace contextRef="#ctx0" brushRef="#br0" timeOffset="29491">2794 4280 6477,'0'-18'-611,"0"10"731,0 8 0,6 8 1,0 12-1,-2 1-73,-2 2 0,4 1 0,1-7 0,1 0-20,0 1 1,0-1-1,-4 1 1,3-3-21,3-3 0,-4 2 0,5-9-16,3-1 0,-4-2 1,1-2-17,3 0 1,-6-7 0,-1-5 0,-1-4-15,0-1 1,6-3 0,-6-1 31,-3-2 0,5-6 0,-2 5 0,-2 3 30,-2 2-1,-2 1 1,0 10-49,0 8 0,0 14 0,0 9 0,0 1 15,0 1 0,6-4 1,1 6-1,1-1-37,0-5 0,4-2 1,-5 1-1,1 1-88,0 2 1,6-1 135,-3-11 0,5 13 0,1-5 0</inkml:trace>
  <inkml:trace contextRef="#ctx0" brushRef="#br0" timeOffset="29884">3318 4000 7569,'0'-17'-771,"0"-1"143,0 9 638,0 1 0,-6 10 0,1 4 25,1 5 1,-4 7-1,2 3 1,0 2 4,-1-1 0,5 5 0,-4 0 0,4 2 67,2 0 1,2-7 0,4 3 0,3-2-86,1 0 1,6 1-1,-5-7 1,5 1-3,1-1 1,1 1-1,-1-1 1,1-1-59,-1-5 0,0-3 0,1-8-13,-1 0 1,1 0-1,-1-2 45,1-4 0,-3-4 0,-3-7 0,-6 0 6,-4-1 0,-2 1 1,0-1-1,-2 3 0,-4 3 1,-4-2-1,-7 9 1,-1 1-13,1 2 0,-1 2 0,1 2 0,-2 5-75,-5 11 1,5 1 0,-6 10 0,1 1-348,1-3 434,0 13 0,5-10 0,1 12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7:01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0 158 5877,'0'-10'-46,"8"2"0,2 8 0</inkml:trace>
  <inkml:trace contextRef="#ctx0" brushRef="#br0" timeOffset="140">18 140 7355,'0'-10'-1568,"0"1"1568,0 3 0,0 4 0,0-6 0</inkml:trace>
  <inkml:trace contextRef="#ctx0" brushRef="#br0" timeOffset="267">18 105 5795,'0'0'0</inkml:trace>
  <inkml:trace contextRef="#ctx0" brushRef="#br0" timeOffset="442">18 105 6435,'0'-10'158,"0"3"0,1 9 0,3 3-183,2 7 1,0 4 0,-6 1 36,0 1 1,2-1-1,2 0 1,2 1 8,-3-1 1,-1 1 0,0-1 0,2 3 4,2 3 1,0-4 0,-6 5 0,2-5-45,4-1 0,-4-1 0,3 1 0,-1-1-13,2 0 1,-4-5 0,4 0-94,-4 1 0,0-3-285,4 2 38,-4-8 371,5 3 0,1-14 0,2-3 0</inkml:trace>
  <inkml:trace contextRef="#ctx0" brushRef="#br0" timeOffset="951">87 88 6658,'-9'-12'-487,"3"0"856,4-1 0,4 3-486,4-2 1,-2 9 0,7-3 0,3 4 120,1 2 1,3 0-1,-1-2 1,1-2-10,-1-2 0,1 0 0,-1 6 0,1 0 21,-1 0 1,-5 0 0,-1 2 0,3 2 15,1 2 1,3 2 0,-1-2-27,1 5 0,-7 3 0,-1-1 0,0-1-9,0 2 1,-7-5 0,3 3 7,-4 2 0,-2 1 6,0 3 1,-8-1-1,-3-1-13,-5-5 1,-1 3-1,-1-8 1,1-1-52,-1 3 0,-5-6 1,0 4-1,1-2 12,3 2 1,2-4-1,-1 3 1,1-3-273,-1-2 313,9 0 0,-7 0 0,6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7:35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0 6425,'-12'0'-220,"1"0"0,-1 0 0,-5 0 246,-1 0 1,6 0 0,1 0-29,-3 0 0,-1 0 0,-3 2-1,1 4 1,1-2-1,3 6 1,1-3 1,-2-3 0,-1 4 0,-3-2 8,1-2 0,0 0 1,-1 0-3,1 1 1,5 1 0,2-4-1,1 2-2,-1 2 0,-2 5 0,-3-3 1,1 0-4,2 0 0,1 3 0,-5-3 3,5 2 0,1-6 0,6 4 7,-2-1 0,0-3 0,5 6 43,-5-2-30,4 5 1,-6-3-8,8 7 1,0-5-3,0 0 1,0-7 0,0 7-13,0 2 1,0 1 0,0 3-1,0-1 1,0-5 0,0-1-8,0 3 1,0-4 6,0 1 0,2-7 0,2 4-4,2 0 1,1-6 0,-3 5 14,2 1 0,2-6 0,-2 4-3,5-4 1,-1 0 0,2 2-10,1 2 0,-3 5 0,2-3-2,1 2 0,-3-6 0,0 3 1,-1-1 1,1 0 1,-4 6 0,5-7-18,3-1 1,-4 4 0,1-2 0,3-2 13,1-2 1,-3 0 0,0 2 0,1 1-1,3-1 0,1-2 0,1-2 0,-1 0 6,1 0 0,-1 0 1,1 0-4,-1 0 0,1 6 0,-1 0 0,1 0-1,-1 1 1,0-5 0,1 4-1,-1-4 0,1 4 0,-1 0 0,1-2 0,-1-2 0,1-2 0,-1 0 0,1 0 0,-1 0 0,1 0 0,-1 0 0,0 0 0,1 0 0,-1 0 0,1 0 0,-1 0-2,1 0 0,-7 0 0,1 0-5,2 0 1,1 0 0,3 0 4,-1 0 1,1 0 0,-1 0 0,1 0 0,-1 0 1,0 0 0,1 0 0,-1 0 1,1 0 0,-1 0 0,1-2 0,1-2-1,4-2 1,-3 0 0,3 4 0,-3-2-1,-3-2 0,0-1 1,1 3-1,1-2 0,5 2 0,-5 2 0,4 2 0,-3 0 0,-3 0 0,1 0 0,-1 0 0,1 0 0,-1 0 0,2-6 0,3 1 0,1 1 1,-2 2 1,1 2 0,-1-2-1,2-2 1,-1-2 1,-3 0 0,-1 6 0,-1 0-1,1 0 0,-1 0 1,0 0-1,1 0 4,-1 0 1,1 0-1,1 0 1,3 0-4,1 0 0,2 0 0,-4 0 0,3 0-4,-3 0 0,4 0 0,-1 0 0,-3 0 0,-2 0 0,-1 2 0,-1 2 0,1 2 0,-1 0 0,1-6 1,-1 0 1,1 0 0,-1 0 0,1 0 0,-1 0 6,0 0 0,-3 0 0,4 0-6,7 0 1,-2 0 0,0 0 0,-3 0-1,-3 0 1,1 6-1,-1-1 1,1-1-1,-1-2 0,1-2 0,-1 2 0,0 2 8,1 2 0,1 0 0,3-6 0,1 0 13,-2 0 0,1 0 1,-1-2-1,2-2-11,-1-2 1,-1-2 0,0 4 0,3-1-12,-3 1 1,4-4 0,-2 2-1,-1 2 7,-3 2 1,-1 2 0,-1-2-1,1-2-6,-1-1 1,1-1-1,-1 6 1,-1-2 14,-5-4 0,5 2 1,-5-6-1,5 1 5,1-1 0,1 4 1,1-5-1,3-3-11,1-2 1,2 1 0,-4 1 0,3 3 1,-3-3 1,-2-1-1,-1-3 1,-1 1-30,1-1 0,-7 3 0,-1 1 48,-2 2 1,-2 1-1,-6-7 9,0 1 1,0 5-22,0 1 1,0 5-48,0-6 23,-8 1 1,-2-5 0,-5 2-22,3 3 0,-3 5 16,3-6 0,-4 8 0,1-3-15,3-1 1,-3 6-1,3-4 8,-3 4 1,-3 2-1,1 0-15,-1 0 1,1 2 0,-3 2 0,-1 2 30,-2-2 0,-1-2 1,7-2-1,-1 0-7,1 0 1,5 0 0,1 0 0,-3 0 26,-1 0 1,3 0 0,0-2-1,-1-2-30,-3-2 1,-1 0 0,-1 6-1,1 0-11,-1 0 0,1 0 0,-1 0 8,1 0 0,-1 0 0,1 2 0,0 2 9,-1 2 1,1 0 0,-1-6-1,1 0-7,-1 0 0,1-2 0,-1-2 25,1-2 1,-6-2 0,-1 4 0,3-1-8,2 1 1,-1 2 0,-1 2 0,-3 0-4,3 0 0,8 0 0,1 0-6,-2 0 1,-1 0-7,-3 0 0,7 0 0,-1 0-14,-2 0 1,5 0-1,-3 0 2,-1 0 0,-3 0 0,-1 2 0,-1 2 13,1 1 1,-1 1-1,1-6 11,-1 0 0,1 0 1,-1 0 1,1 0 0,5 0-5,1 0 0,-1 0 10,-6 0 1,7 0 1,-1 0 1,6 0-11,-5 0 1,5 0-8,-6 0 0,1 0 1,-7 0-3,1 0 1,-1 2-1,1 2 5,-1 2 0,7 0 1,-1-6 29,-2 0 0,-1 0-26,-3 0 1,3-2 0,1-2-2,3-2 1,-1 0-1,-3 4 5,3-4 0,-4 3-11,5-9 1,-5 8 0,1-4 0,1 2 2,2 1 0,1-1 1,-7 6 0,1 0 1,-1 0 0,1 0 0,-1 0 0,1 0 0,5 0 0,1 0 0,-3 0 0,1-2 0,-1-2 20,2-2 1,1 0-20,-7 6 1,7 0 0,-1 0-2,-2 0 1,5 0-1,-3 0 2,-2 0 0,-1 2 0,-3 2-11,1 2 1,5 0-1,1-4 9,-3 4 0,-1-4 24,-3 3 1,1-3-17,-1-2 1,1 0 0,-1 2-7,1 4 0,-1-4 1,1 4-2,-1-4 0,1 4 1,-1-1-5,1-1 0,5-2 1,1-2 2,-3 0 0,-1 0 1,-3 0 1,1 0 0,-1 0 1,1 0-1,-1 0 7,1 0 1,-1 0 0,1 0 0,-1 0-15,1 0 0,-6 0 0,-1 0 0,3 0-6,2 0 1,1 0-1,1 0 1,-1 0 5,1 0 0,-1 0 0,1 0 1,-1 0-7,1 0 1,-1 2 0,1 2-40,0 2 0,-3 7 0,-1-1 0,-3 4-8,3 1 1,-4 2-1,2 3 58,1 1 0,-5 0 0,0-5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7:24.977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88 2184 5989,'10'0'170,"-1"0"-130,-3 0 0,-2 0-15,8 0 0,-7 2-20,7 4 1,-6-4 0,4 5 15,-3 1 1,7-6-15,-2 4 1,3-4-1,3-2 9,-1 0 1,-5 0 0,-1 0 0,3 0-1,1 0 1,3-6-1,-1-2 1,1 0 4,-1 1 0,-5-7 1,0 4-1,1-1-9,3-1 0,1 0 0,1-5 0,-3 0 9,-3-1 1,3 1-1,-5-1 1,2 1-18,-1-1 0,1 1 0,5-1 1,-1-1-10,-4-4 1,3 3 0,-3-5 0,3 2 4,3-1 0,5-5 0,0 4 0,-1 0 5,-3 0 0,-1-5 0,-1 5 0,0 0-3,1 0 0,-1 0 0,1 3 0,-1-1 1,1 2 0,-1-5 0,1 1 0,-1 0 6,1 0 0,5-4 1,0 3-1,-1 1-2,-3 0 0,4-4 0,1 4 0,-3-1 1,-2 1 0,5-6 0,-1 4 0,-2 0 5,-1 3 1,-3-1 0,1 0 0,-1 0 4,0 0 0,3-1 0,1 3 0,2-4-7,-1 0 1,-1-4 0,1 5 0,1 1-15,-2 0 0,-1 0 1,-1 3-1,2-1 5,3 2 0,-1 1 0,-6 3 0,1-1 5,-1 1 0,1 1 0,-1 3 0,1 1 9,-1-1 1,1-3 0,-1-1 0,1-1-6,-1 1 1,0 5-1,1 0 1,-1-1-31,1-3 1,5-1 0,0-1 0,-1 1 3,-3-1 0,4 1 0,1 0 0,-3-1-7,-2 1 1,-1-1 0,-1 1 0,1 1 23,-1 5 0,1-5 0,-1 4 1,1-1 6,-1 1 0,-5-3 0,-1 5 0,3-2-19,2 1 0,7 1 0,0-4 0,-1 5 1,-3 1 0,4-6 0,2 5 0,1-3 6,-1 0 1,4 6 0,-6-3 0,1-1 13,1 0 1,-6 5-1,4-5 1,-1 2-9,1 4 0,-3-4 1,3 3-1,-2 1 37,2 2 1,-1 2 0,5 0 0,0 0-47,0 0 0,-3 0 1,3 0-1,-2 0-10,-4 0 0,5 0 0,-3 2 0,-2 2 4,-1 1 1,-3 9 0,0-4-1,1 1 9,-1 1 1,1 0 0,-1 5 0,1 1 2,-1-1 1,1-1 0,1-3 0,2-1 0,3 1 1,1 3 0,-4 3 0,3 3-2,-3 1 1,6 0 0,0-3-1,0 1-1,-3 2 0,1 6 1,0-3-1,0 1 1,1 4 0,-1-4 0,-4 2 0,3 2 0,-3 2 0,4 2 0,0 0 0,1 0 0,-1 0 0,6 6 0,-2-1 0,4 1 0,2 2 0,6-6 0,1 3 1,1-3-2,0-2 1,-1 4 0,-1-2-1,4-4 2,-1 0 1,5-2-1,-8 0 1,-3-2 16,-1 2 0,-2 0 0,2 0 0,0-2-6,-2 2 1,4 2 0,-8 2-1,4 0-5,0 0 1,9 0-1,-9 0 1,4-2-8,4-4 0,-1 4 1,7-6-1,-3 0-3,3-3 1,7-11-1,2-3 1,-3-2-8,-7-4 1,7-2 0,-7-4 0,-1-2-112,-3-2 1,1-6 0,-8 5-1,-4-1-274,0 0 395,-8 2 0,0-2 0,-7-1 0</inkml:trace>
  <inkml:trace contextRef="#ctx0" brushRef="#br0" timeOffset="1036">228 2795 7569,'-10'0'-1795,"-6"0"1939,14 0-73,-5 0 1,7-2-24,0-4 0,2 2-7,3-7 0,-1 7-33,8-2 0,-6 4-8,5 2 0,-5 0 0,6 0 5,1 0 1,3 0 0,3 0 0,3 0-2,1 0 0,8 0 0,-2 0 0,4 0 0,2 0 1,2 0 0,4 0-1,5 0-3,5 0 0,1-2 1,1-2-1,1-1-20,4 1 1,-2 2-1,6 2 1,1 0 11,-1 0 1,0 0 0,6 0 0,-2 0-9,0 0 0,11 0 1,-7 0-1,4 0-4,3 0 1,-3-2 0,6-2 0,-1-2 7,1 2 0,-1-6 0,5 1 0,-3-3 20,3 0 0,-1 7 0,1-5 0,-5 0 11,-1 1 0,3 5 0,-3-4 1,-2 2 25,-5 0 0,9-5 0,-8 5 0,2 0-29,-3-2 0,9 0 0,-10-3 1,3 3-14,5 0 0,-8 6 1,2-5-1,-6 1 10,0 0 1,2 0-1,1 6 1,-1-2-1,-4-4 1,2 4 0,-5-3 0,1 1 12,4-2 1,-4 4-1,2-4 1,2 4 16,2 2 0,-4-6 0,0 1 0,0-1-11,-2-2 1,4 6 0,-8-4 0,0 4-29,2 2 0,-11 0 0,3 0 0,-3 0-23,-5 0 0,-3 0 0,-10 0 0,-4 0-130,-1 0 1,-3 0 0,-6 0-327,1 0 474,-8 0 0,-10 0 0,-10 0 0</inkml:trace>
  <inkml:trace contextRef="#ctx0" brushRef="#br0" timeOffset="2430">2568 36 5870,'0'9'0,"0"-1"0</inkml:trace>
  <inkml:trace contextRef="#ctx0" brushRef="#br0" timeOffset="2665">2550 193 7116,'0'12'-542,"0"-1"320,0-7 1,2 6 180,4-4 1,-4-3 35,4 9 0,-2-2 1,0 3-2,1-1 1,1 0-59,-6 5-47,0 1 5,0-1 106,0-7 0,8 5 0,2-5 0</inkml:trace>
  <inkml:trace contextRef="#ctx0" brushRef="#br0" timeOffset="3587">2585 71 6079,'-9'17'22,"3"1"-16,4-1 0,2-5 0,0-1 0,0 3 2,0 1 1,0 9 0,0 1-1,0 0-4,0 0 0,0 6 1,0-3-1,0 1-5,0 0 1,0 0 0,0 6 0,0 0 5,0 0 0,0 0 1,0 0-1,0 0 13,0-1 1,0 1-1,0 0 1,0 0-8,0 0 0,0 0 0,0 2 1,0 2-3,0 2 1,0-1 0,0-5 0,0 2-12,0 4 1,0-4-1,0 3 1,0-3 4,0-2 0,0 0 0,0 0 0,0 0 1,0 0 1,0-2 0,0-2-1,0-2-5,0 2 1,0 6 0,0 0 0,0-4 1,0 0 0,0 0 0,0 2 0,0-2-3,0-4 1,0 4 0,0-6 0,0 0-1,0-4 1,0 3 0,0-1-1,0 0 1,0 0 1,0-1-1,0-5 1,0 2-1,0 3 1,6-1 0,-1-6 0,-1 1 0,-2-1 0,-2 1 0,0-1 0,0 1 0,0-1 0,0 1 0,0-1 0,0 1 18,0-1 1,2-5 0,2-1 1,2 3 0,0 1 1,-4 3-20,3-1 0,-3-5 1,4 0-1,-4 1 0,0 1 1,2-1-1,2-1-5,-2 2 0,-2 1 0,-2 3 31,0-1 0,0 1 0,0-1-10,0 1 1,0-1 0,0 0 0,0 1-10,0-1 0,0-5 0,0 0-2,0 1 1,2 1-1,1-1 4,3-1 1,2-8 14,-2 2 0,-2-2-19,7 1 1,-5-1-11,6 8 1,-8-6 7,2 5 0,-3-1-26,3 2 1,-4-3-77,4-3-95,-4-4 193,-2 6 0,-8-8 0,-1 0 0</inkml:trace>
  <inkml:trace contextRef="#ctx0" brushRef="#br0" timeOffset="4903">3720 752 6089,'0'9'8,"0"1"-8,0-4 1,0 4 0,0 7 0,0 1 0,0-1 0,2-1 0,2-3-3,2-1 1,0-1 0,-6 7 0,0-1 12,0 1 1,2-1 0,2 1 0,2-1 8,-3 1 0,1-1 0,0 3 0,2 1-10,-2 2 0,0 2 1,0-3-1,1 3 1,-1 2 0,-2-4 0,0 5 0,2-1-10,2 0 1,0-4 0,-6 4 0,0 1-2,0-1 1,0-4-1,0 6 1,0 0 0,0-2 0,0 6 1,0-5-1,0 1-1,0 0 0,0-2 0,0 4 0,0-2-1,0 2 0,0 2 0,0 0 0,0-2 0,0-2 0,0-2 0,0 3 1,0-5-1,0 0 0,0-4 1,0 7-1,0-3 6,0-4 0,0 4 0,0-1 1,0-1 12,0 2 0,0-5 0,0 5 0,0-2-14,0 0 1,0 1 0,0-7 0,0 2 1,0 5 0,0-5 0,2 4 0,2-1-4,1 1 1,1-3-1,-4 3 10,4-4 1,-4-1-1,4-1 1,-2-7-141,1-4-179,-3 3 307,6-7 0,0 6 0,2-8 0</inkml:trace>
  <inkml:trace contextRef="#ctx0" brushRef="#br0" timeOffset="5807">3878 3022 7569,'0'10'-527,"0"0"0,-2-7 1,-4 3 532,-6-2 1,3-2 19,-3-2 1,6 0 25,-6 0 1,9-2 28,-3-4 1,-2 2-44,2-7 1,0-1-46,6-5 1,0 5-33,0 0 0,2 7 18,4-7 0,-2 8 0,8-2-1,1 4 0,-3 2 36,2 0 1,-1 0-6,7 0 1,-3 2-1,-1 2-2,-3 2 0,-5 7-10,6-1 0,-8 4 1,2 1-1,-5 1 0,-1-1 0,0 1 1,-1-3 0,-5-3 0,4 3 0,-6-5 0,2 2 17,0-1 1,-7-1 0,3 3-7,0-1 1,-5-6-1,3 4-2,-3-3 1,-3 7 0,1-4-4,-1-1 1,7-1-1,-1-6-7,-2 4 1,-1-4 6,-3 4-10,9-4 1,1-10 16,8-4 0,2-1 1,4 1 12,5 6 0,5-2 0,1 3-10,1 1 1,-1 2-14,1 2 0,-3 2 1,-1 2-17,-2 1 0,-7 7 0,5-4-107,-2 2 1,0 1-197,-3 7 318,-3-9 0,6 7 0,-8-6 0</inkml:trace>
  <inkml:trace contextRef="#ctx0" brushRef="#br0" timeOffset="6023">4052 3127 7266,'-2'10'-1122,"-3"-5"1102,3-3 0,-4-2 45,12 0 0,-3 0-47,9 0 22,-8 0 0,4 0 0,-8 0 0</inkml:trace>
  <inkml:trace contextRef="#ctx0" brushRef="#br0" timeOffset="6420">4349 2900 7569,'10'0'-1485,"-2"0"1669,-8 0 83,0 0-143,0 8 0,0 1-64,0 9 1,0-1 0,0 1-30,0-1 0,0 1 0,2-1 0,1 1-47,3-1 1,0 1 0,-6-1 0,2-1-22,4-5 0,-4 5 0,4-5-96,-4 5 0,3-5 0,1 1 3,-2 2 130,-2-7 0,6 9 0,1-6 0</inkml:trace>
  <inkml:trace contextRef="#ctx0" brushRef="#br1" timeOffset="18388">734 1869 6472,'-10'2'-444,"3"2"458,-1 2 0,4 8 0,-6-3 0,1 5 4,-1 1 0,4 9 0,-4 1 0,1 2-2,-1 0 1,4 0 0,-4 8-1,1 2 1,-1 1-10,-4-1 0,5 4 0,-3 0-49,-2 1 1,5-3 0,-3 6 0,0-1 53,3-1 0,-7 3-12,5-7 0,-5 8 0,-1-5 0</inkml:trace>
  <inkml:trace contextRef="#ctx0" brushRef="#br1" timeOffset="18861">1433 1031 6290,'-6'18'-60,"0"-1"0,-8 8 0,3 6 0,-5 6 79,-1 4 0,-7 6 1,1-5-1,0 3 19,-2 3 1,3 5 0,-7 5-1,0 4-31,2 0 1,-6 8-1,6-2 1,-2 6-13,0-1 0,1-1 0,-3-2 0,4-2-7,2-4 0,-4 4 1,4-6-1,-1 0-35,1-4 0,2 3 1,5-3-1,1-4 1,0-5 1,1-7 0,4-7 0,7 0 11,3 0 0,2-8 0,0-3 34,0-5 0,7-2 0,3 1 0</inkml:trace>
  <inkml:trace contextRef="#ctx0" brushRef="#br1" timeOffset="19291">2358 368 7569,'-15'11'0,"1"1"0,2 1-814,-1 3 631,-3 1 1,-1 7 0,-1 1 183,1 2 1,0 4 0,-3 10 0,-1 4 46,-3-1 1,-1 14 0,2 1-1,-6 7-31,-4 3 1,-2 13-1,-2 3 1,-4 3-10,18-43 0,0 1 0,0 0 0,1 1 0,0-1 0,-1 1 0,2 1 0,0-1-16,-18 44 1,18-40 0,-1-1-1,1-4 1,0-1 0,-1 3 0,1 0-25,0-2 1,-1 1-1,-24 40 1,5-4 0,2-3-7,2-2 1,2-5 0,2-9-1,4-7-7,6-9 1,9-1-1,5-10 1,1-6-86,4-4 1,4-6 129,6-9 0,4-4 0,7-8 0</inkml:trace>
  <inkml:trace contextRef="#ctx0" brushRef="#br1" timeOffset="19642">2917 577 7569,'0'10'-240,"-2"1"1,-6-1-1,-9 12 1,-10 7 123,-6 7 0,-10 25 0,-3 3 0,-7 9 113,24-31 0,0 0 0,-27 35 1,25-31-1,0 2 0,0-2 1,1 1 26,2-3 1,0 1 0,-3 5 0,0 1 0,0-5-1,0-1 1,0 2 0,0-1-19,1-2 1,2 0 0,0-1 0,1-1 0,-23 34-1,1-3-10,3-1 1,5-8 0,-4 0-1,3 0-46,3-2 0,4 4 0,4-7 1,4-3 25,1-2 0,3-3 0,8-5 24,3-5 0,-3-4 0,5-2 0</inkml:trace>
  <inkml:trace contextRef="#ctx0" brushRef="#br1" timeOffset="19983">3354 874 7115,'-8'10'-424,"-2"-1"1,-7-3 507,-1 6 0,1 9 1,-3 6-1,-3 4-141,-6 6 0,-4 14 0,-4-1 0,-4 5 30,-5 7 1,-10 9 0,-5 9-1,31-39 1,0 0 21,0 0 0,0 1 1,-3 6-1,0 1 1,1-3-1,0-1 1,-1 2-1,0-1-5,1-1 1,0-2 0,-1-3-1,0-1 1,-25 31 0,4-2-8,5-4 0,2-6 1,11-9-1,5-5-20,3-1 0,7-4 0,9-8 1,7-4-31,3-2 67,2-1 0,7-7 0,3 1 0</inkml:trace>
  <inkml:trace contextRef="#ctx0" brushRef="#br1" timeOffset="20274">3616 1485 7569,'-18'18'0,"1"-1"0,-3-1-649,-3-5 512,4 13 1,-14-11-1,2 16 84,-8 2 1,-4 2 0,-5 4 0,1 4 76,-1 6 1,-3 3 0,-1 2 0,-1 1-80,1-1 0,-1 1 0,-1-1 0,0 0 34,1 1 1,-9-3 0,12-1-1,-1-5-12,3-1 0,5 4 1,1-7-1,7-1-17,2-2 1,7-4 0,3-4 49,4-6 0,9 5 0,2-1 0</inkml:trace>
  <inkml:trace contextRef="#ctx0" brushRef="#br1" timeOffset="20521">3703 2009 7569,'-17'0'-311,"-1"0"291,1 0 1,-3 2-134,-3 4 1,2 4 0,-7 7 0,1 1 26,0-1 1,-8 8 0,-8 4-1,-1 4-51,-5 2 0,-1 0 177,-3 0 0,-7 8 0,-2 1 0</inkml:trace>
  <inkml:trace contextRef="#ctx0" brushRef="#br1" timeOffset="23283">1730 2725 7034,'-12'0'146,"2"2"-341,2 4 0,1-2 0,1 8 232,-6 1 0,-1 3 1,-1 1-67,2 1 0,8-1 0,-3 0 1,1 1 6,0-1 1,0-5 0,4 0 0,-2 1-4,-1 3 0,-1 1 0,4 1 0,-2-1 7,-2 1 0,-2-1 1,5 1-1,-5-1-3,-2 1 1,6-1-1,-2 0 1,2-1-56,-1-4 1,3 3 0,-4-3-28,4 3 103,2-5 0,-8 6 0,-2-7 0</inkml:trace>
  <inkml:trace contextRef="#ctx0" brushRef="#br1" timeOffset="23617">1275 3179 5968,'8'-9'321,"-4"1"-170,8 8 0,-1 0-9,7 0 0,-1 0-129,1 0 0,-1 0 1,1 0-50,-1 0 1,1 0 0,-1 0 0,1 0-171,-1 0 0,0 6 1,1-1 42,-1-1 163,-7 6 0,13-8 0,-3 6 0</inkml:trace>
  <inkml:trace contextRef="#ctx0" brushRef="#br1" timeOffset="23824">1730 3127 7569,'9'-8'-590,"-1"6"0,-8-7 408,0 3 0,-2 4 176,-4-4 1,2 4 0,-7 2 105,-3 0 0,4 6 0,1 2-64,1 1 1,-4 3 0,5 5-105,-3 1 0,4-1 0,-4 1 68,3-1 0,-15 8 0,3 3 0</inkml:trace>
  <inkml:trace contextRef="#ctx0" brushRef="#br1" timeOffset="25776">228 3197 6144,'-12'0'5,"0"0"-16,-1 0 0,-3 0 1,1 2-1,1 2 54,2 1 1,7 3 0,-7-2-21,-2 6 1,1 3-1,-1 3 1,5-1-30,1 1 0,-6-1 0,4 0 0,-1 1 16,-1-1 0,8 1 0,-2-1 0,5 1 6,1-1 0,0-5 0,0 0 0,1-1 2,5-1 0,-2 3 1,8-5 12,1 2 0,3 0 0,1 3 0,1-3-2,-1-2 0,1-2 0,-1-6 0,1 0-12,-1 0 0,1 0 1,-1 0-1,1 0-7,-1 0 1,1 0 0,-1-2 0,0-4-24,1-6 1,-1 2 0,-1-1 0,-3-3 1,-1-1 0,-6-3 1,4 1-1,-3-1 1,-3 1-1,-2-1 1,-2 1 2,0-1 1,0 1 2,0-1 0,-6 1 1,-1 1 4,-3 5 0,4-5 0,-6 5 0,-1-3-23,-3 2 0,5-1 1,-1 7-1,-1 2-73,-3 2 0,4 2 1,1 0-1,-3 2-77,-1 4 1,-3 4 172,1 7 0,-1 8 0,1 3 0</inkml:trace>
  <inkml:trace contextRef="#ctx0" brushRef="#br1" timeOffset="26050">559 3441 7569,'10'-7'-287,"-2"5"-334,-8-6 79,8 8 447,1 0 95,9 0 0,-1 8 0,1 1 0</inkml:trace>
  <inkml:trace contextRef="#ctx0" brushRef="#br1" timeOffset="26795">1136 3406 7569,'17'0'-1051,"-7"-7"985,-2 5-140,-8-6 168,0 8 1,-2-6 0,-2-2 115,-2-1 0,-6 3-17,7-6 1,-9 0-49,2-5 1,3 5-1,-3 3-21,-2 1 0,-1 2 0,-3 6-67,1 0 1,-1 6-1,1 2 69,0 1 1,-1-3 41,1 6 0,1-1 1,4 7-39,7-1 0,3-5 0,2 0 33,0 1 0,2 3 0,3-1-21,7-3 0,-2-4 0,1-8 0,3 0-9,2 0 0,1 0 1,2 0-4,5 0 0,-5-2 0,4-2 0,-3-2 2,-3 2 1,-5-4 0,-2 1 12,-3-3 0,5 4 3,-6-5 1,0 5-12,-6-6 0,0 6 15,0-5-29,0 7 1,2-4 4,3 8 0,-3 2 33,4 4 1,-4-2 0,-2 7 7,0 3 1,0 1 0,0 3-13,0-1 0,6-5 1,0 0-1,-2 1-10,-2 3 1,-2-5-1,0 1 1,0 2-15,0 1 1,0-3 0,0-1-85,0 3 0,0 1 0,0 3-34,0-1 0,-2-7 1,-2-2-297,-2 0 413,0-6 0,6 13 0,0-5 0</inkml:trace>
  <inkml:trace contextRef="#ctx0" brushRef="#br1" timeOffset="27792">1817 3494 7265,'10'-8'-391,"-3"-2"237,-7-7 147,0 7 1,-2-4 0,-2 7 19,-1-3 0,-1 4 0,4-4-20,-4 3 1,4-1 0,-6 4 0,3-4 13,-1-1 0,-2 5 1,4-4-1,-4 2-17,-1 0 0,3 0 0,-6 6 1,-1 0-39,-3 0 0,4 0 0,1 0 0,-3 0 21,-1 0 0,-3 6 0,1 2 0,-1 0 5,1 0 1,-1 5 0,3-1 29,3 3 1,4-3-1,8 0 8,0 1 0,0-3-5,0 2 1,2-7 0,4 5 11,6-2 1,-2-2-1,1-6 1,3 0-3,1 0 1,-3 2 0,0 1-17,1 3 0,3 0 1,1-6-25,1 0 1,-7 6-1,1 2 14,1 1 1,-3-5-1,2 2 1,1-4 0,-3 4 6,2 0 0,-3 1-2,3-1 0,-4-2 0,-8 8-33,0 1 0,0-3 5,0 2 0,-8-1 0,-4 5 17,-3-4 1,3-5 0,1-5-1,-3 2 6,-1 2 0,-3 0 0,1-6 45,-1 0 0,6 0 0,1 0 22,-3 0 0,-1-8-29,-3-4 0,7 3 1,1-3 52,2-2 0,2-1-94,6-3 1,0 7 0,2 1 0,2 0-51,2 1 1,8 5 0,-3-4 0,5 2-48,1 0 0,1 1 1,-1 3-1,3-2-8,3-2 0,-4 0 113,5 6 0,3-8 0,0-1 0</inkml:trace>
  <inkml:trace contextRef="#ctx0" brushRef="#br1" timeOffset="28380">2219 3389 7569,'-12'0'-912,"0"0"570,1 0 0,-1 0 480,0 0 0,1 0-10,-7 0 1,7 0-95,-1 0 1,8-8 4,-2-4 1,4 3-1,4-1-6,4 2 1,-2 1 0,8 3-41,1-2 0,3 0 0,1 6-3,1 0 1,-1 0 0,1 0-21,-1 0 0,-5 0 0,-1 0 0,1 2 28,-2 4 0,-1-2 1,-5 7-20,2 3 1,0-4 0,-6 1 15,0 3 1,0 1 0,0 3-19,0-1 0,-8 1 0,-4-1-8,-3 1 1,3-7 0,1 1 8,-3 2 0,-1-1 0,-3 1 20,1-3 1,-1-7-1,3 4 1,1-2 8,2 0 0,7-1 135,-7-5-134,8 0 1,-2 0-6,12 0 0,4 0 1,5-1-1,-1-3 2,-3-2 0,1 0 0,6 6 1,-1 0 15,1 0 0,-1 0 0,0 0 1,1 0-2,-1 0 1,1 0-1,-1 0-66,1 0 1,-1 0-1,1 0-173,-1 0 1,1 0 218,-1 0 0,1 0 0,-1 0 0</inkml:trace>
  <inkml:trace contextRef="#ctx0" brushRef="#br1" timeOffset="28763">2515 3371 7569,'0'-9'-501,"0"1"1,2 8 559,4 0 0,-4 2-45,4 4 0,-4 3 0,-2 9 0,0-1-24,0 1 0,0-1 0,0 3 1,0 1-50,0 2 0,0 1 1,0-7-1,0 1-98,0-1 0,0 0 0,0 1 157,0-1 0,8 1 0,1-1 0</inkml:trace>
  <inkml:trace contextRef="#ctx0" brushRef="#br1" timeOffset="29367">2795 3371 6569,'0'18'45,"0"-1"1,0 1 0,0-1 0,0 1-15,0-1 1,2 1-1,2-1 7,1 1 0,7-7 0,-4-1-41,2-2 0,1 3-11,7-5 0,-1 0 0,1-6-9,-1 0 0,-5 0 1,-1 0-1,1-2-16,-2-4 0,5 2 1,-3-7-7,3-3 1,-3 1 0,-2-1 0,-1 4 23,1 2 1,-6-5 0,4 3 43,0 0 58,-6-5-59,5 13 1,-7-4 30,0 12 1,0-2 0,0 8 0,0 1-9,0 3 1,2 1 0,2 1 0,2-1-55,-2 1 1,-2 1 0,0 2 0,2 3 6,1-3 0,3 4 0,-4 0 1,2 3-505,-2 3 506,-2-6 0,5 8 0,3-6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8:37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1430 193 7569,'12'0'-230,"-2"-2"1,-1-2-918,1-2 1147,-6 1 0,12 5 0,-5 0 0,5 0 0,-5 0-37,1 0 1,-6-2-35,5-4 0,-5 4 76,6-4 1,-8 2 0,4 0-4,-1-2 1,-3 1 5,8 5 0,-6-6 47,5 0-5,-7 0 1,6 4 40,-4-4 1,-4 2-2,3-7-75,-3 7 0,-2-6 37,0 4-113,-7 4 1,-3-7 57,-8 3 1,1 4 0,0-4 9,-1 4 0,1 2 0,-1 0 1,1 0 1,-1-2 0,1-2-1,-3-1-7,-3 1 0,4 2 0,-7 2 0,3 0-3,0 0 0,-6 0 0,5 0 1,3 0-1,2 0 1,-5 0-1,1 0 1,2 0 0,1 0 1,3 0 0,-2 0 0,-3 0-1,-1 0 1,-6 0 0,6 0 0,-1 0 0,-1 0 0,6 0 0,-7 0 0,3 0 0,0 0 0,0 0 0,3 0 0,-1 0 0,-3 0 0,1 0 0,6 0 0,-1 0 0,1 0 0,-3-6 0,-1 0 0,-2 2 13,1 2 1,3 0-1,2-1 1,-3-3-4,-3 2 0,3 2 0,-5 2 0,2 0-10,0 0 1,-3 0-1,5 0 1,-2 0-6,1 0 0,1 0 1,0 2-1,-3 2 3,3 2 1,2-1 0,1-5 0,1 0-3,-1 0 0,1 6 1,-1 0-1,1-2 2,-1-2 0,1-2 0,2 2 0,1 2 2,2 1 1,6 1-1,-5-6 1,5 8-4,-6 4 1,8-3-2,-1 3 0,-3-6 0,0 5 3,-2 3 1,7-4 0,-3 1 0,4 3 0,2-4 0,0 1-2,0 3 1,0-4 4,0 1 0,0 1-4,0 5 0,-2-5-1,-4 0 0,4-1-2,-4 7 1,6-7 0,6 1 0,-2-6 3,8 6 1,-1-9-1,7 3 1,-1-4 0,-5 4 0,-1 0-1,3-2 0,2-2 1,-1 0-1,-1 1 0,-3 3 0,1 0 0,5-6 0,1 2 0,-1 4 0,-5-4 0,0 4 0,1-4 0,-3-2 0,2 0 0,1 0 0,3 0 0,1 0 0,1 0 0,-1 0 0,1 0 0,-1 0 0,-1 1 0,-3 3 0,-1 2 0,-1 0-3,7-6 0,-1 2 1,1 2-9,-1 2 1,1 5 0,-1-5-5,1-2 0,-1 4 0,1-2 12,-1-3 0,-1 1 1,-3 0 4,-1 2 0,-1 0 17,7-6 1,-1 0-17,1 0 1,-1 0-1,1 0 1,-1 0-21,1 0 1,-1 0-1,1 0 1,1 2 7,4 4 0,-3-4 0,3 3 1,-4-3 5,-1-2 1,-1 6-1,1 0 1,-3 0 0,-3 2 1,3-5 0,-3 7 4,4-2 0,-5 0 0,1-4-2,1 1 1,3 1 0,0-4 0,-3 2 0,-1 2-1,1-2 1,3-2 0,1-2 0,1 2-2,-1 3 0,3-3 0,1 4 0,2-4 0,-1-2 0,-3 0 0,0 0 0,3 0 0,1 0 0,2 0 0,-3 0 1,1 0 20,-2 0 1,-1 0 0,-3 0 0,1 0-5,-1 0 1,1-6 0,-1 0-8,0 3 0,1-5 0,-1 2-9,1 2 0,-6 2 0,-3 0 1,1-2-3,0-1 1,-5-3-1,7 4 4,2-2 1,-5-6 0,1 5 0,0-1 6,-1 0 1,1-5-1,4 3-8,-3 0 1,-5-3-1,4 5-3,-2-2 0,5-2 1,-3-5-1,0 0 0,-3 1 1,-1 2-1,0 3 0,-2-3-2,-2-1 7,-2-3 1,0 1 0,0-1 0,0 1 16,0-1 1,0 1 0,-2-1 0,-2 1 9,-2 0 1,-7-1-1,1 1 1,-3-1-27,-3 1 1,-7-1 0,-4 3 0,-4 1-11,-2 2 0,-8 9 0,-5-3 1,-9 6 36,-7 6-32,-4 3 0,-9 16 0,-3 3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17:16.462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5397 280 6143,'0'-9'163,"0"1"0,-2 8-124,-4 0 1,2 0-1,-6 2 1,1 2-11,-1 1 1,4 9 0,-3-2 6,1 3 1,-4-3 0,6 0-20,2 1 0,2 3 0,4 1-9,4 1 1,-2-9 0,8-1 0,1-2-22,3 0 0,1-1 0,3-5 0,1 0 7,2 0 0,3 0 0,-5 0 1,2 0-5,-1 0 0,-3 0 1,-2 0-9,1 0 0,-3-7 18,-3-5 0,2-3 1,-9-3 2,-1 1 0,-4-1 0,-4 1-3,-1-1 0,-9 3 1,4 1-167,1 2 0,-7 9-34,4-3 1,-3 4 21,-3 2 178,1 0 0,0 8 0,-1 1 0</inkml:trace>
  <inkml:trace contextRef="#ctx0" brushRef="#br0" timeOffset="208">5938 368 7534,'-17'0'-46,"5"-6"-222,0 0 1,9-2-540,-3 2 506,-4 4 301,8-5 0,2 7 0,10 0 0</inkml:trace>
  <inkml:trace contextRef="#ctx0" brushRef="#br0" timeOffset="749">6148 210 7264,'0'-9'-904,"2"-5"995,4 8 40,-5 1 1,9 5-68,-4 0 0,4 0-52,7 0 0,1-2 1,-1-2-1,1-2-7,-1 2 1,0 2 0,1 2 0,-1 0-10,1 0 1,-7 0 0,1 0 0,2 0-56,1 0 0,-3-6 0,0 0 44,1 3 0,-3 1 29,1 2-5,-7 0 41,4 0 1,-8 7 5,0 5 0,-2 4 0,-2 1-40,-2 0 1,-5 1-1,5-1 1,0 1-18,-2-1 1,6-5-1,-3 0 1,3 1-34,2 3 1,0 1-39,0 1 1,0-1 0,0 1-473,0-1 544,7-7 0,3 5 0,8-5 0</inkml:trace>
  <inkml:trace contextRef="#ctx0" brushRef="#br0" timeOffset="1252">6794 1 7260,'12'0'486,"-1"0"-809,3 0 1,-5 0 0,3 0 304,2 0 0,1 0 0,3 0 69,-1 0 0,1 0 0,-1 0-8,1 0 1,-1 8-47,0 3 1,-1 5-1,-4 1 12,-7 1 0,3-1 1,-2 1-1,-2-1-5,-2 1 0,-2-1 0,0 2 0,0 3 5,0 1 0,-6 2 0,-2-3 0,1 1-33,-1-2 1,-6 5-1,4-3 1,-1 0-168,-1 2 1,-1-3 190,-11 7 0,-3 0 0,-8 6 0</inkml:trace>
  <inkml:trace contextRef="#ctx0" brushRef="#br0" timeOffset="75680">6689 263 7187,'0'-12'-977,"0"1"935,0 7 59,0-4 1,0 6 91,0-4-68,0 4 1,-2-6-43,-4 8 0,2 0 0,-7 0 18,-3 0 0,5 6 0,-3 0-1,-2-2 0,5-2 0,-3-2-15,-2 0 1,5 0 0,-3 0 5,-2 0 1,5 0 17,-3 0 1,8-2 11,-2-4 0,4 2-21,2-7 0,0-1 0,2-4-12,4 5 1,-2 1-1,8 6 1,1-2 1,3 3 0,1 1 1,1 2-15,-1 0 0,-5 0 0,0 0 0,-1 2-3,-1 3 1,0-1 0,-7 8 11,3 1 1,6 3 0,-6 1-2,-2 1 0,-2-1-12,-2 1 0,0-1 0,0 1 0,0-1 0,-2 1 0,-4-1 0,2 1 0,-6-1 0,1 1 2,-1-1 1,4 0 0,-6 1 15,-1-1 0,-3-1 0,1-2 1,1-5 30,3-1 1,5 4-1,-4-5 15,2 3 27,2-6 1,8 4-33,4-8 1,-2 0 0,8 0-7,1 0 1,3-2 0,1-2 0,1-2-25,-1 2 1,1 0-1,-1 0 1,1-1-55,-1 1 0,8 2 1,2 2-1,3 0-51,-1 0 0,0 0 1,8 0-1,1 0 88,3 0 0,0 0 0,-6 0 0</inkml:trace>
  <inkml:trace contextRef="#ctx0" brushRef="#br0" timeOffset="85086">454 4035 5971,'-9'-12'251,"3"1"1,-4 7-322,-1-2 0,3 6 0,0 4 0,2 4 80,0 1 1,-1 1 0,3 4 24,-2-3 0,-6 1 1,6 6-1,3-1-27,1 0 1,-4 1 0,0-1 0,2 1-3,2-1 0,2 1 1,0-1-1,0 1-8,0-1 1,2 1 21,4-1 1,4-5-1,7-3 1,1-1-5,-1-4 1,2-4 0,3-4 0,1-4-11,-2-1 1,5 3 0,-3-6 0,-2-1-7,-1-3 0,-3-1 0,-1-1 10,-5 1 0,3-1 0,-8 1 0,-2-1 25,-2 1 0,-2-1 0,-2 1 1,-2 0-7,-2-1 0,-8 1 0,3-1-26,-5 1 0,-1 1 1,-1 3-1,1 3 22,-1 2 0,7-4 0,-1 7 0,-2 1-273,-1 2 0,3 2 0,1 2 248,-3 4 0,6-4 0,-7 21 0,5-4 0</inkml:trace>
  <inkml:trace contextRef="#ctx0" brushRef="#br0" timeOffset="85415">891 4140 6845,'0'-10'555,"0"1"-1131,0 3 44,0 4 532,0-6 0,8 8 0,1 0 0</inkml:trace>
  <inkml:trace contextRef="#ctx0" brushRef="#br0" timeOffset="-13859">280 176 5980,'-2'-10'197,"-4"4"-110,4 4 1,-6 2 1,6 0-65,-3 0 0,1 6 0,-8 2 1,0 1 4,3 5 0,-7 1 0,4 3 0,-3-1-12,-2 1 1,1-1 0,2 3 0,3 1-3,-3 2 0,-1 6 1,-1-3-1,3-1 2,1 0 1,2 4 0,-1-4-1,3 3 2,0 3 1,6-4 0,-4 0 0,4 0 1,2 0 1,0-3 0,0 3 0,2-2-20,4-4 0,-2-1 0,8-3 0,3 1-17,6-1 1,-1-1-1,5-3 1,0-3-21,4-2 1,4 3 0,2-3-1,-2 0 35,-4 0 0,12-3 0,-4-5 0</inkml:trace>
  <inkml:trace contextRef="#ctx0" brushRef="#br0" timeOffset="-10676">786 472 7425,'-11'0'-1340,"-1"0"1265,-2 0 1,-1 0 142,-3 0 1,9-2-1,3-3 0,2 3 0,0-6-22,-2 0 0,0 4-54,6-7 1,2 7 7,4-2 0,-2 4 1,8 0 2,1-4 1,3 4 0,1-3-14,1 3 1,-7 2-1,1 0 1,2 0 3,1 0 0,3 0-13,-1 0 0,-1 2 1,-3 1-13,-1 3 0,-8 2 25,2-2 1,-5 3 3,-1 9 1,0-6 5,0-1 0,-1-1 0,-3 4 0,-4-5-6,-2-1 0,4 4 0,-3-5 0,-1 1-2,0 0 0,-1 4 0,-5-5-14,4 3 1,-3-4 21,3 5 0,3-5-1,-3 6 2,8-8 30,-4 4 1,10-8-18,4 0 0,-2 0 1,8 0 38,1 0 0,3 0 0,1 0-19,1 0 0,-1 0 0,1 0 0,-1 0-44,0 0 1,-5 0-1,0 0-86,1 0 0,3 0 0,1 0 1,-5 0 91,0 0 0,-9 7 0,5 3 0</inkml:trace>
  <inkml:trace contextRef="#ctx0" brushRef="#br0" timeOffset="-10279">1240 560 7072,'10'-2'-173,"-2"-2"193,0-2 1,-5 0-1,7 4-241,-2-3 0,0 3-267,-3-4 488,5 4 0,8 2 0,-1 0 0</inkml:trace>
  <inkml:trace contextRef="#ctx0" brushRef="#br0" timeOffset="-9521">1607 333 6314,'10'-8'284,"-2"6"-235,-8-6 0,0 16 1,0 4-23,0 3 1,0 3 0,0-1 0,0 1-31,0-1 1,0 6 0,0 1-1,0-3-9,0-2 0,0 1 1,0 1-1,0 2-52,0-1 0,1-9 0,3-1 1,2 2-60,-2 1 0,4-3 0,0-3-7,1-1 130,-5-2 0,12 2 0,-7 1 0</inkml:trace>
  <inkml:trace contextRef="#ctx0" brushRef="#br0" timeOffset="-8950">2655 245 6489,'-12'6'13,"1"0"1,1 2 0,-4-2 0,3 3-8,-3 1 0,-1 4 1,-3-7-1,1 3-2,-1 4 0,7-5 0,-1 1 0,-2 0-9,-1-1 1,3-3-18,1 6 3,-1 0 16,2 5 1,4-7 0,12-4 2,6-5 0,3-1 0,3 0 0,-1 0 5,1 0 0,-1 0 0,1 0 3,-1 0 1,1 0-1,-1 0 1,1 0-52,-1 0 0,0 6 0,1 0-48,-1-2 1,1 4 0,-1-2 0,-1-1-152,-5 3 242,5-6 0,-6 14 0,7-7 0</inkml:trace>
  <inkml:trace contextRef="#ctx0" brushRef="#br0" timeOffset="-6771">2201 682 5856,'10'0'-114,"-3"0"114,-7 0 0,0 0 0,8 0 0,2 0 0</inkml:trace>
  <inkml:trace contextRef="#ctx0" brushRef="#br0" timeOffset="-6357">2358 665 6559,'12'0'27,"-1"0"1,1 0 0,5 0 0,3 0-45,3 0 0,-4 1 0,7 3 0,-1 2 15,4-2 0,4-2 0,2-2 1,0 0 6,0 0 1,0 0 0,-2 0-6,-4 0 0,12 8 0,-5 1 0</inkml:trace>
  <inkml:trace contextRef="#ctx0" brushRef="#br0" timeOffset="-4942">3284 350 5832,'0'-10'907,"0"1"-768,0 3-120,0 4-29,0-6 1,2 8 25,3 0 0,-1 0 0,8 0 0,1-2 7,3-4 1,1 5 0,3-5-1,1 4-3,2 2 1,1 0 0,-7 0-1,1 0 4,-1 0 0,1 0 0,-1 0-58,1 0 1,-1 0-14,0 0 0,-7 2 26,-4 4 1,-4 3 0,-4 7 13,-4-5 0,2 3 0,-7-6 7,-3 1 0,-1 1 1,-3 4-31,1-3 0,5-5-53,0 6 26,1-1 0,1 1 26,4 0 1,4-6 26,2 5 0,2-7 14,4 2 1,4-4 0,7-2 17,1 0 1,-1 6 0,1 0-8,-1-3 1,0 5-1,1-2 1,-3 0-14,-3 2 0,4-5 0,-5 9 1,5 0-23,1-3 0,-5 7 0,0-6 0,-1 1-29,-1 1 1,3 0-1,-7 5 29,-2 1 0,-2-7 0,-2 1 2,0 1 1,-2 1-1,-2 0 1,-3-5 18,-3-1 0,-2-2 0,-5-4 0,-1 2 2,1 1 1,-1 1 0,1-6 18,-1 0 0,7 0 0,-1 0 21,-1 0 1,5-7 0,0-3-13,0 0 0,6-5-3,-3 3 0,5-4 0,5-1-22,7 0 0,-2-1 0,1 3 0,3 1 9,1 2 1,3 1-1,-1-7-14,1 1 1,-1 5 0,1 2 0,-1 1-39,1-1 0,-1 4 1,1-4-1,-1 3-27,1 3 1,-7-4-1,1 2-178,1 2 0,-3 0 236,2-1 0,-1 3 0,7-6 0</inkml:trace>
  <inkml:trace contextRef="#ctx0" brushRef="#br0" timeOffset="-4426">4541 193 7569,'10'-2'-87,"-4"-4"1,-3-2-407,3-3 1,-4 1 548,4 4 140,-4 4-192,-2-5 0,-2 12 0,-2 3-38,-2 2 1,-7 2 0,1 5 4,-3 0 1,-3-5-1,3 0 1,1-1-2,2-1 0,1 6 21,-7-5 0,7 3 0,1-1 20,2-1 0,0-8 1,4 4 171,-1-1-131,-1-5 1,8 8-1,4-6 13,5 2 0,5 0 0,1-6 1,3 0-46,3 0 1,-4 0 0,7 2-1,-3 1-46,0 3 0,2 0 1,-3-6-1,3 0-93,2 0 0,-6 6 0,3 0 0,-5 0-152,-1 1 1,-3-3 270,-3 8 0,3-1 0,-5 7 0</inkml:trace>
  <inkml:trace contextRef="#ctx0" brushRef="#br0" timeOffset="-4125">4384 560 7569,'0'9'-370,"0"-1"0,2-8 0,4 0 458,5 0 1,-1 0 0,2 0-69,1 0 1,3 0 0,1 0 0,1 0-27,-1 0 1,1 0 0,-1 0 0,2 0-119,5 0 0,-5 0 0,6 0 0,-1 0 124,-1 0 0,0 8 0,-5 2 0</inkml:trace>
  <inkml:trace contextRef="#ctx0" brushRef="#br0" timeOffset="49507">123 2603 6424,'7'-10'-687,"-5"1"797,4 3 1,-2 4-70,2-4 0,-2 4-18,7 2-5,-7 0 0,6 0 18,-4 0 0,-2 0 30,7 0 1,-5 0-28,6 0 0,-3 2 1,5 2-11,-2 2 0,-1 0 0,7-6 5,-1 0 0,-5 0 1,0 0-14,1 0 1,3 0 0,1 0-1,1 0-10,-1 0 1,0 0 0,1-2 0,-1-2 13,1-2 0,-1-2 1,1 4-1,-1-3-1,1-3 1,-1-2 0,1-3 0,-1 1 5,1 2 0,-3 1 0,-1-7 0,-3 1 0,3-1 1,1 1 0,3-1 0,-1 1-14,1 0 0,-1-7 0,1 1 0,-1 0-16,1-3 1,-1 7 0,1-6-1,1 2-12,4-1 0,-3-7 0,3 4 0,-2-2-25,3 0 1,-5 2-1,4-2 1,-3 3 37,-3 1 0,1 6 0,-1-7 1,-1 3 4,-5 0 0,5 0 1,-5 5-1,5 1 0,1-1 0,1 1 1,-1-1-1,1 1 3,-1-1 0,1-5 0,-1 0 1,1 1-21,-1 3 1,6-4 0,3-2-1,-1-1-1,0 1 0,-2 2 1,-5 5-1,1 1 14,5-1 1,-11 1-1,5 1 1,-3 3 10,1 1 0,1 1 1,1-7-14,-1 1 1,1 1 0,-1 3 0,0 1-1,1-2 1,-1-1 0,1-5 0,-1-1-2,1-2 0,5-1 0,2 7 0,0 0 2,1-1 0,-3 1 1,-4 1-1,1 2 1,-3 3 1,9 5-1,-13-4 1,1 3-20,1 3 1,1 2-1,1 2 8,1 0 1,-1-6 0,1 0-1,-1 2 5,1 2 1,-1 2-1,0 0 1,1 0-3,-1 0 1,7 0-1,1 2 1,0 2-8,0 2 0,4 2 1,-3-4-1,-1 3 5,0 3 1,0-4 0,-1 5 0,3 1 3,0-2 0,0 5 0,-4-3 1,5 4-4,-1 1 1,4 2 0,-6 3 0,2 1 0,4-2 0,-4 1 0,3-1 0,1 2 1,2-1 0,0 3 0,-2-2 0,-2 0 1,2 3 1,8-7 0,1 4 0,-1-3 17,-2-3 1,-2 1-1,0-1 1,0-1 30,0-5 1,0 5 0,0-4 0,-1 3-31,1 3 0,6-1 0,0 0 32,-2 1-38,5-1 1,-5-1-1,8-3 1,-1-1 3,-1 2 1,3-5 0,-5 1 0,2-2-3,3-4 1,-3 4 0,0-3 0,-3-1-3,-3-2 1,4-2 0,-3 0 0,-3 0-33,-6 0 0,2-6 1,-4 1-1,3 1 18,-3 2 1,-2-4 0,-6 0 0,2 2-250,-1 2 1,-9 2 252,-1 0 0,-8 8 0,4 2 0</inkml:trace>
  <inkml:trace contextRef="#ctx0" brushRef="#br0" timeOffset="50396">716 3022 7569,'-17'0'-365,"7"0"1,0 0-1,7-2 196,-3-4-73,0 4 258,6-5 49,0 7 8,0 0-63,8 0 0,-4-2-4,7-4 1,1 4 0,5-4 0,1 4 15,-1 2 0,3 0 0,3 0 0,4 0 14,0 0 0,8-6 0,-2 1 0,8 1-15,4 2 1,1 0-1,9-2 1,3-2 9,6 2 0,6-3 0,3-1 1,3 0-14,-2 0 1,5-5 0,3 3-1,3-2 14,3 1 1,-1 1 0,0-4 0,1 3 11,-1-3 1,0 4-1,0-1 1,-1-1-16,-5 2 1,11-3 0,-5 5 0,0 0-14,-3 1 1,1-5-1,-5 4 1,1 0-18,1 1 0,-1-5 0,4 4 0,-3 0-15,-6 1 0,1-7 0,-1 4 1,-2-1 21,-3-1 1,-1 6 0,-2-3 82,-4 1-82,4-6 0,-8 12 1,6-5-1,-4 1 12,-1 0 0,3-6 0,-4 6 0,-2 3-22,-4 1 0,6-4 0,-13 0 0,-4 2-32,-4 2 1,-5 2 0,-1 0 0,-3 0-224,-7 0 0,-10 0 94,-1 0 0,-10 0 0,-2 0 0,-10 0 164,-5 0 0,-18 8 0,-4 2 0</inkml:trace>
  <inkml:trace contextRef="#ctx0" brushRef="#br0" timeOffset="50979">3493 1852 7569,'0'-12'-1298,"0"1"1089,0-3 0,0 5 170,0-3 0,0 6 55,0-6 0,-2 9 16,-4-3 0,4 2-2,-3-2-21,3 4 1,4-6-10,3 8 1,-1 0 157,8 0-43,-8 0 1,6 0-47,-5 0 0,-3 8-38,4 4 0,-4-3 1,-2 3-54,0 2 0,0-5 0,0 3-40,0 2 0,6-5 39,0 3 1,0-6-112,-6 5 134,0-7 0,0 12 0,0-7 0</inkml:trace>
  <inkml:trace contextRef="#ctx0" brushRef="#br0" timeOffset="51844">2218 996 5911,'-9'0'-52,"-1"0"125,4 0-68,4 0 1,-6 8 5,8 4 0,0-3 0,0 3 0,0 2 9,0 1 0,0 3 1,2-1-1,2 3-9,2 3 0,6 2 1,-5 6-1,3-2 3,4 2 0,-5 2 0,1 2 0,0 0-8,0 0 1,-5 0-1,5 2 1,0 2-10,-1 1 0,1 7 1,4-6-1,-3-1-8,3 3 0,0 0 1,-1 5-1,-1-1 9,1 1 1,-3 1-1,0-1 1,-1-1 3,1 2 1,-6-1 0,2 1-1,-2-5 6,2-1 0,-5 3 0,7-3 1,-2 0 8,0 0 0,2-3 0,-4-7 0,3-2-9,3-2 1,-4-5 0,4 3 0,-1-2-3,1-4 1,-6-1-1,4-3-32,-1 1 1,1-1-1,6-1 1,-5-3-59,-1-1 1,4-6 83,-6 5 0,7-7 0,-3 4 0</inkml:trace>
  <inkml:trace contextRef="#ctx0" brushRef="#br0" timeOffset="52654">2760 1415 6030,'6'12'27,"-1"0"1,1-6-1,-6 5 1,0 3 1,0 1 1,0 3 0,0-1 0,0 1-3,0-1 0,6 1 0,2 1 0,-1 2-2,1 3 0,0 5 0,-4-4 0,4 0-12,1 0 1,-3 7 0,4-3-1,0 4-3,-1 2 0,-3-1 0,6 1 0,-1 0-11,-1 0 1,4 0 0,-7 2-1,1 2-8,0 2 0,6-1 1,-5-5-1,3 0 11,0 0 0,-3 0 0,5 2 0,-3 0-9,3-2 1,-4 4 0,-1-10-1,1 2 7,0-2 1,0 2 0,3-6 0,-3 0 2,-2 1 1,3-3 0,-5-6 0,0 1-13,2-1 0,-4 1-45,7-1 1,-7 1 28,2-1 0,-4-5-240,-2-1 265,0-7 0,0 12 0,0-7 0</inkml:trace>
  <inkml:trace contextRef="#ctx0" brushRef="#br0" timeOffset="53211">2987 3197 7116,'-12'-2'-304,"0"-4"1,7 4 398,-7-4 0,6 4-90,-5 2 1,1 2-7,-2 4 1,4-2 0,8 8 29,0 1 0,0 3-18,0 1 1,2 1-7,4-1 0,4-1 0,7-5-6,1-5 0,-1-4 0,1-2-9,-1 0 0,-5 0 0,-1 0-38,3 0 0,2-8 0,-1-3 35,-3-5 0,-4 5 0,-8-1 0,0-2-5,0-1 0,0-3 0,0 1-4,0-1 0,-8 3 0,-4 1-69,-3 3 1,3 7-1,0-2 24,-1 4 0,-1 4 0,1 2 0,3 4-28,2 1 95,2-5 0,-2 12 0,-1-7 0</inkml:trace>
  <inkml:trace contextRef="#ctx0" brushRef="#br0" timeOffset="53369">3161 3197 7569,'12'-2'-77,"-2"-4"-177,-3-6 1,-1 3-356,-6-3 222,0 8 398,0-4-11,0 8 0,8-7 0,2-3 0</inkml:trace>
  <inkml:trace contextRef="#ctx0" brushRef="#br0" timeOffset="53784">3388 3022 7116,'10'0'-651,"6"0"636,-5 0 0,5 0-48,1 0 1,-5 0 0,0 0 96,1 0-49,3 0 0,-1-2 51,-3-4 1,-2 4 68,-5-3 1,3 5-77,4 5 0,1-1 1,-7 8 0,-2 2 0,-2 1 0,-2 3 1,2-1-2,4 1 1,-4-1 0,3 0 0,-3 1-36,-2-1 1,0 1 0,0-1 0,0 1-19,0-1 1,6 1-211,0-1 0,0 1-22,-6-1 256,0 1 0,0-1 0,0 0 0</inkml:trace>
  <inkml:trace contextRef="#ctx0" brushRef="#br0" timeOffset="53992">3563 3249 7455,'-10'-8'-536,"1"7"226,3-5 1,4 2 271,-4-2 0,6 4 64,6-4 0,-2 4 0,7 2 1,3 0-30,1 0 1,3 0 0,-1-2 0,3-2-73,3-1 1,-2-1-1,7 6 75,-3 0 0,6-8 0,-4-2 0</inkml:trace>
  <inkml:trace contextRef="#ctx0" brushRef="#br1" timeOffset="61945">1258 1939 6603,'0'-17'-359,"0"-1"593,0 1-214,0 7 0,0 4 0,-2 12-36,-4 6 1,2 5 0,-8 5 0,-1 3 31,-3 2 1,-7 2-1,0 8 1,0 4-18,-3 5 0,5 5 0,-8 1 1,0 1-13,2-1 0,-4 0 1,7 3-1,1 1-54,-2 2 0,5 1 0,-5-7 0,2 0 67,0 1 0,-1-9 0,7-1 0</inkml:trace>
  <inkml:trace contextRef="#ctx0" brushRef="#br1" timeOffset="62307">1869 1485 7569,'17'0'-253,"-9"8"0,-8 6 0,-9 7 1,-7 8 218,-1 4 0,-3 10 1,-3 3-1,-4 5 63,0 1 1,-6 6 0,5 3 0,-1 1-13,0 4 0,2-4 0,-4 2 0,2 0-43,-2-2 1,4 6 0,-2-4-1,-1 2-49,3-2 1,-4 2-1,6-8 1,0-2 20,0-1 0,1-11 54,7-3 0,-8 4 0,-3-1 0</inkml:trace>
  <inkml:trace contextRef="#ctx0" brushRef="#br1" timeOffset="62622">2375 1677 7569,'-17'18'-52,"0"-6"0,1-1-44,4 3 0,-3 1 1,1 3-1,-5-1 1,-4 3 25,1 3 0,-3 4 1,0 10-1,-2 4 42,-4 5 0,-4 5 0,-4 3 0,-2 2-13,2 3 0,2 5 1,2-4-1,1 0 9,-1 0 1,6-2 0,1-5 0,3-1-1,4 0 0,1-7 1,5-4-1,1-6-371,3-6 403,7 4 0,-12-6 0,7 8 0</inkml:trace>
  <inkml:trace contextRef="#ctx0" brushRef="#br1" timeOffset="62879">2812 1852 7410,'-14'0'-409,"-1"0"1,-6 2 0,-3 4 424,-1 5 1,-6 13 0,2 5 0,-2 2 27,2-2 0,-10 10 0,4-2 1,0 5-50,4 7 0,-2 1 0,4 3 0,-4-1-45,-2 1 1,2-7 0,4 1 0,6-1-18,3-1 1,3 3 0,1-9 0,5-4 66,5-4 0,-4-9 0,0 3 0</inkml:trace>
  <inkml:trace contextRef="#ctx0" brushRef="#br1" timeOffset="63060">2707 2446 7569,'27'-23'0,"-3"-1"0,-7 1 0,-3 7-314,-3 5 237,-7 3 0,2 12-26,-12 8 1,-11 7 0,-12 16 0,-4 0-10,-2 0 1,0 6 0,0-1-1,0-1 101,0-2 0,2-4 1,2-2 10,2-2 0,0-8 0,-6 5 0</inkml:trace>
  <inkml:trace contextRef="#ctx0" brushRef="#br1" timeOffset="63430">2393 1346 7378,'0'-10'-658,"-8"2"1,-3 10 654,-5 4 0,-1 2 0,-1 7 0,-1 1 35,-5 3 1,-3 4 0,-10 1 0,-1 7-44,-3 8 1,-6-3 0,6 7 0,3-2-47,1 0 1,2 1 0,0-3 56,0 2 0,0 7 0,0-3 0</inkml:trace>
  <inkml:trace contextRef="#ctx0" brushRef="#br1" timeOffset="63730">2236 1188 7569,'-18'26'-116,"-7"-7"1,-4 6-109,-4 1 0,-2 3 0,0 9 0,0 5 1,0 0 223,0 0 0,-7 13 0,-3-2 0</inkml:trace>
  <inkml:trace contextRef="#ctx0" brushRef="#br0" timeOffset="84074">1258 2987 6481,'9'-17'-487,"-3"-1"546,-4 9 0,-4-5 8,-4 8 0,5-2 180,-5 3-146,4 3-104,2-6 1,0 16-1,0 3 1,0 5 7,0 1 0,-6 1 0,-2 1 0,0 3-15,1 1 1,-5 2-1,4-4 1,0 3 24,1-3 0,-1-2 0,4-1-15,-2-1 1,0 1 0,4-1-64,-3 1 0,3-1 0,-6 1 39,0-1 0,6-5 1,-4-1-198,5 3 1,-7-4 220,-4 1 0,-3-7 0,-3 2 0,1 4 0,-1-1 0</inkml:trace>
  <inkml:trace contextRef="#ctx0" brushRef="#br0" timeOffset="84256">943 3389 7569,'10'-10'-351,"6"2"1,-14 7-1,5-3 406,1-2 0,-4 0 0,8 6-36,1 0 0,-3 0 0,2 0 0,1-2-8,3-4 0,1 4 1,1-4-1,1 5-112,4 1 1,-3 0 0,3 0-176,-4 0 0,-1-2 276,-1-4 0,1 4 0,-1-6 0</inkml:trace>
  <inkml:trace contextRef="#ctx0" brushRef="#br0" timeOffset="84422">1293 3302 7267,'-10'-8'-642,"-4"4"0,7-6 819,-3 3 1,4-5 0,-6 6-142,-1 2 1,3 2 0,-1 2-116,-3 0 0,4 8 0,-1 4 1,-3 3 2,-1 3 0,-3 5 0,1 2 0,-1 0 76,1 1 0,-9 5 0,-1-4 0</inkml:trace>
  <inkml:trace contextRef="#ctx0" brushRef="#br0" timeOffset="87197">1415 3791 6197,'-8'0'60,"8"0"1,8 0-63,9 0 0,1 0 0,-1 0 18,1 0 1,-1 0 0,1 0-1,-1-2-1,1-4 1,-1 4 0,1-4-23,-1 4 1,-5 2 0,-1 0 10,3 0 0,-4-2 1,1-2-43,3-1 1,-4-1 2,1 6 0,-5 0 17,6 0 0,-8 7 0,1 5 15,-3 4 1,-2-5 0,-2 1 0,-2 1 12,-1 3 1,-3 1 0,2 1-1,-4-1-5,1 1 0,-5-1 0,6 3 13,-1 3 0,-1-4 0,-2 5 1,6-5-33,5-1 1,-5-7-111,0 1 124,0 0 0,6-3 0,0-1 0</inkml:trace>
  <inkml:trace contextRef="#ctx0" brushRef="#br0" timeOffset="87598">1974 3686 6081,'-6'11'98,"0"1"0,0 2-60,-1 1 1,3 3 0,-6-1 0,0 1-12,1-1 0,3 2 1,-4 3-1,0 1-12,1-2 1,5 5-1,-2-3 1,4-2-22,2-1 0,0-3 1,0 1-8,0-1 0,8-1 0,3-5 12,5-5 0,1-4 0,1-2 0,-1 0-25,1 0 1,-1-2 0,1-4 0,-1-5 1,-1-5-1,-5-1-5,-5-1 0,-4 1 4,-2-1 0,-8 3 0,-3 1 1,-5 4-17,-1 3 1,-1 1 0,1 6-1,-1 0 2,1 0 0,-1 0 0,1 2 0,-1 2 40,1 2 0,0 7 0,-1-3 0</inkml:trace>
  <inkml:trace contextRef="#ctx0" brushRef="#br0" timeOffset="88019">2201 3791 7569,'0'-18'0,"2"3"-552,4 3 385,-4-4 0,11 13 181,-7-9 0,6 6 0,-5-4 71,3 3 1,2 1-131,5 6 1,1 0 45,-1 0 0,-7 8 0,-2 3-32,-1 5 0,-5 1 0,4 1 4,-4-1 1,-2-5-1,0-1 13,0 3 0,-6 2 0,-2-1 12,-1-3 1,3 1-1,-4-5-5,2 2 1,-3-4 20,5 5-9,0-7 26,6 4 1,8-8 0,4 0 0,3 0 7,3 0 0,5 0 1,0 0-1,-2 0-109,-1 0 0,3-6 1,0 0-1,-1 2-73,-3 2 1,-1 2 0,-1 0-219,1 0 361,-9 0 0,7 0 0,-6 0 0</inkml:trace>
  <inkml:trace contextRef="#ctx0" brushRef="#br0" timeOffset="88374">2620 3773 7569,'10'0'-1266,"-3"0"1248,-7 0 331,0 0-226,0 8 1,2 2-84,4 7 0,-2-1 1,8-5 39,1-5 0,1-2 1,-1 0-189,-1 2 0,-6-1 114,6-5 0,-3-1 0,5-5 27,-2-6 1,-9 2 0,5 1 0,-2-1 49,0 0 1,0 4 0,-4-3 72,3 1-114,-3 2 0,6 14 0,-8 6 1,0 5-29,0 4 1,6 2-1,0-1 1,-2 5-205,-2 4 0,5 2 226,5 0 0,3 7 0,3 3 0</inkml:trace>
  <inkml:trace contextRef="#ctx0" brushRef="#br0" timeOffset="91098">4663 4070 6226,'0'10'60,"6"-1"0,2-5 1,2 2-1,1 0-11,-1 2 0,5-6 1,-3 5-76,4 1 0,1-6 0,1 6-18,-1 0 1,0-6 0,1 3 51,-1-3 1,1-4 0,-1-3 0,1-5 5,-1 0 0,7-11 0,-1 3 0,0-3-8,2-4 1,-3 0 0,7-6 0,0 1-13,-2-1 1,4-7-1,-6-3 1,1 2-8,-1 2 1,6-4-1,-4-1 1,2-3 25,0-3 0,0-3 1,6-3-1,0-2 10,0-3 1,2-7 0,2 2 0,2-4-13,-3-1 0,5-7 0,-2 0 0,0 2-12,1 3 1,-3-5-1,8-2 1,-1 3-50,-1 3 1,-1-8 0,-5 8 0,2-1-48,-2 1 0,3-8 1,1 11-1,0-3 76,0 0 0,3 2 0,-3 0 0,0 2 26,-1 4 1,1 4 0,-4 10 0,1 3 91,-1 6 0,4 6 1,-2 4-1,-2 4-30,-3 2 1,-1 4 0,2 9 0,2 6-41,2 4 0,-1 2 0,-5 2 0,0 6 8,0 9 1,6 3-1,0 9 1,0 4-96,1 6 0,-5 0 0,6 9 0,-2 4 42,-1 5 1,7 5 0,-4 0 0,-1 8 20,1 2 0,5 5 0,-1 1 0,3 1-1,3 5 0,5-5 0,2 1 0,2-2-1,4-5 1,2-3 0,2-6-1,-2-8-1,-4-7 0,8-1 0,-8-7 1,-2-2 27,0-2 0,-8-10 0,5-4 0,-5-5-14,-2-7 0,-5 3 0,-1-8 0,3-2-47,1-2 1,1-8 0,-3-2 0,-1-2 32,1-3 0,3-10 0,1-5 0</inkml:trace>
  <inkml:trace contextRef="#ctx0" brushRef="#br0" timeOffset="91851">4541 5118 6248,'12'-16'99,"-3"3"-108,-1 1 1,6 2-1,-5-3 51,1 1 1,0 8 0,-4-3-14,5-1 1,5 4 0,1-6 0,1 1-10,-1-1 0,8 4 1,3-4-1,1 1-17,0-1 0,0 0 1,8-3-1,2 1-8,1-2 0,11-1 0,-1-3 0,8 1 15,5-1 1,3-7 0,9-2 0,9-4 6,7-4 0,-42 20 1,1-1-1,5-4 1,0-1-1,3 2 0,1 0-51,1-2 1,0 1 0,2 0 0,0 1 0,3-3 0,0-1 0,3 2 0,0 0 54,1 1 0,0 1 0,4-2 1,0-1-1,-7 2 0,-1-1 0,0 2 1,0 0-15,2 0 1,0 1-1,-2 0 1,-2 1-1,2 0 1,0 1-1,-1 0 1,-1 1-2,-2 0 1,0 1-1,5-1 1,0 1-1,-4-4 1,0 1 0,2 0-1,0 1 1,1 1 0,0 0 1,2-1-1,0 0 0,-1 1 1,0 0-1,2 0 1,0-1 11,2 2 1,1-1-1,1-1 1,0 1-1,-3 3 1,0 1-1,-3 0 1,0 1-41,-5 0 0,0 0 1,0 2-1,-2 1 0,-4 0 1,-1 0-1,-3 2 1,-1 0 3,39-2 0,0 1 1,-13 6-1,-8 0 17,-4 0 0,-14-6 0,9 0 0,-1 2 0,-4 2 0,-3 2 0</inkml:trace>
  <inkml:trace contextRef="#ctx0" brushRef="#br0" timeOffset="92565">8575 2882 7185,'-9'0'-346,"1"0"1,8 2 372,0 4 1,6-2-1,1 6 13,3-2 0,-4 5 0,4 1 0,-3 5-6,-3 4 0,4 10 0,-2 0 0,-2 6 14,-2 0 0,3 6 0,1 1 0,0 5-125,2 1 1,-4-1 0,7-3 0,3-1-58,2 1 0,1-3 0,0-1 0,1-1 134,-1-4 0,1 6 0,-1-1 0</inkml:trace>
  <inkml:trace contextRef="#ctx0" brushRef="#br0" timeOffset="93532">8680 4349 7569,'-8'10'0,"4"-2"-91,-7-8 1,7-2-468,-2-4 417,4 4 0,0-6 153,-4 8 1,2 0 0,-7 0 29,-3 0 1,5 0-43,-3 0 0,6 0 90,-6 0-86,9 0 1,-3-1 7,12-5 1,-3 2 0,9-6-1,2 2 0,1-3 0,3 5 1,-1 2-34,1 2 1,-1 2-1,1 0-41,-1 0 0,-5 8 0,-3 3 4,-1 5 0,-2 1 1,-6 1-1,0-1 45,0 1 0,-2-1 0,-4 1 11,-5-1 0,1-1 1,0-3 107,2-1 1,-3-6 129,5 5-199,-8-7 1,14 4 16,0-8 0,8 0 1,10 0-60,-1 0 1,0-2-1,1-2-102,-1-2 1,7 1 0,-1 5-1,-2 0 107,-1 0 0,-3-8 0,1-2 0</inkml:trace>
  <inkml:trace contextRef="#ctx0" brushRef="#br0" timeOffset="93724">9117 4384 7364,'0'-9'-1265,"0"1"1143,0 8 122,0 0 0,-8 0 0,-2 0 0</inkml:trace>
  <inkml:trace contextRef="#ctx0" brushRef="#br0" timeOffset="93940">9326 4175 6124,'18'0'285,"-1"0"1,-1 8 0,-3 3-1,-1 5-371,1 1 0,-5 3 1,0 3-1,-2 6-137,0 4 1,-1 2 222,-5 0 0,0 0 0,0 0 0</inkml:trace>
  <inkml:trace contextRef="#ctx0" brushRef="#br0" timeOffset="94967">6881 1276 7569,'-2'9'-468,"-4"-3"1,5-6 0,-5-6 519,4-5 0,8 1-36,-1-2 0,1 7 1,-4-5-9,4 2-9,-4 2 0,12 8 1,-9 4-18,-1 6 1,4-3-1,-2 3 1,-2 4 24,-2 5 1,-2-2 0,0 7 0,0-1 27,0 4 1,0 4 0,0 2 0,0 0-24,0 0 1,0 0-1,2 0 1,1 1 42,3 5 1,6-2-1,-4 6 1,1-1-7,5 1 0,-4 1 0,1 7 0,3-1-13,1 1 1,-3-1-1,0 2 1,-1 3-25,-1 1 1,6 6 0,-7-4-1,3 2 9,0 4 1,-1 0 0,5 0 0,-3-2-27,-1 2 1,0 2-1,3 2 1,-1 0-17,-3 0 0,-1-2 1,4-3-1,-3-2 34,3-3 1,-4-4 0,1-7 0,1-3 3,-2 3 1,5-7 0,-5-1-1,1-4-17,1-2 1,-6 0 0,6 0 0,-1 0 1,-1 0 0,0-1 0,-7-1 0,5-1-11,2-3 0,-6-2 1,4 4-1,-3-4-8,1-2 0,2 4 1,-4-3-1,2-1 7,-2 0 0,3-2 0,-1-5 3,-2-1 0,4 1 59,-2-1 0,1-1-20,-1-5-236,-4-3 0,8-8-320,-4 0 524,-4 0 0,13 0 0,-5 0 0</inkml:trace>
  <inkml:trace contextRef="#ctx0" brushRef="#br0" timeOffset="95451">7580 4838 7569,'-18'18'-1593,"1"-1"1659,-1 1 0,3-1 1,3 1-1,6-1-11,4 1 0,2-1 0,0 1-18,0-1 0,0 1 0,2-1 1,4-1 9,6-5 1,-2 5 0,1-7 0,3 1-3,1-4 0,3-4 1,-1-2-1,1 0-33,-1 0 0,-1-2 0,-3-2 0,-1-4-41,2-1 0,-1-3 0,-1-5-7,-6-1 0,-4 1 0,-2-1 1,0 1 0,0-1 0,-6 1 0,-2-1 1,-2 1-15,-3-1 1,-3 3 0,-1 1-62,-1 3 0,-5 7 1,0-2-1,1 6 33,3 6 1,1 1 0,1 7 76,-1-2 0,9-1 0,1 7 0</inkml:trace>
  <inkml:trace contextRef="#ctx0" brushRef="#br0" timeOffset="95644">7807 4943 7397,'0'-17'-1233,"0"5"1252,0 1 0,2 5-172,4-6-31,-4 8 184,13-4 0,-5 16 0,7 2 0</inkml:trace>
  <inkml:trace contextRef="#ctx0" brushRef="#br0" timeOffset="96461">7964 4838 6421,'17'-7'-15,"1"3"1,-1-6 0,1 0 0,-1 3 0,1-1 0,-1 2 0,1 0 81,-1 0 1,1-5-32,-1 5 0,-5 0 1,-3 4-1,1-2-21,0-1 1,-4-1-18,5 6 0,-7 2 0,4 2 0,-2 3-1,0 3 1,-1 2 0,-5 5-1,0 2-3,0 5 0,-1-5 0,-3 4 1,-2-1-2,2 1 1,-4-3 0,2 3 0,2-4-61,3-1 1,-5-1 0,0 1-316,2-1 382,2 1 0,-6-1 0,-1 0 0</inkml:trace>
  <inkml:trace contextRef="#ctx0" brushRef="#br0" timeOffset="96626">8156 4996 7379,'18'-12'-178,"1"2"1,4 1-1,6-1 1,4-2-174,2 3 0,0-7 351,0 4 0,0-3 0,0-3 0</inkml:trace>
  <inkml:trace contextRef="#ctx0" brushRef="#br0" timeOffset="97143">7108 2498 7341,'0'-11'-1420,"-2"1"1418,-3 2 0,3 0 1,-6 5 129,0-3 1,6-2 77,-4 2 1,4-4-89,2-7 0,2 7 0,4 2-70,6 1 0,5-1 0,5-6 0,3 3-43,2-3 1,10 4 0,7-1-1,5-3-28,3-1 1,-1-3 0,13 1 0,0-1-50,-2 1 0,10-1 1,-6 3-1,-2 1-20,-2 3 0,-6 7 0,-9-2 0,-8 4-427,-8 2 519,2 0 0,-14 16 0,6 3 0</inkml:trace>
  <inkml:trace contextRef="#ctx0" brushRef="#br0" timeOffset="97348">7388 2725 7569,'-18'16'-1112,"1"-5"1090,7 5 1,12-14 0,15 4 0,11-4 60,5-2 0,4-8 1,1-4-1,5-3-34,2-3 1,7 1-1,6-1 1,0 1-32,3-1 1,-5-3 0,6 2 0,-4 3-76,-7 1 1,-1 5 0,-11 0 0,-6 2 100,-8 5 0,2 1 0,0 2 0</inkml:trace>
  <inkml:trace contextRef="#ctx0" brushRef="#br0" timeOffset="97553">7440 3057 7569,'-25'21'0,"5"-5"-228,7-6 0,9-3 208,-2-1 0,6-4-10,6 4 1,6-4-1,13-4 1,10-4 19,9-5 1,9-7-1,5-3 1,6-3 37,4 3 1,2-2 0,-2 3 0,-2 5-167,-2-1 0,-14 7 1,1-1-1,-7 2-283,-5 4 421,-10 2 0,-4 2 0,-7 0 0</inkml:trace>
  <inkml:trace contextRef="#ctx0" brushRef="#br0" timeOffset="97761">7510 3581 7116,'-8'27'-881,"6"-7"1053,-4-9 1,12-7-1,8 2 1,5-4-272,5-2 0,9 0 0,1 0 0,11-2 94,6-4 0,1-4 1,2-7-1,3 0-26,1-1 1,8-1 0,-2-3-1,2-1 24,-2 2 1,2 3-1,-8 5 7,-2 1 0,-1 0 0,-3-5 0</inkml:trace>
  <inkml:trace contextRef="#ctx0" brushRef="#br0" timeOffset="97990">7667 3878 6096,'12'0'93,"-1"0"1,3 0 13,2 0 1,11-6 0,8-2 0,7-1-144,3-5 1,11-1 0,-1-5 0,3-1 6,2-2 0,6-1 1,-4 5-1,0-3-121,-4-1 1,1 0 149,-7 5 0,4 1 0,-11 0 0</inkml:trace>
  <inkml:trace contextRef="#ctx0" brushRef="#br0" timeOffset="98485">6881 1974 6287,'0'-17'336,"0"-1"0,0 7-302,0-1 1,2 6 0,4-3-17,6 1-20,3-6 1,10 6 0,5-5 0,1 1-13,-2-1 1,6 3-1,-2 0 1,3 3-111,-3 3 1,8-4 0,-8 2 0,0 2-1,-2 2 0,-8 2 1,5 0-1,-3 0 124,-4 0 0,6-8 0,1-1 0</inkml:trace>
  <inkml:trace contextRef="#ctx0" brushRef="#br0" timeOffset="98891">6846 1625 7114,'-11'0'-355,"-1"0"1,8-8 0,-4-1 414,1-1 0,5 0 0,-2 6 0,6-3-48,4-3 0,9 4 0,1-4 0,5 1-21,0-1 1,6 0 0,5-3 0,4 3 5,5 2 1,8-3 0,-3 3 0,5 0-303,1 0 305,0 2 0,1-1 0,-1-3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09.7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36 6192,'0'-12'202,"2"2"809,4 2-1593,-4 3-219,5 5 801,-7 0 0,0 7 0,0 3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10.0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1 123 7569,'0'18'0,"0"-9"-103,0-1 1,1-8-219,5 0 308,-4 0-330,6 8 253,-8-6 0,2 5-24,4-7 1,-2 0-5,7 0 1,1 0-1,3-1 118,-3-5 0,4-4 0,-7-7 0</inkml:trace>
  <inkml:trace contextRef="#ctx0" brushRef="#br0" timeOffset="252">350 18 7569,'10'0'-1359,"-3"0"1132,1 0 673,-6 0 177,6 0-527,-1 0 0,-3 0 0,8 0-13,2 0-14,1 0-59,3 0 1,-1 0-15,1 0 60,-1 0 9,0 0-23,9 0 45,-7-7-29,6 5-212,-7-6-81,-1 8 0,7 0-50,-1 0-136,0 0 244,-5 0 1,-7 0 176,1 0 0,-1 0 0,7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45.9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420 35 6073,'0'-10'-3,"-8"-3"55,-4 7 0,3 0 0,-3 6 17,-2 0 0,-1 0 0,-3 0-24,1 0 1,-6 0 0,-1 0 0,3 0 7,2 0 1,-5 0 0,1 0-1,2 0-12,1 0 0,3 2 0,-1 2 0,3 4-63,3 1 0,-3-3 0,5 6 1,-2 0 44,1-3 0,5 7 0,-4-5-11,2 5 0,3 1 0,5 1 0,0-1-22,0 1 0,0-7 0,0 1 0,0 2 6,0 1 1,2-3 0,3-2-1,7-1-2,4 1 0,-5-6 1,1 2-1,1-3-12,3 3 0,1-4 0,1 4 0,-1-4 3,1-2 0,-1 0 0,1 0-98,-1 0 0,1 0 74,-1 0 1,1-8-11,-1-3 1,1-5 49,-1-1 0,-1-1 1,-3 1 42,-1-1 0,-3 1 0,5-1-23,-2 1 0,-8 5 0,3 2 1,-1 1 29,0-1 1,0 4-19,-6-5-95,0 7 16,0-4 185,0 8 0,-6 8-97,0 3 0,0 5 0,6 1 1,0 1-12,0-1 0,2-5 1,2 0-7,2 1 0,6 3 0,-5-1 7,3-3 0,2 1-32,5-7 0,1 0 0,-1-6 4,1 0 0,-1-2-21,0-4 1,1-3-191,-1-9 0,-1 1-483,-4-1 690,-5 1 0,-7-1 0,0 1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05.1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1 646 7569,'9'0'-908,"-1"-2"1296,-8-3-282,0 3 28,0-6 1,2 20-132,4-1 0,-4 9 1,4-9-1,-5 5-1,-1 1 0,0 1 0,0-1 0,0 1 6,0-1 0,0 1 0,0-1-50,0 1 51,0-9 0,0 7 0,0-5 1,0 5-3,0 1 0,0-5 1,0 0 8,0 1 1,6-3 27,0 2 66,0-9-93,2 13 9,-6-14 6,5 6 0,-1-6-11,0 3 1,8-3 7,-3 4-47,5-4 38,-7-2 0,7 0 0,-6 0-10,7 0 8,1 0-7,-1 0-216,1 0 210,-1 0 2,8 0-8,-5 0 6,5 0-12,-8 0 4,1 0 0,-1 0-365,1 0 169,-1 0 0,1 0 138,-1 0 1,1 0 0,-1 0-1,1 0-565,-1 0 626,0-8 0,9-1 0,1-9 0</inkml:trace>
  <inkml:trace contextRef="#ctx0" brushRef="#br0" timeOffset="274">140 821 7569,'-9'8'-198,"1"-6"1,8 4 0,2-10-2,4-2 1,-3 0 311,9 6-124,-8 0 0,11 0 0,-3 0 0,4-2 48,1-4 1,1 4 0,-1-3 0,2 3-84,5 2 0,-5-6 1,6 0-1,-1 2-535,-1 2 581,0-6 0,2-1 0,3-9 0</inkml:trace>
  <inkml:trace contextRef="#ctx0" brushRef="#br0" timeOffset="556">123 577 7569,'-10'0'-845,"2"0"0,10 0 708,4 0 508,4-8-103,-1 6 1,7-6 63,-4 8-293,-5 0 0,3 0 0,-4-2-30,6-4 0,3 4 0,3-3 0,-1 3-76,0 2 1,7 0-1,1 0-390,2 0 367,-5 0 1,11 0 0,-4 0-1,2 0 90,-2 0 0,4 0 0,-6 0 0</inkml:trace>
  <inkml:trace contextRef="#ctx0" brushRef="#br0" timeOffset="839">804 664 7569,'10'0'-58,"-3"0"1,-5 6 306,4 0 1,-2 1-1,8-1-380,1 6 0,3-3 1,1 1-1,1 0-78,-1 0 0,1-5 0,-1 7 0,1 0 127,-1-3 0,6 5 0,1-6 126,-3 1-111,-2-5 71,-1 12 22,-1-14-299,8 13 1,-5-13 272,3 4 0,-3 4 0,-3-1 0</inkml:trace>
  <inkml:trace contextRef="#ctx0" brushRef="#br0" timeOffset="1166">1240 611 7111,'-11'6'-957,"-1"0"1163,-1-2 0,3-2 0,-2 0-209,-1 4 1,-1-2 0,1 5 0,1 1 23,-2 0 0,5 1 0,-3 5 0,-2-3-15,-1-1 1,3 0-1,1 5 4,-3 1 1,0 5-62,3 0 97,-5 1-190,7-7 10,-1 0 153,-6 1-1,14-1-18,-5 1 18,-1-8-21,6 5 3,-6-5 0,8 7 0,0 1 0</inkml:trace>
  <inkml:trace contextRef="#ctx0" brushRef="#br0" timeOffset="1756">1677 681 5794,'0'-9'275,"-2"-5"0,-4 8-218,-5 2 1,1 2 0,-2 2 0,-1 0 2,-3 0 0,5 0 0,-1 0 0,-2 2 14,-1 4 0,-3-2 1,1 8-25,-1 1 1,3 3-1,1 1 1,5 1 100,1-1-146,2 1 0,6 5 0,0 0-3,0-1 1,0-9-1,2-1 1,4 1-15,5 3 0,-1-1 0,2-1 1,1-4-100,3-3-10,9-1 128,-5-6 1,5 0-177,-8 0-5,8 0 148,-5 0-88,13-7 76,-14 5-10,6-14 20,-7 6 0,-1-15-44,1 6-13,-1-6 42,-7 7 132,6 1-107,-14-1 0,7 3 1,-5 1 136,2 2-158,0 8 23,-6-11 219,0 13-174,0-6 14,-8 8 1,0 2 0,-3 4-13,5 6 1,4-3-1,2 3-33,0 2 0,0 1-79,0 3 1,8-1-1,3-1-42,5-5 0,1 3 0,1-8 0,-1-2 12,1-3 111,-1-1 0,1 0 0,-1 0 0</inkml:trace>
  <inkml:trace contextRef="#ctx0" brushRef="#br0" timeOffset="2469">2149 681 7569,'9'-9'-497,"-1"1"650,-8 8 0,2 0-307,4 0 1,-4 8-1,4 3 127,-4 5 1,-2-5 0,0 1 26,0 2 1,5 1-1,1 3 34,-2-1-82,6 1 62,-8-1-5,5-7 12,-7 5-8,8-13 12,-6 14-179,6-14 162,-8 5-5,0 1-85,8-6 74,-6 6 0,7-16 0,-5-3-13,2-5 0,2-1 42,-2-1 0,-4 1 0,5-1-20,1 1 5,-6-1-7,14 1 38,-7 7-37,1-5 2,6 13 53,-7-14-51,1 14-1,5-6 3,-5 1-16,8 5 17,-9-6-3,7 8 11,-6 0 1,7 0 5,0 0-16,1 0 1,-6 2 0,-1 2 0,1 3-2,-2 3 1,5 2 0,-3 5 2,3 1 1,-3-7 0,-2 1 5,-3 2-3,7-7 1,-12 9-1,6-6-189,-1-1-22,-5 7 191,6-6-20,-8-1 15,0 7 0,6-12-21,0 7-7,0-7-7,-6 4 173,0-8-57,0 8-79,0-6 102,0 5 0,0-20 0,0-5-67,0-3-10,7 4-46,-5-1 1,12 1-38,-8-1 78,7 1-4,-3-1 0,2 3-4,-1 3 4,1-3-13,5 5 0,1-6-11,-1 5 0,1 1 126,-1 4 1,-5 4-127,-1-4 1,1 4 0,6 2-1,-1 0 1,1 0-34,-1 0 1,-5 6 29,-1 0 1,-5 6 0,6-5 0,-1 3 0,1 4-98,0 1 0,-8 3 1,1-1 5,-3 1 1,-2-7-1,0 1 115,0 2 0,8 1 0,2 3 0</inkml:trace>
  <inkml:trace contextRef="#ctx0" brushRef="#br0" timeOffset="2773">3231 681 6273,'10'-7'-534,"0"5"534,-4-4 351,-4-4-150,5 8 32,1-6-260,-6 8 102,6 0 0,-2 2 0,-1 4 1,1 6-19,2 3 0,-6 3 0,6-1 0,-2 3-26,-1 3 1,3 2 0,-4 6-1,2-2-17,-2 2 1,0 2 0,-1 2 0,3-2 5,-2-4 18,-2 4-156,-2-5 55,8 6 1,-6-4-125,4-1-18,-4-8 196,5 12 1,-5-14-130,4 5 1,-2-5 15,2-1-85,-4-1 163,6-7-60,-8 5 104,0-13 0,0 6 0,7-8 0,3 0 0</inkml:trace>
  <inkml:trace contextRef="#ctx0" brushRef="#br0" timeOffset="3120">3284 751 7569,'15'-19'-650,"-1"-3"0,-2 1 631,1 6 0,3-3 1,-1 6-1,-1-1 39,-3 1 1,1-1-1,6 7 1,-3 0 26,-3-2 0,3 6 1,-3-4-24,3 5 0,3 1 0,-1 0 1,1 0 22,-1 0 1,7 0 0,-1 0-38,-2 0 0,-3 7 1,-5 5-38,-1 3 0,-8-3-6,2 0 1,-5-1 48,-1 7 0,0 5-30,0 0 0,-5 1 1,-3-7-1,-2 1 1,-3-1-1,-5-1 1,-3-3-5,-2-1 0,-1-6 0,7 3 16,-1-1 0,1-2-4,-1-6 1,1 0-19,-1 0 0,1 0 1,0 0-1,1-2 24,4-4 0,5-3 0,7-9 0</inkml:trace>
  <inkml:trace contextRef="#ctx0" brushRef="#br0" timeOffset="3682">3738 769 7340,'17'17'-388,"-1"-5"1,-3-3 0,-1-1 473,2-4 0,-5-2 0,3 0-71,2 4 1,1-4 48,3 4 0,-1-4-166,1-2 0,-7 0 57,1 0 74,-1 0-73,7-8 70,-1-2-16,-7-7-2,6 7-8,-14-6 14,13 7-24,-13-17 10,14 7 0,-15-8 0,7 6-1,0-3 1,-6-7-1,4 2 1,-2-4-1,0-2 30,1 0-23,1-7 0,-4 5-9,4-4 0,-4 4 10,4 2 225,-4 0-219,-2 0 1,0 8-1,0-6 110,0 6-100,0 0 0,0 2 3,0 7 5,0 8 16,0-5-100,0 5 91,0 0-10,0-5 1,0 13-116,0-6 1,0 22 0,-2 3 121,-4 3 1,4 5-39,-4-2 1,4 6 0,0-3 0,-2 1 0,-1 2 0,-1 0-1,0 0 74,0 2 1,0 2 0,6 2 0,0 0-56,0 0 0,0 0 0,0-2 1,0-2-17,0-2 1,0-6 0,0 4 0,2-1-11,4-5 0,-2-2 0,8-3 0,-1-3 0,-1-1-126,5 0 1,-5-3 1,8-3 1,-1 2-91,0-2 0,1 0 89,-1-6 135,1 0 0,7-8 0,2-2 0</inkml:trace>
  <inkml:trace contextRef="#ctx0" brushRef="#br0" timeOffset="4251">4436 611 7569,'10'0'-1377,"6"0"1148,-14 0 229,5 0 58,-7 8 1,8-6 748,4 4-533,-4-4-748,-1-2 228,1 0 131,2 0 255,-1 0-88,7 0-17,-6 0 9,-1 0-17,7 0 17,-6 0-133,7 0 120,-7 0-15,5 0 9,-5 0-105,7-8 113,-7-2-8,6 1 2,-7-7-217,1 14 184,-2-13 0,-2 5-63,0-7 69,-1-1-24,-5 1 119,0 7-91,0-6 1,-7 9 0,-5-5 0,-4 6 3,-1 4 0,-1 2 1,1 0 8,0 0 0,-1 0 0,1 2 20,-1 4 1,1 4-2,-1 7 1,3 1-1,3-1 1,4 1-20,1-1 1,5 1 0,-4-1 0,4 0-4,2 1 1,0-1 0,0 1 0,0-1 32,0 1 1,0-1 22,0 1 1,2-1 0,4-1 3,5-5 0,5 3-31,1-8 0,1 5 0,-1-5 0,1-2 92,-1-2 0,6-2-88,1 0-3,-1 0-1,-6 0-198,1 0 177,-1 0 1,-5 0-299,0 0 176,-8 0 1,11 0 0,-5-2 99,-1-4 0,-1-3 0,-8-9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32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1 716 7339,'12'0'-391,"-1"0"0,-5-2 558,6-3 0,-1 3-101,7-4 0,-3 2 0,-1 0 0,-2-2-64,1 2 0,3-3 0,-1-1 1,-1-2-66,-3-3 1,-1 3 0,4-2 0,-5-1 59,-1-3 1,4-1-1,-4-1 2,1 1 1,-5-1 0,4 1 20,0-1 0,-6 1 198,3-1-146,-3 1-136,-2 7 1,-2 2 76,-3 8 1,3 8-1,-4 4-2,4 3 0,2 3 0,0-1 8,0 1 1,0-1 0,0 1-1,0-1-8,0 1 1,8-3-1,1-1 1,3-5-90,0-1 1,-1 4-1,7-4-55,-1 1 1,1-5 0,-1 2-97,1-4 0,-3-4 1,-1-4 228,-3-5 0,1-5 0,5-1 0</inkml:trace>
  <inkml:trace contextRef="#ctx0" brushRef="#br0" timeOffset="198">228 227 7569,'-10'0'-1282,"2"-7"1438,8 5-156,0-6 0,8 8 0,2 0 0</inkml:trace>
  <inkml:trace contextRef="#ctx0" brushRef="#br0" timeOffset="628">612 18 7343,'10'-8'-1215,"5"6"1720,-13-6-412,6 8 0,-8 2 1,0 4-27,0 6 1,0 3-1,0 3 1,0-1 1,0 1 0,6 1 0,0 2 0,-2 3-123,-2-3 0,-1 4 0,3 0 0,2 1 32,-2-1 1,-2 4 0,-2-6 0,2-1-12,4-3 1,-4 4 0,4 1 0,-5-3 16,-1-2 1,0-1 0,2-1 0,2 1-5,2-1 0,0 1 0,-6-1 0,0 1-75,0-1 1,0 1 0,-2-1-156,-4 0 1,4-5 249,-4 0 0,-1-6 0,1 5 0,-8-7 0,5 4 0</inkml:trace>
  <inkml:trace contextRef="#ctx0" brushRef="#br0" timeOffset="1050">525 489 7266,'-10'0'-1237,"2"-2"1477,8-3 0,2 3-141,4-4 1,-2 4 0,8 2-43,1 0 0,-3 0 1,2-2-40,1-4 1,3 4 0,1-4 0,1 4 15,-1 2 1,1-2 0,-1-1-131,0-3 111,1 0 0,-1 6 1,1 0-1,-1 0 5,1 0 1,-1 0 10,1 0-137,-1 0 0,-1 2-108,-5 4 0,-3-2-106,-8 7 36,0-7 284,0 4 0,-8 0 0,-1 1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28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141 141 6192,'7'-10'0,"3"2"0</inkml:trace>
  <inkml:trace contextRef="#ctx0" brushRef="#br0" timeOffset="269">210 53 7569,'0'-9'-1606,"6"-1"1611,0 4 0,0 2 483,-6-7 119,0 7-249,0-4-242,0 8 0,0 2-61,0 4 1,0 3 0,0 11-1,0 1-56,0 2 1,0 1 0,0-5 0,2 2-22,4 3 0,-4 5 0,3-6 1,-3-2-33,-2-1 1,6-3-1,0 3 41,-2 3 0,4-4 0,-2 5-345,-3-5 0,5-1-432,-2-1 790,0-7 0,-6-3 0,0-7 0</inkml:trace>
  <inkml:trace contextRef="#ctx0" brushRef="#br0" timeOffset="894">1 245 6355,'12'0'205,"-1"0"1,-5 0-1,6 0-52,1 0-68,-5 0 1,15 0-10,1 0-46,-1 0 1,2 0 0,-7 0-17,-1 0 61,0 0-73,9 0 1,-5 0-188,8 0 247,-7 0-233,11 0 209,-14 0 0,6 0-34,0-7-113,-5 5-18,13-6 135,-14 8-39,14 0-7,-13-8 30,5 6-26,-8-6 77,1 8-56,-1 0 0,1 0-16,-1 0 86,-7 0-66,-2 0-4,-8 0 37,0 0-25,7 0 8,-5 0 3,6 0-10,-16 0 64,6 0 0,-7 0 0,5 2 0,-4 2 21,-2 2-65,6 0 8,-11-6-78,13 0 72,-14 8 2,14-6-34,-13 5 28,13 1-1,-14 2 1,15 0-25,-15 5 27,14-13-22,-13 14 18,13-7 49,-6 1-53,0 5-5,6-5 79,-6 0-69,8 5-2,0-13 7,0 14-6,0-6 15,0-1 1,0-1 0,8 0 0,4 1 0,3 1 64,3-4-63,-1-4-6,1-2-148,-1 8 1,1-6 124,-1 5-234,1-7 106,7 0-2,-6 0 93,6 0-332,-7-7 146,-1 5-11,-7-6-152,6 0 151,-7 6 231,1-13 0,-2 5 0,0-7 0,1-1 0</inkml:trace>
  <inkml:trace contextRef="#ctx0" brushRef="#br0" timeOffset="1061">752 123 7569,'0'-17'-302,"-6"5"57,0 0 1,0 7 101,6-7-28,-7 8 36,5-4 0,-6 10 135,8 4 0,-8-4 0,-2 6 0</inkml:trace>
  <inkml:trace contextRef="#ctx0" brushRef="#br0" timeOffset="1832">961 228 6792,'0'12'85,"0"-1"1,0 1-142,0 5 4,0 1 0,0-7 61,0 1 1,0 0-27,0 5-19,0 1 34,8-9 9,-6-1 14,6-8 1,-8-8 0,0-3-21,0-5 0,2-1 0,2-1 5,2 1 1,5-1-1,-3 3 1,0 1 9,-1 3 0,5 5 0,-4-4-54,2 2 43,1 2-9,-1-1-6,5 5 11,-5-6 0,2 8 3,-1 0-12,1 0 11,6 0 0,-9 0 54,7 0-54,-7 0 0,1 0 1,6 0 21,-5 0 1,-1 6-19,2 0 0,-3 7 28,3-1-33,4-4 1,-14 7 0,5-5-3,1 0 9,-6 5 5,6-5-50,-8 7 45,0 1 2,0-9-86,0 7 80,0-6-1,0 7-8,0-7-1,0 5 0,-2-11-99,-4 8 98,4-8-7,-6 3 3,8-7 7,0 0 0,0-7 1,0-5-1,0-3 0,0-3-19,0 1 0,2 5 0,2 0 13,2-1 0,6 3 12,-7-2-11,9 1 45,-4 1-17,7-5 0,1 7-4,-1-4 0,1-1 29,-1 7-36,0-8 9,9 12 0,-11-7 0,8 3 0,-7 4 1,7-4-1,-3 4 0,-3 2 1,1 0 48,-1 0 0,-1 8 0,-3 1-54,-1 1 1,-6 6-34,5-5 1,-7 5 0,2 1-1,-4 1-77,-2-1 0,-2 1 65,-4-1 0,2-5-127,-7-1 1,5 1 40,-6 6 0,3-7-96,-3 1 1,-2-6 213,8 5 0,-7 1 0,3 5 0</inkml:trace>
  <inkml:trace contextRef="#ctx0" brushRef="#br0" timeOffset="2358">1852 280 6667,'12'0'-789,"-1"2"856,3 4 1,2-4 0,1 4-5,0-4 1,-5-2-1,0 0 14,1 0 1,3 0-17,1 0 1,1-6-243,-1 0 207,1-7 12,-9 11-22,7-6-5,-14 0 6,6 6-4,-8-6 3,0 1-18,7 5 160,-5-6-82,6 8 1,-10 0-50,-4 0 1,-3 0-74,-9 0 61,1 0 1,-1 0-10,1 0 0,5 0-2,0 0 0,3 2 42,-3 4 1,-1-2-40,7 7 1,-6-5 2,6 6 0,-5-7 7,5 7 1,-2 0 46,2 5 1,4-5-13,-4 0-27,5-1 1,1 7 16,0-1 46,0-7-66,0 5 0,0-11 31,0 8 0,0-6-18,0 5 1,1-7 0,5 2 0,4-2 98,0 2 3,5-4 1,-11 5-50,8-7 0,-1 0 8,7 0 1,-1 0-20,1 0 1,-7 0 89,1 0-250,0 0 225,5 0 0,1 0-734,-1 0 592,-7 0 0,-2 8 0,-8 2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26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315 278 7569,'9'0'-250,"-1"-2"1,-6-4 41,4-5 531,-4 3-164,6 0 1,-10 10-103,-4 4 0,4-2 0,-6 7-30,0 3 1,6 1-1,-3 3 1,3-1-132,2 1 1,0-1-1,0 1-62,0-1 1,0 1 0,0-1-109,0 1 0,0-7-286,0 1 560,0-1 0,0-1 0,0-2 0</inkml:trace>
  <inkml:trace contextRef="#ctx0" brushRef="#br0" timeOffset="387">35 243 5981,'-9'0'284,"1"-2"-146,8-4 1,-2 4 55,-4-4 0,4 3 330,-4-3-438,4 4 1,4-6 0,4 8-59,6 0 1,5 0 0,4 0-4,3 0 0,-1 0 1,-4 0-1,3 0-65,1 0 0,6 0 1,-4 0-1,3 0-82,3 0 0,0 0 0,-2 0 0,-4 0-64,0 0 0,-3 0 0,5 0 0,-2 0-293,-4 0 364,7 0 115,-9 0 0,6 0 0,-7 0 0,7 0 0,2 0 0</inkml:trace>
  <inkml:trace contextRef="#ctx0" brushRef="#br0" timeOffset="941">699 33 7569,'-2'-9'-101,"-2"1"-566,-2 0 655,0 6 0,6-4 96,0 12 1,0-2-1,0 8-10,0 1 0,0 3 0,0 1 0,0 1-22,0-1-14,0 1 15,0-1 0,6 1-69,0-1 0,2 1 1,-4 1-65,1 4 70,1-3 1,-4 5 0,2-8 0,2 1 71,-2-1-81,-2 1 48,-2-1-154,8 1 1,-7-1 98,7 1-110,-8-9 121,0 7 3,0-6-13,0-1-41,0-1 45,0 0 14,0-6 0,-2 7-34,-4-3 90,5-4-79,-7 6 24,0-8 1,6-2 0,-4-4 14,4-5 1,2 1-1,2-2 1,2-1 4,2-3 1,8-1 0,-3-1 10,5 1 0,-5 5 0,1 0 0,2-1 0,1-1 1,3 1-11,-1 1 0,0 8 1,1-2-1,-1 4 1,1 2-1,-1 0 1,1 0 25,-1 0 1,1 0 0,-1 0 1,1 0 1,-1 8-57,1 4 0,-3 3 0,-3 3 0,-4-3-58,-1-3 1,-5 3-1,4-3 28,-4 4 0,-2 1-240,0 1 1,0-1 0,-2-1 282,-4-5 0,4 5 0,-5-7 0</inkml:trace>
  <inkml:trace contextRef="#ctx0" brushRef="#br0" timeOffset="1508">1275 365 5986,'10'0'510,"0"0"-466,-5 0 0,-1 0 1,8 0 4,2 0 0,-5 0 0,3 0 1,1 0 1,3 0 0,-4 0 0,-1 0-41,3 0 0,1 0 0,3-2-20,-1-4 0,1 5 0,-3-7 0,-1 2-7,-3 0 0,-5 0 1,4 4 121,-2-3 1,-2 1-34,-6-8-23,0 0 0,-2-3-14,-4 3 1,-4-1-70,-7 7 1,-1 0 0,1 6 23,-1 0 0,1 2 0,-1 4 13,1 5 1,5 3-1,3 0 1,-1-3 2,0 3 1,6-5-1,-2 3 12,4 2 1,-3 1 0,-1 3 0,2-1-1,2 1 1,2-1-1,0 1 1,0-1 15,0 0 0,6-5 1,0 0-1,-1-1 13,3-1 1,-6 0 0,6-6 0,-2 3-9,0 3 1,7-6 0,-3 4 0,2-2 68,-1-1 1,1 1 0,5-6-60,1 0 1,-1 0 0,1 0-1,-1-2 40,1-4 0,-1 3 0,1-7 5,-1 2 0,0-3-124,1 5 0,-6-2-566,-1 2 0,-7 6 596,2 0 0,-12 8 0,-4 9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39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228 140 5975,'17'0'70,"-5"-6"1,-2-2-17,-3-2 1,5 5 0,-4-5 24,1 2 0,-3-5 88,6 1 0,-8 2-117,2-1 0,-4 5 1,-4-4-38,-4 2 1,2 3 0,-6 3 0,1-2-37,-1-2 1,-2 0 0,-5 6 37,-1 0 0,1 0 0,-1 0 10,1 0 1,-1 0 0,1 0-1,-1 2-1,1 4 0,0-2 1,-1 5-1,1 1-11,-1 0 0,3-4 0,1 5-13,2 3 1,9 1 0,-3 3-23,4-1 1,2 1 35,0-1 1,2-1-1,4-3 8,5-1 1,5-2-1,1 1 18,1-5 1,-1-4 0,1-2-50,-1 0 0,-5 0 0,-1 0-47,3 0 0,1-2 10,3-4 0,-3 2 1,-1-5 17,-2 1 0,-9-6 1,5 5 16,0-1 0,-6 0 12,4 4 1,-4 3 11,-2-9-152,7 8 124,-5-4 1,6 10 31,-8 4 0,6-2 34,0 8 0,0-7 15,-6 7 0,5-6 0,1 6 70,-2 1 1,4-3-38,-2 1 1,7-7 3,-1 2 0,-2-4-110,1-2 1,1 0-152,5 0 0,-5-6-34,0 0 1,-1-5 0,5 3 0,-3 0-1,-1-1 192,2-1 0,1-2 0,3-5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40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332 594 7569,'10'0'-674,"-3"-7"1,-7-5 837,0-4 0,0 5 0,0-1-72,0-1 0,0 3 0,-2 0 0,-1 0-72,-3 1 0,-8 5 0,2-2 0,-1 2 23,1-2 0,-9 4 0,3-3 0,-1 3-77,0 2 0,-5 2 0,1 1 0,0 3 34,-2-2 0,5 4 0,-3 0 0,3 1 4,3 5 1,5-4 0,3 1 0,1 3-9,4 1 0,2 3 0,2-1 0,0 1 1,8-3 0,3-1 2,5-2 0,7-3 1,1 5-1,-3-4 0,-2-3 0,5-1 0,1-6 0,0 0-43,0 0 0,0 0 0,-3-2 0,1-2-54,-2-1 0,-1-9 1,-3 2-1,1-3 7,-1-3 0,-1-1 0,-3-2 0,-3-5 14,-2-1 0,3 4 0,-5-6 0,-2 0 34,-2 1 1,-2-4-1,0 2 1,0-3 40,0-2 0,-6 1 1,-1-1-1,-1 2 22,0 4 1,-4-3 0,5 9 0,-1 2 58,0 1 1,0 5-1,4 1 92,-1 3 0,-7 5 3,6-6 1,-2 8-46,3-1-84,3 3 1,-8 9-24,4 5 1,4 4 0,-4 3 0,4 2-1,2 3 16,0-3 1,0 4 0,0 0 0,0 1 9,0-1 0,6 4 0,0-4 1,0 2 6,2 4 0,-6-5 0,5-1 0,-1-2-53,0 0 1,2 6 0,-4-5 0,1-3-89,-1-1 1,4-3 0,-2 0 0,0 1-274,1-1 0,-3 1 359,8-1 0,0 1 0,5-1 0</inkml:trace>
  <inkml:trace contextRef="#ctx0" brushRef="#br0" timeOffset="985">681 629 7267,'12'10'-386,"-1"-4"0,1 2 427,6-3 1,-7 1-34,1-6 0,-1-2 8,7-4 0,-3-3 0,-1-9 20,-2 1 1,-6-1-1,3 1-10,-1-1 0,-2 1 1,-6 0-1,0-1-50,0 1 0,0 5 1,-2 0 36,-4-1 1,-4 3-1,-7 0 1,-1 3 14,1 3 0,-1 2 0,1 2 0,0 0-11,-1 0 0,1 0 0,-1 0-2,1 0 1,-1 0-1,3 2 0,3 3 1,4-1-12,8 8 0,2-2-12,4 1 0,4-3 0,7-8 0,1 0-3,-1 0 0,3 0 0,1 0 0,2 0 5,-1 0 1,-1 0-1,0 0 1,3 0 1,-3 0 0,-2-2 0,-1-2 9,-1-2-6,1 1 0,-1 5 0,1 0 0,-3-2 5,-3-4 1,3 4-1,-3-4 23,3 4 1,-3 2 0,0 0-7,1 0 0,-3 0-19,2 0 0,-7 0 4,7 0 0,-6 8-30,6 4 0,-9-3 37,3 3 1,-4 0 56,-2 5 0,0 1-7,0-1-51,0-7 0,0 5-13,0-3 0,0-2 0,0 1-10,0 3 0,2-5 12,4 3 0,-2-6 0,8 4 15,1-3 1,-3-1 0,1-6-8,3 0 1,2 0 0,1 0-1,0 0-36,1 0 1,-1 0 0,1 0 6,-1 0 0,1-2 0,-1-4 9,1-5 0,-7-3 0,-1 1 0,0 1 6,-1-2 0,1 5 0,4-3-16,-3-1 0,-1-3 61,2-1-20,-4-1 1,-8 6-13,0 1 1,-8 7 50,-4-2 1,-3 6-16,-3 6 1,8-2 0,5 7-14,3 3 1,2 2-18,0 1 1,0 0 0,0 1-5,0-1 0,7-1 1,5-3-31,4-1 1,-5-6 0,1 4-1,1-3-152,3-3 0,1-2 0,1-2-31,-1 0 1,-5 0 0,0 0 0,1 0 202,3 0 0,1-8 0,1-1 0</inkml:trace>
  <inkml:trace contextRef="#ctx0" brushRef="#br0" timeOffset="1189">1450 280 7545,'-6'-17'-18,"0"-1"0,0 6 163,6 1-296,0 7 0,0-2-153,0 12 0,0-2 0,0 7-215,0 3 519,0 2 0,0 1 0,0 0 0</inkml:trace>
  <inkml:trace contextRef="#ctx0" brushRef="#br0" timeOffset="1576">1659 420 7569,'10'0'-749,"0"0"0,-5 0 1180,7 0-181,-4 0 0,5 2-157,-7 3 0,6-1 0,-6 8 0,-1 0-15,3-3 0,-4 7 0,6-4 0,-2 3-25,-5 3 1,5-1-1,0 0-71,2 1 1,-4-3 0,3-1-3,-1-2 1,4-7 0,-5 5 38,3-2 0,-4-2 1,6-6 44,1 0 1,3-8-1,1-2-44,1 1 0,-3-7 1,-1 4-1,-3-3-18,3-3 1,-1 1 0,1 0 0,-4-1-226,-2 1 1,3-1-1,-3 1 1,0-1-94,-1 1 1,-1 5 0,-4 2 315,4 3 0,-4-7 0,6 4 0</inkml:trace>
  <inkml:trace contextRef="#ctx0" brushRef="#br0" timeOffset="2613">2218 507 7266,'2'10'-1229,"2"-2"1317,2-1 1,1-5 168,-1 4 0,4-4-209,7-2 1,1 0-1,-1-2-44,1-4 1,-3 2 0,-1-5 0,-2 1-19,1 4 1,-3-4 0,0 0 0,-1 1-68,1-1 1,-6-6 159,2 3-61,3 3 0,-9 0 0,2 6 3,-6-4 1,-9 4 0,1-3 24,-3 3 0,-3 2 0,1 0-22,-1 0 1,7 6 0,1 1 0,0 1 3,1 0 0,3 5 1,-4-1-19,2 4 1,2 1 0,6 1-9,0-1 1,0 0 0,2 1 0,4-3 39,6-3 0,-2 2 0,1-7 0,3 3-3,1 4 1,-3-7 0,0 1 0,1-2-15,3 0 1,3 0 0,2-6 0,3 0-27,-3 0 0,-2 0 1,-1 0-1,-1-2-15,1-4 1,5 2-1,0-8 1,-1 1-1,-3 1 1,-1-5 0,-1 3 9,1-4 0,-3-1 0,-1-1 0,-5 1 3,-1 0 0,-2-1 0,-6 1 1,0-1 0,0 1 0,0 5 1,0 0-1,0-1-54,0-3 1,0-1 1,0-1 1,-8 9-22,-3 3 0,1 4 22,-2 2 0,6 0 7,-5 0 1,7 8 25,-2 3 1,4-1 49,2 2 1,8-8-34,3 1 1,5-3 0,1-2 34,1 0 1,-1 0-1,1 0 1,-1 0-17,1 0 0,-1 0 0,1 0 0,-1-2-8,1-3 0,-7 3 1,1-4-1,2 4 75,1 2 0,-3 0 49,-1 0-117,1 0 0,-2 2-15,-5 4 1,3-3 0,-2 9-15,-2 2 0,-2-5 1,-2 3 6,0 2 0,0 1 0,0 3 0,-2-1 5,-4 1 0,4-1 1,-4 0-1,4 1 16,2-1 1,-5-5-1,-1 0 1,2 1-16,2 3 1,-4-5-1,0 1 0,2 2 1,3 1 25,1 3 1,0-1 12,0 1 0,7-9 1,5-3 12,3-4 1,3-2-1,-1 0-28,1 0 1,-1 0-1,1 0 1,-1 0-23,1 0 1,-1 0-1,1 0 49,-1 0 0,1-2-46,-1-4-194,0 4-438,-7-5 314,-2 7 0,-14 1 314,0 5 0,-7-4 0,3 6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35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53 5788,'0'-17'426,"0"7"1,0 0-129,0 4-5,0 4-119,0-5-170,0 7 0,0 2 0,0 3 0,0 7 27,0 4 0,0 1 1,0 2-1,0 3-43,0 1 1,0 6-1,0-4 1,0 1-9,0-1 0,0 0 1,0-4-1,0 3 41,0-3 0,0-2 0,0-1 0,0-1 0,0 1 1,6-1 0,0 1 3,-2-1 0,-2 1 1,-2-1-1,2 1 4,4-1 1,-3-1 0,7-3-24,-2-1 1,0-6 0,-3 3-47,7-1 1,4-2 0,1-6-101,1 0 0,5 0 0,0 0 0,-1 0 36,-3 0 0,0-2 0,3-2 0,-1-4-143,-5-1 1,1 3 246,-5-6 0,3 1 0,3-7 0</inkml:trace>
  <inkml:trace contextRef="#ctx0" brushRef="#br0" timeOffset="289">0 315 7267,'18'6'-335,"-1"0"1,-5-1-1,-1-5 1,3 0 341,1 0 1,-3 0 599,0 0-506,-1 0 0,1 0 0,0 0-81,1 0 1,3 0 0,3 0 0,3 0-115,1 0 0,0 0 0,-3 0 0,1 0-64,2 0 1,6 2-1,-5 2 158,-3 2 0,6 0 0,0-6 0</inkml:trace>
  <inkml:trace contextRef="#ctx0" brushRef="#br0" timeOffset="849">856 332 7569,'17'0'-906,"1"0"682,-1 0 1,-7-1 0,-4-5 366,-4-6 1,-4 2-52,-4-1 1,2 7 0,-8-2-47,-1 4 0,3 2 1,-1 0-1,-3 0 13,-2 0 0,-1 0 0,0 0 1,-1 0-6,1 0 1,-1 2 0,1 2-76,-1 2 41,1 7 1,-1-9 0,1 6 0,-1 0 5,1-1 0,5-3 1,3 6-9,1 1 1,2 3-17,6 1 1,0 1-1,2-3 1,2-1-11,2-2 0,7-9 1,-1 5-1,3-2-1,3 0 0,-1 0 0,1-6-28,-1 0 0,1 0 0,-1 0 1,1 0 1,-7-6 0,1-2-1,0-2-3,-3-3 1,7-3 0,-7-1-178,1-1 207,-2 1 0,-2 5 0,0 1 85,-3-3 213,-1-2-212,-2 7-27,0 1 0,0 10 1,0 4-4,0 5 1,2 5-1,2 1-41,2 1 1,0-1 0,-4-1-14,4-5 0,-3 3 0,7-6 0,0 0 0,0-1 4,3-3 1,-3 4-1,2-2-122,1-2 0,3-2 1,1-2-1,-1-2 1,-3-2-131,-1-2 255,-1-8 0,15 5 0,1-9 0</inkml:trace>
  <inkml:trace contextRef="#ctx0" brushRef="#br0" timeOffset="1158">1118 105 7569,'0'-9'-1591,"0"-7"1364,0 5 227,0 3 0,0-8 85,0 5 0,0 1 155,0-2 0,2 8-96,4-1 0,-4 5-55,3 5 1,3 5 0,-2 8-19,-2-1 1,0 0 0,0 1-1,1-1-31,-1 1 0,-2-1 0,-2 3 0,0 1-44,0 2 1,6 1-1,0-7 1,-2 1-137,-2-1 1,0 1 0,2-1-49,1 0 0,1-5 1,-6 0-45,0 1 0,2-5 232,4-2 0,4-4 0,7-2 0</inkml:trace>
  <inkml:trace contextRef="#ctx0" brushRef="#br0" timeOffset="1617">1520 36 7416,'11'-10'-1015,"1"4"1100,-8 4 1,-2 4 0,-10 2-26,-2 2 1,4 7 0,-5-1-40,-3 3 1,4 3-1,-1-1 3,-3 1 1,-1-1 0,-3 1-24,1-1 0,5-1 0,0-3 0,1-1 1,-1 0-5,1-3 1,1 1 0,-4-6-13,3 2 1,1 2-7,-2-3 4,5-3 15,7 6 0,1-8 36,5 0 1,4 0-1,7 0 47,1 0 0,-1 6 1,1 2-30,-1 1 0,1 3-25,-1 5 1,-5-5-1,0 0 1,-1 1 29,-1 3 1,0-5-237,-5 1 5,-3 0 0,12-1-149,-8 1 1,1-6-179,-1 6 501,-4-9 0,14-3 0,-7-9 0</inkml:trace>
  <inkml:trace contextRef="#ctx0" brushRef="#br0" timeOffset="2047">1712 315 7569,'5'12'-82,"1"-1"0,2-7-105,-2 2 1,-2-4-1,5 0 1,1 2 150,0 2 0,-6 1 1,4-3 58,-1 2 0,3 0 61,7-6 0,1 0-109,-1 0 1,1 0 18,-1 0 31,-7-8 0,0 4-82,-4-7 56,-5-1 1,7-6 17,-8 1 0,0 5 0,-2 3 25,-4 1 0,3 2 0,-9 6 1,-2 0 0,-1 0 1,-3 0-1,1 0-4,-1 0 0,1 6 0,0 2 0,1 1-34,4 5 0,-1-4 1,5 1-1,0 3-19,0 1 0,3 3 0,5-1 27,0 1 0,0-1 0,0 1-110,0-1 97,7 1 1,-3-3-1,6-1-127,-2-3 58,5-7 1,-3 10 0,8-6-265,-1 1 264,0-5 0,1 4 1,-1-8-1,3 0 69,3 0 0,-4 0 0,14-8 0,-5-2 0</inkml:trace>
  <inkml:trace contextRef="#ctx0" brushRef="#br0" timeOffset="2458">2305 298 7116,'18'0'-1130,"-6"-6"1072,-1 0 1,-7-2 447,2 2 0,-6 4-323,-6-3 1,-4 1 0,-7 0-2,-1-2 0,1 0 0,0 6-26,-1 0 0,1 0 0,-1 0 0,1 2 2,-1 4 1,7-4 0,-1 6-63,-2-1 1,5 1 0,-1 6-103,2-3 0,2 1 82,6 5 0,2-1 1,4-2 32,6-3 0,3-7 1,3 2-1,-1-2 0,1 0 3,-1 1 0,1 1 1,-1-6-1,1 2 11,-1 4 1,6-4 0,1 6-3,-3 0 0,-2-5 1,-1 7-9,-1-2 0,-5 0-49,0-3 1,-9-1 38,3 8 0,-6-8 0,-4 4 0,-3-3 23,-3 1 0,0 2 0,-5-4-96,-3 2 1,5 5 0,-11-5-164,5-2 154,1-2 1,7 0 0,-1 2 94,-1 2 0,5-1 0,0-5 0</inkml:trace>
  <inkml:trace contextRef="#ctx0" brushRef="#br0" timeOffset="2722">2271 350 6146,'-12'0'299,"0"0"1,6 0-204,-5 0 0,1 8 0,-4 3-34,3 5 1,5-5-1,-4 1 1,3 2 1,3 1 1,-6 3-1,-2-1-79,5 1 1,-9-1-58,4 1 0,-1-1 0,1 0-346,6 1 1,-1-6 417,1-1 0,-8 1 0,4 5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49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0 524 6794,'0'12'-243,"0"0"439,0 1 0,0-3 29,0 2-105,0-9 0,2 5-116,4-8 0,4-2-119,7-4 144,1 5 0,-3-15 1,-1 6-1,-3-1-9,3-1 1,2 0 0,1-5 0,0-1-67,1 1 0,-1-6 1,1-3-1,-3 1-26,-3 0 1,4-6 0,-7 4-1,3-2-9,0 0 0,-9 1 0,3-3 1,-4 4 70,-2 2 0,0 2 1,0 5-1,0 1 1,0-1 1,0 7 0,-2 1 0,-2 0 50,-1 1 0,-7 3 70,6-6-104,-8 8 0,11-4 1,-7 10-1,2 4 2,4 6 0,-4 3 0,3 3 0,1 1 31,2 5 1,2-5 0,0 6 0,0-2 28,0 1 1,-2 5 0,-2-6-1,-2-2-40,2-1 0,2-3 0,2 1 0,2-1-26,4 1 0,-4-1 0,4 1 0,-2-1-56,2 1 0,1-1 0,7-1 1,-4-3-76,-3-1 1,5-6-1,-4 3 1,2-1-89,3-4 1,3 4 0,1-2 214,1-3 0,-1-3 0,0-5 0,1 3 0,-1-6 0</inkml:trace>
  <inkml:trace contextRef="#ctx0" brushRef="#br0" timeOffset="332">507 455 7569,'9'-8'-609,"-1"6"709,-8-6 1,-6 16-1,1 3-68,1 5 0,2-4 0,2-1 0,0 3-17,0 1 1,2-3 0,4 0-37,5 1 0,-1 1 0,1-3 0,3-5 7,2-4 0,-5-2 0,1 0 0,1 0-7,3 0 0,1 0 1,1-2-1,-1-4 10,1-5 1,-3 1 0,-1-2 0,-4-1 84,-3-3 0,5-1 0,-6-1 48,-2 1 1,-2 0 0,-2-1-133,0 1 0,-8 7 0,-4 4 0,-3 4 26,-3 2 1,-5 0 0,0 0 0,1 0-211,3 0 0,-4 0 0,-1 2 1,3 2-87,2 2 0,3 2 0,3-5 280,1 3 0,-7 0 0,-9-6 0</inkml:trace>
  <inkml:trace contextRef="#ctx0" brushRef="#br0" timeOffset="697">262 245 6316,'8'-10'134,"-4"2"-53,8 8 1,-7-5 0,7-1 54,2 2 1,1 2 0,3 2-51,-1 0 1,0 0 0,1 0 0,-1-2-34,1-4 1,5 4 0,0-4 0,-1 5-34,-3 1 1,4 0 0,1 0 0,-3 0-121,-1 0 1,-3 0-1,0 0-564,1 0 41,-1 0 623,-7 0 0,-10 7 0,-10 3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47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34 263 7569,'-10'0'-1436,"2"0"1749,0 0-265,6 0 0,-3 0 0,10 0-6,7 0 0,-2-6 0,1 0 0,3 2 27,1 2 1,3 2-1,-1 0 1,1 0-17,-1 0 1,7 0-1,-1 0 1,-2 0-38,-1 0 1,-1 0 0,2 0 0,3 2-30,-3 4 1,-2-2 0,-1 6-1,-3-1 8,-3 1 0,4 0 1,-7 3-1,3-1-89,0 1 0,-9-3 0,3 2 34,-4 1 1,-2 3 30,0 1 1,-8 1 15,-3-1 1,-5-5-1,-1-2 37,-1-3 1,1-1 0,-1-6 53,1 0 0,5 0-32,1 0 0,5-8 0,-4-3-46,2-5 1,3 5 0,7-1-94,3-2 90,-3-1 0,14-3 1,-5 1-1,5 0-51,1-1 0,1 1 0,1-1-124,5 1 1,1 1-1,4 3-17,-6 1 1,-3 8 194,-3-2 0,1-3 0,-1-1 0</inkml:trace>
  <inkml:trace contextRef="#ctx0" brushRef="#br0" timeOffset="458">715 280 7341,'9'18'-541,"5"-7"0,-6-1 641,1-2 0,-3-2 0,6-6-105,1 0 1,-3 0 0,2 0-1,1 0 1,3 0 0,1 0 0,1 0 1,-1-2 6,1-4 1,-1 4 0,1-6 0,-1 2 15,1 0 1,-1-7-41,1 1 28,-1 4 0,-5-5 1,-3 5 9,-1-2 1,-2 5-7,-6-7 1,-2 6 0,-4-4 28,-5 3 1,-5 1-1,-1 6 26,-1 0 0,1 0 0,-1 0 1,1 0 4,-1 0 1,1 0-1,-1 2 1,1 2-9,-1 1 0,1 9 0,1-2 1,3 3-50,1 3 1,8-7-1,-2 1 1,5 2-16,1 1 1,0 3-1,0-1-167,0 0 178,0-7 0,1 6 1,5-7-194,6 1 79,-4 6 0,7-14 0,-3 5-42,3 1 0,3-6 1,-1 4-1,3-4 146,3-2 0,-4 8 0,7 1 0</inkml:trace>
  <inkml:trace contextRef="#ctx0" brushRef="#br0" timeOffset="1001">1501 298 7569,'7'-10'-911,"-5"2"456,6 8 228,-8-8 197,0 6 259,0-5-40,0-1 0,-2 6-72,-4-4 0,2 4-15,-7 2-57,-1 0 0,0 0 1,1 0 46,-3 0-48,-1 0 1,-3 0-1,1 0-90,-1 0 114,1 0-14,-1 0-21,1 8 38,-1-6-11,1 13-103,0-5 72,7 8 1,-4-1-38,8 1-3,1-1 0,5 0 54,0 1-12,0-8-11,0 5 15,0-13-201,0 14 164,0-14 0,7 5 0,5-7 0,4 0 0,1 0-30,0 0 0,1 0 9,-1 0 1,1-7-21,-1-5 0,1 2-5,-1-1 1,1-1 34,-1-6 0,1 1-7,-1 0 1,-1-1-6,-5 1 0,3 5-5,-8 0 1,-1 6 76,-5-5 12,0 7 0,-1-4-43,-5 8 0,4 2 1,-6 4-9,0 6 0,6-3 0,-3 3 0,3 2-186,2 1 0,2 3 127,3-1 0,3-5 1,6-3-1,-3-1-366,3-4 417,1-2 0,11-2 0,1 0 0</inkml:trace>
  <inkml:trace contextRef="#ctx0" brushRef="#br0" timeOffset="1325">1850 298 7569,'10'0'-1359,"5"0"1132,-13 0 1,14-8 222,-15 6 4,15-6-1,-14 8 164,6-8 1,-6 4 149,3-7 36,-3-1 0,-2-3-248,-11 3 1,1 4-1,-2 8-48,-1 0 0,-1 8 0,1 2-50,1-1-81,8 7 142,-11-6-116,13 7 1,-6 1 51,8-1 39,0 1-110,0-1 98,0 0-26,0 1-51,0-1 64,0-7-2,0 6-6,8-7-51,-6 1 49,13 6 4,-5-15-9,7 7-178,1-8-7,-1 8 181,1-6-210,-1 6 0,8-8 170,-5 0 24,5-8-261,-8 6 235,9-14-22,-7 15-21,6-15-7,-7 6 33,-1-7-43,1-1 107,-1 1 0,-7-1 0,5 1 0,-13 0 0,14-9 0,-14 7 0,13-14 0,-5 6 0</inkml:trace>
  <inkml:trace contextRef="#ctx0" brushRef="#br0" timeOffset="1564">2234 158 7569,'0'-25'-1357,"0"5"1231,0 3 0,0 1 1,2 5 50,4-5 303,-4 6 46,6-5-219,-8 5 156,0 0-157,0 3 0,0 7 136,0 0-3,-8 0-140,6 0 0,-6 7 1,8 5-4,0 4 0,-2 7 0,-2 2 0,-2 0 18,3 1-15,1-3-99,2 2 1,0-5 128,0 3-80,0 4 0,0-8-158,0 5 191,0-5-23,0-1-138,0-1 0,0-5 89,0-1 1,0-5 0,2 4-220,3-2 0,-1 3 261,8-5 0,-8 0 0,11-14 0,-5-2 0</inkml:trace>
  <inkml:trace contextRef="#ctx0" brushRef="#br0" timeOffset="1768">2199 245 7458,'-10'-2'-59,"5"-4"0,5 4 170,5-3 1,-1 3-1,8 2-71,2 0 0,1 0 0,3 0-155,-1 0 0,-3 0 0,1 0-298,5 0 1,7 0 412,-4 0 0,8 0 0,-4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45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6537,'10'18'113,"-2"-7"0,-8 1 1,0 4-1,0 3 0,0 4-58,0-1 1,2-3-1,1 0-63,3 5 1,0-5 0,-6 6 0,0-1-17,0-1 0,0 6 0,0-4 0,0 0-15,0 1 0,0-3 0,0-4 0,0 3-81,0 1 1,0 0 0,0-5-100,0-1 0,0-5 219,0-1 0,0-7 0,-8 4 0,-1-8 0</inkml:trace>
  <inkml:trace contextRef="#ctx0" brushRef="#br0" timeOffset="405">1 332 6506,'2'10'375,"3"-4"1,-1-4-363,8-2 48,0 0 1,5 0-1,0 0-93,1 0 84,-1 0 0,7 0 1,1-2-1,0-2-45,0-2 0,6 0 1,-3 6-1,1 0-99,0 0 1,-2 0 0,4 0 0,-2 0-131,2 0 0,-6 0 0,1 0 1,-3 0 9,0 0 0,0-6 212,-5 0 0,-1 1 0,1 5 0</inkml:trace>
  <inkml:trace contextRef="#ctx0" brushRef="#br0" timeOffset="835">682 280 7341,'11'0'-1191,"1"0"1581,-8 0-305,4 0 1,-10 0 29,-4 0 0,2 0 0,-8 0-43,-1 0 0,-3 5 1,-1 1-1,-1 0-11,1 2 1,-1 2 0,1 7-45,-1 1 0,1-1 0,2 0-41,3 1 1,4-1 0,8 1 8,0-1 0,0 1 0,0-1 0,2-1 5,4-5 0,4 3 0,7-8 0,0-2 6,1-2 0,1-2 1,3 0-1,1 0-23,-2 0 1,5 0 0,-1-2-1,0-4 10,0-6 0,-1-3 1,-7-3-1,0 3 18,1 3 0,-6-5 1,-3 1-1,-1-5-3,-4-1 1,-2 3 0,-2 2 0,0-1 1,0 1 0,-2-1 0,-4 3 0,-6 1 0,-3 2 1,-4 8 0,-3-1-57,-1 3 0,-6 2 0,4 0 1,-1 0-1,-1 0-119,0 0 1,6 7 0,-3 3 0,7 2 174,5-1 0,-11 1 0,4 6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44.0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175 367 7569,'0'-10'-1022,"-8"-3"952,-4 7 1,-3 0 120,-3 6 1,1 0 27,0 0-56,7 8 0,-6-4 0,5 5 30,-5-1 1,4 6 0,3-3-6,1 5 1,2 1 0,6 1 0,0-1-45,0 1 0,0-7 0,0 1 1,2 1-25,4 3 1,-2-4 0,7-3 0,3 1 21,2 0 1,1-4-1,2 3 1,3-1-82,1-4 1,0-2 0,-3-2-1,1 0 21,2 0 1,1-2 0,-5-2 0,2-4 60,3-1 1,-7-3-1,-5-4 1,-1 3-6,-1 1 1,-2 1 0,-8-7 0,0 1 2,0-1 1,-2 1-1,-4-1 1,-5 1 18,-5-1 0,-1 1 0,-3 1 0,1 3-22,1 1 0,-9 8 1,8-4-1,-5 3-49,-1-1 1,2 0-1,5 6 1,1 0-27,0 0 1,-1 0 76,1 0 0,-1 0 0,1 0 0</inkml:trace>
  <inkml:trace contextRef="#ctx0" brushRef="#br0" timeOffset="538">804 0 7569,'-12'0'-386,"0"0"0,6 0 1,-5 2 358,-3 4 0,6-2 0,1 5 105,-1-1 1,6 6-5,-4-3 0,-2 5 1,3 1-34,1 1 0,0-1 1,0 3-1,-2 1-14,2 2 1,2 1-1,2-5 1,0 2-20,0 3 0,0 1 1,0-4-1,0 4-14,0 3 1,0-5 0,0 4 0,0 0 0,0 0 1,2-3 0,2 3 0,2 0-21,-2 0 1,-2-3-1,0 3 1,2-2 14,1-4 1,1 4 0,-6-1-1,0-3-21,0-1 1,0 3 0,0 0-1,0-2 11,0-1 0,-2-9 1,-2 1-1,-1 2 15,1 1 0,-6-3 1,-2 0-9,-3 1 1,-3-5 0,1-2-1,1-2-42,5 1 1,-7-3 0,3 4 28,-7-4 1,-1-2 0,6 0 0,1-2-50,4-4 75,-3-3 0,5-17 0,-7-1 0</inkml:trace>
  <inkml:trace contextRef="#ctx0" brushRef="#br0" timeOffset="915">524 507 7569,'0'-10'-105,"8"2"1,2 8-143,7 0 173,-7 0 1,5-2 0,-3-2 97,3-2 0,3 1 1,-1 5-1,1 0-11,-1 0 0,1-6 0,-1 0-51,1 2 1,-1 2 0,1 2 0,-1 0-31,1 0 1,-1 0 0,0 0 66,1 0 1,-8 0 0,5-8 0,-5-1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52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16 6143,'0'-10'1485,"0"4"-1594,0 12 99,0-4-105,0 6 206,0 0 1,0 1-106,0 9-15,0-1 1,0 1 0,0-1 0,0 3-1,0 1 1,0 2-155,0-1 0,0-3 0,0-1 0,2-1-13,4 0 0,-4-5-168,3 0 364,-3-1 0,6-1 0,2-2 0</inkml:trace>
  <inkml:trace contextRef="#ctx0" brushRef="#br0" timeOffset="731">0 191 7485,'18'0'-759,"-1"0"858,-7 0-19,6 0-67,-7 0 1,11 0 0,1 0 0,4 0 0,2 0 0,2 0 228,-1 0-291,5 0 126,-6-8-31,0 6-115,6-6-101,-6 8-1,0 0 197,6 0-148,-13 0-16,13-8 151,-14 6-38,6-5-95,-7-1 103,-1 6 6,-7-6-45,5 0 35,-5 6-5,0-13 5,-2 13-14,-1-6 10,-5 0 1,6-1-14,-8-9 80,0 9 154,-8-7-208,6 6 85,-13 1 68,13 1 1,-12 6-70,8-4 0,1 6-46,5 0-89,0 0 103,0 16-2,0-7 0,0 9 0,0-1 0,0 1-15,0-1 0,2 1 1,1-1-29,3 1 0,2-1 0,-4 3 0,2 1 61,-2 2-31,5 0 8,-7-13-217,6 6 115,-8-7 79,0 9-69,8-8-8,-6 5 63,6-5-37,-8-1 0,0 1-51,0-4 115,0-4-63,0 6-6,0-8 7,0 0 138,-8 0-143,6-8 1,-8 4-1,6-8 1,-2-1-103,3-3 127,1-1 21,9-1 1,-3 3 0,8 1-20,1 3-14,3-1 8,1-5-19,1 7 17,7-6-1,-5 7 208,5-1 10,-8 2-196,1 0 121,-1 6-113,1-5 25,-1 7 0,1 0 0,-1 0 3,0 0 1,-1 2-18,-4 3-23,3-3 0,-13 14 0,4-4 25,-4 3-165,-2 3-9,0-9 160,-8 7-15,6-7 0,-11 9 0,5-1-513,-2 1 525,6-8 0,-11 5 0,5-5 0</inkml:trace>
  <inkml:trace contextRef="#ctx0" brushRef="#br0" timeOffset="1346">1101 243 7569,'17'0'-462,"-5"0"0,-1 0 429,3 0 1,-4 0-1,1 0 1,3 0 105,1 0 1,-3 0 0,0 0-33,1 0-123,3-8 123,1 6-147,-7-5 128,5 7 15,-13 0-7,14-8-114,-14 6 107,6-6 5,-8 8-69,7 0 57,-5-8-4,6 6-48,-8-13 0,0 11 33,0-8 0,0 6 1,-2-3 31,-4 1 0,2-4 24,-7 7 0,5-1-28,-6 6 1,1 0 0,-7 0 19,1 0-18,-1 0-11,9 0-59,-7 7 58,6-5 1,1 14-64,-7-6 55,14-1 7,-13 7-1,13-14 1,-12 13 14,8-3-17,1-4 66,5 7 0,0-5-58,0 7-7,0 1-1,0-1 0,0-5 17,0 0 1,0-1 0,0 7 10,0-1 1,1-1-1,3-3 20,2-1 1,8-8 186,-3 2-227,5-4 1,-4-2 0,-1 0 0,3 0 62,1 0-39,-5 0-1,6 0-60,-7 0 55,9 0 14,-1 0-161,1 0 137,-9 0 17,7-8-40,-6 6 1,5-8 9,-3 4-82,3 4 91,-5-13-196,7 13 112,-7-6 54,-2 8-453,-8 0-797,0 0 1257,-8 8 0,-2-6 0,-7 6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58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18 106 7569,'17'0'-672,"1"0"810,-1 0-27,1 0-196,-9 0 18,7 0 1,-12 0 94,7 0-185,1 0 237,-2 0 0,5 0-251,-5 0 227,0 0-97,5 0 69,-5-8-12,0 6 15,-3-6-138,1 1 121,-6 5-23,6-14 58,-8 14-48,0-13 0,0 11 0,-2-6-3,-4 2 0,-2 0 0,-5 5 8,1-3 0,0 0 1,-5 6-6,-1 0-2,9 0-19,-7 0 34,7 8 0,-9-4-15,1 7 65,7-7-61,-6 12 1,9-12 6,-5 7-13,-4 1 13,7 5 97,-1 1 1,2-1-83,8 1 0,0-7 0,0 1 1,0 2 74,0 1 0,0 3 0,2-3 24,4-3 0,-2 1 0,8-7 0,-1 0-34,-1 2 0,5-6 1,-3 3-52,4-3 1,1-2-1,1 0 1,-1 0 0,0 0 39,1 0 1,-1 0-1,1 0 1,-1 0-29,1 0 1,-1 0 0,1 0-122,-1 0 1,1 0-367,-1 0 96,-7 0 0,-4 6 340,-12 0 0,-4 8 0,-7-5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07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7569,'17'0'-441,"-7"0"1,5 0 353,-3 0 0,4 0 0,1 0 268,1 0-152,-1 0 0,0 0 7,1 8 128,-1-6-130,1 5 0,-1-5 1,1 2-1,-1 4 32,1 2 0,1-5 1,2 7-1,3 0-35,-3-3 0,-1 7 0,-3-4-68,0 3 16,1 3 0,-3-1 0,-1 1 0,-4-1-4,-3 0 1,1 3 0,-4 1-1,2 4 13,-2 3-58,-2 1 65,-2 6 1,-2-6-12,-4 0 0,2 0 1,-6 6-15,3 0 6,-7-8 12,12 6 1,-13-6 35,5 8-33,0-8 2,-5 6-4,13-13 7,-14 5 1,7-2 0,-7 0-1,2-1 115,3-3-65,-1-1 0,-5-1 1,1 1-10,4-1-56,-3 0 0,5-5 0,-7 0-66,-1 1 0,1-3 1,-1 0 84,1-2 0,-8 5 0,-2-3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06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35 7569,'10'0'-809,"-1"-6"837,-3 1 0,-4 1 0,4 9 60,-4 7 1,4 6 0,0 3-72,-2 2 1,-3 2 0,1-1 0,2 3-24,2 0 0,0 4 0,-6-6 1,0 1-7,0-1 0,2 4 0,2-6 0,2-1-208,-3-3 0,1-2 0,0 1 3,2-1 1,2-7 20,-2-4 196,-4-4 0,5-2 0,-7 0 0</inkml:trace>
  <inkml:trace contextRef="#ctx0" brushRef="#br0" timeOffset="400">36 70 7569,'-10'0'-681,"2"0"297,8 0 385,0 0-3,-8 0 383,6 0-221,-5 0 1,9 0-106,3 0 0,5 0 1,8 0-1,1 0-34,4 0 0,5 0 0,6 0 0,1-2-41,0-4 0,0 4 0,0-3 1,0 3 14,0 2 1,6-6 0,0 0 0,-3 0 31,-1-2 1,-2 6 0,0-5 0,0 1-28,0 0 0,-2 0 1,-4 6-1,-6 0-117,-3 0 1,-3 0-256,1 0 1,-9 2 189,-3 4 1,-4 4 0,-2 7 181,0 1 0,-8-1 0,6 1 0,-5-1 0</inkml:trace>
  <inkml:trace contextRef="#ctx0" brushRef="#br0" timeOffset="716">804 419 7417,'-8'-9'-480,"6"3"468,-3 12 1,3-2-1,2 7 1,0 3 37,0 1 0,0 3 1,0-1-1,0 1-23,0-1 1,0 1-1,0 1 1,0 2-29,0 3 1,5-1-1,1-6-25,-2 1 1,-2-1-1,0-1-367,4-4 34,-4 3 383,6-13 0,-8 13 0,0-5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03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487 0 7475,'-17'0'-78,"5"0"1,1 0 0,-3 0-52,-1 0 1,3 0-1,0 0 1,-1 0 145,-3 0 1,-1 0 0,-1 2 8,1 4 191,-1-4-161,1 13-16,-1-5 0,1 8-4,0-1 1,-7 6 0,1 2 0,2 5 91,1 6-58,3-1-15,-1 8-118,1 0 1,-1-4 114,1 7 0,5-5-196,1 5 172,7 1-23,-12 5 1,14-7-4,-4-4 1,6 2-30,6-3 0,4 1-52,7-6 78,9-8-69,1 6 0,10-12-234,3 9 142,-3-9 0,14-2 1,-5-9-1,5-2 162,1-4 0,8-2 0,2-2 0</inkml:trace>
  <inkml:trace contextRef="#ctx0" brushRef="#br0" timeOffset="381">1343 437 7569,'0'-18'-859,"0"7"567,0-1 162,0 8 194,8-11 1,-6 5-9,6 0 0,-8-5-111,0 3 1,0 2 0,0-1 0,-2-1 132,-4 2 0,4 1 0,-6 5-2,0-2 1,-1 0-1,-9 6-50,1 0 0,-1 2 0,1 2 1,-1 4 21,1 1 1,0 3-1,-1 7 1,1 3-25,-1 1 0,6 8 0,3-4 1,1 2-21,4 0 0,2 1 1,2 5-1,0-1-11,0 1 0,2 0 1,2 0-40,2 0 1,5-2-1,-3-2 1,0-4-58,0-1 1,5-3 0,-3-6 0,2 1 0,-3-1-142,-1 1 0,6-7 244,-3 1 0,5-8 0,1 4 0</inkml:trace>
  <inkml:trace contextRef="#ctx0" brushRef="#br0" timeOffset="941">662 699 7382,'18'0'-254,"-1"0"0,1 0 1,-1 0 311,0 0 0,7 0 0,-1 0 1,0 0-31,3 0 1,-1 0-1,6 0 1,-2 0-49,2 0 1,2 0-1,4 0 1,2-2 11,1-4 1,1 4 0,-6-4-1,0 4-14,0 2 1,0-2 0,0-2 0,0-1 11,0 1 0,-2 2 1,-2 0-1,-4-2 8,-2-2 0,4 0 1,-6 6-1,-1 0 35,-3 0 0,-1-6 0,-1 1 91,1 1 0,-1 2 19,1 2 1,-1 0-154,0 0 0,-1 8 0,-4 3 0,-5 3 16,1-3 1,-6 5-1,4-4 1,-4 3-99,-2 3 0,0-1 1,0 1-1,0-1 68,0 0 1,0-5-1,0 0 1,-2-1 131,-4-1 0,2-2 86,-7-8 1,-1 0-148,-6 0 1,3-2 0,3-4-25,6-6 0,5-11 0,1-4-69,0 0 0,0 0 1,1 5-1,5-1-88,6 2 0,3-5 0,3 3 0,-1 2-72,1 1 0,-1 3 0,3 1 0,1 5 206,2 5 0,1-4 0,1 1 0,2-9 0</inkml:trace>
  <inkml:trace contextRef="#ctx0" brushRef="#br0" timeOffset="1257">2164 542 7412,'-8'15'-269,"-3"-1"0,-5-5 0,-1 1 292,-1 0 0,1-4 0,1 5 0,3 3 98,1 1 0,8-3 0,-2 0-55,4 1-62,2 3 0,0 1 1,2 1 75,4-1-48,4 1-42,7-9 1,1-1 3,-1-8 0,6 6 1,1 0-1,-1-2-78,2-3 0,-3-2 0,5-3-11,-2-2 93,-2-8-21,-5 5 111,-9-9-100,7 1-1,-14 7-9,6-6 115,-8 7 1,0-9-93,0 1 0,-2 5 0,-4 0 0,-6 1-16,-3 1 0,-5-3 0,-1 7 1,-2 2-63,1 2 1,3-4 0,2 0 0,-1 2-451,1 2 527,-1 2 0,1 0 0,7 8 0,2 2 0</inkml:trace>
  <inkml:trace contextRef="#ctx0" brushRef="#br0" timeOffset="1862">2391 576 7569,'18'0'-873,"-9"0"727,7 0 97,-14 0 1,11 2 0,-5 2 178,2 2 0,1 8 1,7-5-67,-1 1-28,-7 6-46,6-14 0,-13 11-20,9-7 58,-8 8 1,4-13-63,-1 15 65,-5-14-6,6 13-81,-8-13 71,0 14 1,0-6-38,0-1 0,-2-1 23,-4-8 1,3 6-4,-9 0 0,2-2 1,-1-10 1,3 2 0,8-8-1,0-1-4,0-3 0,0-1 1,2-1-22,4 1 0,3-1 0,9 3 1,-3 1 14,-3 3 0,7 5 1,-5-4-1,-1 2 16,3 4 1,0 2-1,1 2 1,0 0 15,1 0 0,-1 0 1,1 0-4,-1 0 0,1 2 0,-1 4 0,1 4 33,-1 0 0,1 5 0,-3-3 77,-3 3-94,3 3-93,-13-1 82,6 1-2,-8-1 5,0 1-58,0-1 0,0-5 56,0-1-79,0-7 73,0 12-18,-8-14 0,4 5 0,-7-7-9,-3 0 0,4 0 0,1-1-21,1-5 21,2-4 0,6-7 1,0-1-1,2 1-35,4-1 0,4-1 0,7-3 0,1-1 26,-1 2 0,0 1 0,3 3 0,1-1 30,3 1 1,-1 5 0,-6 3 0,1 1 53,-1 4 0,1 2 0,-1 2 0,1 0-6,-1 0 1,1 6-1,-1 2 1,0 1-84,1 5 0,-1 1 0,1 3 0,-3-1-97,-3 1-50,4-1 176,-15 1 1,7-1-242,-8 1 110,0 7 125,0-6 0,-15 7 0,-5-9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00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0 577 7569,'0'10'-463,"0"-2"457,0-8 0,2 0 26,4 0 1,-2 0 76,7 0 1,1 0 0,5 0-70,1 0 0,-1 0 0,1 0-84,-1 0 1,1-2 0,-1-4 8,1-6 0,-3 2 1,-1-1-1,-5-3 50,-1-1 1,6-3 0,-4 1-1,-1-1 0,1 1 1,-6-1-1,2 1 1,-2-3-6,-3-3 0,5 4 1,0-6-1,-2 1-35,-2 1 0,-2-2 0,0 3 1,-2-1-5,-4 2 0,4-1 0,-6 1 1,3-2-3,-1 1 0,0 3 0,4 2 63,-4-1 0,4 1 1,-5 1 15,-1 5 1,4 3 0,-8 8-9,-1 0 1,3 0-1,-2 0 1,1 2-25,1 4 0,-4-3 0,7 9 0,-1 2 0,0 1 0,0 3 1,4-1-1,-1 1-2,1-1 0,2 6 1,2 1-1,0-3 7,0-2 0,0 5 0,0 1 0,0 0 16,0 0 1,0-1-1,0-5 1,0 2 40,0 3 1,2 1 0,2-4 0,3 2 1,3-1 0,-4-1 1,4 1-1,-1 1-30,1-2 1,2-1 0,3-3 0,-1-1-14,-3-5 1,1 3 0,6-6-1,-1-1-47,0 1 1,1-2-1,1-6 1,3 0-47,1 0 0,2 0 0,-3-2 1,1-2 18,-2-2 0,-1-5 0,-3 3 0,2-2-78,5-3 1,-5-3-1,4-1 52,-3-1 0,-5 1 0,-3-1 56,-6 1 0,2-1-35,-3 1 1,1 5 151,-6 0 1,-8 9 39,-3-3 0,1 4-93,-2 2 0,9 8 1,-3 3-19,4 5 1,2-5-1,0 1-17,0 2 1,2 1 0,4 1 0,3-3-64,1-1 1,5-8-1,-3 4-74,4-1 0,1-5 0,1 4 0,-1-4-29,1-2 0,-3-2 0,-1-4 0,-3-5 156,3-5 0,1-1 0,3-1 0</inkml:trace>
  <inkml:trace contextRef="#ctx0" brushRef="#br0" timeOffset="154">768 193 7569,'-17'-6'-102,"0"-2"0,-1 1-390,1-1 232,-1 2 226,8 6 0,3 8 0,7 3 132,0 5-98,0 1 0,15 1 0,5-1 0</inkml:trace>
  <inkml:trace contextRef="#ctx0" brushRef="#br0" timeOffset="820">1257 420 7569,'16'-8'-138,"-4"-4"0,-7 3 12,-10-3 1,1 6 0,-8-3-1,-1 1 192,-3 4 0,-1-4 0,-1 2 0,1 3-10,-1 1 0,5 2 0,-3 0 0,-3 2-10,-1 3 0,1-3 1,1 6-1,3 0-94,3 3 1,-3-1 0,5 2 0,0 1 11,4 3 0,4 1 1,2 1-14,0-1 0,0 1 1,2-3-1,4-1 20,6-2 0,3-7 0,3 5 0,-1-2 6,1-4 1,-1-2 0,1-2 0,-1 0-24,1 0 1,5 0 0,0-2-1,-1-2 41,-3-2 1,-2-8-1,1 3 8,-1-5 1,-1-1-1,-3 1 1,-3 3 116,-2 1 1,-2 0 271,-6-5-333,0 7 0,-2 2-50,-4 8 1,2 0 0,-6 2 0,3 4 4,3 6 0,0 1 1,0 1-1,-2-2 4,2 1 1,2 9 0,2 1-1,0-2 1,0-1 1,0 3-1,0 0-3,0-1 1,0 3-1,0-2 1,0 0-9,0 3 0,0-7 0,0 4 0,0-1 1,0-1-17,0 2 1,0 1 0,0-7 9,0 0 1,-2 1 24,-3-1 1,1-7 0,-8-4 0,-1-4-7,-3-2 0,-1 0 0,-1 0 0,-1 0-14,-5 0 0,5 0 1,-6-2-1,1-2-32,1-2 0,-2-5 1,4 3-1,-3 0-113,3 0 1,2-3 0,3 3-1,2 0-75,3 0 1,7-5-617,-2 1 829,4-3 0,10-3 0,2 1 0</inkml:trace>
  <inkml:trace contextRef="#ctx0" brushRef="#br0" timeOffset="1429">1519 193 7469,'10'-8'-224,"-2"6"20,-8-6 1,2 6 28,4-3 257,-4 3-102,5-6 112,-7 8 137,0 0 0,0 8-140,0 3 0,0-1 0,0 2-63,0 1 1,6 3-1,0 1-9,-2 1 0,-2-1 0,-2 1 0,0 1-102,0 4 1,0-3 139,0 3-65,0-4 1,6 5 0,-1-1 0,-1-2 0,-2-1-60,-2-3 0,0-5-61,0 0 6,8-1 123,-6-1 1,8-2-2,-5-8 0,-3-2 0,6-2 0,-2-4-19,0-2 1,5 5-1,-3-7-53,2-2 0,-4-1 0,5-3 34,3 1 0,-4-1 0,-1 1 0,1 1 22,0 5 1,1-3 0,7 6 0,-1 1 21,1-1 1,1 2-6,5 6 1,-5 0 0,4 0 0,-3 0 57,-3 0 1,1 0-1,-1 2-21,0 4 1,1 2 0,-1 5-29,1-1 0,-3-1 0,-3 7 8,-6-1 1,-4-5 0,-2 0-241,0 1 1,-8 3-58,-4 1 1,-3-1 280,-3-5 0,1 5 0,-1-6 0</inkml:trace>
  <inkml:trace contextRef="#ctx0" brushRef="#br0" timeOffset="1807">2148 18 7019,'0'-9'-39,"0"1"0,2 8 179,4 0 2,-4 0-103,6 0 0,-3 2 0,3 4 124,2 5-105,-6-3 1,4 7-29,-1-5 0,-5 13 0,4 3 0,-4-1 44,-2 0-18,0 6 0,0-4 7,0 0-23,0 6 1,0-11 0,0 5-106,0-2 1,0 4 30,0-5 81,0-1-143,0-6 1,0 1 8,0-1 1,6 1-65,0-1 0,-1-5 27,-5 0 1,0-7-234,0 7 0,2-6 357,4 5 0,4-7 0,7 4 0,1-8 0</inkml:trace>
  <inkml:trace contextRef="#ctx0" brushRef="#br0" timeOffset="2259">2655 437 7569,'17'-7'-311,"-7"-3"1,3-2 354,-7 1-289,0-1 164,-6 2 92,8-5 0,-6 11 0,4-8 41,-5-1 1,-1 3 0,-1 0-31,-5 2 0,2 3 1,-8 5-32,-1 0 1,-3 0-1,-1 0-35,-1 0 71,1 7-7,7-5-11,-6 6 0,13-2 9,-9 0-61,8 7 49,-4-3 4,8 8-49,0-9 45,0 7-9,0-14 0,2 13 8,4-3 1,4 1 0,7-1 0,-1-4 5,-5 0 33,5-6-41,-6 5 9,7 1 0,-5-4 14,-1 8-16,1-9-3,5 13 0,-7-12 10,-4 8-3,4-9-73,-8 13 71,5-6-3,-7-1 1,0 7-24,0-14 0,-2 11 0,-3-5 7,-7 2 0,-4-6-8,-1 2 1,1-3 0,3 1 0,1 2 0,-1-2 0,-3-2-149,-1-2 0,-1 0 0,1 0 1,1-2-203,5-4 365,-5 4 0,6-21 0,-7 4 0</inkml:trace>
  <inkml:trace contextRef="#ctx0" brushRef="#br0" timeOffset="2680">2201 193 6501,'11'0'79,"1"0"1,-1 0 0,7 0 0,-3-2-51,-3-4 1,11 4-1,-1-4 69,3 4 0,0 2 1,-7 0-59,-1 0 1,6 0 0,1 0 0,-3 0 0,-2 0-14,-1 0 1,-1 0 0,1 0 0,-1 0-80,1 0 0,-7 0 0,-1 2-569,-2 4 621,-2-4 0,-6 6 0,0-8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56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 7429,'0'17'0,"0"1"0,0-1 1,0 1-1,0-1 0,0 0-3,0 1 0,0 1 0,0 3 5,0 1 0,0 2 1,0-3-1,2 1-90,3-2 0,-3-1-35,4-3-10,-4 1 112,-2-1-79,0 0 78,0 1-9,0-8 62,0 5-48,0-13 1,0 8 34,0-4-67,0-4 57,0 5 0,-2-9-33,-4-3 13,4 3 0,-5-14 0,7 4-28,0-3 30,0 5 15,0-5-15,7 5 41,-5 0 1,14-3-1,-4 7 1,1 0-23,-1-2 1,3 6 0,-3-3-9,3 3 83,3 2 0,-1 0 0,1 0 0,-1 0 130,1 0-172,-1 0-9,1 0 5,-1 0 1,-5 0 24,-1 0-23,1 0-143,-2 0 138,5 7 1,-7-3 7,4 8-55,-5-8 1,-1 5-1,0-3-44,-2 6 1,-2 3-1,-2 3 52,0-1 1,-2-1 0,-2-3-1,-4-1 45,-1 2 0,-1-5 0,-4 1 0,3 0-11,-3 0 0,-1-5 0,-3 5 0,1-2-4,-1-4 1,-5 3 0,-2-1 0,-2-2-32,-4-2 0,5 0 1,1 2-1,2 2-137,-1-2 0,1-2 4,6-2 0,1-2 0,5-4-2,5-6 1,4 2 0,4-1-675,4-3 814,3-1 0,17-3 0,1 1 0</inkml:trace>
  <inkml:trace contextRef="#ctx0" brushRef="#br0" timeOffset="429">472 333 7443,'12'0'-603,"0"0"711,1 0 0,1-2 1,-1-2 190,-1-2-253,0 0 0,5 6 0,1 0 50,-1 0 15,1 0-218,-1 0 22,0 0 76,1 0 0,-1 2 0,1 2 0,-3 4-27,-3 1 0,2-3 0,-7 6 0,1 1-116,0 3 1,-2 1 154,-6 1 1,6-1-41,-1 1-66,1-1 16,-6 1 41,0-1 253,0-7-223,0 5 49,-8-13 1,5 6 119,-9-8-47,0 0-85,3-8 1,-1 4-1,6-7 1,-2-3-1,2-1 1,2-3-7,2 1 1,2-1-1,2-1-119,2-4 0,8 3-53,-3-3 0,11 4 50,1 1 1,0 3-67,-5 3 0,1-2-98,4 8 75,-3 1 131,5 5 1,-8 0 64,1 0 0,-1 0 0,1 0 0</inkml:trace>
  <inkml:trace contextRef="#ctx0" brushRef="#br0" timeOffset="942">1346 350 5751,'9'-8'384,"-3"4"81,-12-7 0,2 7-184,-7-2-169,-1 4-192,2 2 1,-5 0 122,3 0-78,-3 0 1,-3 0 80,1 0 1,-1 0-49,1 0 44,7 8 0,-5-4 35,3 7-51,4-7 0,-5 12-2,7-5-157,-8 5 166,12 1-1,-5 1-7,7-8-128,0 5 129,0-5 0,0 7-123,0 1 112,0-9 2,0 7-15,7-14 0,3 8 0,7-7 2,1 3-164,-1 0 55,1-6 1,-1 0 19,1 0-103,-1 0 167,1-8 1,-1 4-24,1-7-75,-1-1 88,-7 2 0,3-5 126,-7 3-142,0 5-26,-6-9 151,8 6 35,-6 1-42,5-7 1,-7 12 187,0-7-174,0 7 1,2-4 0,2 10-38,2 4 0,2 1 1,-4 7-1,4-4 0,1-3 1,-3 7-214,6-2 1,-3 3-21,3 3 1,4-7-1,-5-1-29,5-2 0,1 3 0,1-5 214,-1-2 0,8-2 0,3-2 0</inkml:trace>
  <inkml:trace contextRef="#ctx0" brushRef="#br0" timeOffset="1210">1747 193 7569,'0'-10'-90,"0"2"0,0 10 254,0 4-192,8-4 41,-6 14 1,6-7-3,-8 9 1,0-1 0,0 3-1,2 1 45,3 2-161,-3 1 142,6-7 1,-8 0-2,0 1 1,0-1 0,0 1-244,0-1 101,0 1-63,0-9 22,0 7-264,0-14 182,0 13 71,0-13-161,0 6 319,0-8 0,8 8 0,2 2 0</inkml:trace>
  <inkml:trace contextRef="#ctx0" brushRef="#br0" timeOffset="1617">2027 193 7519,'17'-2'0,"1"-4"-413,-1-6 384,-7 5 0,-2 1 29,-8 12 0,-6 3 0,-2 7 0,0-3 5,0-1 0,-5 0 0,1 5 0,-1 1-9,1-1 1,-4-1 0,5-3-1,-5-1-11,-1 1 0,1-3 1,3 0-1,1-2 32,-2-5 1,5 5-43,-3-2 27,8 0 46,-4-6 1,10 0 7,4 0 0,4 0 1,7 0-13,1 0 0,-1 2 0,1 2 0,-3 3-20,-3 3 1,4-4-1,-5 6-39,5 1 0,-1-3 1,-1 0-1,-3-1-87,3 1 1,-4 0-1,1 3-156,3-1 0,-4-6 0,1 3 258,3-1 0,1 6 0,3-4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13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53 6941,'-11'0'56,"-1"0"0,6 0 1,-5 0-1,-3 2-210,-1 4 0,3-4 0,0 5 241,-1 1 0,-1-4 0,1 8-6,1 1 1,2-3 1,-1 2-78,-5-8 1,14 11-1,-6-5 1,3 1-1,-1 1 21,2 2 1,2 1-1,4 1-29,4-5 1,3 3 0,9-8 0,-1-2-2,1-2 0,5-2 0,2 0 0,1 0 6,-1 0 0,4-2 0,-6-2 1,-2-4 8,-1-2 1,-5 4-1,-1-5 58,-2-3 1,-7 1 0,5-1-60,-2 2 0,-2 1 1,-6-7 1,-8 1 0,-4 1-90,-3 5 0,-3 3 0,1 6 1,-1-2-45,1-2 1,-1 0 0,1 6 0,0 0-85,-1 0 1,3 2-1,1 2-227,2 2 433,1 8 0,1-5 0,2 9 0</inkml:trace>
  <inkml:trace contextRef="#ctx0" brushRef="#br0" timeOffset="705">385 53 7569,'10'0'-201,"5"0"1,-11 0-1,8 0 138,1 0 0,-5 2 192,-2 4 1,-2-2-241,2 7 162,-4 1 14,5-2-203,-7 5 182,0-13-74,8 14 0,-6-13 19,4 9 0,-4-6-26,-2 6 23,0-1 9,0-1 0,0-2 34,0-8-47,0 0 1,0-8-5,0-4 0,0-3 2,0-3 0,0 1 0,2-1 8,4 1 1,1 5-1,7 3 48,-2 1 0,-7-4-7,7 6 1,0-1 6,5 1 0,-5 4 67,0-4-44,-1 4 1,7-4-47,-1 0 1,1 1 37,-1 5-55,0 0 1,1 0 27,-1 0 0,1 0 6,-1 0 1,1 0-14,-1 0 1,1 0-16,-1 0 1,-5 5 0,-1 1 0,1 0 0,0 0 0,-3 2 0,1-1-12,0 1 0,-4 6 8,5-3 0,-7 5 1,2 1-3,-4 1 1,-2-7-1,0 1 53,0 2 1,0 1 95,0 3 1,-2-1-91,-4 1 0,2-7 0,-7 1-10,-3 1 1,4-5 0,1 0-6,1 0 1,0-6-207,2 4-210,4-5-306,-5-1-195,7 0 876,0 0 0,7-7 0,3-3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16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71 7569,'9'0'-649,"1"0"412,-4 0 211,-4 0 104,5 0 31,-7-8-89,0 6 26,0-6 0,0 8-69,0-7 26,0 5 1,-1-14 22,-5 4 0,2 5 0,-8 1-54,-1 4 0,-3 2 0,-1 0 1,-1 0 19,1 0 2,-1 0-14,1 8 19,-1-6 5,1 5-15,-1 1 13,1-6-2,-1 14 1,1-7-5,7 1 5,-5 6-1,13-14 1,-6 13-2,8-13 2,0 14-2,0-15 10,0 15 0,0-12 0,0 8 60,0 1 0,2 1 0,4-1-41,5-1 0,-1-8 0,2 2 0,1-4-3,3-2 1,1 0-1,1 0-65,-1 0 61,1 0 0,-1 0-42,1 0 35,-1-8 3,1 6 0,-1-14-171,-7 14 163,5-13-13,-5 5-66,0 0 67,-3-5 0,-1 11 0,0-8 16,-2-1 11,-2 5 1,-2-2 0,0 5 115,0-7-129,0 4 26,0 0-39,0 8 1,0 2 29,0 4 0,0-2 1,0 8 1,0 1 1,0-3 0,2 0 0,2-1-31,2 1 1,5-4 0,-3 4-47,2-3 72,-6-1-276,11 2 123,-13-6-1,14 6-7,-7-8 0,9 5 1,1 1-441,4-2 575,-3-2 0,13-10 0,-6-1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1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350 472 7569,'-8'-10'-336,"-2"-3"1,-7 7 283,-1 2 0,1 2 0,-1 2 0,1 0 229,-1 0-173,1 0 1,-3 0 0,-1 0 125,-2 0-42,0 0-36,5 0 0,1 2 53,-1 4-43,1-4 2,-1 13-47,9-5 1,-5 2 33,8-1-9,0 1 1,6 0-81,0-1 1,2 1-51,4 5 116,4 1 0,7-7 0,1-1 25,-1-2-11,1-2-50,-1 1 36,8-5-171,2 6 0,1-8 135,5 0-316,-14 0 151,6 0-10,0 0 135,-5 0-284,5 0 173,-7-8 1,-1 1 158,1-5 0,-1-4 0,0-1 0,1-10 0</inkml:trace>
  <inkml:trace contextRef="#ctx0" brushRef="#br0" timeOffset="351">402 0 6857,'-10'0'333,"3"2"1,7 4-283,0 6 1,5 3-1,1 3 1,-2-1-4,-2 1 1,-2-1 0,2 3-1,2 1 3,2 2 1,-1 2 0,-5-3 0,2 1-166,4-2 1,-4 5 0,4-1 117,-4 2-9,-2-6 33,8 5-150,-6-9 0,5 1 110,-7-1-158,0 8-14,8-5 174,-6 5-19,6-8-133,-8 1-20,0-8 127,0 5-243,0-5 13,0 7 226,0 1-190,0-9 249,8-1 0,-6-8 0,5 8 0,-7 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56.3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36 0 6919,'0'18'-134,"0"-1"0,0 1 171,0-1 1,0 1 0,0-1-17,0 1 1,0-1 0,0 3-1,0 1 1,0 4 7,0 2 0,0-5 1,-2 3-1,-2-2-18,-2 0 1,0 3 0,6-5 0,0 4-5,0 2 1,0-5 0,-2 3 0,-2-2 7,-1 1 0,-1 1 0,6-4-6,0 2 10,0 1-1,0-7-81,0 1 1,0-1 73,0 1 0,0-1-174,0-7 1,0 5-1,0-13 57,0 14-5,0-14 0,0 7-39,0-3 60,8-4 90,-7 6 0,15-16 0,-6-2 0</inkml:trace>
  <inkml:trace contextRef="#ctx0" brushRef="#br0" timeOffset="801">350 542 7569,'18'10'-813,"-1"-5"592,-7-3 1,5-2 0,-3 0 68,3 0 152,-5 0 227,6 0-207,-14 0 0,13 0 1,-13 0 12,14 0-4,-7-7 1,9 3 0,-1-6 39,1 2-47,-9 2 17,7-1-82,-14 5 1,11-14 72,-7 5 0,6 1-9,-6-2-17,0 1 1,-12-1 0,-2 2 0,-2 2 0,-3 5 1,3 1-1,-2 2-17,-1 0 1,-3 0 2,-1 0 1,-1 0 0,1 0 25,-1 0 0,7 0 0,-1 0 67,-2 0 0,-1 7-39,-3 5 0,3 4 0,1 1-41,3 0 0,5-5 0,-4 0 7,2 1 1,-3 3 0,3 1 15,-2 1 0,6-7 1,-1 1 38,3 2 1,0 1-49,-4 3 0,4-1 0,-4 1-2,4-1 0,2-5 0,0-1 9,0 3 0,0-4-42,0 1 0,2-1 0,4 2-22,6-7 0,3-3 0,3 0 27,-1 4 0,1-4 0,-1 4 19,0-4 1,-5-2 0,0 0-11,1 0 0,3 0 1,1 0-1,1 0 22,-1 0 1,-5 6 0,0-1-17,1-1 0,3-2 1,1-2-14,1 0-20,-1 0 10,1 0 1,-3-2 10,-3-3-4,-5 3-1,1-6 55,-6 0 0,8 6-170,-4-4 0,-4 2-248,3-1-126,-3 3 503,-2-6 0,0 8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27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0 403 7144,'12'1'131,"0"5"1,-7-2 0,5 8 0,0 1-136,0 3 1,-1 1 0,5-1 1,-3-4 0,-5 3 0,4-3 0,0 3 7,-1 3 1,-3-3 0,4-1 0,0-3 35,-1 3 0,3 0 1,5-3 34,1-5 0,-6-4-18,-1-2 1,1 0-50,5 0 0,-5-2 1,-2-4-1,-1-3-29,1-1 0,-4-6 0,6 5 0,-1-5 7,-1-1 1,5-1 0,-3-1-1,4-2-213,1-3 1,-5 3 0,-3 7-1,1 3-196,0-3 0,-4 6 422,5 2 0,-7 5 0,12-7 0,-7-2 0</inkml:trace>
  <inkml:trace contextRef="#ctx0" brushRef="#br0" timeOffset="455">629 490 7569,'8'10'-307,"-6"-3"1,7-1 95,-3 0 1,-2 2 324,8-2 0,-6-5 1,5 5-4,3-4 0,1-2-37,3 0 0,-1-8-113,1-3 0,-7-3 1,-1 1 24,-2 1 0,-2 0-2,-6-5 0,-2 1 0,-2 3-10,-2 1 0,-2 8 0,2-3 25,-5-1 0,1 6 0,-2-4 4,-1 4 0,-3 4 10,-1 4 0,-1 4 1,1 7 3,0 0 1,7 1-1,2-1 1,2 1 22,0-1 0,1 1 0,5-1 19,0 1 1,0-1 0,2-1 0,1-3-14,3-1 0,6-6 0,-4 3 0,1 1-44,5 0 1,1-6-1,3 2 1,-1-4-152,1-2 0,-1 0 1,1 0-1,-1 0-128,1 0 0,-1 0 1,1-2 276,-1-4 0,1-4 0,-1-7 0,0-1 0</inkml:trace>
  <inkml:trace contextRef="#ctx0" brushRef="#br0" timeOffset="1189">1101 88 7569,'0'-10'-97,"0"3"-153,0 7 228,0 0 62,0 7 1,2 1 0,1 6 0,3-3-15,-2 3 0,4 7 0,-2 3 1,-2-1 8,-2 2 1,3-5 0,1 5 0,-2-2-78,-2 0 0,0 7 0,2-7 0,2 0-116,-2 2 175,-3-5-24,-1 5-35,0-8 39,8-7-1,-6 6 11,6-7-11,-8 9 5,0-9 1,0-1-2,0-8 47,0 8 36,0-6-79,0-10 0,0 2-17,0-11 1,0 3 20,0-3 0,2-1-96,4 1 0,3 1 1,9 3-31,-1 1 103,1 8-11,-1-3 39,-7-1 1,5 6-29,-3-4 1,4 4 7,1 2-15,-7 0 27,5 0 1,-5 0 11,7 0-33,1 0 1,-8 0 150,5 8-144,-5-6 16,0 6 85,5-1-82,-13-5-7,14 14 13,-7-7-210,1 1 201,-2 6-4,0-14-177,-7 13 0,7-11-17,-8 8 0,0-1 61,0 7 1,0-7 129,0 1 0,-8-8 0,-1 4 0</inkml:trace>
  <inkml:trace contextRef="#ctx0" brushRef="#br0" timeOffset="1417">1694 437 7569,'10'0'-173,"-2"0"1,-8 2-1,0 4 311,0 6 1,0-2 0,0 1-138,0 3 0,0 1-141,0 3 256,0-1-466,8 1 130,-6-9 1,7 5-350,-3-8 569,-4 0 0,6-6 0,-8 0 0</inkml:trace>
  <inkml:trace contextRef="#ctx0" brushRef="#br0" timeOffset="1604">1869 280 7569,'-10'-11'-368,"5"-1"-88,3 8 192,2-4 0,0 10 155,0 4 0,0-2 109,0 8 0,0-1 0,0 7 0</inkml:trace>
  <inkml:trace contextRef="#ctx0" brushRef="#br0" timeOffset="2222">2166 385 7464,'10'-8'-303,"5"6"511,-13-13 1,4 13-217,-12-4 0,2 4 0,-7 2-23,-3 0 0,4 0 0,-1 2 0,-1 4 40,2 6 1,-3-3-1,5 3 1,0 1 1,0 3 1,1 1 0,3 1-28,-2-1 1,0 1 0,6-1 0,2-1-33,4-5 0,-2 3 0,7-6-4,3 2 0,2-7 0,3 3 0,2-4 17,3-2 1,-1 0 0,-4 0 0,3 0-176,1 0 1,2-6-1,-4-1 1,3-3 209,-3-4 0,-2-1 0,-1-3 0,-3 1 0,-3-1 0,4-5 0,-7-2 0,3 0 0,0-1 0,-3-5 0,3 4 0,-4-2 0,0 0 0,-7 2 0,5-4 0,-4 4 0,-2 1 0,0-3 0,0 6 0,0 2 20,0 1 1,0 9 0,0-1 204,0-2 0,-2 7 96,-4 1-195,5 4-22,-7 2 1,8 2 0,0 4-39,0 5 0,0 5 1,0 3-1,0 3-16,0 1 0,0 6 0,0-4 1,0 0-29,0 1 1,2 3 0,2-6-1,1 0-37,-1 3 0,-2-7 1,0 4-1,2-3-9,2-3 0,0 1 0,-6-1-208,0 0 0,2 1-106,3-1 1,-3-5-1,6-2 338,0-2 0,-6-3 0,13-5 0,-5 0 0</inkml:trace>
  <inkml:trace contextRef="#ctx0" brushRef="#br0" timeOffset="2791">2760 472 7569,'11'0'-453,"1"0"266,0 0 0,-1 0 201,1 0 1,0 0-1,5 0 1,0 0-33,1 0 0,-6 0 1,-1-2-7,3-3 0,-1 1 0,1-8 38,-2-1 1,-8 3 0,3 0-1,-1 0-4,0 1 0,0 3 0,-6-6 9,0-1 1,0 3-1,0-2 91,0-1-97,0 5 1,-2 0-1,-4 8 7,-6 0 0,3 0 0,-3 0-35,-2 0 1,-1 0 0,-3 0-1,3 2 8,3 4 1,-3-2 0,3 8 6,-3 1 0,-1 3 0,2 1 1,5 1-3,1-1 0,-4 0 1,7 1 8,1-1 1,0 1 0,0-1 29,-2 1 0,0-7 1,6 1 111,0 2 0,8-5-67,4 3 0,3-8 0,3 4-50,-1-1 1,-5-5 0,-1 4 0,3-4 13,1-2 0,3 0 1,-1 0-34,1 0 0,-1 0 1,1 0 76,-1 0 0,1 0-24,-1 0 1,1 0-90,-1 0 1,-5 0-298,-1 0-544,-7 0 436,4 0 0,-16 0 428,-3 0 0,-5 0 0,-1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3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6654,'0'-10'-531,"0"-5"1127,0 3-125,0 4-256,0 0-47,0 8 22,0 0-165,0 8 1,0-4 0,0 8-31,0 1 0,0 3 1,0 1-49,0 1 0,6-1 0,1 1 8,3-1 0,-6-5 1,4-2-76,0-3 0,-5-1-88,9-6 151,-8 0 0,10-2 1,-9-4-1,1-3 13,2-1 1,-4-6 0,6 5 0,-1-3-65,1 3 166,-6-5 42,11 6 15,-5 1-139,0-7 158,5 14 12,-5-13-156,7 13 23,1-6 179,-8 0-180,5 6-1,-5-6 97,7 8-86,1 0 24,-1 0-26,1 0 50,-1 0-34,1 0-2,-1-7-28,1 5 36,-1-6-14,0 8 5,1 0-114,-1 0 109,-7 8-5,6-6-47,-7 5 1,3-1-15,0 0 1,-9 2 0,5-2-1,0 5 1,-6 5 0,4 1 11,-4 1 1,-4-3-1,-2-1 1,-4-4 0,-2-3 0,5 5 0,-7-4 0,-2 0-49,-1-1 0,-3 1 1,1-4-1,-1 2-146,1-2 0,5-2 0,1-2 220,-3 0 0,-1-8 0,-3-2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3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7569,'0'-9'309,"0"1"-372,0 0 123,0 6 47,0-5 30,0 7-917,0 0 850,0 7 1,6-3-71,0 8 0,8-1 0,-5 7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6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175 385 7569,'10'0'-908,"-3"0"455,-7 0 828,0 0 0,-7 0-191,-5 0 0,-3 0-71,-3 0 0,6 0 1,1 0-7,-3 0-32,6 8 3,-7-6-84,13 13 1,-14-11 81,5 8 0,1-6-172,-2 5 110,9 1 0,-11 5 0,8 1-32,2-1 1,2-5 0,2 0 0,0-1 1,2 1 14,4-1-72,-4 1 0,14-2 0,-7-2 62,1-1-162,6-5 0,-9 8 0,7-6-38,-3 2 171,1 0 1,6-6 0,-1 0-578,1 0 329,-1 0 289,0 0 0,9-8 0,1-2 0</inkml:trace>
  <inkml:trace contextRef="#ctx0" brushRef="#br0" timeOffset="1045">629 525 6210,'8'-10'-453,"-6"2"453,6 0 155,-8 7 0,-2-7 355,-4 8 1,2-2-283,-8-4 1,1 4-181,-7-4 1,1 4 0,-1 2 0,1 0 0,1 2 0,3 2 23,1 2 20,0 8-180,-5-13 154,-1 15-38,9-14-159,-7 13 152,6-5 34,1 0-32,-7 5-163,14-5 162,-13 8-56,13-9-167,-6 7 205,8-6 7,0-1-144,0 7 81,8-14 1,-4 11 0,7-7-5,3-2 12,-6-2 0,7-2 0,-3 0-173,3 0 168,3 0-16,-1 0 133,1 0-118,-1-8-16,-7 6 175,6-13-18,-7 13-122,1-14-4,5 14 164,-13-13-4,14 13-123,-14-14 8,13 14 97,-13-13-85,6 13 4,-8-14 0,6 12 161,0-7-171,0 7-25,-6-4 1,0 10 0,0 4-1,0 6 0,1 1 1,3 1-1,2-3-2,-2 3 0,4-4 0,0-1-88,1-1 81,-5 6 35,12-12-26,-14 13 2,13-13-4,-5 6 3,7 0-7,-7-6 9,6 5-10,-7-7 89,9 0-76,-1 0-2,-7 0 152,5 0-147,-5-7 5,8 5-3,-9-14 71,7 14-67,-7-13 30,1 5 1,4-7 41,-8-1-62,7 1-14,-11-1 1,12-1 0,-8-3 0,-1-1-1,1 0 1,0 0-27,-2-1 1,-2-7 0,-2 2 0,2-2 3,4 2 0,-4-2 0,3 6 1,-3-1-12,-2 1 0,0 2 0,0 3 0,0-1-16,0-2 0,0 0 0,0 5-8,0 1 1,0-1 152,0 1 0,0 5 55,0 0-138,-7 9 1,3-5 9,-8 8 0,8 8 20,-2 3 1,2 3 0,1-1 0,-3-1-5,2 2 0,2-5 0,2 3 1,0 2-16,0 1 0,0 3 0,0-1 0,0 0 2,0 1 0,0-1 0,0 3 0,0 1-8,0 2 1,0 1 0,0-7 0,0 1 36,0-1 1,0 1-1,0-1 1,0 0 7,0 1 1,2-1-1,2 1-1,2-1-27,7 1 1,-11-1-1,6 1 3,0-1 0,-1 1 0,7-1-6,-2 1 0,-7-3 1,5-1-1,0-3 5,-1 3 1,-3-4 0,4 1-27,-2 3 1,5-6 0,-3-1 0,2-1 19,-1 0 0,1 0 0,5-6-40,1 0 0,-1 0 0,1-2-32,-1-4 1,-5 2 0,0-7-231,1-3 0,-3 4-303,2-1 0,-9 5 572,3-6 0,-4 1 0,-2-7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5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63 7569,'0'-12'-377,"0"1"436,0 7-131,8-4 127,-6 8 0,5 2 0,-5 4-57,4 5 89,-4 5-78,6 1 0,-8 1 0,2-1 0,2 3 1,1 1-1,-1 2-41,-2-1 0,-2 3 0,0 0 0,0 0 0,0 1 0,0-1 1,0-4-1,0 2-146,0-1 0,0-3 0,0-1 0,0-1-68,0 1 0,0-7 246,0 1 0,-8-1 0,-1 7 0</inkml:trace>
  <inkml:trace contextRef="#ctx0" brushRef="#br0" timeOffset="503">1 290 7173,'17'0'-29,"1"0"1,-1 0-5,0 0 0,1 0 0,-1 0 0,1 0 3,-1 0 0,7 0 0,-1 0-25,-2 0 67,-1 0-30,5 0 8,-6-8 13,6 6-16,-7-6 9,7 8 5,-5 0-1,5 0 20,-8 0 1,-5-2 0,0-1 38,1-3 1,-3 0 41,1 6-21,1 0 1,0 0 29,-1 0-85,-7 0 0,4 2-58,-8 4 44,0-4-46,0 13 0,-2-13 55,-4 4 13,4 4 1,-5-6 0,7 7 0,-2 1 63,-4-3 0,4 7-71,-4-4 1,4 3-43,2 3 0,0-1-118,0 1 0,8-9 0,2-1-252,-1 0 1,7-6-171,-5 4 556,-3-4 0,8-10 0,-7-2 0</inkml:trace>
  <inkml:trace contextRef="#ctx0" brushRef="#br0" timeOffset="695">577 45 7114,'0'-11'-1363,"0"-1"1932,0 8 0,0-6-557,0 5-522,0 3 515,0 9 1,0-1-6,0 12 0,0-5 0,0 5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4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262 123 7340,'-17'0'-682,"-1"0"0,1 0 836,-1 0 1,7 0 0,-1 0 13,-2 0 0,-1 0-112,-3 0 1,3 2-1,1 2 1,3 4 14,-3 1 0,4-3 1,1 6-1,-1-1 143,0-1-331,6 6 208,-3-7-71,-1 9 16,6-1 0,-6 1 0,8-1-41,0 1 0,0-1 0,2-1 85,4-5-25,4 5-27,7-14-36,1 13 0,-1-11 0,0 6 0,3-2 0,1-4 0,2-2-142,-1-2 1,3 0-1,-2 0 1,-1 0-110,-3 0 0,4 0 1,1-2 258,-3-4 0,-2-4 0,-1-7 0</inkml:trace>
  <inkml:trace contextRef="#ctx0" brushRef="#br0" timeOffset="485">437 245 6651,'9'0'-688,"7"0"875,-14 0 60,6-7 0,-1 5-43,5-4-125,4 4 0,-5 0 41,1-4-19,0 4 25,-3-6-50,7 8-71,-7 0 90,9 0-1,-1 0-197,1 0 211,-1 0-22,1 0 0,-1 0-165,-7 0-20,5 0 163,-5 8 15,8-6-31,-1 14-6,-7-14 17,5 13-388,-5-5 162,0-1-30,5 7 213,-13-6-194,6 7-29,-8-7 152,0 5 25,0-5-24,0 0 28,0 5-52,0-13 164,0 6-104,0 0 1,-2-6-1,-4 4 36,-5-4 87,-5-2-127,6 0 20,-5 0 1,11 0 95,-8 0 0,6-6 0,-3-2-15,1-2 1,-4-1 0,7-7-50,1 1 0,2-1 0,2 1 0,2-1-42,3 1 1,-1 5 0,8 1-185,2-3 215,1-2-1,3 7-138,-1-7 128,-7 14-25,5-6-255,-5 8 111,7-7 10,1 5 86,-1-6-290,1 8 163,-1 0 192,-7 0 0,6 8 0,-7 1 0</inkml:trace>
  <inkml:trace contextRef="#ctx0" brushRef="#br0" timeOffset="742">1135 245 7164,'10'2'574,"-4"4"-588,-4-4 101,-2 14 0,0-7-25,0 9 0,0-7 0,0 1 0,0 2-256,0 1 1,0 3 0,0-1-351,0 1 1,0-7 543,0 1 0,0-8 0,0 3 0,0-7 0</inkml:trace>
  <inkml:trace contextRef="#ctx0" brushRef="#br0" timeOffset="924">1170 18 7511,'0'-9'-1066,"-8"1"612,7 8 449,-7 8 5,8-6 0,0 13 0,0-5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41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6485,'0'-9'575,"-2"1"-551,-4 8 0,4 2-9,-3 4 1,-3-3-1,2 9-12,2 2 0,2 1 0,2 3 10,0-1 1,2-5-1,2-1 1,4 1-2,1-2 0,1-1 0,4-5 1,-3 2-131,3-2 0,-4 4 1,1-2 14,3-3 0,-4-1 0,1-2 61,-7 0 0,4-2-26,-8-3 69,0-5 0,6-2 0,0 1 16,-3-3 0,5 4 0,0-1 13,2-3 1,-1 4-1,5 1-5,-2 1 1,-3 0 0,5 4 0,-3-1 0,3 1-8,2 2 10,1 2-21,-7 0 23,5 0 1,-5 0 19,7 0 1,1 0 45,-1 0-79,1 0 0,-1 2-25,1 3 0,-3-1 0,-1 8-12,-2 2 0,-9 1 1,3 3 12,-4-1 1,-2 1 0,-2-3-22,-4-3 0,3 1 25,-9-7 1,6 6 2,-6-6 9,9-1 0,-5-12 12,8-5 1,2-4-1,2-1-2,1 0 0,9-1 0,-2 1-3,3-1 0,-3 6 0,-1 1 0,3-1-11,2 2 1,-5-3-1,1 5 1,1 0 33,3 1 0,1-1 1,1 4 39,-1-2-64,1 0 3,-1 6-3,1 0 6,-9 0 0,7 0 0,-4 2 18,3 4-8,-5-4-12,5 14-20,-13-7 1,12 3-23,-8 0 1,0-1 0,-6 7-163,0-1 0,0 1 0,0-1 16,0 1 1,-8-1 20,-4 0 0,-3-1 1,-3-4 147,1-7 0,-1 5 0,1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41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7288,'10'0'-403,"5"0"584,-13-8-152,6 6 1,-6 0-1,2 10-449,2 2 1,5-5 419,-5 7 0,16 0 0,-3 5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43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0 263 6997,'0'-12'-411,"0"0"546,0 9 197,0-5-220,0 8-74,0 0 1,0 8 0,0 3 0,2 5 0,2 1-18,2 1 0,0-1 0,-4 3 0,2 1-56,2 2 0,-1 0 0,-3-5 1,2-1 31,2 1 1,0-1 0,-6 1 0,2-1-55,4 1 1,-4-1 0,3 1-7,-3-1 43,-2 1 3,0-9-1,0-1-13,0-8 10,0 8-44,0-6 6,0 6 43,0-8 10,0 0 0,0-8-35,0-4 26,0-3 77,0 5-29,0-6-34,0 7 0,6-3 1,2 0 11,2-1-11,-7-3 1,11 5-1,-6 1 1,2 0 0,3 1 0,1 3 0,-1-4 0,-1 2-1,1 4 1,3-3-1,1 1 29,1 2 1,-1 2-1,1 2 24,-1 0-48,1 0 1,-1 0 3,1 0 0,-7 0 15,1 0-15,0 0-22,5 0 0,-5 0 24,-1 0 0,-5 2-6,6 4 1,-8-2 0,4 5 0,-3 1-87,1 0 77,0 1-182,-6 7-5,0-9 92,0 7 0,0-6-408,0 7 507,0 1 0,-8-1 0,-1 1 0</inkml:trace>
  <inkml:trace contextRef="#ctx0" brushRef="#br0" timeOffset="455">647 472 7429,'11'0'-317,"1"0"0,0 0 519,5 0-166,0 0 0,1 0 36,-1 0-33,1 0 0,-1-5 67,1-1-185,-8 0-15,5 6 153,-13 0-113,13-8 0,-11 4 123,8-7-97,-8 7-6,4-4 0,-8 6 16,0-4-35,-8 4 0,4-7 41,-8 3 0,7 4 1,-7-4-6,-2 4 0,-1 2 0,-3 0 77,1 0 0,5 0 0,1 0 24,-3 0 0,-2 8 1,-1 3-34,0 5 0,7 1 1,4 1 26,4-1-53,2 1 0,0-7 1,0 1-1,0 2 41,0 1 0,8-3 0,3-2-39,5-3 1,7 5-1,1-6 1,-3-2-40,-2-2 0,5 3 0,1 1-169,2-2 0,-6-2 43,3-2 1,1 0-121,-2 0 1,0-2-327,-5-4 324,-1-3 260,1-1 0,-1-13 0,1 3 0</inkml:trace>
  <inkml:trace contextRef="#ctx0" brushRef="#br0" timeOffset="832">1048 1 6830,'10'0'259,"-2"0"-157,-8 0 215,0 0 0,6 8-267,-1 3 0,1 7 1,-4 3-1,2 2-24,2-1 1,0 3 0,-6 0 118,0 2-83,7-5-122,-5 11 53,6-14 0,-2 14 0,0-6 0,-2 2 0,0-2 6,1-1 36,-3 5-167,6-12 6,-8 14 129,0-14-296,8 7 137,-6-9 1,6 1 39,-8-1 0,0-5-309,0-1 195,7-7 158,-5 12 0,6-12-119,-8 7 191,8-7 0,1 4 0,9-8 0</inkml:trace>
  <inkml:trace contextRef="#ctx0" brushRef="#br0" timeOffset="1112">1415 455 7051,'0'-10'423,"0"2"-411,0 8 0,2 2 0,2 4 1,2 6 79,-2 3 1,-1 3-1,1 1 1,2 3-102,-2 1 0,-2 0 0,0-3 7,4 3 0,-4-2 0,4 6 0,-5-1 140,-1-5-70,0-2-627,0-1 289,0 7 76,0-6 0,0 7-278,0-9 216,0-7 138,0 5 118,0-5 0,0 0 0,-7 5 0,-3-5 0</inkml:trace>
  <inkml:trace contextRef="#ctx0" brushRef="#br0" timeOffset="1516">1467 472 7569,'0'-17'-283,"0"7"211,0-5-6,0 13 1,6-8 0,2 6-1,2-2 117,3 2 0,3 1 0,1-1-73,1-2 0,-1 0 137,1 6-54,-1 0 11,1 0 1,-1 0 0,1 0-79,-1 8 75,0-6-38,1 5-187,-1 1 211,-7-6 0,6 14-2,-7-14-202,1 13 79,-2-13 0,-6 12 3,4-8 88,-4-1-12,5 3 9,-7-6 0,0 8 0,-2-6 1,-2 3 34,-1 3-50,-9-6 85,4 4-50,-7-1 1,-1-5-1,1 6 1,-1-2 11,1 0 1,0 0 0,-1-4 28,1 3-34,-1-3-9,-7 6-191,13-8 186,-11 0 0,13 8 0,-7-6-218,7 6 47,2-8 0,3 2-159,-1 3 0,2-3 311,10 4 0,3-4 0,9-2 0</inkml:trace>
  <inkml:trace contextRef="#ctx0" brushRef="#br0" timeOffset="1792">2044 437 7075,'-10'0'-97,"2"2"211,8 4 1,0-2-1,0 8-82,0 1 1,0 3-1,0 1-229,0 1 258,0-9-323,0 7 1,0-6-379,0 7 405,0 1 235,8-9 0,-6-1 0,6-8 0</inkml:trace>
  <inkml:trace contextRef="#ctx0" brushRef="#br0" timeOffset="1991">2009 263 7569,'-8'-18'0,"6"1"-152,-6 7 20,8-5-34,0 13-120,0-6 54,0 8 56,0 0 0,6 2 96,0 4 1,0-2 79,-6 7 0,8 1 0,1 5 0</inkml:trace>
  <inkml:trace contextRef="#ctx0" brushRef="#br0" timeOffset="2470">2271 437 7569,'10'0'-66,"5"0"-55,-13 0 111,13 0 0,-13 0-18,6 0 254,0 0-158,-6 0 1,6 8-141,-8 4 0,0-2 1,0 1-1,0 3 82,0 1 23,0-5-85,0 5 90,0-13-33,0 14-116,0-14 139,0 6-95,0-1-57,0-5 35,0 6 80,0-8 0,5-2-12,1-4 12,0-3-13,-6-1 13,8-6 11,-6 7-22,6-9 4,-1 1 65,-5-1-68,14 1 6,-6-1-1,7 1 8,-7-1 0,5 1-1,-3 0-8,3 7 34,3-6 0,-1 12-20,1-7 109,-1 7-108,1-4-1,-1 8 2,8 0 124,-13 0-117,11 0-2,-13 0 31,7 0-24,-7 8 6,6 2 4,-7-1 1,3 7 0,-2-5 41,-2 5-112,-3 1 22,3 1 0,-6-1-261,4 1 159,-4-1 112,-2 1-277,0-9 1,0 7-136,0-4 427,0 3 0,-8 3 0,-2-1 0</inkml:trace>
  <inkml:trace contextRef="#ctx0" brushRef="#br0" timeOffset="3216">3109 437 7569,'6'-17'-571,"0"-1"751,-2 1 0,-2 5 86,-2 1-292,0 7 1,0-6 0,-2 6-290,-4-2 0,-4 1 300,-7 5 29,-1 0 0,1 0 0,-1 2 0,1 1 18,-1 3 0,1 6 1,-1-4 38,1 1-103,-1 3 59,9 5-2,-7 1-43,14-1 1,-5-5 0,7 0-37,0 1 69,0 3-28,0-7 1,1 5-1,3-6 1,4 0-1,2-1 1,3-3-9,3-2 0,1-2 0,1 0 0,1 0 9,5 0 0,-5-2 0,4-2-2,-3-1 0,-3-9-2,1 2 229,-1 5-216,-7-9 4,5 6 232,-5 1-216,0-7 49,5 6 0,-13-1 0,4-1 143,-4-1-89,-2 5 0,6-2-40,0 4-90,-1 4 0,-5 2 1,0 12-1,0 3 30,0 3-12,0-1 0,0 1 0,0-1 1,0 1-21,0-1 0,0 7 0,0-1 1,0 0-1,0-3 1,0 1 0,0 2-3,0-2 0,0 5 1,0-1-1,2 2 20,4 4 0,-4-4 1,4 2-1,-4 1 19,-2-3 0,0 6 0,0-4 1,0 2 1,0-2 0,0 4 0,-2-6 1,-2 2-24,-2 0 1,-5-7 0,3 1 0,-2-4-34,-4-1 1,-1-1-1,-3 1 1,1-3 25,0-3 1,-1 2 0,1-9-1,-1-1 94,1-2 1,5-2 0,0 0-1,1-2 8,1-4 0,-4 3 1,7-9-1,-1-2-47,0-1 0,2-9 0,6-1 1,0 0-60,0 0 0,0-6 1,2 2-1,2-4-100,2-2 0,8 0 0,-1 0 0,7 0-112,3 0 1,0 2-1,-5 2 1,1 4-354,4 2 0,-3-5 572,3 7 0,12-8 0,2 4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47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18 6849,'0'-10'647,"0"2"-589,0 8 12,0 0 1,0 8 126,0 3-104,0-3-164,0 8 141,7-7 4,-5 9-151,6-1 0,-8 3 45,0 3 0,2-4 0,2 5 39,2-5 0,0 4-145,-6 1 0,0-1-76,0-6 220,0 9-69,0-7 58,0 6-103,0-7-462,0-1 347,0 1 1,0-7-121,0 1 343,0-8 0,7 11 0,3-5 0</inkml:trace>
  <inkml:trace contextRef="#ctx0" brushRef="#br0" timeOffset="396">1 297 7569,'9'0'-281,"-1"0"249,0 0-25,-6 0 1,13 0 172,-3 0-97,4 0 1,-5 0-1,1 0 1,1 0 49,3 0 0,1 0 0,1 0 1,1-2-515,5-4 375,-5 4 14,6-6 95,0 8-73,-5 0 72,5 0-330,0 0 147,-5 0-51,5 0 187,-8 0-258,9 0 115,-7 0-40,6 0 192,-7-7 0,-9 5 0,7-6 0,-6 8 0,7 0 0</inkml:trace>
  <inkml:trace contextRef="#ctx0" brushRef="#br0" timeOffset="799">734 245 6622,'-17'0'126,"5"0"0,0 1-78,-1 5 1,3-4-1,0 6 1,1 0 14,-1 3 0,0-1 0,-1 2-110,5 1 112,-4-5-13,8 8-50,-6-7 0,8 3 4,0 0 36,0-1-22,8-1 8,-6 5-29,14-13 1,-7 8-1,9-6 1,1 2-77,5-2 101,-5-2-11,6-2 9,0 0-13,-5 0-198,5 0-13,0 0 201,-5-8-26,5 6 44,-8-14-40,-7 7 9,6-9-28,-14 9 205,5-7-178,-7 6-1,0-7 149,0-1-141,0 1 22,0 7 1,-2-5-1,-3 5 1,-7 0-1,-4 4 1,-1 5-11,-1 1 0,-5 0 0,-2 0 0,-2 0-380,-4 0 369,-2 7 8,-2-5-27,8 14 26,-6-7 0,5 9 0,-6-1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55.1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193 594 7569,'10'-12'-654,"-4"1"1,-4 5 492,-2-6 185,0 1 87,0 1-88,0 2 0,0 8 49,0-8 1,0 5 49,0-9 0,0 6-21,0-6 0,-8 9-5,-4-3-52,-3 4 21,5 2-207,-6 0 147,7 0 1,-3 0 0,0 0-1,1 2-1,1 4 1,-4-3-1,7 7 1,-3 0 8,-4 0 0,5-5 1,-1 7 10,2 2 0,-3 1 0,5 3-4,2-1 1,2 1 0,2-1-52,0 0 45,0-7-17,0 6 0,2-7 0,4 7 0,5-4-22,5-7 0,1 3 1,1-2 18,-1-2 0,-5-2 0,0-2 0,1 0-7,3 0 1,-5 0 0,1-2-30,2-4 0,-1 2 0,1-8-17,-3-1 0,-5-3 0,4-1 19,-2-1 1,-3 1 0,-5 0 35,0-1 1,0 1 288,0-1-103,0 1-190,0 7 0,0 4 38,0 12 1,0 4 0,0 7-26,0 1 1,0-1-1,2 1 7,4-1 1,-2 0 0,6 1-14,-2-1 0,5-5 0,-1-2-63,3-3 0,-3-1 0,0-6 0,3 0-30,6 0 0,-1 0 0,5 0 0,-2 0-404,1 0 498,-1 0 0,2-7 0,2-3 0</inkml:trace>
  <inkml:trace contextRef="#ctx0" brushRef="#br0" timeOffset="685">612 140 7569,'0'-17'0,"0"-1"-587,0 1 456,8-1 1,-6 6-1,6 3 34,-1 1 0,-3-4 0,6 5 191,-2-3 6,-2 6 0,-4-4-5,3 8 0,-3 2-16,4 4 0,-4 4 0,-2 7 0,0 3-17,0 3 1,0-2-1,0 6 1,0 1-61,0-1 0,0-4 0,0 4 0,0 0-39,0 1 0,0-5 0,0 4 0,0-2 42,0-3 1,0-3 0,0-2-22,0 1 1,0-6-72,0-1 42,0-7 17,0 4 1,0-10-20,0-4 1,2-2 0,2-5-1,4 3-17,1 2 1,-3-3 0,6 5-1,-1 0 44,-1-2 0,6 6 0,-5-4 36,5 4 0,1-3 0,1-1-8,-1 2 1,-5 2-1,0 2-3,1 0 1,3 6 0,1 2 1,1 1 0,-3-3 0,-1 6-7,-3 1 1,-7 3-1,2 1 0,-4 1 0,-2-1 0,0 1 0,0-1 0,-2 1 0,-2-1 0,-2 1 0,-7-1 0,1 1 0,-3-1 0,-3-5 0,1-3 6,-1-1 0,1 0 0,-1-4 14,1 2 1,-1-1-48,1-5 29,-1 0 1,7 0 0,1-2-17,2-3 0,-3 1 0,5-8-234,2-1 0,2 3 248,2-2 0,8 1 0,1-7 0,9 1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1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7376,'17'0'310,"-5"0"-314,0 0 0,-1 0 0,7 0-711,-1 0 715,1 0 0,7 8 0,2 1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1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1 682 7266,'17'0'-1247,"1"0"1538,-1 0 1,-5 0-198,-1 0 1,-1-2 0,4-2 14,-3-2 1,-5 0-12,6 6 1,-1 0-1,7 0-59,-1 0 0,-5-6 0,0 1-73,1 1 1,-3 2 0,2 0-79,1-4 0,-3 2-13,1-7 0,-1-1 65,2-6 1,-4 7 65,-8-1 1,-2 2 0,-4-1 51,-6 5 1,-3 4 0,-3 2 0,1 0 6,-1 0 0,-1 6 0,-2 2 0,-3 1-17,3 5 1,7-4 0,3 1 0,-1 3-15,2 1 0,-3-3 0,7 0 1,2 1-43,2 3 0,2-5 1,2 1-1,2 2 9,2 1 0,7-3 0,-1-3-33,3-1 0,3 4 0,1-6 0,3 0 0,3-1-17,2 1 1,-4 0 0,5-6-1,-3 0-325,-4 0 0,4 0 1,-1-2 373,-3-4 0,-2-3 0,-1-9 0</inkml:trace>
  <inkml:trace contextRef="#ctx0" brushRef="#br0" timeOffset="430">525 629 5988,'7'-9'431,"-5"1"1,8 8-47,-4 0-282,-4 0 0,13 2-59,-3 4 0,-4-2 1,-2 7-53,-5 3 0,-1-5 0,0 3-10,0 2 0,0-5 0,0 3 63,0 2-212,0-7 173,0 1 1,0-10-8,0-4 0,2-1 0,2-7 0,2 2-5,-2-1 0,6 3 1,-1-2-1,3 1-25,0 1 0,-3-5 1,5 5-1,-2-2 19,1 1 1,3 5-1,1-4 1,1 2 32,-1 4 1,1-3-1,-1 1 1,1 2 22,-1 2 0,0 2 1,1 0-1,-1 2 4,1 4 0,-7-2 1,1 7-4,2 3 0,-7 1 0,1 1-215,0-4 1,-6 3-99,4-3 1,-4-3 83,-2 3 184,0-8 0,0 4 0,0-8 0</inkml:trace>
  <inkml:trace contextRef="#ctx0" brushRef="#br0" timeOffset="1050">1328 560 7490,'10'-8'0,"-4"-4"-81,-5-3 0,-1 3 0,0 0 180,0-1 0,-7 3 1,-5 0-263,-3 3 0,3-1 1,0 4-1,-1-2 195,-3 2 0,4 2 1,1 2-1,-3 0 27,-1 0 1,3 2 0,0 2 0,-1 4 37,-3 2 3,7 1-62,-7-1 1,12 5-27,-7-3 0,7 4 1,-2 1-45,4 1 1,2-1 0,0 0-4,0 1 1,2-8 0,2-3 0,4-1 30,1 0 0,3 0 0,5-6 1,1 0-25,-1 0 1,1 0 0,-3-2-1,1-4 14,1-6 1,-3 3-1,7-3 1,-5-2-1,-5-1 1,1-4-1,4-3 1,-3-1-27,-1 2 1,-3-5 0,3 1 0,-6 0 3,-4 0 1,4-6 0,-1 3-1,-1-1 2,-2 0 0,4 2 0,0-4 0,-2 4 26,-2 2 1,-2 1-1,0 5 18,0-4 1,0 3 0,0-3 41,0 4-65,0 9 0,0 0 26,0 4 1,-2 4 111,-4-3-80,4 3 1,-8 2 0,6 2 0,-1 3 15,1 7 0,2 4 0,2 1 1,0 1-6,0-1 1,0 2 0,0 3 0,0 3-14,0 2 0,0-4 1,0 5-1,2-1 4,4 0 1,-3-4 0,7 4 0,0-1 21,0-5 1,-7-2 0,5 1-43,0 3 1,-4-4 0,6 5 0,-3-5 19,-3-1 1,4-7-1,-2 1-315,-2 1 0,-2-3 268,-2 2 0,-8-1 0,-2 7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17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1 612 7441,'9'0'-413,"7"8"488,-14-7 0,13 7 259,-3-8-185,4 0-1,1 0-677,-7 0 291,5 0 156,-5 0 1,2 0-138,-1 0 253,1 0-47,5-8 0,-5 5-24,0-9 67,-1 8-50,7-11 1,-7 13 20,1-4 7,-8-4 101,4 8-98,0-13 11,-7 5 1,7-2-15,-8 1 0,0-1-14,0-5 0,-8 7 26,-3 4 0,1 4 0,-2 2 2,-1 0 0,3 0 1,-1 0 56,-3 0 0,-2 0 0,-1 2-35,0 4 1,1-2 0,2 7-19,3 3 1,-1-4-55,-5 1 1,5 1 50,0 5 1,7-5-1,-5 0 1,2 1-39,4 3 0,2 1 0,2 1 62,0-1-28,0 1 0,0-7 0,0 1 39,0 1 1,2 1-1,2 0 1,4-5-28,2-1 0,-5-2 0,7-4 0,2 2 0,1 2 0,3-3-12,-1-1 1,1-2-28,-1 0 0,0 0 0,1 0 1,-1-2-36,1-3 47,-8 3-26,5-6 28,-5 8 1,-1 0-72,7-8 66,-14 6 0,8-6-4,-5 8 1,-1 0-534,8 0-121,-8 0 55,4 0 602,-8 0 0,0 0 0,0 0 0</inkml:trace>
  <inkml:trace contextRef="#ctx0" brushRef="#br0" timeOffset="2592">734 472 5986,'10'0'436,"-2"-2"-306,-8-4-46,0 4 0,0-7-30,0 3 1,-8 4-24,-4-4 0,3 4 0,-3 4 10,-2 4 1,-1-2-1,-3 5-18,1-1 0,5 0 0,3-2 0,-1 4 12,0-1 1,4 5 0,-3-6-1,1 1 7,4 5 0,-4 1 0,2 3-32,3-1 1,1 1 0,2-1 17,0 1 1,0-1 0,2-1-7,3-5 0,5-3 0,8-6 0,-1 2-39,1 2 0,1 0 1,2-6-1,4 0-173,3 0 1,-7 0 0,4 0 0,-1 0-57,-1 0 1,0-6 0,-5 0 245,-1 2 0,0-13 0,1-3 0</inkml:trace>
  <inkml:trace contextRef="#ctx0" brushRef="#br0" timeOffset="3182">1136 524 6839,'10'8'282,"-1"-6"-66,-3 4-273,-4-4 18,6-2 91,0 0-68,-6 0 1,13 0 0,-3 0 3,3 0 1,-3 0-1,-2-2-36,-3-4 1,5 2-1,-4-7 49,2-3 1,-7 4-34,3-1 0,-6 7 0,-6-2 22,-5 4 0,-5 2 0,-1 0 52,-1 0 1,1 2 0,-1 2 0,1 4 31,-1 1 1,3-3-1,1 6-29,3 1 0,7 3 1,-2 1-34,4 1 0,2-1 1,2 1-6,4-1 0,4-7 1,7-2-1,0-2-6,1-1 1,-1 1-1,1-6 1,1 0-58,5 0 0,-5 0 1,6 0-1,-2 0-222,1 0 1,-1-2-1,-6-4 1,1-3 277,-1-1 0,9-13 0,1 3 0</inkml:trace>
  <inkml:trace contextRef="#ctx0" brushRef="#br0" timeOffset="3559">1608 53 7244,'0'-12'-974,"0"1"1071,0 7 0,0-6 136,0 4-107,0 4 0,-2-5 62,-4 7-117,4 0 6,-6 0-31,8 7 6,0 3 1,0 9 0,2 3 118,4 1-80,-4 0-94,6-5 0,-8 5 0,0 0 0,1 1 0,3-1 1,2 0 2,-2-1 1,0 3 0,0-2-1,2-2-141,-3-1 144,-1 5-75,-2-6 88,8 7-18,-6-9 0,6 1-17,-8-1 20,0 1-79,0-9 75,0 7 4,0-7-124,0 1 0,0 0-394,0-4 167,0 3 0,2 1 350,4-4 0,3-4 0,9-2 0</inkml:trace>
  <inkml:trace contextRef="#ctx0" brushRef="#br0" timeOffset="4258">1887 490 7569,'10'0'-708,"5"7"0,-11-5 920,8 4-104,-8-4-44,11-2 44,-13 0-22,6 0-94,0 0-94,-7 0 176,7 0-92,0 0 62,2 0 0,1-8 22,1-3-12,-8 3-134,4-8 104,-8 14 1,0-7 27,0 3-162,0 4 137,0-6-10,0 0-5,-8 6 0,4-5 56,-8 7 0,1 0 16,-7 0-67,1 0 19,7 0-11,-5 0 0,5 7 1,-6 5 1,5 4 0,3-5 1,8 1-1,0 1-6,0 3 0,0 1 0,0 1-12,0-1 0,0 1 0,0-1 23,0 1-90,8-9 67,1 7 1,3-14 9,0 4-34,-8 3 1,11-7 27,-3 4 0,-5-4 1,9-2 0,-4 0 15,3 0-37,-5 0 15,5 0 1,-5 0-1,0 0-31,5 0 30,-5-8 1,0 6-70,5-13 68,-13 13-1,14-6 1,-14 0-2,5-1-3,1-1 4,-6-5-16,6 13 14,0-14-35,-6 6 32,5 1-229,1-7 217,-6 14 0,8-11 3,-4 7 0,-3-6 4,9 6-20,-8-7 37,12 11 0,-13-6-32,9 8 12,-8 0-16,11 0 1,-5 0 0,8 0 13,-1 0-21,1 0 19,-1 0 2,0 0 45,1 0-45,-1 0-3,1 0 1,-1 0 91,-7 0-89,6 0-1,-7 0 143,9 0-132,-9 0-2,7 0 13,-14 0-11,6 8 25,-8-6-21,0 13 10,0-13 0,0 14-29,0-5 27,0-3-139,0 8 1,0-12 37,0 7 89,0-7-31,0 4-426,0 0 206,0 1 252,7 1 0,3-2 0,8-8 0</inkml:trace>
  <inkml:trace contextRef="#ctx0" brushRef="#br0" timeOffset="4745">2970 437 6462,'9'-17'93,"-3"-1"1,-6 8-89,-6 5 1,3 3-1,-9 2 22,-2 0 0,-1 0 0,-3 0 1,3 2 18,3 3 1,-3-3 0,3 6 1,-4 0 1,-1 2-1,0 7 61,-1 1-83,1-1 0,1 1 0,3-1 67,1 0-88,8-7 1,-4 6-1,8-5-90,0 5 104,0 1-33,0-7 0,2 0 13,4-4 1,-2-5 0,8 5-3,1-4 0,3-2 0,1-2 1,1-2-11,-1-1 0,0-7 0,-1 4-8,-4-2-81,3-1 98,-5-7 2,7 9 3,-7-7-8,6 14-4,-15-13 97,15 13 4,-14-14-95,6 14 56,-1-5-3,-5-1 1,8 12 0,-6-2-61,2 5 0,0 5 0,-6 5-100,0 1 1,5-1-69,1 1 63,0-1 1,0-5 0,0 0-211,-2 1 285,5-5-61,-7 0 54,6-8 49,0 0 0,1 7 0,9 3 0</inkml:trace>
  <inkml:trace contextRef="#ctx0" brushRef="#br0" timeOffset="5071">3354 158 6664,'8'-18'-418,"-6"9"577,13-7-32,-13 14 0,6-13-281,0 13 0,1-6 215,1 8 16,-2 0-15,0 0-1,-7 0 1,7 0 74,-8 0-210,8 0 147,-6 8-72,6 1 0,-8 11 10,0 3 0,0-2 1,0 6-1,0 1 0,0-3 48,0 0-182,-8-2 66,6 3 1,-6-7 74,8 4-195,0-3 169,0-3 6,0 1 0,0-1-235,0 1 210,0-9 14,0 7-218,0-14 204,0 13-23,0-13 27,0 6 23,0 0 0,0-6 0,0 5 0</inkml:trace>
  <inkml:trace contextRef="#ctx0" brushRef="#br0" timeOffset="5550">3302 367 7062,'17'0'119,"0"0"1,1 0-116,-1 0 1,1 0 0,-1 0-124,1 0 173,-1 0-34,8 0-173,-5 0 69,5 0 0,-2 0-5,1 0 96,-1 0-20,-6 0 12,9 0-32,-7 0 26,6 0-16,-7-8 1,-1 7 80,1-5-72,-1 4-2,-7 2 113,-2 0-103,-1 0 21,-5 0-30,6 0 53,-8 0 0,-2 0 1,-4 0 68,-5 0 0,-5 8-57,-1 3 1,1 5 0,3 1-20,1 1 1,8-1 0,-4 1-21,1-1 1,5 1 7,-4-1-3,12 0 0,-3-1-35,9-4 1,-6-3-1,6-5 1,1 2-53,3-2 0,1-2-88,1-2 1,-1 0-117,1 0 0,-1-2 91,0-4 0,-1 2-50,-4-7 234,3-1 0,-5-6 0,7 1 0</inkml:trace>
  <inkml:trace contextRef="#ctx0" brushRef="#br0" timeOffset="5704">3930 210 7463,'-11'-15'-304,"-1"3"371,8-4 0,-10 13 163,9-9 1,-3 8-688,2-2 242,4 4 0,-6 4 0,8 4-70,0 6 0,0-3 285,0 3 0,8 0 0,2 5 0</inkml:trace>
  <inkml:trace contextRef="#ctx0" brushRef="#br0" timeOffset="6179">4018 385 7085,'11'6'-192,"-1"1"189,-2 3 1,-3-4 92,-5 5-90,0 1 1,2 0 0,2-1 44,2 3-223,0-6 216,-6 0-55,0-1-36,0-5 64,0 6 80,0-8-53,0 0 0,0-8 0,2-3 1,2-5 59,2-1-105,7-1 0,-3 6-169,7 1 192,1-1-11,-1-5-121,1-1-11,-1 1 125,1-1-2,-1 9-10,8-7 0,-5 14 0,5-11 8,-8 7-37,1 0 112,-1 6 0,1 2-60,-1 4 0,-7-2 0,-2 7 1,-2 3 6,-1 1 0,3 1 0,-4-3-40,2-1 0,0 0 1,-6 5-102,0 1 117,0-9 7,0 7-220,0-14 50,0 13 1,0-11 170,0 8 0,0-8 0,0 4 0</inkml:trace>
  <inkml:trace contextRef="#ctx0" brushRef="#br0" timeOffset="6974">4803 332 6142,'6'-17'42,"0"-1"0,0 7 1,-6-1 708,0-1-593,0 5-73,-8-8-200,6 14 236,-6-5 0,1 7-181,-3 0 59,-7 0 1,-1 0 0,1 0-1,-1 1 1,1 3-39,-1 2 79,9 8-64,-7-5 1,8 3-17,-3 0 60,-5-1-18,14 7-59,-13-1 65,13-7 0,-6 6-113,8-5 97,0 5 1,2 1-9,4 1 1,-2-9 0,7-3 0,3-4 12,1-2 0,3 0 0,-1 0 6,1 0 0,-1 0 1,1-2-4,-1-4 1,1 4 1,-3-13-1,-1 5 1,-3 0-1,-7-5 52,12 13-52,-14-14 94,5 15 0,-1-15 14,0 4 1,0 3 0,-6-3-157,0 8 0,0-2 58,0 12 1,0 4 0,0 7 0,0 1-13,0-1 0,0 1 0,0-1 0,0 1-5,0-1 0,-2 3 0,-2 1 0,-2 2 11,2-2-19,2 7 19,-5-9 0,5 6 2,-6-7 58,8 7-61,0-6-8,0 14 24,0-13 0,0 11 0,0-8 0,-2 0-13,-4 3 0,4-5 0,-4 6 1,4-2-1,2-3 1,-5 3 0,-1-2 0,2-1 5,2-3 1,-4-2 0,-2 1 43,-1-1 0,3-1 0,-6-3 34,-1-1 1,3-8 0,-2 2 12,-1-4 1,-3-2 0,-1 0-43,-1 0 1,1-8 0,-1-4-20,1-3 1,7-3 0,2 1-1,3-1-30,-1 1 1,0-2-1,6-3 1,2-1-16,4 2 0,1-5 1,7 3-2,-2 2 0,-1-1 0,7 1 0,1-2 0,3 1 7,1 3 1,0 3-1,-3 3 1,1 1-43,2-1 0,0-1 1,-5 1-1,-1 3-87,1 2 1,-7-4 0,1 5-462,2-3 0,1-2 246,3-5 1,-3 5 339,-3 1 0,-4-1 0,-8-6 0</inkml:trace>
  <inkml:trace contextRef="#ctx0" brushRef="#br0" timeOffset="31736">280 1764 6227,'10'-7'156,"-2"5"1,-8-8-68,0 4 1,-8 2-31,-4-7 1,3 7 0,-3-2 11,-2 4 1,-1 2 0,-3 0 15,1 0 1,-1 0 0,1 2-70,0 4 1,-1-2-1,1 5 1,-1 1-21,1 0 1,5-1 0,2 5-1,3-2-64,3 1 1,-4-3 0,2 2 45,2 1 0,4 1 1,4-1 10,2-1 0,7-6 1,-1 4-1,4-3 10,1-3 1,-5-2 0,-1-2 0,3 0-62,2 0 1,1 0 0,0 0-53,1 0 1,-1-8 57,1-3 0,-3-5-4,-3-1 0,2 5 1,-9 0 53,-1-1 274,-2 5-260,-2 0 1,2 8 207,4 0-152,-4 0 0,6 2-27,-8 4 1,0-2-1,2 8-80,3 1 1,3 3 0,6-1-179,-3-3 1,-5 1-1,4-5-250,-2 2 469,5-6 0,-3 4 0,7-8 0</inkml:trace>
  <inkml:trace contextRef="#ctx0" brushRef="#br0" timeOffset="32120">507 1695 7569,'10'0'-1101,"-2"0"1088,-8 0 176,7 0-65,-5 0 1,12 1-46,-8 5 1,5 4 0,-3 7-28,2 1 1,-4-6 0,3-1 8,-1 3-49,6-6 0,-10 7 29,7-3 26,-7-5-181,12 1 183,-14-8-12,13 8-26,-13-6 13,14 6-9,-14-8 3,13 0 1,-13 0 1,14-8-16,-14 6 226,13-14-206,-13 7 5,14-1 53,-7-5-45,1 5-5,-2-8 1,-1 1-176,3-1 186,0 1-9,-2 0 4,-1-1-274,-5 8 121,14-5 0,-14 13 105,6-14 19,-8 14-213,0-5-367,7 7 375,-5 0 202,6 0 0,0 7 0,1 3 0</inkml:trace>
  <inkml:trace contextRef="#ctx0" brushRef="#br0" timeOffset="32585">1206 1660 6747,'-18'0'56,"7"0"1,-1 2 37,-2 3 1,1-1 0,-1 8-1,3 0 1,-3-3 1,6 7 0,1-5-67,-1 5-82,6-6 128,-6 5-156,8-5 67,0 0 0,0 5 0,2-5-90,4-1 119,4 7 0,1-14 0,1 4-20,1-4 25,3-2-126,1 0 1,7 0 10,-1 0 93,0 0-55,-5 0 1,-1-8 30,1-4 64,-1 5-51,1-9 1,-1 6-19,1-7 179,-9-1-158,-1 9 0,-2-7-6,0 5 25,-1-5 0,-5 4 0,-1 3 1,-3-1-14,-2 0 0,-8 6 0,3-3 0,-7 1-57,-5 0 1,3 0 0,-5 6 0,2 0-3,0 0 38,-1 8-157,15-6 1,-7 13-11,6-13 0,1 14 192,3-5 0,4 5 0,2 1 0,0 1 0</inkml:trace>
  <inkml:trace contextRef="#ctx0" brushRef="#br0" timeOffset="32898">1660 1695 7569,'0'-10'-284,"0"2"1,-8 8 421,-4 0 0,3 2 0,-1 4-42,2 5 0,1-1 0,3 2-106,-2 1 0,0 3 0,6 1 33,0 1 0,2-6 1,2-1-221,2 3 83,7-7-216,-11 1 170,14 0-37,-7-6-23,9 6 1,-1-8 219,1 0 0,-1 0 0,1 0 0,-1 0 0</inkml:trace>
  <inkml:trace contextRef="#ctx0" brushRef="#br0" timeOffset="33079">1677 1433 7569,'-9'0'-407,"1"0"295,0 0 188,6-8-417,-6 6 103,1-6 137,5 8 1,-6 2 0,8 4-24,0 6 1,0-3-1,0 3 124,0 1 0,8 3 0,1 1 0</inkml:trace>
  <inkml:trace contextRef="#ctx0" brushRef="#br0" timeOffset="33448">2219 1695 7364,'9'-8'-30,"-1"6"1,-8-8 19,0 4 0,-2 2 0,-4-5 79,-5 1 1,1 2-1,-2 6-17,-1 0 1,-3 0 0,-1 0 0,-1 2-37,1 4 0,0-2 0,-1 7-21,1 3 84,-1 2-179,8-7 153,-5 7-25,5-7 19,0 9-230,3-1 223,7-7-41,0 6-27,0-7 1,0 3 0,2 0-34,3 1 1,-1-5-1,8 0 1,2-2-325,1-1 358,3 1 6,-1-6 0,1 0-11,-1 0 1,0-2-1,1-2-394,-1-1 184,9-9-28,-7 12 270,-2-14 0,-1 7 0,-6-9 0,7 1 0,1-1 0</inkml:trace>
  <inkml:trace contextRef="#ctx0" brushRef="#br0" timeOffset="33963">2306 1188 7569,'-2'-10'-1361,"-4"5"1367,4 3 1,-7-4 240,3 0-197,4 0 216,-6 6-157,8 0 1,0 2 0,0 4-4,0 6 1,0 3 0,0 3-23,0-1 0,0 0 1,0 1-1,0-1-28,0 1 1,0 5 0,2 0 84,4-1-119,-4 5 1,6-6 0,-8 6 0,0 1-54,0-1 0,0-6 0,0 4-280,0 1 172,0-7 50,0 14 77,0-14 15,0 7-36,0-9 46,0 1-30,0-1 11,0 0 34,7 1-36,-5-1 0,6-7 0,-8 6 32,0-14-30,0 13 10,0-5 11,0-1-13,0-1 1,0 0 3,0 4 1,0-3-69,0 3-37,0-8-57,0 11 0,0-11-169,0 8 1,0-6-104,0 5 428,0-7 0,0 4 0,0-8 0</inkml:trace>
  <inkml:trace contextRef="#ctx0" brushRef="#br0" timeOffset="41914">2970 1625 6757,'11'-10'156,"1"4"-124,2 4 0,-5 0 0,3-2 2,2-1 1,1-1 0,2 6 0,1 0-22,-1 0 0,1 0 1,-1 0-1,1 0 9,-1 0 1,7 0 0,-1 0 0,-2 0 12,-1 0 1,-3 0-1,1 2-55,-1 4 1,0-3 0,1 7 0,-1-2 0,-1 5 0,-3-3-27,-1 0 1,-8 5 1,2-3 0,-4 4 15,-2 1 0,-2-1 1,-2-3 24,-2-1 0,-7-8 0,1 1 98,-4-3 0,5-2-31,-1 0 0,6 0 0,-3-2 2,1-3 1,2 1 0,6-8-25,0-1 0,0-3 0,0-1-30,0-1 0,6 1 1,2-1-80,1 1 0,3 1 1,5 3-65,1 1 1,-7 8-1,1-2 1,2 4-121,1 2 0,-3 0 1,0 0 251,1 0 0,3 8 0,1 2 0</inkml:trace>
  <inkml:trace contextRef="#ctx0" brushRef="#br0" timeOffset="42346">3721 1642 7486,'11'10'-34,"1"-4"-19,2-4 0,1-2 0,3 0 64,-1 0 0,0 0 1,1 0-1,-3-2-112,-3-4 1,4 4 0,-7-6-1,3 2 118,0 1 0,-7-3 0,5 2-22,-2-6 0,0 5 0,-4-1-4,1 0 35,1-2 1,-8 1-1,-2 1 1,-3 2 5,-3 0 1,4 0 0,-6 6-24,-1 0 1,-3 6 0,-1 0 0,-1 0 48,1 2 1,-1-6-1,3 5 1,1-1-30,3 0 0,1 8 0,-2-3-35,7 5 0,3 1 0,2 1-77,0-1 0,2-5 1,3-1-1,7 1-48,4-2 1,1 3 0,0-5-1,1 0 15,-1 0 1,3-1 0,1-3-1,2 2 20,-1-2 0,-1-2 96,2-2 0,-3 0 0,5 0 0</inkml:trace>
  <inkml:trace contextRef="#ctx0" brushRef="#br0" timeOffset="43241">4402 1642 7117,'0'-17'-302,"0"-1"1,-2 7 424,-4-1 0,2 8 0,-8-2 1,1 4 30,-7 2 1,1 0-140,-1 0 1,7 6-1,1 2 1,0 0 0,3 1 74,-1 1 0,-4-4 0,6 6-105,3 1 1,-5 3 45,2 1 1,0 1-44,6-1 0,2-7 0,2-3-16,2 1 1,7-6 0,-1 4-5,4-4 0,1-8 0,0-2 16,1-1 1,-3-3 0,-1-4 0,-4 3 18,-3 1 0,5 6 23,-6-5 0,6 5 26,-7-6-52,1 8 19,-6-3 1,2 14-8,4 5 0,-2 4-25,8 1 1,-3-5 0,5-3 7,-3-1 0,1-2 1,6-6-39,-1 0 1,0 0 0,1 0 29,-1 0 0,1 0 1,-1-2-1,-1-4 17,-4-5 1,3 1 0,-5-2 0,1-1 18,1-3 0,-8-1 0,4-1 0,-3 1 12,1-1 1,0 1 0,-6-1 22,0 1 0,0-1-37,0 1 0,-2 7 0,-4 4-37,-5 5 1,-5 1 0,-1 0-31,-1 0 0,7 0 0,-1 0 1,-2 0 0,1 1-25,1 5 62,4-4 0,10 6 0,4-8 7,6 0 1,3 0 0,5 0 0,1 0-6,2 0 0,1 0 0,-7-2 0,1-2 39,-1-2 0,6 1 0,1 5 22,-3 0 1,-2 0-1,-1 0-28,-1 0 0,1 0 1,-1 0 28,1 0 1,-1 1-48,1 5 0,-9 4-24,-3 7 0,-4 1 12,-2-1 1,0 1 0,-2-1 20,-4 1 0,4-1 0,-3 1-45,3-1 0,2 1 0,0-1-163,0 1 1,0-7-156,0 1 1,7-8 0,3 3-185,0 1 529,5-6 0,-5 6 0,7-8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6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7362,'0'17'-209,"0"-5"268,0-1 60,0-7-178,0 12 0,0-6 135,0 7-1,0-7-393,0 5 186,0-13-18,0 14-135,0-7 1,0 3 284,0 0 0,0-8 0,0 3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6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7569,'0'-17'-443,"-5"5"-443,-1 0 664,0 9 427,6-5 1,-2 8-447,-4 0 60,-4 0 181,1 8 0,-7 1 0,6 9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9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7596,'0'18'-335,"0"-7"0,-2-1 335,-4-2 0,-4-2 0,-7-6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7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175 106 7289,'0'-10'-39,"-7"2"-38,-5 8-2,4 0 174,-7 0 1,5 0 23,-7 0-24,-1 0 1,8 0-168,-5 8 0,5-6 193,1 13-19,-7-5-9,6 8-114,1-1 0,1 0 94,8 1 1,0-1-153,0 1 0,0-7-255,0 1 170,0 0 122,0 5 0,2-5-222,4 0 258,3-9-65,1 13 0,6-14 15,-5 4 13,5-4 0,7-2 1,0 0-91,-1 0 90,-3 0 164,-2-8-173,9-2 12,-15 0 114,13-5 15,-15 5-122,9-7 24,-9-1-25,7 1 46,-14-1-33,6 1 186,-8 7-158,0-5 1,0 5-1,-2-6 32,-4 5 0,-4-3 0,-7 8 0,-1 3 51,1 1-111,-1 2 1,7 0-162,-1 0 65,0 0-95,-5 0 0,5 5 212,1 1 0,7 8 0,-4-4 0</inkml:trace>
  <inkml:trace contextRef="#ctx0" brushRef="#br0" timeOffset="492">490 158 7569,'0'-10'0,"0"3"0,8 7-479,-6 0 254,5-8 154,-7 6 148,0-6-35,0 8 1,0 2 0,2 2 0,2 4-15,2 1 0,0-3 0,-6 6-35,0 1 1,2 1-1,2 0 75,1-3-44,1 1 14,-6-2-49,0 5-40,0-5 0,6 1 1,0 1-110,-2 2 143,-2-7 21,-2 1-137,0-8 202,0 0-79,7 0 75,-5 0-67,6-8 1,-8 5 6,0-9 0,2 0 3,4-5-40,-4-1 1,11 1 0,-5-1 0,2 1-90,3-1 118,-5 1-7,8 0 6,-7 7-79,1-6 70,6 7-23,-7-1 94,9 2-80,-1 0 3,1 6-13,-9-5 11,7 7-7,-6 0 6,7 0 127,-7 0 17,5 0-76,-5 0 0,2 2 0,-3 3-30,-1 7 16,6-4-37,-12 7 1,5-11 0,-5 8 0,2 1 0,2 3-89,-2 1 0,-2 1-74,-2-1 1,-2-5 14,-4 0-60,4-1 212,-13 7 0,13-1 0,-6 1 0</inkml:trace>
  <inkml:trace contextRef="#ctx0" brushRef="#br0" timeOffset="930">1346 53 7569,'9'0'-1028,"-1"-8"900,-8 6 83,0-5 80,0-1 1,-6 4 0,-2-6 21,-1 3-9,5 1-7,-12 6 1,12 0 30,-7 0-24,-1 0-13,2 0-106,-5 0 121,13 0-28,-14 8-97,15-7 99,-15 7 5,6 0 1,1-6-124,1 13 112,0-13 1,6 14 1,-6-6 5,8 7-59,0-7 0,0 5 32,0-3 0,8 2 0,4-3 4,3-5 1,-3-2-1,0 0 1,1 2-8,3-3 9,1-1 0,1-2-9,-1 8 8,1-6 0,-9 6 1,7-8-2,-7 0 1,1 8-3,6-6-15,-7 5-212,1 1 219,-2-6-6,0 6-122,-6 0 115,5-6 5,-7 5-14,8 1-38,-6 2 36,6-1 7,-8-1-41,-8 0 45,6-6 0,-13 12 0,5-7 0,-2 1 0,1 2 0,-3-3-110,-2 1 131,-1-2 0,0 2 0,-1 2 0</inkml:trace>
  <inkml:trace contextRef="#ctx0" brushRef="#br0" timeOffset="1242">1346 141 7569,'0'-10'-1000,"0"2"817,0 8 411,0 0-97,-8 0 1,-2 2-41,-7 4 0,5 2 14,0 3 104,1 5-212,-7-7 0,7 9 125,-1-1-180,0 1 132,3-1 9,-7 1-72,6-1 1,-1-1-121,-1-5 148,8 5-157,-11-6 1,11 5 61,-8-3 63,8 3-319,-3-13 30,-1 14 1,6-12-243,-4 7 524,12-7 0,4 4 0,7-8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6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228 140 7569,'10'0'-392,"-3"-8"0,-9 0 475,-3-3 0,1 3 0,-8 8-214,-2 0 35,-1 0 152,-3 0 0,1 0 14,0 0-63,-1 0 45,8 0-1,-5 0-19,5 8-74,-7-7 73,7 15-3,-6-6-68,15-1 1,-9 7 64,4-4-37,4 3 30,-6 3-96,8-9 0,2 7 68,4-5 1,4-3-1,7-2-28,1-4 44,-1 6 0,-5-6 0,-1 3 64,3-3-76,2-2 8,1 0-4,0 0 16,-7 8 101,6-6 0,-12 6-60,7-8 0,-5 6-204,6 0 167,-8-1 10,3 3-81,-7-6 0,6 8-3,0-4 1,0-3 69,-6 9-12,-8-8 1,0 6-1,-5-6 1,1 1-1,-2-1 1,-1-2-1,-3-2 20,1 0 0,0 2 0,-1 2 1,1 2 183,-1-2-228,1-2 1,-1-2-3,1 0 1,5 0-77,0 0-226,9 0 234,-5 0 84,8 0-359,0 0 367,8 0 0,1-8 0,9-2 0</inkml:trace>
  <inkml:trace contextRef="#ctx0" brushRef="#br0" timeOffset="230">437 262 7569,'0'-10'-359,"0"1"840,0 3-536,0 4 1,0-4 9,0 12 0,0-2 0,0 7-83,0 3 0,0 1 0,0 3 56,0-1 1,0 1-595,0-1 666,8-7 0,-6 6 0,6-7 0</inkml:trace>
  <inkml:trace contextRef="#ctx0" brushRef="#br0" timeOffset="421">525 17 7569,'-10'-7'-183,"2"5"-196,8-6 0,-2 8-15,-3 0 422,3 0-299,-6 8 271,8-6 0,0 13 0,0-5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4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88 385 7569,'17'0'-1606,"-7"0"1606,5 0 0,-13 0 0,14 0 0,-14 0-196,13-8 198,-13 6 0,6-6 1,-8 8 859,0 0-749,-8-8 0,4 6 0,-7-3 59,-3 3 0,4 2-162,-1 0 1,5 0-54,-6 0 109,1 7-85,1-5 1,-4 8 73,8-4-4,-7-4-15,3 13 0,0-11 12,5 8-15,-5 0 47,8-3-42,-6 7-8,8-7 0,0 3 0,0 0 45,0 1-65,0-5 0,0 8 3,0-5 0,6-1 0,2 0 9,2-3 0,1 1 0,7-4-158,-1 2 1,1 0 0,-1-6 0,0 0-493,1 0 456,-1 0-200,1 0 176,7 0-100,-5 0 296,5 0 0,-8 0 0,8-8 0,3-2 0</inkml:trace>
  <inkml:trace contextRef="#ctx0" brushRef="#br0" timeOffset="382">646 385 7569,'10'0'0,"-2"0"-557,-8 0 426,0 0 1,-8 0 165,-4 0 0,3 0 1,-3 0-1,-1 0 155,-3 0-131,-1 0 6,-1 7 1,1-5 0,7 14-34,-6-6 52,14-1-34,-13 7-116,13-7-15,-6 9 142,8-1-3,0 1-124,0-8 117,0 5-16,0-5-122,0-1 63,8 7 0,0-12 0,5 6 62,-1-3-55,0-1 1,5-6 0,1 0-230,-1 0 228,8 0 11,-5-8-26,5 6 22,-8-13-3,1 5 2,-1-7-9,1-1 11,-1 1-13,-7-1 188,5 1-171,-13-1-2,14 1 5,-14 0 75,6 7-71,-8-6 1,-2 7 0,-4-7 0,-6 4 0,-3 5-66,-3-1 0,1 6 1,-3-4-1,-1 4-190,-2 2 33,-1 8 198,7-6-141,-1 13 62,1-13 1,5 14 101,1-4 0,-1-5 0,-5 1 0</inkml:trace>
  <inkml:trace contextRef="#ctx0" brushRef="#br0" timeOffset="788">978 35 6879,'0'18'50,"0"-1"1,0 1-1,0-1 1,0 1 0,0-1 55,0 1 1,0 5-1,0 0 1,0-2-104,0-1 0,6-1 0,0 3-105,-2 1 111,-2 0 1,0-5 0,2 1-190,1 4 200,1-3-235,2 5 117,-6-8-26,6-7 101,-8 6-320,0-7 109,7 9 190,-5-1 1,8-7-1,-6-2 44,2 0 0,0-7 0,-6 7 0</inkml:trace>
  <inkml:trace contextRef="#ctx0" brushRef="#br0" timeOffset="1188">1223 0 7569,'9'0'-1378,"1"0"1710,-4 0-49,-4 0-130,6 0 0,-8 8 0,0 4-49,0 3 0,5 3 0,1-1 43,-2 1-147,-2-1 1,-2 1 0,2 1 0,2 2 100,2 3 0,0 1 0,-6-4-263,0 3 67,0-1-29,0 2 180,0-6-22,7 7-51,-5-1-33,6-6-214,-8 7-143,0-9 184,0 0-41,8 1 11,-6-1-27,6-7 214,-8 6-45,0-14 111,7 13 0,-5-13 0,6 14 0,-8-7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4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6972,'-9'8'90,"3"4"0,-2 3 0,2 3 0,2-1-83,2 1 0,4-7 0,2 1-21,2 1 0,6 3 0,-5 0-29,3-5 1,-4-3-24,6-8 0,-7 0 42,7 0 1,-8-2 0,2-4 21,-4-5 1,-2 1 0,2-2 0,3-1-3,7-3 0,-2-1 1,1-1 38,3 1 1,3-1-1,5 1 1,1 1 6,-2 5 0,-1-3 0,-3 8 0,1 2-19,-1 2 0,1 2 0,-1 0 0,1 0-21,-1 0 1,-5 0-1,-1 0 2,3 0 1,0 2 0,-1 2-1,-1 4 23,1 2 1,-5-5 0,0 7 4,0 2 0,-4 1 0,5 3-34,-1-1 0,-2 1 0,-6-1 0,0 1-67,0-1 0,0 0 1,-2 1-12,-4-1 1,2-5-1,-7-2-140,-3-2 1,-2 3 0,-1-5 0,0-2 219,-1-2 0,1-2 0,-1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51.3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1 158 7315,'11'0'-530,"1"0"0,-6 0 647,5 0 1,1 0 0,4 1-61,-5 5 1,-1-2-1,-4 8-44,5 1 0,-1-3 0,0 2 0,0-1 32,-1-1 1,3 6 0,3-5 0,-1 5-18,-2 1 0,-1 1 0,7-1-57,-1 1 1,1-1-1,1 1 1,2-1-1,3 1-51,-3-1 0,-2 0 0,-1-1-56,-1-4 0,-5 1 1,-2-5-1,-1 0-231,1-1 367,-6-1 0,12-6 0,-7 0 0</inkml:trace>
  <inkml:trace contextRef="#ctx0" brushRef="#br0" timeOffset="379">752 18 6248,'-8'-10'6,"4"2"0,-6 10 31,3 4 0,-1-4 0,4 6-1,-2 0 1,-2 1 0,4 9 3,-1-1 0,-7 1 0,6-1 0,0 3 29,-1 3 0,3-4 0,-6 6 0,0-1-74,1-1 0,3 0 0,-4-3 0,0 1-40,1 2 1,3 1-1,-4-7 1,2 1-43,5-1 0,-1 1 0,0-1-73,-2 0 1,0 1 159,6-1 0,-8 1 0,-1-1 0</inkml:trace>
  <inkml:trace contextRef="#ctx0" brushRef="#br0" timeOffset="1009">1136 297 7569,'10'-9'-492,"-3"-1"0,-9 6 440,-3-2 1,1-2-1,-8 5 71,-2-3 0,-1 0 1,-2 6 29,-1 0 0,1 0 0,-1 0 0,1 0 44,-1 0 1,1 0-1,-1 2-57,1 4 1,1-2-1,3 7 1,1 3-31,-2 1 0,1 3 1,-1-1-1,5 1-12,1-1 0,2 1 0,6-1 1,0 1-26,0-1 0,0 0 1,0 1 2,0-1 1,8-5 0,3-2-6,5-3 0,1-1 0,1-6-23,-1 0 0,1 0 0,-1 0 31,1 0 0,-7-6 0,1-1 1,0-3-26,-3-4 1,5 5-1,-8-3 1,0-1 39,1-3 0,-5-1 111,4-1 0,2 1 181,-2-1-167,0 8-56,-6 3 0,0 9-48,0 3 1,0-1 0,0 8 0,1 0-179,5-3 1,-2 7-40,8-5 1,-1 3-1,5 0 206,-4-3 0,11-7 0,-4 4 0</inkml:trace>
  <inkml:trace contextRef="#ctx0" brushRef="#br0" timeOffset="1712">1380 420 7569,'0'9'-588,"6"1"0,2-6 515,2 2 1,1-1 104,7-5 0,-1 0 38,1 0 0,-3-7 1,-1-3-29,-3 0 1,-5-5-1,4 3-30,-2-3 1,0-3 0,-5 1 0,3-1-18,-2 1 0,-2-1 0,-2 1-21,0-1 1,-6 1-1,-2 1 1,1 3 11,-1 1 1,-6 2 0,5-3 0,-3 3 42,0 2 0,7-3 1,-7 5 131,-2 2 0,-1 2-127,-3 2 1,7 0-1,1 2-75,2 4 1,2 4 0,8 7 20,4 0 0,4-7 1,7-2-1,1-2 8,-1 0 1,1-1 0,1-5-1,2 0-6,3 0 0,1 0 0,-4 0 1,3 0 2,-3 0 0,-2 0 0,-1 0 1,-1 0 11,1 0 1,-1 0-1,1-2 1,-1-1 0,1-3 1,-1-2 0,1 4 5,-1-2 0,0 0 14,1 6 0,-1-1 0,1-3 26,-1-2 1,-5 0 12,0 6 18,-1 0 0,5 2-63,-5 4 1,-1 2 0,-6 5-14,2-1 1,0-1-1,-6 7 0,0-1 0,0 1 0,0-1-26,0 1 1,0-7 0,-2-1 0,-2 0-44,-2-1 1,0-3 0,6 6-78,0 2 0,0-5-403,0 3 550,0-8 0,8 11 0,2-5 0</inkml:trace>
  <inkml:trace contextRef="#ctx0" brushRef="#br0" timeOffset="2030">2254 245 7139,'9'8'-89,"-3"3"0,-4 5 43,-2 1 1,-2 1-1,-2-1-2,-2 1 1,1-1-3,5 1 1,0-1-147,0 1 0,0-1 196,0 0 0,-8-7 0,-2-2 0</inkml:trace>
  <inkml:trace contextRef="#ctx0" brushRef="#br0" timeOffset="2955">2254 88 7331,'-8'-10'-1038,"4"2"893,-8 8 150,8 0 227,-3 0-165,7-8 39,0 7-49,0-7 1,-6 10 13,0 4 1,0-3-25,6 9 1,0-6-56,0 6 1,8-9 38,4 3 0,3-4-107,3-2 1,-9-2 0,-1-2-18,0-1 1,-6-9-7,4 2 0,-6 5 0,-4-1 1,-4 2-96,-2 0 1,4 0 193,-5 6 0,-1 0 0,-5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4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7569,'18'-6'-399,"-1"0"-139,-7 0 279,5 6 259,-13 0 0,14 8 0,-7 2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7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158 367 7569,'10'-8'-65,"-4"-3"5,-12-5 0,2 6 113,-8 5 1,1 3 0,-7 2 5,1 0 0,-1 0 0,1 0 29,-1 0 1,7 5-1,-1 3-10,-2 2 0,7-4 0,1 5-263,4 3 0,2 1 52,0 3 0,2-1 0,4-1 66,5-4 1,5-5 0,1-5 0,1 2 45,-1 2 1,1 0-1,1-6 1,0 2 27,-1 4 1,3-5 0,-9 7 9,3 0 0,3 2 66,-1 7 0,-7 1-12,-4-1 0,-4 1-31,-2-1 0,-8-5 0,-4-3 25,-3-1 1,-3-2 0,1-6-1,0 0-59,-1 0 0,1 0 0,-1 0 0,1 0-190,-1 0 0,1 0 0,-1 0-221,1 0 1,5 0-127,1 0 531,7-8 0,-4 6 0,8-6 0</inkml:trace>
  <inkml:trace contextRef="#ctx0" brushRef="#br0" timeOffset="339">507 175 7114,'0'-12'-15,"0"1"1,0 5 359,0-6 0,2 8-425,4-2 1,-2 4 154,8 2 0,-7 8 0,5 4-20,-2 3 0,-2 5 0,-4 1 1,2 2-52,1-1 0,1 3 1,-6 0-1,2 0-88,4 1 0,-4 3 0,4-6 0,-4-2-153,-2-1 0,0-3 0,0 1 1,0-1 110,0 1 0,0-7 0,0 1 126,0 2 0,7-7 0,3 1 0</inkml:trace>
  <inkml:trace contextRef="#ctx0" brushRef="#br0" timeOffset="850">280 384 7404,'18'-7'-229,"-1"5"1,1-4 250,-1 4 1,1 2-1,-1 0 1,1 0 6,-1 0 0,0 0 0,1 0 0,-1 0-26,1 0 0,-1 0 0,1 0 1,1 0-23,4 0 1,-3 0-1,5 0 1,-2 0-5,1 0 1,-1 0-1,-4 0 1,3 0-15,1 0 0,6 0 0,-6 0 0,-1 0 30,-3 0 0,4-6 1,1 0-1,-3 1 3,-2-3 0,-7 6 0,0-6 117,1 0 1,3 4 159,1-7-223,-7 7 1,-4-4 0,-12 8-21,-6 0 0,3 0 1,-3 0-1,-2 0 18,-1 0 0,-1 2 0,3 4 0,1 4-5,-1-1 1,-1 7 0,0-5-1,3 5-54,-3 1 0,6-5 0,1 0 0,1 1 12,0 3 1,0 1 0,6 1-63,0-1 0,8 1 1,4-3-176,3-3 1,3-4 0,1-8 0,2 2-1,3 3 236,7-3 0,-4 6 0,8-8 0</inkml:trace>
  <inkml:trace contextRef="#ctx0" brushRef="#br0" timeOffset="1557">1503 437 7569,'0'-18'-74,"-8"7"-47,-4-1 0,-3 8 1,-3-2 209,1 4 1,-1 2 0,1 0-67,0 0 1,-1 0 0,1 0 0,-1 2-52,1 4 0,5-2 1,0 8 13,-1 1 0,-1 3 1,3 1-1,5 1-14,4-1 0,0-1 0,-2-3 1,-2-1-33,2 2 0,4-5 1,4 3-1,4 0 32,2-3 0,1 5 1,7-8-1,-1-2-8,1-3 1,-1 5 0,1 0-1,-1-2-55,1-2 1,-1-2 0,0-2 0,1-2 98,-1-2 0,1-7 0,-3 1-10,-3-3 1,2 3-1,-9 0 1,-1-1 28,-2-3 0,4-7 0,0 0 1,-2-1-9,-2-1 0,-2 0 0,0-6 0,0 4-57,0 1 0,0-3 0,0 4 1,2 0 24,3 0 1,-3-4 0,4 5 9,-4 3 1,4 1 0,0 3 0,-2 0 0,0 1-13,1 4 0,-3-3 85,4 3 0,-4 3 22,-2-3 2,0 8-54,0-4 1,-2 8 36,-4 0 0,4 2-1,-3 4 0,3-2 45,2 8 1,0-1-60,0 7 0,0-7 0,0 1 0,0 1 13,0 3 0,0 1 1,0 1-5,0-1 1,0 3 0,0 1 0,0 2-31,0-1 1,-2-1 0,-2 0 0,-2 3-29,2-3 0,2 4 0,2 1 0,-2-1 1,-4 0 1,4 0 0,-3-3 0,3 1 6,2-2 1,0 1 0,0-1 0,0 2-60,0-1 1,-6-3 0,0-2-180,2 1 0,2-1-68,2 1 0,0-7 0,-2-1 285,-4-2 0,5-2 0,-7-6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5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52 7453,'-9'2'556,"3"4"-432,4 6 0,2 3 0,0 3-247,0-1 0,2-1 0,2-3 0,3-1 50,3 2 0,0-5 0,3 3-22,-1 2 1,0-7-1,3 1 1,-1-2-7,-3 0 0,1 0 0,5-6 12,1 0 0,-6-6 1,-1-2-1,1-2-30,-2-3 1,5-3 0,-3-1 129,3-1 0,-3 1 235,0-1 0,-7 1-184,7-1 1,-8 11 48,2 7 1,-4 2-1,-2 9-137,0 3 1,0 1 0,0 3-1,2-3-178,3-3 1,-1 3 0,8-3 0,2 2-207,1-3 410,3-3 0,7 0 0,2 2 0</inkml:trace>
  <inkml:trace contextRef="#ctx0" brushRef="#br0" timeOffset="550">839 0 7387,'-17'0'-286,"-1"0"1,1 0 55,-1 0 176,1 0 31,-1 0 1,1 6 73,-1 0-5,1 7 0,5-9 0,1 8 1,1-1-1,-4 7-41,3-1 0,7 1 1,-2-1 18,4 1 0,4-1 0,4-1 0,5-5-21,5-5 1,1 2 0,1-2 0,1-2-174,5-2 0,-5-2 0,4 0 0,-3-2 105,-3-4 0,1 2 0,-1-8 55,1-1 0,-3-3 0,-1 1 0,-5 1 70,-1 2 1,4 7 0,-6-7 322,-3-2 109,-1 7-353,-2-1 0,-5 10-60,-1 4 1,-2 1 0,4 7 0,-2-2-36,2 1 0,2 3 0,2 1 0,0 1-29,0-1 1,0 3-1,0 1 1,0 2-11,0-1 0,0-3 0,-1 0 0,-3 3-24,-2 1 0,0 0 0,4-5 0,-2-1-4,-2 1 0,-5-7 1,3 1 40,-2 2 0,-1-1 0,-7-1 3,1-6 0,-1-3 0,1 1 0,-3 2-79,-3-2 1,4-2 0,-5-4 0,5-2 0,1-2 0,1-5 0,1 3 0,3 0-35,1 0 1,8-5-1,-1 1-992,3-3 1084,9-3 0,3 1 0,8-1 0</inkml:trace>
  <inkml:trace contextRef="#ctx0" brushRef="#br0" timeOffset="1126">1398 122 7515,'10'-17'-146,"-5"1"1,-8 3 93,-3 1 0,-2 8 0,2-2 149,-5 4 0,-5 2 0,-1 0-20,-1 0 1,1 0-1,-1 0 1,1 0-41,-1 0 0,1 2 1,-1 2-1,1 4-27,-1 2 0,1 1-30,-1 7 1,3-1-1,3 1 1,6-1 17,4 1 0,4-1 1,4 1-177,6-1 1,3-7-1,5-4 1,1-4 84,2-2 1,1 0-1,-7 0 1,1 0 71,-1 0 1,6-8 0,1-2 58,-3 0 1,-7-3 0,-5 5 180,-1-2 171,6 6-298,-12-3 0,5 9-28,-7 3 1,2-1 0,2 8-8,2 2 1,2 9-86,-2 6 1,-4 2 0,3-2 0,-3-6 1,-2-3 1,0-3 0,0 1 0,-2-3-43,-3-3 1,1 3-1,-8-3 92,-2 4 0,-1-7 1,-3-1-1,1-2-11,0 0 0,-3 0 1,-1-6-1,-3 0-40,3 0 1,-4 0-1,2 0 1,3-2-104,7-4 1,-1 2 0,6-8 0,1-1-174,-1-3 0,2-1 0,6-1 303,0 1 0,8-1 0,1 1 0</inkml:trace>
  <inkml:trace contextRef="#ctx0" brushRef="#br0" timeOffset="1559">1677 105 7478,'12'0'-922,"0"0"1056,-8 0 1,5 0-106,-3 0 1,4 0 0,7 0-74,1 0 0,-7 0-182,1 0 196,0 0 1,-1-6 23,1 0 12,-8-7 0,2 11 0,-12-4 129,-6 4 1,2 2 0,-1 0 0,-3 0-42,-1 0 0,3 0 0,0 0 0,1 2-35,1 4 0,-5-2 0,5 7-20,0 3 0,-3 1 0,7 3-87,2-1 0,2 1 0,4-1-154,4 1 0,3-1 0,9-1 1,1-5-43,4-5 0,3-2 1,5 0 243,-2 2 0,0-1 0,6-5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5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70 7569,'0'-12'-909,"0"1"603,0 7 1,-1-10 331,-5 8 0,-4-5 0,-7 5 82,-1 2 1,1 2-1,-1 2-54,1 0 1,-1 0-1,1 0 1,-1 0 81,1 0 0,-1 2 0,1 2-20,-1 2 0,7 1 0,-1-1-69,-1 6 1,5-2-64,2 1 15,4 1 0,4 3 0,4-1 0,5-4 26,5-3 1,1 1 0,1-4 0,1 2-68,5-2 1,1 0-1,4 0 1,-4 1 48,0-1 1,-3-2 0,5 0 0,-2 2 15,-4 2 1,-1 6 0,-3-7 0,-1 1-84,-4 2 0,1 2 32,-7 7 1,0 1 0,-6-1-27,0 0 0,-2-5 0,-4 0 41,-6 1 0,-3-3 0,-3 0 0,1-2-45,-1-5 0,1-1 0,-1-2 1,1 0-141,0 0 1,-1 0 0,1 0 197,-1 0 0,1 0 0,-1-7 0,1-3 0</inkml:trace>
  <inkml:trace contextRef="#ctx0" brushRef="#br0" timeOffset="212">262 122 7569,'10'0'-99,"-2"0"0,-10 0 0,-4 0 124,-6 0 1,-3 6 0,-3 2-1,-1 2-22,-4 3 0,3 3 1,-5 1-1,2 1 50,-1-1 1,1 1-1,6-1 1,1 0-335,4 1 0,-1-1 0,7 1 281,2-1 0,2-7 0,2-2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3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0 6768,'0'12'313,"0"0"1,-6-1 0,-2 7-273,-2-1 0,6-5 1,-1-1-1,3 3 5,2 2 0,0-5 0,0 1 1,0 1-71,0 3 0,0 1 0,0 1 19,0-1 0,6 1 0,-1-1 1,1-1-12,2-5 1,-6 5-1,6-6-26,-1-1 1,-3 7-98,8-4 1,0-3-211,5 3 238,-7-8 1,5 4-1,-3-8-11,3 0 1,-3 0-1,0 0-518,1 0 640,-5 0 0,8-8 0,-7-2 0</inkml:trace>
  <inkml:trace contextRef="#ctx0" brushRef="#br0" timeOffset="179">16 245 7569,'-10'0'313,"4"0"0,12 0-387,6 0 1,3 0 0,3 0 0,1 0-28,4 0 1,-3 0-1,3 0 1,-2 0-326,3 0 426,-5 0 0,6-8 0,-7-2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2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0 7816,'9'8'34,"-1"-4"1,-8 7-165,0 3 0,6-4 6,0 1 1,0 1 0,-5 3-266,5-3 0,-4 4 195,4-5 1,-4-1 193,-2 2 0,0-9 0,0 5 0</inkml:trace>
  <inkml:trace contextRef="#ctx0" brushRef="#br0" timeOffset="245">210 227 6250,'-10'0'575,"5"0"1,10 2-532,7 4 1,-2-4 0,1 4 0,3-4-47,2-2 1,-5 0 0,1 0-1,1 0-113,3 0 1,-4 0-1,-1 1-151,3 5 0,1-4 0,3 4 47,-1-4 1,-5-2 218,0 0 0,-9 0 0,5 0 0</inkml:trace>
  <inkml:trace contextRef="#ctx0" brushRef="#br0" timeOffset="475">1 52 7264,'17'0'-170,"1"0"0,-1 0 0,0 0 1,3-2-1,1-1 296,3-3 1,5 0 0,-6 6-1,-2 0-239,-1 0 1,-1 0 0,2 0 0,3 0-176,-3 0 288,-2 0 0,7 0 0,1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38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35 7265,'10'-8'-1086,"-1"4"1772,-3-7-360,-4 7-184,6-4 0,-8 10-22,0 4 0,-6 6 0,0 9-124,2 2 1,-3 0 0,1-3-1,2 1-37,2 2 0,2 7 1,0-5-1,0 0-97,0 0 1,0-1-1,0-7 1,0 0-99,0 1 1,6-1 0,0 1-159,-2-1 394,-3 1 0,-8-1 0,-3 1 0</inkml:trace>
  <inkml:trace contextRef="#ctx0" brushRef="#br0" timeOffset="550">0 227 7569,'18'0'-107,"-1"0"0,-5 0 102,-1 0 0,1 0 0,6 0 0,-1 0-10,0 0 0,1 0 0,-1 0-22,1 0 0,-1 0 0,1 0 0,-1 0 0,1 0 42,-1 0 0,6 0 0,3 0 0,-1 0-43,0 0 0,4 0 1,-3 0-1,-1 0 10,0 0 0,6 0 0,-4-2 0,0-2 40,-3-1 0,1-1 1,-2 6-1,-2-2 13,-1-4 1,-3 4-1,1-4-14,-1 4 1,1 2 0,-1 0-15,1 0 0,-7 0-10,1 0 45,-8 0 61,4 0 1,-8 2-63,0 4 0,-8-4 1,-2 6-1,-2-2 9,1-1 1,-1 7 0,-5-4 10,-1 1 0,1 3 0,-1 6-8,1-1 1,5-5-1,3-1-3,1 3 0,2 1-10,6 3 1,8-3 0,1-1 0,3-4-53,0-3 1,-1 1 0,7-4 0,-1 2-109,1-2 0,-1-2 0,1-2 0,-1 0-103,1 0 1,-1 0 0,1 0-1,-1 0 233,0 0 0,1-16 0,-1-3 0</inkml:trace>
  <inkml:trace contextRef="#ctx0" brushRef="#br0" timeOffset="705">804 35 7457,'-8'-10'-239,"4"3"-67,-8 7 1,6 0 63,-5 0 1,5 0 241,-6 0 0,9 7 0,-5 3 0</inkml:trace>
  <inkml:trace contextRef="#ctx0" brushRef="#br0" timeOffset="1388">978 157 7475,'12'0'-512,"-2"2"375,-3 4 1,-1-2 243,-6 8 0,0-1-43,0 7 0,0-7 1,2 1-47,4 2 1,-4-5-64,4 3 74,-4 0 0,-2-1-174,0 1 129,-8-8 1,6-4-7,-4-12 0,4 2 0,2-1-24,0-3 0,8-1 1,4-3 28,3 1 0,-3 5 0,-1 2 1,3 1 0,1-1 1,3 6 0,-1-2-1,1 4 7,-1 2 1,1 0 0,-1 0 0,1 0 18,-1 0 0,1 0-3,-1 0 1,-1 2-1,-3 2 1,-3 4-9,-2 2 1,3 1 0,-5 7 6,-2-1 0,-2-5 1,-4-3 1,-4-1 0,2 4 0,-7-4 5,-3 1 1,-1-5 0,-3 2-10,1-4 1,5-2-1,0 0-2,9 0 0,-5-8 0,8-3-32,0-5 1,8-1 0,3 1 0,5 3 7,1 1 1,1 2-1,-1-3 1,1 3 72,-1 2 1,0-4-1,1 7 1,-1 1-24,1 2 0,-1 2 1,1 0-11,-1 0 1,-5 6 0,-2 1-93,-3 3 1,-1 2-1,-6 5-57,0 1 0,0-7 0,0 1-2,0 2 1,-6-5 0,-1 1 132,-3-2 0,6-2 0,-12-6 0,7 0 0</inkml:trace>
  <inkml:trace contextRef="#ctx0" brushRef="#br0" timeOffset="1963">1694 175 5981,'18'0'232,"-3"-2"1,-1-2-189,-3-2 1,1 0 0,4 4-62,-5-3 0,5 3 0,-5-4 0,3 2 49,-2-2 0,3 4 0,-3-6 37,3 1 1,-3 5-24,0-4 0,-8 2-10,1-2 0,-3 2-6,-2-7 0,0 5 29,0-6-51,-7 1 0,-3 1-15,-8 4 0,-5 4 0,0 2 11,1 0 0,3 0 0,2 0 0,-1 2 30,1 4 1,-1 4 0,1 7 12,-1 0 1,9-5 0,3 0 0,2 1 0,-2 3 0,4 1 0,-4 1-4,4-1 1,2 1 0,2-1 39,4 1 0,4-1-101,7 1 1,1-7 0,-1-1 51,1-2 0,-1-3 0,-1-3 0,-3 2-10,-1 2 0,0 0 1,5-6-3,0 0 0,-5 0 0,0 0 40,1 0 0,3 0-77,1 0 1,1 0-101,-1 0 0,-5-2-577,0-4 311,-9 4 0,3-6-84,-12 8 464,4 0 0,-21-7 0,4-3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34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1 333 6718,'7'-10'165,"-3"2"0,8 6-100,2-4 1,1 5-1,3-5-9,-1 4 0,0 2 0,1 0 0,-1 0 16,1 0 0,1 0-62,5 0 0,-5 0 1,4 0-1,-3 0-50,-3 0 0,-5 6 0,-1 1-7,3 3 0,2 0 1,-1 3-1,-3-1-2,-6 2 0,1-5 1,-1 3-24,-2 2 0,-2-5 65,-2 3 1,-2-2 39,-4 1 1,-4-3-1,-7-8-30,0 0 1,5 0-1,0 0-9,-1 0 1,5-8 0,2-3 11,4-5 1,2 4 0,0 1 0,0-3-5,0-1 0,6-3 0,2 3 0,1 1-43,5 2 1,2 3 0,1-5 0,0 4 10,1 3 1,1 1 0,3 6 0,1 0-329,-2 0 0,-1 0 358,-3 0 0,8-8 0,3-2 0</inkml:trace>
  <inkml:trace contextRef="#ctx0" brushRef="#br0" timeOffset="417">752 280 7569,'9'0'-464,"1"0"415,-4 0 1,-2 0-15,7 0 0,-5 0 0,6 0 105,1 0 0,3 0 0,1 0-54,1 0 0,-6-2 1,-1-3-18,3-7 0,-1 2 0,1 1 0,-4-1 0,-3 0 1,5-2-3,-6-5 28,0 0 1,0 5 67,-1 0 0,-1 8 0,-10-1-17,-5 3 1,-5 2 0,-1 0-1,-1 0-12,1 0 1,-6 5 0,-1 3 59,3 2-44,2-6-23,1 11 6,8-13-14,-5 14 51,5-7-45,0 1 2,-5 6 45,13-7-55,-6 1 0,8 6 0,0-5 0,0 5-20,0 1 1,2 1 0,4-1-62,6 1 0,3-3 0,3-1 0,-1-5-110,1-1 0,5 4 1,0-6-1,0 0-73,3 1 1,-1-5 0,4 4 244,-6-4 0,12-2 0,2 0 0</inkml:trace>
  <inkml:trace contextRef="#ctx0" brushRef="#br0" timeOffset="917">1590 228 7569,'-8'-10'-383,"6"-5"421,-6 13 0,3-8-160,-1 4 1,-2 4 127,2-4 1,-3-1 15,-9 1 0,6 0 1,1 6-1,-3 0 0,-1 2 60,-3 4 0,3-2 0,1 5 0,2 1 97,-1 0-181,-3-6 0,-1 11 38,-1-3 1,7 1-32,-1-1 1,2 4-42,-1-5 82,3-3-182,0 8 98,6-7 1,-5 3-1,9-2-26,3-3 0,5-1 1,8-6 40,-1 0-132,0 0 140,1 0-14,-1 0 0,1-6 0,-1-1 0,1-1 0,-3-2-194,-3 0 176,3 7 11,-5-13-4,0 14 127,-2-13 0,-1 13-119,-5-6 374,6 8-246,-8-8-73,0 6 1,0-4-45,0 12 1,2 4-1,2 7-101,2 1 1,2-7 0,-5 1 0,5 0-29,2-3 0,0 1 0,3-6 150,-1 2 0,-1 7 0,7-3 0</inkml:trace>
  <inkml:trace contextRef="#ctx0" brushRef="#br0" timeOffset="1237">1992 176 7569,'0'-10'-470,"0"-6"503,0 14 0,0-7-224,0 3 185,0 4 1,-8-6 0,-4 8 98,-3 0 0,-3 0 0,1 2 124,-1 4-128,1 4-169,-1-1 163,1 7 20,-1-6-156,9 7 129,-7 0-13,14 1 8,-13-1-118,13 1 132,-6-1-35,8 1-72,0-1 0,2 1 0,2-1-88,2 1 162,7-9-314,-3 7 143,7-6 1,1-1-1,-1-1 1,3-2 0,1 0-438,2-2 278,8-2 84,-11-2 194,5 0 0,0-8 0,-5 6 0,5-21 0,-8 3 0</inkml:trace>
  <inkml:trace contextRef="#ctx0" brushRef="#br0" timeOffset="1481">2289 18 7569,'0'-9'-1167,"0"1"1565,0 8-198,0 0-97,0 8-73,0-6 0,0 13 0,0-3 0,0 3 1,0 3-1,0 1-36,0 4 0,-6-3 0,0 3 0,2-2-73,2 3 1,2-5 0,0 4-281,0-3 194,-8-10-94,6 5 108,-5-5-26,7 7 138,0-7-67,0-2 106,0-8 0,0 7 0,0 3 0</inkml:trace>
  <inkml:trace contextRef="#ctx0" brushRef="#br0" timeOffset="1834">2131 210 7569,'-9'0'-568,"1"-1"275,8-5 336,0 4-51,0-6 1,2 8-1,4 0 1,5 0 27,5 0 1,1 0 0,1 0 0,-1 0-97,1 0-68,7 0 126,-6 0-76,14 0 92,-13 0 8,13 0-22,-14 0-45,14 0 51,-14 0 6,7 0-9,-9 0 17,8 0-12,-13 0 1,11 0 83,-13 0-82,0 8 39,-3-6 51,1 5 6,-6 1 1,6-4 162,-8 8 1,-6-1-74,0 7-238,0-1 105,6 1 1,0-7-115,0 1 1,0-6 108,0 6-19,0-9 1,6 7-1,2-6-363,2 2-69,1 0 197,-1-6 53,6 0 159,-7 0 0,9 0 0,-1 0 0</inkml:trace>
  <inkml:trace contextRef="#ctx0" brushRef="#br0" timeOffset="2001">2690 88 7569,'0'-9'-1201,"-8"-7"1213,7 14-24,-15-6 1,12 8 0,-6 2-196,3 4 0,-5 4 207,6 7 0,-7 1 0,3-1 0</inkml:trace>
  <inkml:trace contextRef="#ctx0" brushRef="#br0" timeOffset="2359">2882 210 6586,'-11'6'723,"-1"0"-439,8 0-159,-11-6-150,13 8 121,-6-6 0,0 13-118,6-13-41,-6 14 91,8-14 1,0 13-136,0-3 1,2 3 0,4 1 15,6-5 1,-2-3 0,1-6-13,3 4-57,1-4-24,3 6 161,-1-8-47,1 0 76,-1 0-63,1-8 14,-1 6 131,-7-14 0,5 7-130,-13-1-8,14-6 234,-14 7-199,5-1 1,-7-5 0,-1 3 23,-5-4 0,2 1 0,-8 1 0,-1 5-20,-3 1 1,4 0-1,1 4 1,-3-2-145,-1 2 153,-3 3-242,9 1 1,-1 0 243,4 0 0,-4 7 0,-7 3 0</inkml:trace>
  <inkml:trace contextRef="#ctx0" brushRef="#br0" timeOffset="2778">3144 263 7514,'10'8'-66,"-2"-6"0,-6 5 1,2-5 42,1 4-112,1 4-1,-6-1 160,0-1 1,0 0-74,0 4 1,0-3 128,0 3-115,0-8 58,0 4-47,0-8-11,0 0-54,0-8 1,2 4 0,4-8 48,6-1 0,1 3 0,1 0 0,-5 1-6,-1-1 1,6 6 0,-3-4 57,5 1 1,1 3 0,1-6 29,-1 2 0,1 2 0,-1 6 1,1 0 67,-1 0 1,1 0 0,-1 0-38,1 0 0,-7 0 0,1 2-29,2 4 1,-1 4-1,1 7-39,-3 1 0,-7-1 1,2 1-90,-4-1 1,-2 1-1,0-1-146,0 1 0,-6-1 230,0 1 0,-15-1 0,2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31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210 430 6789,'-11'0'-241,"-1"0"0,8-2 207,-2-4 1,4-4 274,2-7 1,-2 5 164,-4 0 30,5 8-296,-7-3 0,8 9-64,0 3 1,6-1 0,1 8 0,1 2-102,0 1 0,0 3 0,-4-1 0,3 0-66,3 1 1,-6-1 0,2 1-1,-4-1-84,-2 1 0,2-7 0,1 1-336,3 2 0,0 1 511,-6 3 0,-8-1 0,-1 1 0</inkml:trace>
  <inkml:trace contextRef="#ctx0" brushRef="#br0" timeOffset="675">1 499 6420,'7'-9'157,"5"3"0,4 4-110,1 2 0,0 0 0,3 0 0,1 0-14,3 0 0,7 0 0,-4 0 0,2 0-70,0 0 1,0 0 0,6 0 0,-2 0-56,-4 0 1,2-2 0,-8-2 0,-1-4-6,-3-1 0,4 3 1,1-6 78,-3-1 1,-3 3-1,-7-2 1,-3 1 66,0 1 1,-6-6 23,3 5 0,-3 1 126,-2-2 1,-2 8 119,-3-1-259,3 3 0,-6 4-78,8 3 0,0 5 0,0 8 0,0-1 25,0 1 0,0-7 0,0 1 0,0 1-25,0 3 1,0 1-1,0 1-5,0-1 1,0 1-1,0-1-6,0 1 1,0-1 6,0 1 29,0-9 1,-2-1 36,-4-8 1,4-2-30,-4-4 1,4-3-13,2-9 1,0 1 0,2-1 0,4 1-3,6-1 1,-2 7-1,1-1 1,3 0-7,1 3 0,3-1 0,-1 6 0,1-4-10,-1-1 1,1 5 0,1-2-1,2 4 10,3 2 0,-1 0 0,-6 0 1,1 0 5,-1 0 0,-3 0 0,1 2-5,5 4 1,1-2-1,-3 5 9,-1-1 0,-7 6 0,-4-3-65,-4 5 1,-2 1-229,0 1 1,0-1-181,0 1 468,-8-1 0,6-7 0,-6-2 0</inkml:trace>
  <inkml:trace contextRef="#ctx0" brushRef="#br0" timeOffset="1503">1433 395 7569,'0'-10'0,"0"-6"-424,0 14 346,0-5 1,-2 1 0,-4 0 106,-6 2 1,3 2-1,-3 2 1,-2 0 13,-1 0 0,-3 0 0,1 2 0,-1 4-14,1 6 0,0-3 0,-1 3 1,3 2 21,3 1 1,-4 3-59,5-1 0,3 0 0,2 1 0,4-1 30,2 1 0,2-1 0,4 1-102,6-1 0,-3-7 1,3-4-1,2-2 4,1 1 0,3-3 0,-1 4 0,2-4-1,5-2 1,-5-2 0,4-2 0,-3-3 46,-3-3 1,1 4 0,-3-6 0,-1 1 4,-3 1 1,-5-5 0,4 3 145,-2-4 0,-2-1 82,-6-1 1,0 1 130,0 0-293,0 7 0,0 4 0,0 12-39,0 5 0,0-1 0,0 2-43,0 1 0,5 3 0,3 1-25,2 1 0,1-1-9,7 1 0,-1-3 1,1-3-43,-1-6 1,1 2 0,-1-3 31,1-1 0,-1-8 0,1-3 82,-1-3 0,1-2 0,-3-5 0,-3-1-1,-6 1 1,1-3 0,1-1 0,0-2 2,0 1 0,-1-5 0,-3 0 0,2-2 6,-2 0 0,-2 2 1,-2-4-1,0 4-13,0 1 0,0-3 0,0 6 0,0 2 35,0 1 0,0 3 1,0-1-1,0 1 136,0-1 0,0 7 198,0-1-323,0 0-12,-8 3 1,6 9 0,-4 11-18,4 5 0,2 1 0,0 3 0,2 1-19,4 2 0,-4 6 0,4-3 0,-4-1-13,-2 0 1,6 4-1,0-4 1,-3 1 21,-1-1 1,4 0-1,0-4 1,0 3-26,2-3 1,-6-1 0,3-3 0,-1-2-70,2-3 1,-4 4 0,4-5-145,-4 5-396,-2-6 634,0-3 0,-8-7 0,-2 0 0</inkml:trace>
  <inkml:trace contextRef="#ctx0" brushRef="#br0" timeOffset="1819">1555 290 6512,'17'0'107,"-5"0"1,0 0-26,1 0 0,3 0 1,1 0-31,1 0 0,-1 0 1,1 0-1,-1 0-18,1 0 1,5 0 0,0 0 0,-2-2 15,-1-4 1,-1 4 0,3-4 0,1 4-30,-2 2 0,-1 0 1,-3 0-1,1 0-104,-1 0 1,1 0-562,-1 0 644,0 0 0,1-7 0,-1-3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47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70 7025,'-8'-9'48,"-3"3"0,-5 4 10,-1 2 0,-1 0-107,1 0 28,-1 0 0,1 0 0,-1 0 60,1 0-2,-1 8 8,1-7-27,7 15 14,-5-14-25,13 13 0,-12-5 0,6 8 22,-1-1-146,5 1 143,-4-9 1,8 7-54,0-6 1,2 7 15,4 0-98,4 1 106,-1-8 0,7-3 0,-5-5 0,5 2-39,1 2 0,1 0 0,-1-6 0,1-2-5,-1-4 1,-5 2 25,0-7 0,-7 1 38,7-2-43,-8-3 11,11 5 0,-13-2 58,4 1-40,4-1 0,-8-5 21,4-1 0,-4 6 29,-2 1 97,0 7-66,0-4-78,0 8 1,2 0 41,3 0-31,-3 0-12,6 8 0,-8-4-34,0 7 40,0 1 1,0 0 0,2-1 0,2 3-267,2 2 1,2-5 62,-3 1 1,-3-6 0,6 3 191,0-1 0,1-2 0,1 2 0,-2 1 0</inkml:trace>
  <inkml:trace contextRef="#ctx0" brushRef="#br0" timeOffset="541">437 123 7569,'9'-8'-410,"-1"6"0,-6-6 1,4 8 756,6 0 1,-3 0-301,3 0 15,-8 0 1,11 8-92,-13-6 1,8 13-1,-6-3 1,2 4-10,-2 1 0,-2-5 0,-2-1 9,0 3 1,0-4-16,0 1 175,0-7-104,0 4 1,-2-8-38,-4 0 19,4-8 1,-6 4 0,8-7-18,0-3 0,0-1 0,2-3-56,4 1 0,-2-1 0,7 1 35,3-1 0,0 1 1,-1 1-1,-1 3-23,1 1 103,-5 8-67,8-11-3,-7 13 2,9-6 74,-1 8-67,-7-8 1,5 6 0,-3-4 47,4 4-47,1 2 15,1 0 73,-1 0 1,0 0-1,1 0-5,-1 0 32,-7 0 0,6 0-119,-5 0 46,5 8 0,-1-4-27,-3 8 35,4-1-9,-15 7-1,7-9-71,-8 7 69,0-6-7,0 7-116,0-7 98,0 5-1,0-5 10,0 8-7,0-1-106,0 1 1,-2-1 0,-2 0-33,-1 1 1,-3-3-1,4-1-39,-2-2 0,-2-3 0,4 5 171,-1-2 0,-1-9 0,-2 13 0,-2-6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47.62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18 522 7569,'-10'-7'-1416,"3"3"1394,7-8 0,0 6 62,0-5 0,0 5 9,0-6 1,7 8-57,5-2 1,-2-1 0,1 1-5,3 2 0,-4 0 0,1 0 18,3-2 1,1 1-1,3 5-18,-1 0 1,1 0 0,-1 0-1,1 0 12,-1 0 1,1 0 0,-1 0 0,1 0 5,-1 0 0,1 0 1,-1 0-1,1 2 0,-1 3 1,0-3 0,1 6-26,-1 0 0,1 0 1,-1 3-1,1-3-29,-1 0 0,-5 0 1,-2 5 25,-3-1 0,-1-1 1,-6 7 35,0-1 1,0 1 0,-2-1 9,-4 1 0,3-7 0,-7 1 0,0 0-12,0-3 0,-1 5 0,-5-6 31,5 1 1,-5-5 9,4 2 1,3-4 9,-3-2 1,8-2-34,-2-4 1,4-3-1,2-9 0,0 1 0,2-1 0,2 1 0,4-1-19,2 1 0,-4 5 0,3 0 0,-1-1 1,-4-3 1,6-1 0,-1-1-1,3 1-21,0 0 1,-7-1 0,7 1-64,2-1 0,-5 6 0,3 1-93,2-3 1,-5 6-28,3 3 1,0 3 190,5 2 0,-7 0 0,5 7 0,-5 3 0</inkml:trace>
  <inkml:trace contextRef="#ctx0" brushRef="#br0" timeOffset="558">1171 435 7569,'0'-10'0,"-2"-3"-570,-4 7 398,4 0 1,-13 0 109,3 0 1,2 1-1,-1 5 97,-3 0 0,-2 0 0,-1 0 12,0 0 1,-1 0 0,1 0 0,-1 2-1,1 3 1,-3-3 0,-1 6 0,-2 0-2,1 4 1,5-3 0,3 3 0,3 0-38,-3-3 0,6 7 0,1-7 0,1 3-31,0 0 1,0-1 0,8 7-7,4-1 1,-2-1 0,7-5-1,3-3 14,1 0 1,3-6-1,-1 4 1,1-4-44,-1-2 0,1 0 0,-1 0 0,1 0-3,-1 0 0,6 0 0,1-2 16,-3-4 1,-2-4 0,-1-7-1,-1-1 1,-7 1 0,-2 1 50,0 5 0,-6-5 141,3 5-35,-3 3-89,-2 0 0,0 10 5,0 4 0,2 3-147,4 9 0,4-1-10,7 1 1,1-3-1,-3-1 128,-3-2 0,3-9 0,-5 5 0</inkml:trace>
  <inkml:trace contextRef="#ctx0" brushRef="#br0" timeOffset="1084">1433 400 7406,'0'18'-640,"2"-7"1,2 1 646,1 1 1,3 1 0,-4 0 0,2-3 13,-2 3 0,4-4 1,-1-1-1,1 1 17,0 0 0,0-5 1,-5 7-164,3 2 62,0-7 70,-6 1 0,-2-8 0,-2-2 5,-2-4 1,1 3 0,3-7 0,-2 0 4,-2 0 0,0 5 0,6-7 9,0-2 0,0-1 1,0-3-1,0 1-10,0 0 1,6 5-1,2 0 1,1 1 3,5 1 1,2-4 0,3 7 0,2-1 1,3 0 0,-1 2 0,-4 4 0,3-2 0,1-1 0,0-1 0,-5 6-21,-1 0 0,1 6 0,-1 1 0,1 1 0,-3 2 3,-3-1 1,1 3 0,-5 6-31,2-1 0,-6 1 0,1-1 1,-3 0-24,-2 1 1,0-1 0,0 1-111,0-1 0,0-5 1,2 0 158,4 1 0,-4 3 0,6 1 0</inkml:trace>
  <inkml:trace contextRef="#ctx0" brushRef="#br0" timeOffset="1743">2341 487 7569,'0'-11'-1001,"0"-1"857,0 8 1,-2-9 111,-4 7 0,2 0 1,-7 6 60,-3 0 1,-1 0 0,-3 0 0,1 0 28,-1 0 1,-5 0 0,0 2 0,1 2-19,3 2 1,1 5 0,3-3 0,1 2-21,3 3 1,5 1-1,-4 0 1,2-3-6,4 3 0,2 1 0,2 3-58,0-1 0,8 1 1,4-3 8,3-3 0,3-2 1,-1-7-1,1 3-2,-1-2 0,1-2 0,-1-2 0,1 0-7,-1 0 0,1 0 0,-1 0 26,1 0 1,-1-8-1,0-3 7,1-5 0,-3-1 0,-3-1 0,-6 1-12,-4-1 0,0 1 1,2-3-1,1-1 0,-1-2 0,-2-2 1,-2 3-1,0-3 14,0-2 0,0-2 0,-2-4 0,-2 2-3,-1 2 0,-1 1 0,4-3 0,-2 4 29,-2 2 1,-2 2 0,5 5-1,-3 1 84,2-1 1,-4 1-10,2-1 0,0 7 1,5 1-3,-5 2 1,4 4-48,-4 10 1,4-2-1,2 8 1,0 1-21,0 3 0,0-5 0,0 1 0,2 2-8,4 1 0,-4 9 1,5-1-1,-1-2 8,0-1 1,6-1-1,-6 2 1,-1 3 6,3-3 1,-6 4 0,6-2 0,-2-1-16,-1-3 1,1 4 0,-4 1-1,2-3-29,2-1 0,0-3 0,-6 0 0,2 1-119,4-1 0,-5 1-117,5-1 0,2-5-23,-2 0 0,7-9 272,-1 3 0,4 4 0,1 0 0</inkml:trace>
  <inkml:trace contextRef="#ctx0" brushRef="#br0" timeOffset="2200">2778 453 7487,'-8'-10'-255,"4"4"0,-8 10 0,1 4 208,1 1 1,0 1 0,6 4 59,-2-3 0,1 1 1,5 5 30,0 1 0,0-7-11,0 1 0,7-2 1,5 1-37,4-5 1,1 2 0,1-2 0,-1-2-36,0-2 1,1-2 0,-1 0 14,1 0 0,-1 0 1,1-2 14,-1-4 0,-1 2 1,-3-8 10,-1-1 1,-8-3 0,2-1 0,-4-1 26,-2 1 1,0-1 0,0 1 5,0 0 1,-2-1-1,-4 3 1,-6 1-6,-3 2 1,-5 3-34,-3-3 0,4 4 1,-5 8-1,5 0-39,1 0 0,7 0 1,1 2-1,0 2-121,1 2 0,5 7 0,-2-1 162,4 4 0,2-7 0,-8 7 0,-1-6 0</inkml:trace>
  <inkml:trace contextRef="#ctx0" brushRef="#br0" timeOffset="3001">3162 365 7410,'11'0'-1134,"1"0"1167,-8 0 0,6 2 0,-7 4 39,3 6 0,2-3 1,-4 3-5,2 2 1,0-5-1,-6 3-36,0 1 1,0 3 0,0 1-37,0 1 1,0-1 69,0 1-315,0-8 235,0 5 0,2-13 0,1 2 7,3-8 1,0-6 0,-6-7-7,0-1 0,0 7 0,2-1 4,4-1 1,-4-3-1,6-1 14,-1-1 0,3 1 34,7-1 1,1 3 0,-1 3-6,1 6 1,-3 2-1,-1 0 1,-2-1-1,1 1 0,-3 2 0,2 2-13,1 0 1,3 6 0,1-1 0,1 1-1,-1 2 0,-1-4 1,-3 6-1,-1-1-16,1 1 1,-3 2 0,0 5-27,-2 1 0,3-1 0,-5 0-40,-2 1 1,-2-1-1,-2 1-6,0-1 0,0-5-42,0 0 105,0-9 1,-2 5 16,-4-8 1,2-2-19,-7-4 1,7-3 0,-2-9 0,4 1 0,2-1 0,0 1 0,0-1-3,0 1 0,2 0 0,2-1 1,3 3-3,3 3 0,2-2 0,3 7 0,-1-1 3,-2 0 0,1-4 1,8 7-1,3 1 6,-3 2 0,-1 2 0,-1 0 0,2 0 6,3 0 0,1 0 0,-4 0 0,2 0 26,-1 0 1,-3 0-1,-1 2 46,-1 3 0,1 5 0,-3 8 1,-1-1-33,-3 1 1,-7-1 0,4 1 0,-2-1-59,0 0 1,-1 1 0,-5-1-62,0 1 0,0-1 0,0 1-455,0-1 528,0-7 0,0 5 0,0-5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45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524 157 7092,'10'0'-245,"-3"0"0,-5 0 300,4 0 1,-4-2-38,4-4 0,-4-3-23,-2-9 0,0 1 0,0-1-7,0 1 1,-2 5 0,-4 3-7,-5 1 1,1-4-1,0 4 1,0 1 18,1-1 0,-3 2 0,-5 6 39,-1 0 1,7 0 0,-1 0-3,-2 0 1,-1 2 0,-3 4-27,1 5 1,5 5 0,3 1 0,-1 1 8,0-1 1,6 1-1,-2-1 1,4 3 11,2 3-20,0-4 1,0 9-18,0-5 15,0-4 3,8 14-79,-6-13 73,6 13 5,0-14-2,-6 6-225,5 0 216,-7-5 0,6 7-168,0-4 0,0-3 31,-6 3 90,0-4-158,0-1-34,0-8 195,-8 5 1,4-11 41,-7 8 0,-1-1 0,-6 7 0</inkml:trace>
  <inkml:trace contextRef="#ctx0" brushRef="#br0" timeOffset="335">18 402 7487,'-10'0'-486,"2"0"581,8 0-79,0 0 103,0-8 21,0 6-54,0-6 0,0 8-79,0 0 1,8 0-1,4 0 1,3 0 3,3 0 0,-1 0 0,2 0 1,3 0-47,1 0 1,8 0-1,-2 0-295,4 0-76,-6 0 181,6 0 1,-6 0 115,8 0 1,0 0 108,0 0 0,8-8 0,2-1 0</inkml:trace>
  <inkml:trace contextRef="#ctx0" brushRef="#br0" timeOffset="723">786 279 7569,'10'0'-360,"-3"0"0,-8 0 1,-3 2 488,-2 4 1,-8-4-1,3 4-28,-5-4 1,4 4-9,1 0-16,-1 7 10,-5-3-8,-1 0-15,9 5 0,-7-5-89,14-1 97,-13 7 0,13-6 11,-4 7 1,4 1 13,2-1-352,0-7 205,0 5 33,8-5 0,-1 2 7,5-1 1,4-7 0,-5 2 0,5-4 0,1-2-30,1 0-162,-1 0 189,1 0 8,-1 0-11,0 0 36,1-8-31,-1-1 2,-7-1 14,6-6-15,-7 7-3,1-9 2,-2 1 42,-8 7-39,0-6-1,0 7 35,0-9-30,0 1-2,0-1 0,0 1 1,-6 5 0,-2 3 0,-2 1 0,-3 2-59,-3-2 0,-1 6 0,-1-4-23,1 4 1,0 4 0,1 4 0,2 4-659,3 0 744,7 5 0,-12-5 0,7 7 0</inkml:trace>
  <inkml:trace contextRef="#ctx0" brushRef="#br0" timeOffset="1089">926 332 7569,'9'0'-632,"1"0"673,-4 0 143,-4 0-1,6 0-211,-8 0 0,7 0-318,5 0 435,-4 0-156,7 0 17,-13 0 101,14 0 35,-14 8-258,13-6 227,-5 13-1,0-13-81,5 14 1,-11-9 0,6 7-1,-2-2-20,-5 1 1,5 3-66,-2 1 111,0 1 10,-6-9-27,0 7 15,0-14-19,0 13 3,0-13 1,-6 8-9,0-4 375,0-4-172,6 5 18,0-7-155,-7 0 103,5 0-85,-6-7 1,8-3 0,0-7-33,0-1 0,2 1 0,2-1-77,2 1 17,7-1 1,-3 3-1,5 1-128,-3 2-9,4 1 1,-7-1 0,9 2-72,-1 3-166,1 1 158,-1-2 251,1 6 0,7-13 0,2 5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5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6896,'-9'2'-404,"3"4"463,4-4 13,-6 13-92,6-13 1,-7 14-1,5-4 134,-2 3-55,0-5-12,6 5-87,0-5 1,0 2 0,0-1 0,0 3 0,2 1 10,4 3 23,-4-8-22,5 5 27,1-13 6,-6 14 1,14-15-6,-5 5 1,-1 2 24,2-2-8,-8 0 64,11-14-74,-13 6 0,6-14 3,-8 15 31,8-15 0,-6 12 1,5-8-35,1-1 0,-4-3 0,6-1 0,-1 1 54,1 5-43,-6-5-27,11 14 0,-11-11 0,6 5 3,-2-2 9,5 6 2,-11-3 12,6 7 0,-2-2 0,2-2 81,1-2-99,-5 0 1,6 6 0,-4 0 2,5 0 0,-1 2 0,2 2 6,1 2-4,-5 0 0,6-4 1,-7 1 9,3 3-31,-6 8 26,12-12-12,-15 13 10,15-13-41,-14 14 0,6-12 0,-8 7-57,0 3 79,0-6-1,0 7 2,0-5 0,-2 0 41,-4-5-44,4-3 7,-6 6 75,8-6-76,0 6 38,0-8 0,0-2 53,0-4-60,0-4-5,0 1-16,0-7 0,2 8 1,2-5 4,2 1 9,7 0-81,-3 3 76,0-7-5,5 14-21,-5-13 1,8 11 0,-1-6 17,0 2-14,1 3 11,-1-3-5,1 6 6,-1-6 0,1 8 0,-1 0 0,1 0 0,-1 0-12,1 0 8,-1 0 17,-7 0-8,5 0-6,-5 0 0,2 2 1,-1 2 1,3 2-2,-6 7 0,7-11 1,-13 14 0,14-6-28,-14-1 0,7 7 0,-5-5-9,2 5-105,0 1-6,-6-7 134,0 6-152,0-7 1,0 1 103,-8 6 1,4-15 0,-7 7 0,-3-2 0,-2 0 60,-1-2 0,-8 5 0,-2 1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51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7569,'0'-9'-290,"0"1"287,0 0-237,0-1 155,0-1 1,2 2 130,4 8 1,-2 0-47,7 0 0,-7-8 0,4-1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51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332 123 6568,'0'18'180,"0"-1"-156,0 1 1,0-1 0,0 0 0,0 1-42,0-1 0,6 1 1,0-1-1,-2 1 15,-2-1 22,-2 1-5,8 7 1,-6-6 12,3 5-73,-3-5-14,-2-1 0,0-7-212,0 1 110,0-1 67,0-1 1,-2 4 0,-2-7-39,-1 3 132,-1-6 0,6 4 0,-8-8 0,-2 0 0</inkml:trace>
  <inkml:trace contextRef="#ctx0" brushRef="#br0" timeOffset="405">35 315 7569,'-9'0'0,"-7"0"-395,14 0 293,-5 0 98,7 0 144,0 0 0,7 0 0,5 0-59,3 0 0,3 0 0,-1 0 0,1 0 6,-1 0 1,1 0 0,1 0-69,5 0 0,-3 0-265,8 0 121,-8 0 181,5 0-471,-1 0 213,-6 0 77,6 0-165,1 0 0,-7 0-109,4 0 258,-3 0 94,-3 0 47,1 0 0,-1-8 0,1-1 0</inkml:trace>
  <inkml:trace contextRef="#ctx0" brushRef="#br0" timeOffset="776">559 280 7569,'10'0'-270,"-2"0"0,0 0 18,3 0 163,-3 0 0,8 0 189,-7 0-40,9 0 41,-1 0-21,-7 0 67,5 0-172,-5 0 124,8 0-19,-1 0-121,-7 8 1,3-4 0,-5 6 121,2-3 1,-6-1-32,11 2-123,-13 2 1,6 1-1,-8 1-119,0 2 84,0 1-29,0 3 140,0-9-42,0 7 0,0-12 72,0 7 0,-2-7-70,-4 2 49,4-4 189,-13-2 0,7-8-137,-4-3 1,6-5 0,10-1-80,2-1 60,8 1-7,-12 7-177,13-6 73,-5 7 0,7-7 98,1 5-344,-1-5 187,1 14 0,-1-6-148,1 8 94,-1 0 104,8 0 21,-5 0 54,5 0 0,-8 0 0,1 0 0</inkml:trace>
  <inkml:trace contextRef="#ctx0" brushRef="#br0" timeOffset="1254">1380 298 6585,'-9'0'29,"-1"0"0,4 0 50,-6 0 0,-3 0-25,-3 0 0,1 0 0,-1 0-8,1 0 0,5 2-16,1 4 0,-1-5-135,-5 5 144,-1 4-6,1-8 1,5 13 19,0-3-3,8-4-66,-11 7-143,13-5 187,-6 8-43,8-1 1,0-5-19,0-1 44,0-7-54,0 4 4,8 0 10,2-6 1,7 5 0,1-7-26,-1 0 32,-7 0 0,5 0 0,-3 0 0,4-2-33,1-3 23,0 3 12,1-14 17,-1 7 1,-5-7-2,0 4-15,-1-3-7,-1 5 65,6 0-56,-15-5-1,7 5 78,0 0-72,-6-5 5,6 13-6,-8-14 14,0 15 1,0-7-9,0 8 407,0 0-389,0 8 1,-6-5 0,0 9-79,2 2 1,2 1 0,2 3-18,0-1 0,0-5-15,0-1 0,8 1 0,4 4 0,3-3 1,3-3 98,-1-2 0,1-3 0,-1-5 0</inkml:trace>
  <inkml:trace contextRef="#ctx0" brushRef="#br0" timeOffset="1636">1869 36 7569,'-9'0'-645,"-1"-6"501,4 0 186,4 0 100,-13 6 1,11 0-3,-8 0-64,8 0 0,-6 6 76,5 0-117,3 8 0,-6-5-194,8 9 39,-8 7 132,6-6 0,-6 12-136,8-7 174,0 7-46,0-4 1,0 0-19,0-4 28,0 5-74,0-9 1,0 12 76,0-8-26,0 1-42,0 1 1,0-6 27,0 4 1,0-3-1,0-3 1,0 3-54,0 3 1,0 2 0,0 4 43,0-5 0,0-11 0,-1-1-4,-5 1 0,-4-3 0,-7 0 0,-1-2-22,1-4 0,-1-3 1,1 1-1,-1 2-112,1 2 1,-1 0 0,1-8 169,-1-4 0,1-4 0,-1-7 0</inkml:trace>
  <inkml:trace contextRef="#ctx0" brushRef="#br0" timeOffset="1825">1537 350 6920,'18'0'101,"-1"0"0,1 0 1,-1 0-225,1 0 1,1 0 0,2 0 0,3 0 66,-3 0 1,4 0 0,-1 0 0,-1 0-71,2 0 1,-5 0 0,3 0 0,-2 0-64,2 0 189,-3 0 0,5-8 0,-7-1 0</inkml:trace>
  <inkml:trace contextRef="#ctx0" brushRef="#br0" timeOffset="2213">2288 18 6845,'-7'-9'0,"-5"3"-31,-4 4 1,5 2 0,-1 0 128,-1 0 1,-3 0 0,1 2-49,3 4 0,-2-2 0,7 5 0,-1 1-49,0 0 1,-4 1-1,7 7 1,-1-1-21,-2 1 1,6-1-1,-4 1 1,4-1 13,2 1 1,0 5-1,0 0 1,0-2-38,0-1 0,0-1 0,0 3 0,0 1 9,0-2 1,0 4-1,0-1 1,0-3-19,0-1 1,0 3 0,0 0 0,0-2 15,0-1 0,0-3 0,0 1 0,0-1-9,0 1 0,0-7 0,0 1 67,0 2 1,-7-5-24,-5 3 1,2-8 0,-1 2-69,-3-4 1,4-2 0,1-2-1,-1-2 31,0-2 37,-2-8 0,-5 5 0,0-9 0</inkml:trace>
  <inkml:trace contextRef="#ctx0" brushRef="#br0" timeOffset="2521">1957 368 6444,'17'0'115,"-5"0"1,-1-2-99,3-4 1,1 4-1,3-4 1,-1 4-38,1 2 0,-1 0 0,1 0 1,-1 0 5,1 0 0,-1-6 0,1 1 1,-1 1-9,1 2 1,-1 0-1,0-2 1,1-2-69,-1 2 0,-5 2 0,0 2 11,1 0 0,-3 0 1,2 0 0,-7 0 78,7 0 0,0 0 0,5 0 0</inkml:trace>
  <inkml:trace contextRef="#ctx0" brushRef="#br0" timeOffset="2847">2498 280 6813,'-18'0'259,"7"2"-306,-1 4 1,2 4 0,-3 5 113,1-3-127,8 3 73,-3-5 0,7 2-119,0-1 154,0-7 18,0 12-66,0-6 0,0 1 1,2-1-268,3-2 133,-3-2 0,14-6-214,-5 0 316,-3 0 0,8 0 32,-5 0 0,5-8 0,1-2 0</inkml:trace>
  <inkml:trace contextRef="#ctx0" brushRef="#br0" timeOffset="3047">2533 123 6392,'-8'-10'746,"6"-5"-823,-6 13-128,8-6-147,0 8-89,0 0 441,0 8 0,0 2 0,0 7 0</inkml:trace>
  <inkml:trace contextRef="#ctx0" brushRef="#br0" timeOffset="3536">2865 228 7461,'9'-8'-933,"-3"6"945,-12-4 0,-3 4-24,-9 2 0,1 6 1,1 2-1,3 0 69,1 0 1,0 5-12,-5-1 1,1-2-83,5 1 75,-5 1-14,14-3 0,-11 7-24,7-4 28,0-5-1,-2 9 8,6-14-137,-5 13 136,7-13 16,0 14-35,0-6-3,0-1 0,2 5-4,3-8 1,-1 0 0,8-5 150,1 5-140,-5-4 1,8 6 0,-5-8 0,5 0 33,1 0 1,-5 0 0,0 0 20,1 0-34,3 0-2,1 0-15,1 0 9,-1 0 8,-7 0-9,5 0 39,-5 0-22,0-8-66,5 6 57,-5-5 3,0 7-11,5 0-18,-13 0-206,6 0-134,-8 0-148,0 0 1,-6 1 473,0 5 0,-7-4 0,3 6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03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36 7569,'0'-10'-432,"0"-5"1,-2 13 491,-4-4 1,-4 4 0,-7 2-404,0 0 171,-1 0 217,-7 0-145,5 0 140,-5 0-7,0 0 127,6 8-125,-7-6 1,9 13-1,-1-13 26,9 6-22,-7 0-1,14 1-98,-13 1 95,13 6 4,-6-7 6,8 1-38,0 5 1,0-5 50,0 8-22,0-9-77,0 7 0,6-12 50,0 7 0,7-7 0,-1 2 0,3-4 10,3-2-24,-1 0 1,-5 0-1,0 0-66,1 0 81,3 0-2,1 0 3,-7 0-4,5-8 2,-5 6-7,8-13 6,-1 13-131,-7-14 123,5 14 5,-5-13 0,2 7 7,-1-4 27,-7-3 1,6 7 54,-4-3-92,-4-5 132,5 14-125,-7-6 17,0 1-33,0 5 11,0-6-186,0 8 166,0 0 0,0 8-7,0 3 1,0 5 23,0 1 1,0 1 0,0-1 0,2-1 5,4-5 1,-4 5-1,6-6 42,0-1-31,1-1 0,3-2 1,0 0-1,1-1 40,3 3 1,1-6 0,1 4 15,-1-4 0,1-4 0,-1-2 0,0-4-9,1-1 1,-6 3 0,-1-6-42,3-1 0,-4-1 1,-1 0-293,-1 3 0,-2-1-217,-6-5 0,-2 7 485,-4 4 0,-11 4 0,-11 2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02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53 6505,'10'-17'4,"-3"5"189,-7 1-87,0 7-112,0-4 14,0 8 0,0 8 1,0 3-1,0 5 20,0 1 1,0 1 0,0-1-1,0 3-34,0 3 0,0-4 0,2 7 1,2-3-62,2 0 1,0 6 0,-6-4 0,0 1-10,0-1 1,0 0 0,0-4 0,0 3-20,0-3 0,-2-3 0,-2-5 95,-2-1 0,-7-1 0,3 7 0</inkml:trace>
  <inkml:trace contextRef="#ctx0" brushRef="#br0" timeOffset="351">0 298 7499,'2'-12'-123,"4"0"1,3 9 0,9-3 92,-1 4 0,1 2 0,-1 0 0,1 0-22,-1 0 0,1-6 1,1 0-1,2 2-13,3 2 1,7 2-1,-4 0 1,2 0-121,0 0 1,-6-5 0,7-1 184,1 2 0,-6 2 0,0 2 0</inkml:trace>
  <inkml:trace contextRef="#ctx0" brushRef="#br0" timeOffset="779">768 176 6409,'10'-10'-93,"-2"2"205,-8 8-80,0 0 28,-8 0-16,-2 0 1,-1 6 28,-1 0 0,1 1-4,-7-1-27,8-4-8,-5 6 1,11-2 30,-8 0-44,8 7 43,-11-11-8,5 14-175,0-7 148,-5 9-41,13-8 0,-6 5 0,8-3 7,0 3 38,0-5-180,0 5 164,0-5-4,0 8-26,8-1 10,2-7 1,7-2-17,1-8 0,-1 0 0,1 0 1,-1 0-2,1 0 1,5 0-1,0-2 37,-2-4-24,-1 4-1,-3-14-1,-7 7 36,6-9-32,-7 1 0,1 7 0,-2-6-97,-8 7 94,0-9 1,0 9-39,0-7 37,0 6-19,-8 1 1,-2-5 0,-7 8-1,-1 0-58,1-1 0,-6 5 0,-3-4-22,-1 4 55,6 2-173,-12 0 177,13 0 7,-5 8 42,0-6 0,6 13 0,-7-5 0,9 7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57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0 280 6828,'16'-2'65,"-2"-2"1,-3-2-45,3 2 1,1 0-1,3 1 1,-1-3-69,1 2 1,5 2 0,0 0 0,-1-2 66,-3-2 1,-2 0-1,3 6 1,1 0-10,3 0 0,-1 0 1,-6 2-1,1 2-54,-1 2 1,1 6 0,-3-5 0,-1 3-8,-3 4 1,-7-5 0,4 1-1,-2 0 21,0 0 0,0-5 0,-5 7-5,5 2 0,-4-5 1,2 3 40,-8 2 1,0-7 0,-7-1 0,-1-4 0,-5-2 0,-1 0 3,1 0 1,5 0-1,0 0 56,-1 0 1,5-2 0,0-4-16,1-5 0,5 1 0,-4-2-38,4-1 1,10-3 0,3-1-59,5-1 0,1 3 1,1 1-1,-1 4-40,1 3 0,-1-5 0,2 6-158,5 2 1,1 2 241,4 2 0,-4-7 0,-7-3 0</inkml:trace>
  <inkml:trace contextRef="#ctx0" brushRef="#br0" timeOffset="362">769 210 6816,'2'10'-296,"2"-3"1,3-1 347,3 0 0,-4 0 1,6-6-58,1 0 1,-3 0 0,2 0 19,1 0 1,-3 0 49,1 0 0,-1-8-35,2-4 0,-4 3-51,-8-3 1,-8 8 0,-4-2 77,-3 4 0,-3 2 1,1 0 3,-1 0 1,1 2 0,-1 4-40,1 6 1,-1 3-1,3 3-11,3-1 1,4 1-1,8-1-24,0 1 1,0-1-1,2 1 1,4-3-102,6-3 0,3 1 0,5-5 1,1 0-321,2 0 434,8-2 0,-3-6 0,7 0 0</inkml:trace>
  <inkml:trace contextRef="#ctx0" brushRef="#br0" timeOffset="797">1310 175 7569,'10'0'-328,"5"-8"0,-15 6-88,0-4 487,0 5-112,-15 1 1,5 0 0,-7 0 92,-1 0-107,1 0 86,-1 0-5,1 0 1,-1 5 0,1 3-14,0 2 1,-1-4 0,1 3-37,-1-1 1,8 6 11,5-3 1,3-1 0,4 0 3,3-2 1,5-3-1,8-5 6,-1 0 0,1 6 1,1 0-1,2-2 0,3-2 12,-3-2 0,4 0 1,-2 0-1,-1 0-5,-3 0 0,-1 6 1,-1-1-17,1-1 1,-7 4 0,-1 0-12,-2 2 0,-2-5 18,-6 7 1,-2-2 0,-4 1 0,-4-3 9,0 0 1,-5-6-1,3 4 1,-3-2 13,-3 1 1,-5-3 0,0 4 0,1-4-54,3-2 0,1 0 0,1 2-105,-1 4 0,7-4 0,-1 4-115,-1-4 252,5 5 0,0-5 0,8 6 0</inkml:trace>
  <inkml:trace contextRef="#ctx0" brushRef="#br0" timeOffset="1127">1572 175 7569,'10'0'-940,"-2"0"783,-8 0 1,7 0 209,-5 0 1,8 2-32,-4 4 198,-4 3-174,13 1-9,-13 6-20,6-7 0,-2 9 0,0 1 3,-2 5 0,3-5 0,-1 6 0,-2 0 1,0 3 72,2-1-59,-4 6 8,5-14-81,-7 14-86,0-13 151,0 13-60,0-14 0,0 12-43,0-8 1,0 1-1,-1-7 1,-3 0-136,-2 1 1,-2-1 63,2 1 0,2-8 148,-7-5 0,7-3 0,-12-9 0,7-3 0</inkml:trace>
  <inkml:trace contextRef="#ctx0" brushRef="#br0" timeOffset="1470">1660 210 7569,'9'-10'-570,"7"-5"346,-14 13 172,5-6-249,1 8 155,-6 0 19,14-8 164,-7 6 1,9-5-1,-1 7 1,1 0-246,-1 0 228,1 0-4,-1 0 0,1 0 146,-1 0-137,1 0-10,-1 0 30,-7 0-22,5 0 1,-13 0-14,14 7-77,-14-5 92,5 6 2,-7 0 4,0-6-45,0 13 1,-1-11-1,-5 6 47,-6-2 1,-3 3-1,-5-5 65,-3-2-95,3 6 97,-5-8 0,8 5-69,-1-7 4,1 8-79,-8-6 70,13 6 7,-11-8-63,13 8-184,-8-7 260,1 7-158,7 0 1,4-6 0,12 4 111,6-4 0,3-2 0,3 0 0</inkml:trace>
  <inkml:trace contextRef="#ctx0" brushRef="#br0" timeOffset="1862">2306 192 7569,'-18'0'0,"1"0"18,-1 0-159,9 0 1,-7 0 0,4 0-9,-3 0 79,-3 8 152,9-6-17,-7 14 1,14-14-1,-13 13 17,13-13-321,-6 14 150,0-7 68,6 9 0,-5-7 0,7 1-9,0 2 0,2-5 0,3 3-45,7 2 1,4-7-1,1-1 1,2-4 30,5-2 1,-5 0 0,6 0-43,1 0 51,-7 0 82,6-8-78,-7 6 8,-1-13-4,1 5 108,-1 0-103,1-5 8,-9 5 0,-1 1-3,-8-7 9,0 6 25,0 1 0,0-7 0,-2 6 0,-2-1 0,-4 1 4,-1 2 1,-9 2 0,-5 6 0,2 0-19,1 0 1,-3 0-1,0 0-211,1 0 131,3 0 67,1 8-201,9-6 211,1 6 0,8 0 0,0 1 0</inkml:trace>
  <inkml:trace contextRef="#ctx0" brushRef="#br0" timeOffset="2325">2603 140 7569,'9'0'0,"7"0"-155,-14 0-375,13 0 502,-13 8 49,14-6 1,-14 13 191,4-3-421,-5 3 119,7 3 146,-6-1-122,6 1 1,-8-6 24,0-1 0,0-5 9,0 6 0,-2-3 47,-4 3 27,4-4 1,-11-10-37,7-4 1,0-4-1,6-7-2,0-1 6,0 9-71,0-7 1,8 6 55,3-7 0,-1 5 1,2 1-38,1-3 37,-5 6 1,8-7-3,-7 13-3,9-14 0,-1 14 28,1-3-29,-1-5 13,1 8 0,-1-6 5,1 8-14,-1 0 3,1 0 69,-1 0-64,-7 0-1,5 0 0,-11 6 0,6 2 6,-2 1-18,-3 3 1,1 0 0,0-1 0,-2 3-71,-2 1 0,-2 3 0,-2-3-148,-4-3 199,-4 4-168,1-14 198,1 5 0,8-7 0,0 0 0</inkml:trace>
  <inkml:trace contextRef="#ctx0" brushRef="#br0" timeOffset="2727">3354 35 7569,'0'-9'-443,"0"1"329,0 0 1,-2 6-1,-4-4-230,-6 4 295,4 2 1,-7 0 0,5 2 77,0 4 1,-5-4-1,5 6-18,1 0 0,-7-1 0,6 7 0,1-2 0,1-1-38,0-1 1,6 5 0,-4-3-21,4 4 1,4-1 0,4-1 39,6-3 1,-2-7 0,1 2 0,3-4 6,1-2 0,3 6 0,-1 0 25,1-2-6,-9-3 1,7-1 0,-4 2 125,3 4-129,-5-4-12,5 6 85,-13-8-75,14 8-6,-14-6 8,5 13 10,1-5-99,-6 0 94,6 5-8,-8-13 4,-8 14-110,6-15 96,-13 7 5,13 0-68,-14-6 63,14 6-16,-13-8 13,5 0-133,-7 0 1,-1 7 2,1-5 130,-1 6 0,1-8 0,-1 0 0,1 0 0</inkml:trace>
  <inkml:trace contextRef="#ctx0" brushRef="#br0" timeOffset="2985">3301 123 6706,'-17'5'77,"-1"1"0,1 8 1,-1-3-1,1 5-55,-1 1 0,1-5 0,-1 0 0,1 1-57,0 3 0,-1 1 0,1 1-82,-1-1 1,3 1 0,3-1-151,6 1 1,4-7 266,2 1 0,0-8 0,0 4 0</inkml:trace>
  <inkml:trace contextRef="#ctx0" brushRef="#br0" timeOffset="3481">3563 140 7569,'18'0'-260,"-1"0"0,-5 0 135,-1 0 1,1 0 0,5 0 92,1 0 1,-1 0 0,1 0 92,-1 0 0,1-6 0,-1-2-122,1-1 1,-3 3-1,-1-4 100,-3 3 19,-7-7-122,4 4 0,-10 1 31,-4 3 0,2 4 0,-7 2 3,-3 0 1,5 0-1,-3 0 66,-2 0 0,-1 0 0,-3 2-16,1 4 1,-1 3-1,1 7 1,-1-3-25,1-1 0,0 0 0,-1 5 0,1 1-11,-1-1 0,3 0 0,1 1 20,2-1 0,9 1 0,-3-1 29,4 1 1,2-7-1,2-1 83,4-2 0,3 4 0,9-7-17,-1-1 1,1-2 0,-1-2-33,1 0 0,-1 0 1,0 0-1,1 0-54,-1 0 0,-5 0 1,0 0-161,1 0 0,3 0-582,1 0 728,-7 0 0,5 0 0,-5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16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0 472 6601,'0'9'41,"0"1"63,0-4 1,6-2-79,0 7 21,0 1 12,-6-2-113,8 5 0,-7-5 48,5 7 0,2 1 21,-2-1 2,0-7-113,-6-2 72,0-8 80,0 0 0,0-8-66,0-4 0,0-3 1,0-3-9,7 1 1,-3 1-1,6 3 1,0 3-13,-1 2 1,3-3 12,6 5 26,-1 0-17,0-2-5,1 6 44,-1-5-40,9 7 2,-7 0-3,6 0 4,-7 0 0,-1 0-2,1 7 48,-1-5-27,1 14-12,-9-14-3,7 13 6,-6-13-5,-1 14 2,7-14 0,-8 13 0,3-3-1,-5 3-174,4-5-113,-8 6 152,5-15-90,-7 15 225,-7-14 0,5 13 0,-14-5 0,6 8 0</inkml:trace>
  <inkml:trace contextRef="#ctx0" brushRef="#br0" timeOffset="1016">804 472 6651,'-18'0'-29,"1"0"0,-1 0 1,1 0 130,-1 0 0,1 0 1,-1 0-238,1 0 205,-1 7-219,9-5 207,-7 14 0,14-14 0,-5 13-117,7-5 1,-2 2 101,-4-1 1,4 1 0,-4 5-49,4 1 0,2-7 0,2-1-21,4-2 1,4 4 0,7-7-33,0-1 1,1-2-1,-1-2 1,1 0 42,-1 0 4,1 0 4,-8-8 26,5 6-28,-5-13-7,-1 13 2,7-14-3,-14 15 5,13-15-6,-13 6 42,6 1 22,-8-7 37,8 14 151,-6-13-199,6 5 1,-8 2 8,0 8 1,0 8-42,0 9 1,0 1-24,0-1 0,2 1 0,3-3 26,7-3-19,4 3 17,1-13-192,0 6 183,-7-8-4,6 0 2,-7 0-9,9 0 8,-1 0-20,1 0-15,-1 0 5,1 0 19,-1 0-4,8-8 76,-13-1-63,11-1 0,-13-6 31,7 5 0,-1-5 0,-2-1 0,-5-3 76,-1-3 1,4 2-87,-6-8-10,7 7 0,-11-9 0,4 8 22,-4 2-10,-2-6-19,8 7 24,-6-5 2,5 0-156,-7 5 144,0-5 4,0 0-11,0 5-62,0-5 62,0 8-13,-7-1 16,5 1-13,-6-1 1,8 1-9,0-1 15,0 9 1,-2-5-1,-2 6 27,-2-1-29,0 5 1,-1-4 10,5 8-8,-6 0 0,8 0 5,-8 0-5,6 8 2,-13-6 1,13 13-3,-14-5 1,14 7 0,-6 1 0,3-1 0,-1 1 0,2-1 18,2 1 1,2 5-1,0 0 12,0-1-25,0-3-3,0-1 4,0-1-4,0 0 67,0 1 0,0-1 0,0 1-92,0-1 36,8-7 0,-6 6 0,4-5 29,-5 5-35,7 1 1,-4-1 0,6-3-1,-2-1-5,-5 1 0,5 3 0,-2 1 0,0 1 1,2-1 1,-1-5 0,5 0-1,-4 1 2,0 3 1,-5-5 0,7 1-1,0 0 31,0-3 0,-7 1 0,5-6 0,0 2 56,4-2 0,-3 3 1,3-1-1,2-2-14,1-2 1,-3-2-1,-1 0-9,3 0 1,1 0-8,3 0-83,-1 0-872,-7 0 637,-2 0 1,-8-2-1,-2-2 66,-4-2 1,2 1 189,-7 5 0,-1-8 0,-6-2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15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1 367 6078,'11'-2'57,"1"-4"1,-6 2-1,6-7 15,1-3 1,3 1 0,1-1 0,1 2-35,-1-1 1,1-3 0,1-1 0,2-1-37,3 1 0,-1-1 0,-6 1 1,1-1-15,-1 1 1,-1 0-1,-3-1 1,-3 1 22,-2-1 1,3 7-1,-5-1 40,-2-2-41,-2 7 0,-10-1-3,-3 8 0,-5 0 1,-1 2 2,-1 4 0,1 3 1,-1 9-1,1-3-9,-1-3 1,3 3-1,1-3 1,5 4-4,1 1 1,2 0-1,6 1 7,0-1 0,0-5 1,2-2-1,4-1-10,5 1 0,5-4 0,1 4 1,1-3 2,-1-3 0,7 4 1,-1 0-1,-2 0-9,-1-1 0,-3 1 1,1-2-52,-1 6 1,-5-3 0,-3 3 4,-1 2 0,-2-5 55,-6 3 1,0-6 21,0 5 1,-8-7 0,-3 4-1,-5-2-6,-1 0 0,-1-1 0,1-5 0,-1 2-15,1 4 1,-1-4 0,1 4 0,-1-4-13,1-2 0,-1 6-209,1 0 0,7 1 78,4-1 144,4-4 0,18-2 0,3-10 0</inkml:trace>
  <inkml:trace contextRef="#ctx0" brushRef="#br0" timeOffset="225">612 262 7569,'18'0'-1078,"-9"0"1352,7 0 1,-14 8 0,4 4-307,-5 3 0,-1 3 0,0-1-278,0 1 0,0-1-72,0 1 382,0-1 0,0 0 0,0 1 0</inkml:trace>
  <inkml:trace contextRef="#ctx0" brushRef="#br0" timeOffset="424">699 0 6232,'0'18'-144,"-7"-1"1,-3 1 0</inkml:trace>
  <inkml:trace contextRef="#ctx0" brushRef="#br0" timeOffset="1034">1171 192 7569,'17'-7'-320,"-7"5"229,6-6 125,-14 0 1,5 4-274,-7-7 142,0 7-53,0-4 169,0 0 53,0-1-13,-7-1 0,3 2-30,-8 8 1,0-2 0,-5-2-1,-1-2 11,1 3 1,0 1-1,-1 2 1,1 0-17,-1 0 1,7 2-1,-1 1 1,-2 5-49,-1 2 0,-1-4 1,3 5 17,1 3-29,8-6 1,-4 7-1,8-3-43,0 3 0,2 3 0,4-3 10,6-3 0,3 2 0,3-9 0,-1-1 18,1-2 1,-1-2-1,1 0 1,-1 0-28,1 0 0,1 0 56,4 0 1,-5-2 0,1-2 174,-5-1 0,-8-7-40,5 6 0,-7-2 30,2 3-69,-4 3 1,-8-4-101,0 12 1,0-2-1,6 7 14,0 3 1,0 1 0,0 3 0,0-1-4,0 1 1,0-1 0,0 1-1,0-1 5,0 1 1,0-1 0,0 0 0,-2 1 0,-3-1 1,3 1-1,-4-1 1,2-1 22,-2-5 0,2 5 1,-7-6-1,-1 1 54,2 1 0,-5-6 0,3 3 22,-3-1 1,3-2-1,0-6 1,-1 0-46,-3 0 0,1-2 0,1-2 1,2-4-39,-1-1 1,-3 5 0,1-4 0,1 0-161,3-3 0,1 1 0,-4-2-125,3-1 0,7 3 1,-2-2 91,4-1 1,4 3 184,4-1 0,3-1 0,9-6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12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18 140 7569,'-9'-2'-295,"3"-4"45,4-6 1,2 3 524,0-3-90,0 8-59,0-4-69,0 8 0,0 2-89,0 4 1,0-2 0,0 8 0,0 1 26,0 3 1,0-4-1,0-1 1,0 3 13,0 1 0,2 3 1,2-1-1,1 1 39,-1-1-45,-2-7 16,-2 5-208,0-5 0,0 0 174,0 5-84,0-13 76,0 14 0,0-12-36,0 7 111,0-7-65,0 4 0,0-10-6,0-4 0,0 2 32,0-7-18,0-1-2,0-5-1,8 7-21,2 2 20,7 0-1,-7 6 2,5-13-2,-5 13-1,8-6 3,-1 8 41,0 0-42,1 0 8,-1 0-6,1 0 60,-1 0-53,-7 0 0,6 0 0,-5 0 4,5 0-4,1 8 5,1 2-5,-9-1 1,5 7-3,-8-5 3,7-3-3,-11 8 0,8-9 1,-6 7-2,2-2 0,0-1 2,-6 7 1,0-8 0,0 5 1,-2-11 1,-4 8-3,4-1 0,-14-1 112,7 5-108,-1-13 0,-6 14 32,7-14 1,-9 11-28,1-7 1,-1 2 10,1-2 4,-1-4-11,1 6-1,-8-8-35,5 0 36,-5 7 7,8-5-2,-1 6 2,1-8-4,7 0-1,-6 0-339,14 0 149,-13 0 57,13 0 0,-4-8 119,12-3 0,4-5 0,7-1 0</inkml:trace>
  <inkml:trace contextRef="#ctx0" brushRef="#br0" timeOffset="425">437 332 6684,'12'-6'162,"0"0"0,-7 1 73,7 5-280,0 0 1,-1 0-1,1 0 1,2 0 27,1 0 1,3 1-1,-1 3 139,1 2-46,7 8-15,-14-12 0,13 13-295,-15-13 115,9 14 0,-1-7-28,-7 1 160,6 6-19,-15-14 13,15 13-37,-14-13 32,6 14-12,-8-15 9,0 15-7,0-14 5,0 13-10,0-13 109,-8 6-99,6-8 42,-14 0 0,13 6 0,-9 0 174,-2-2-94,7-2 0,-3-4 1,6-4-53,-2-6 0,0 3 0,6-3-61,0-2 1,2-1-1,2-3 1,4 3-6,2 3 1,-1-3 0,5 3 0,-2-4-1034,1-1 803,3 0-150,1 7 186,1-6 193,-1 14 0,1-5 0,7-1 0,2-2 0</inkml:trace>
  <inkml:trace contextRef="#ctx0" brushRef="#br0" timeOffset="896">1206 280 7569,'9'-8'-244,"-1"6"0,-10-6 0,-4 8 311,-5 0 1,1 0 0,-2 2-42,-1 4 1,-1-2 0,1 5 0,3 1-38,2 0 1,-5 0 0,3 3-71,0-1 118,3-1-12,-1-1 16,6 6-28,-6-7 1,8 3 23,0 0-150,0-1 0,2 1 17,4 0 39,-4-9 44,13 5-16,-5-8 0,7 0 0,1 0-65,-1 0 60,1-8 16,-1 7-6,1-15-7,-1 14 67,-7-13-62,5 5 6,-13 0-1,14-5 55,-14 13-53,6-14 6,-8 14 103,7-13-103,-5 13 0,6-6 6,-8 8 118,0 0 0,0 8-91,0 3 1,0-1 0,0 2-33,0 1 1,6-3-1,2 0 1,-1-1-84,1 1 1,6-6-112,-3 2 0,5 2-83,1-3 289,1 1 0,-1-6 0,1 0 0</inkml:trace>
  <inkml:trace contextRef="#ctx0" brushRef="#br0" timeOffset="1178">1555 0 6718,'10'12'94,"-2"-1"1,-3 3-54,1 2 1,2 1 0,-4 0 0,2 3-36,-2 3 1,-3-3-1,1 5 55,4 0 9,-4-6-26,6 7 5,-8-1-458,0-6 199,0 7-1,0-17-37,0 7-1,0-7 198,0 1 20,0 6 31,0-14 0,0 13 0,0-5 0</inkml:trace>
  <inkml:trace contextRef="#ctx0" brushRef="#br0" timeOffset="1578">1939 0 6932,'0'18'-150,"0"-9"183,0 7 1,-6-12-1,-1 7 1,-3 3-1,-2 1 25,3 3-213,-7-1 219,6-7-87,-7 6 1,5-7-21,1 9 83,-1-9-44,-5 7-96,-1-14 117,8 13 4,-5-13-93,5 14 84,0-14-11,-5 6 9,13-8-17,-14 0 14,15 7-23,-7-5 56,8 6 1,2-8 1,4 0 1,-3-2 0,9-2 70,2-2 122,1 1-217,-5 5 0,5 0 0,-3 2 90,4 3-76,1-3 19,-7 6-16,5 0-112,-5 2 124,7-1-84,-7-1 0,6-2-177,-5 0 112,-3 7 0,6-9 0,-7 6 0,1 0-600,0-1 523,-2-5-38,-6 4 217,0-8 0,8 8 0,1 1 0</inkml:trace>
  <inkml:trace contextRef="#ctx0" brushRef="#br0" timeOffset="2033">2131 332 7569,'12'0'-202,"0"0"-23,1 0 1,-3-2 0,2-2 301,1-2 95,3 1-36,1 5-346,1-8 9,-1 6 141,-7-6-14,5 0 60,-5 6 50,0-13 0,3 11-17,-7-8 0,6 6-23,-6-5 53,-1 7-74,3-12 0,-6 13 75,4-9-26,-4 8 0,-2-6-62,0 4 0,-8 5 57,-4-5 1,-3 4 0,-3 2 14,1 0 0,5 0 1,1 2-1,-3 2 70,-1 1-87,-3 1 12,1 2-13,7 2 1,-4 1 23,9 1 1,-9-8-55,12 11 47,-13-5-14,13 8 1,-6-7 20,8 1-17,0 0-3,0 5 0,0-5 24,0-1 0,0 1 1,2 3-1,2-1 45,1-2 1,7-7 0,-4 5 0,2-2-13,3-4 1,-3 0-1,2 0 1,1 1-72,3-1 0,-5-2 0,1-2 1,2 0-87,1 0 0,-3 0 1,-1 0-336,3 0 1,-4 0 414,1 0 0,1-8 0,5-1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26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16 245 6284,'-10'-2'-31,"4"-4"1,6 3 34,6-9 1,-2 8 0,6-4 0,-1 2 13,1 1 1,-4-1 0,3 4 0,1-2 53,0-2 0,1-2-46,7 3 0,-1 3 0,1-4-8,-1 4 1,1 2 0,-1 0-22,1 0 0,-1 0 0,1 0 0,-1 2 7,1 4 0,-1-4 1,-1 5-1,-3-1-4,-1 0 1,-1 8-6,7-3 0,-3 5 0,-3 1 7,-6 1 0,2-1 1,-3 1-17,-1-1 1,-2 1-1,-2-1-15,0 0 0,0 1 0,-2-3 1,-2-1 13,-1-2 1,-9-3 0,2 5 0,-3-4-2,-3-3 1,7-1 0,-1-4 40,-1 4 0,3-4 10,-2 4 0,8-12-36,-1-6 1,3 3-1,2-3 1,2 0-21,3 3 1,-1-7 0,8 6 0,1-1 11,3-1 1,1 0 0,1-5-1,-1 1-5,1 5 1,-1-5 0,1 5 19,-1-5 1,1-1 0,-1-1 0,1 3-5,-1 3 1,-1-3-1,-3 5 1,-1-2-1,1 1 1,3-1 0,-1-6-2,-3 1 1,4 5 0,-7 1 6,1-3 1,4-1-1,-7-1 86,3 4-45,-6-3 0,2 7-38,-12-4 1,2 5 0,-8 7-16,-1 0 1,3 0 0,0 2 0,1 2 11,-1 1 0,4 3 0,-5-2-24,-3 6 0,4-3 0,-1 3 12,-3 2 0,6-5 0,3 3 5,3 1 1,2 3 0,0 1 0,0 1-1,0-1 0,0 1 0,0-1 9,0 1 0,0-1 1,0 1 23,0-1 1,0-5 0,0-1 0,0 3 0,0 2 0,2-1 14,3-3 1,-1 3-14,8-3 1,-8-2 0,3-1 2,1-1 1,2 0-24,7-2 0,1-4 0,-1 3-53,1-3 0,-1-2-29,1 0 0,-1 0-194,1 0 1,-1 0 39,1 0 1,-1 0 219,1 0 0,-9 8 0,-1 2 0</inkml:trace>
  <inkml:trace contextRef="#ctx0" brushRef="#br0" timeOffset="403">1029 472 6300,'-10'8'150,"2"2"-94,8 7 0,-6 1 0,0-1 0,3 1 5,1-1 0,2 1 1,0-1-30,0 0 0,0 1 0,0-1 0,0 1-11,0-1 1,0 1 0,0-1-232,0 1 1,0-1-1,2 1 210,3-1 0,-3 1 0,6-1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27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87 7263,'10'-11'-228,"-4"-1"0,-4 6 0,-2-5 375,0-3 0,-8 6-111,-4 3 1,-1 1-1,-1 0-67,3-2 75,-1 0 0,-5 6 1,-1 2 70,1 4-64,-1-4 9,1 6-148,-1-1 137,1-5-26,7 14-5,-5-6 12,5-1 3,0 7-2,-5-7-99,13 9 95,-14-8 2,14 5-123,-6-5 123,8 7-14,0-7-25,0 6 0,2-9 0,2 7-3,2-2 2,8-9 0,-5 5 0,9-8 1,-1 0-26,1 0 1,-1 0-1,1 0 1,-1 0 25,1 0-2,-1 0 2,-7 0 16,5-8-16,-5 6-2,0-13-1,5 13 7,-13-14-5,6 15 1,-8-15-1,0 14 25,0-6 1,2 2 59,4 1-77,-4-1 1,5 4 211,-7-4 184,0 4-358,0 10 0,0 4 0,0 11-24,0-4 1,8-3 54,4-5-90,3 5 52,-5-14 5,6 6 1,-7-8 33,9 0-41,-1 0 83,1 0-86,-1 0-2,1 0 1,-3-2-65,-3-4 81,3 4-53,-5-14 0,2 13-155,-1-9 201,-7 8-259,4-12-99,0 7 0,-6-9 327,3 1 0,-3-1 0,-2 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24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420 141 6343,'10'-8'231,"3"4"1,-5-6-124,2 2 0,-7 1 0,5 3-111,0-2 1,-6-2 0,6 2 38,-1-5 1,-5 1-70,4-2 0,-6 3 0,-4-5 26,-2 2 0,-1 9 0,1-3 0,-6 4 8,-3 2 1,-3 0 0,1 0-7,-1 0 1,1 0 0,-1 2 79,1 4 1,1-3 116,5 9-177,-5 0 0,12 5 25,-7 1-20,7 7 12,-4-6 0,8 9-3,0-5 1,0 2-1,0 6 1,0-4-27,0-2 0,0 5 0,0-5 0,0 2-15,0 4 0,2-6 0,2 0-195,2 1 90,0-7 52,-6-1 0,0-3-283,0-3 119,0 3 1,0-3-292,0 0 520,0-9 0,0 5 0,0-8 0,0 0 0</inkml:trace>
  <inkml:trace contextRef="#ctx0" brushRef="#br0" timeOffset="271">1 385 6634,'9'0'0,"7"0"332,-14 0-135,13 0-1,-5 0-158,8 0 1,-1 0 0,0 0 0,1 0-49,-1 0 1,7 0 0,-1 0 0,0 0-220,2 0 28,3 0 227,-1 0-14,6 0-9,-14 0 1,8 0-1,-5 0-609,1 0 263,0 0 119,-5 0 224,-1-8 0,1 6 0,-1-5 0</inkml:trace>
  <inkml:trace contextRef="#ctx0" brushRef="#br0" timeOffset="559">577 350 7417,'17'0'-107,"-5"0"1,0 0 525,1 0-584,-5 0 174,8 0-61,-14 0 169,13 0 0,-5 0 129,7 0-242,1 0-27,-9 0 134,7 0-274,-6 8 127,-1-6 0,-1 13 148,0-5-314,-6 0 153,6 5-32,-8-13 135,0 14-226,0-14 214,0 13-73,0-13 129,0 14 1,-8-14 0,-4 3 88,-3-3 1,3-2-165,0 0 0,3-2 0,-3-3 34,6-7 0,4-4 0,4-1-199,4 0 1,-2-1 0,8 3-341,1 3-31,3-4 208,1 7 123,1-1-184,-1-6 152,8 15 214,-5-7 0,5 8 0,-8 0 0,9-8 0,1-2 0</inkml:trace>
  <inkml:trace contextRef="#ctx0" brushRef="#br0" timeOffset="862">1153 280 7293,'-17'0'226,"-3"2"-83,-3 4 1,4-2 0,-5 8 151,5 1-445,2 3 116,7-7 1,-6 7-82,14-6 210,-5-1 1,7 7-40,0-6 0,0 1 1,2-1-1,1 0-72,3-1-39,8-5 1,-4 4 0,7-8-290,1 0 242,-1 0 0,0 0 0,1 0-78,-1 0 140,1 0 27,-1-8-25,-7-2 12,6 1-35,-7-7 262,1 7-232,-2-9 4,-1 8 51,-5-5 1,6 5-7,-8-7-100,0 7 1,-8-4 0,-3 7 46,-5-3 1,5 6-1,-1-2 1,-2 4-329,-1 2 1,3 2 9,1 4 353,7-4 0,-4 14 0,8-7 0</inkml:trace>
  <inkml:trace contextRef="#ctx0" brushRef="#br0" timeOffset="1472">1310 315 7569,'10'0'-273,"6"0"227,-7 0 230,1 0-231,6 0 1,-12 0-1,7 0 226,3 0-48,-6 0-126,-1 0 0,-1 2 1,2 2-1,0 4-208,-1 1 273,-1 3-152,-6-2-1,8 5 136,-6-13-84,6 14-62,-8-14 112,0 6 7,0-1-109,0-5 96,0 6-15,-8 0 2,6-6 1,-8 5-3,4-7 5,5 0-19,-7 0-18,0 0-41,6 0 58,-6 0 1,8-1-50,0-5 58,0-4-22,8-7 18,2 7-4,-1-6 0,7 7 30,-6-1-33,7-6 4,1 14 0,-1-11 130,1 7-131,-9 0 36,7 6 1,-7-6 29,9 1-55,-8-1 35,5 6 0,-5 0 27,7 0-49,-7 8 29,6-7 1,-13 13-13,9-8-7,-8 7-37,11-3 0,-13 2 36,4-1 0,-4 1-97,-2 6 97,8-9-12,-6 7-224,6-7 217,-8 1 4,0 6-16,0-14-132,-8 13 128,6-13 0,-6 14-10,8-14 0,-8 5 103,6-7-100,-5 0 1,7-2 31,0-3-9,0 3 0,7-14 0,3 4 11,0-3-4,5-3 0,-5 7-4,8-1 0,-1 1 40,0-7 1,3 6 87,3 1 0,-3 5 51,3-6 1,-4 8-96,-1-1 1,-1 3-40,1 2 1,-1 0 49,1 0-45,-1 7-63,1-5 43,-1 14 1,-5-8-1,-3 5-106,-1-1 129,6 0-2,-12 5-212,5 0 0,-1 1 1,0-1-302,-2 1 1,-10-1 460,-6 1 0,-3-1 0,-3 1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32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297 682 7426,'0'-18'-449,"0"1"1,-8 5 491,-3 0 1,1 9 0,-2-3 17,-1 4 1,-3 2 0,-1 0 0,-1 0-20,1 0 0,-1 0 0,1 0 0,-1 2-15,1 4 1,-1-3-1,3 9 1,1 0-49,3-3 1,5 7-1,-4-4 1,0 3-8,1 3 0,5-1 0,-2 0 9,4 1 0,2-1 1,2 1 0,4-1 0,4-5 0,7-2 0,0-3-8,1-3 0,-1-2 1,3-2-1,1 0-48,2 0 0,7 0 0,-7-2 1,0-2-42,2-1 0,-5-9 1,3 4-1,-4-1 115,-1-1 0,-1 0 0,9-13 0,1-2 0</inkml:trace>
  <inkml:trace contextRef="#ctx0" brushRef="#br0" timeOffset="337">349 193 6801,'0'-10'52,"-5"10"35,-1 12 0,0 3 1,6 3-51,0-1 0,-2 2 1,-2 3-1,-2 1 2,2-2 1,2 5 0,2-1-1,0 0-41,0 0 1,0 4-1,0-5 1,0-1-39,0 2 0,0-5 0,0 5 0,0-2-34,0 0 1,0 1-1,0-7 1,0 1-131,0-1 0,0 1 1,2-1 5,4 0 1,-2-7 197,8-4 0,-1 4 0,7-1 0</inkml:trace>
  <inkml:trace contextRef="#ctx0" brushRef="#br0" timeOffset="1308">856 629 7499,'10'-8'-220,"-3"-1"1,-9-7 0,-3 5 235,-7 5 0,2 4 0,-1 2 0,-3 0 44,-2 0 1,-1 0 0,-1 0-1,1 0 1,0 0 1,-1 0 0,1 0 0,-1 0-41,1 0 0,-1 6 0,1 1 0,-1 1-41,1 0 1,-1 4 0,3-5-6,3 3 51,-3 2 0,13 5 0,-4 1-16,4-1 1,2-5 0,0-1 0,2 1-23,4-2 1,-2 3 0,7-5 0,3 0-20,1 0 1,3-1 0,-1-3-65,1 2 0,-1 0 1,1-6 36,-1 0 1,1 0 0,-1-2 2,1-4 1,-7 2 0,1-7 50,1-3 0,-3 0 0,0 1 58,-2 1 1,3 1 300,-5-7-231,0 8-167,-6 3 0,0 9 69,0 3 0,0-1-17,0 8 1,2 0-13,4 5 0,3 0 1,9-1 5,-1-4 0,-5-3 1,0-5 2,1 2 1,3 0 0,1-6 0,1 0-20,-1 0 0,1 0 1,-1-2-1,0-2-5,1-2 1,-1-7 0,1 3 8,-1 0 1,-5-5 0,-2 3 36,-3-3 1,-1-3-23,-6 1 0,0-1 0,-2 3-3,-4 3 1,3-2-1,-9 9-9,-2 1 1,-1 2 0,-3 2-10,1 0 1,-1 0-75,1 0 50,7 0 20,3 0 1,20 0 0,5 0-4,1 0 0,0 0 0,-1 0 0,-1 0 0,1 0 1,-1-2-1,1-2 1,-1-2 32,1 2 1,-1 0 0,1 0 5,-1-1 1,0-1 0,1 6 22,-1 0 0,-5 0 1,0 0 22,1 0 0,-3 0 1,0 2 43,-3 4 1,-1-3-1,-6 9-46,0 2 0,0-5 0,0 3-37,0 2 1,0 1 0,0 3-117,0-1 1,0 1 0,0-1-104,0 0 1,6-5-1,2-2 1,0 0-52,-1-1 0,7-5 0,-2 2 246,3-4 0,3-2 0,-1 0 0</inkml:trace>
  <inkml:trace contextRef="#ctx0" brushRef="#br0" timeOffset="2033">1834 664 7477,'10'-17'-297,"-5"7"1,-10 2 334,-7 0 0,2 7 0,-1-5 0,-3 4-2,-2 2 0,-1 0 0,-1 0-4,1 0 1,0 0 0,-1 0 0,1 0 12,-1 0 0,1 8 0,-1 3-16,1 5 0,7 1 0,2-1 0,2-3-41,1-1 0,-1 0 1,6 5-119,0 0 143,0-7 1,2 4 0,2-6 0,3-1-12,3 1 1,2-2 0,5-6 0,1 0-87,-1 0 1,1 0-1,-1 0 1,1 0 39,-1 0 1,0-2-1,1-2 1,-3-4 22,-3-1 1,4-1 0,-7-4 0,3 3 13,0-3 0,-7-3 1,5-5-1,0-1-9,0 2 1,-7-5 0,5 1 0,-2-2-22,0-4 0,0-2 0,-6-2 0,2 0 12,3 0 0,-3 0 0,4 2 1,-4 2 34,-2 2 0,0 2 0,0-4 0,0 4 11,0 1 0,0 3 0,0 6 0,0-1 2,0 1 1,-2 1 0,-2 3-1,-2 1 38,3-2 0,-1 5 92,-2-3-15,4 8-17,-6-4 1,6 16-78,-4 4 1,4 3-1,-3 3 1,3-1-50,2 1 0,0 5 0,0 2 0,0 1-1,0-1 0,0 6 1,0-4-1,0 2 2,0 0 0,0-6 0,0 5 0,0-1 0,2-2 0,2 2-5,1 0 1,1-5 5,-6 1 1,0-2 0,0 1 0,0 1-5,0-2 0,2-1 1,2-3-1,2 1-22,-2-1 0,-2 1 0,0-1 8,3 1 0,-3-7 0,6 1 16,0 1 1,-6-3-85,4 2-149,3-8-44,-7 11 0,4-7-209,-12 4 491,4-5 0,-13 1 0,5 2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30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1 377 6114,'10'10'413,"-3"-2"0,-5-8-272,4 0 1,-2 0-77,8 0 0,-7-2 1,7-4-62,2-6 1,-1 3-1,1-1 1,-3 0-20,3 1 0,2-1 1,1-4-1,0 3 25,1-3 0,-1-1 0,1-3 0,-3 1-72,-3-1 1,4 3 0,-5 1 0,3 2-31,-3-1 0,3-3 1,-6-1 5,1-1 1,-5 1 90,2-1 1,-6 9-13,-6 3 0,2 4 0,-7 2 18,-3 0 1,5 0-1,-3 0 2,-2 0 1,5 8-10,-3 3 0,8-1 1,-2 2 27,4 1 1,8-3 0,2 0 0,2-1-24,3 1 0,3-4 1,1 4-1,1-1 17,-1 1 0,1-4 0,-1 5 1,0 1-25,1-2 0,-1 3 0,1-5 0,-1 2-1,1 3 0,-7-3 1,-1 2-2,-2 1 1,4 3 0,-7 1-4,-1 1 1,-2-7 0,-4-1 0,-4-2 25,-5-4 0,1 4 0,-2-3 1,-1-1 18,-3-2 1,-1-2 0,-1 0 0,-1 0-24,-4 0 1,3 2 0,-3 2 0,4 2-123,1-2 0,1-2 1,-1-2 18,1 0 0,5 0-324,0 0 1,9-2 407,-3-4 0,12-4 0,3-7 0</inkml:trace>
  <inkml:trace contextRef="#ctx0" brushRef="#br0" timeOffset="315">804 28 7485,'10'-17'-103,"-2"9"0,-6 6 1,1 8 203,3 3 0,0 3 0,-6 5 0,0 1-43,0-1 0,0 1 1,2 1-1,2 3 11,2 1 0,0 0 1,-6-3-1,0 1-225,0 2 0,0 1 0,0-7 0,0 0 65,0 1 1,0-6-1,0-1-756,0 3 847,0-6 0,0 7 0,0-5 0</inkml:trace>
  <inkml:trace contextRef="#ctx0" brushRef="#br0" timeOffset="555">647 220 7531,'17'0'66,"-5"0"0,0 0 1,1 0-77,3 0 0,3 0 0,3 0 0,3 0-99,2 0 0,-4 0 1,4 0-1,1 0-155,-1 0 1,0 0 0,2 0 0,-4 0 263,1 0 0,1-8 0,8-1 0</inkml:trace>
  <inkml:trace contextRef="#ctx0" brushRef="#br0" timeOffset="1028">1398 150 7569,'10'-7'-357,"-3"3"1,-9-6 453,-3 2 0,1 2 0,-8 6-41,-1 0 0,-3 0 0,-1 0 0,-1 0 23,1 0 1,-1 6 0,1 2-1,-1 0-17,1-1 1,1 7 0,3-2 0,3 3-21,2 3 1,-3-1 0,5 1-55,2-1 0,2 1 0,2-1-33,0 0 1,8-7 0,3-2-55,5 0 0,3-6 0,3 3 0,1-3-7,-2-2 0,-1 0 0,-3-2 1,1-1 61,-1-3 0,0-6 1,1 4-1,-1-1-20,1-5 1,-3 4 0,-1-1 63,-2-3 0,-8-1 152,1-3 0,-3 6 253,-2 1-261,0 7 1,0-2-104,0 12 0,0 4 1,0 7-90,0 1 0,0 5 0,2 0-335,4-1 1,-2-3 30,8-2 0,-1 1 352,7-1 0,-9-7 0,7-2 0,-6-8 0,7 0 0</inkml:trace>
  <inkml:trace contextRef="#ctx0" brushRef="#br0" timeOffset="1481">1782 238 7002,'8'-10'-129,"-4"-4"0,7 8 707,3 3-553,-6 1-1,7 2 1,-13 2-1,4 3 48,-4 7 1,-2-2 0,2 1-9,4 3 0,-4 2 0,4 1-169,-5 0 0,-1-5 58,0 0 1,0-6-250,0 5 209,0-7 88,0 4 0,0-16 43,0-4 1,2-3-1,4-3-36,6 1 0,-2 1 1,-1 3-1,1 1-3,0-1 1,1 3 0,7-2 0,-1 1-5,1 1 0,-1 0 0,1 6 1,-1-1 21,1 1 1,-1 2 0,1 2 0,-1 0 43,0 0 1,1 0-1,-1 0 1,1 0-24,-1 0 0,-5 8 0,0 1 0,-1 3-25,-1-1 0,4 1 0,-9 6-99,-1-1 1,4 1 0,-2-1-12,-2 0 1,-2 1 0,-4-1-251,-4 1 0,2-3 341,-8-3 0,1 4 0,-7-7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40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70 158 7569,'18'0'-272,"-1"0"0,-1-2 0,-3-2 0,-1-4 269,1-1 0,-3 3 84,2-6 0,-6 2 1,3-3-1,-1 1 1,-4-1 0,0 3-111,2-2 32,-5 1 1,5-5-6,-12 4 1,3 5-1,-9 7 8,-2 0 0,-1 0 0,-3 0 10,1 0 0,-1 0 0,1 2 29,0 3 1,1-1 0,2 8 0,3 0-22,-3-3 0,6 7 0,1-5 18,-1 5 1,6 1-1,-4 1 14,4-1 1,2-5 0,2-2 0,2-1 57,2 1 0,7-4 0,-1 4-74,4-3 0,1-1 0,2-6 0,3 0-9,1 0 0,0 0 0,-5 0 0,-1 0 3,1 0 0,-1 0 0,1 0 0,-1 0-122,1 0 0,-1 0-88,1 0-709,-9 0 885,-1 0 0,-8 0 0,0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42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1 752 7569,'7'10'-155,"3"-3"-250,0 1 1,0-6 496,-5 4 1,5-4 64,8-2 0,-7 0-70,1 0 1,-1-2-1,7-4-96,-1-6 1,-5 3-1,0-3-17,1-2 1,1-1 0,-1-3 0,-3 1 7,-2 0 0,5-1 1,-3-1-1,0-3 8,-4-1 0,1-6 0,-1 4 0,0-2 5,2-4 1,-6 3 0,4-1 0,-4-2-6,-2-2 1,0 4 0,0 2 0,0 2 2,0 3 1,0 3 0,-2 3 0,-2 3 30,-2 1 1,-2 6-23,2-5 1,2 7 6,-7-2 0,5 4-25,-6 2 1,7 0 6,-7 0 1,8 8-1,-2 4 1,2 3 4,-2 3 0,5-1 0,-5 0 82,4 1-79,2-1 0,0 1 45,0 7 0,0-6-36,0 5 36,0-5 0,0-1-3,0-1 0,0 2 0,2 3 0,2 1 0,3-2-3,3-1 0,-4-3 0,4 1 0,-1-1-19,1 1 0,-4-3 0,5-1 1,1-3-3,-2 3 1,5 0-1,-3-1 1,3-3-40,3-2 1,-1 3 0,1-3-1,-1 0-33,1 0 59,-1-3 0,7-3 1,-1 4-12,0-4-29,-5 6 0,-1-8-170,1 0 158,-1-8 0,0 4 0,1-5 41,-1 1 1,-5-6-45,0 3 104,-1 3-76,-1-8-6,-2 7 80,-8-1 1,2-6-73,4 5 20,-5 3 0,7-8-3,-8 5-9,0-5 0,0 5-9,0-1 234,0 8-162,0-4 20,0 8 0,0 2 0,0 4 0,0 6-24,0-5 1,0 9 44,0-4-50,0 3-3,8 3-119,-6-9 0,6 7 126,-8-4-100,7-5 1,-3 3-183,8-4 116,-8-4-1,11 13 1,-11-13-3,8 4 100,-8-4-408,11-2 187,-5 0 58,0 0-17,5 0 204,-13-8 0,14-2 0,-7-7 0</inkml:trace>
  <inkml:trace contextRef="#ctx0" brushRef="#br0" timeOffset="197">804 315 7439,'-10'-7'-334,"-5"5"1,11-6 138,-8 8 216,8 0-62,-11 0 52,13 0-1,-14 0 4,14 0-204,-5 0 1,-1 8 177,6-6 0,-6 13 0,8-5-2,0-1 14,0-1 0,8 8 0,2 3 0</inkml:trace>
  <inkml:trace contextRef="#ctx0" brushRef="#br0" timeOffset="855">1328 560 6892,'0'-12'-226,"0"0"1,0 7-1,-2-5 301,-4 2 1,4 0 0,-6 5 134,1-3 0,-3 0 0,-7 6-120,-1 0-87,-7 0 0,5 0 0,-3 0 43,4 0-120,-6 8 115,5-6-14,-5 13 4,7-13-64,-7 14 52,14-14 6,-13 13 1,15-13-12,-1 14 6,-6-7 1,14 1-6,-5 5-2,7-5 1,0 2-34,0-1 0,7-1 0,3 4 0,2-5 1,-1-1-10,3-4 1,3-2 0,5 0 0,1 2 1,-2 2 1,-1-1 0,-3-5-118,1 0 119,-1-7 10,1 5-18,-1-14 14,-7 14-21,5-13 61,-5 13 0,2-14 25,-1 5-59,-7 3-7,12-8 6,-14 7 24,5-9 226,-7 9-108,8 1 143,-6 0-205,6 6 0,-8-4 33,0 12-67,-8 4 0,6 1-34,-4 1 51,4 0-11,2 5-7,0 1-13,0-9 0,0 9 13,0-1-123,0 1 75,0 7 1,0-8 0,0 1 0,0-1 0,0 1 15,0-1 1,0 1 0,0-1 0,0 1-24,0-1 0,0 1 1,0-1 12,0 1 1,-1-1-1,-5-1 9,-6-5 0,2 3 1,-1-6-1,-3-1 28,-1 1 1,-3-2-1,-1-6 1,-3 0 21,-1 0 0,-2 0 0,4 0 0,-3 0-33,3 0 1,-4-2 0,1-2-1,3-2-49,2 2 0,1-3 0,1 1 1,1 0-475,5-2 1,1 4 309,4-7 0,4-1 1,-2-4-1,6 3 198,4 1 0,15 1 0,-1-7 0</inkml:trace>
  <inkml:trace contextRef="#ctx0" brushRef="#br0" timeOffset="1543">1538 53 6258,'0'-9'349,"0"1"0,-2 8-68,-4 0-185,4 0 24,-6 0-69,8 0 164,0 0-115,0 8-22,0-6 0,0 7 78,0-3-281,0 4 206,0 7 7,0 1-194,0-1 74,0 1 1,6-1 123,0 1-202,0-1 1,-6 2 64,0 5 32,0-5 0,0 6 1,0-5-40,0 3 0,0-4-33,0 5 87,0 3-31,0-8 1,1 7-5,5-9 21,-4 0-36,6 1 27,-8-1 5,0 1-1,0-8 31,0 5-29,0-5 0,0-1 2,0-1 2,0 0-7,0-6 4,0 6-45,0-1 42,0-5-48,0 6 24,0-8 20,0 0 0,0-8 0,2-3 16,4-5 0,-2 1 0,5 1 75,-1 2-73,6 1 0,-7-1 92,5 1-87,4 7-2,-7-4 6,1 0-7,6 6 8,-7-6-2,9 1-115,-1 5 113,1-6 2,-1 8-2,-7 0 2,5 0-1,-5 0-5,7 0 4,1 0-34,-8 0 29,5 0-11,-5 0 24,0 8 1,3-4-19,-7 7 1,6-5 21,-7 6-17,9-1 0,-12 7-167,4-1 166,-4 1-2,-2-1-200,0 1 1,0-9 172,0 7 16,0-6-249,0-1 232,0 7 1,0-12-230,0 7 262,0-7 0,0 4 0,0 0 0,0 1 0</inkml:trace>
  <inkml:trace contextRef="#ctx0" brushRef="#br0" timeOffset="1945">2079 53 7455,'0'-17'-321,"-2"5"702,-4 1-461,4 7 109,-6-4 1,8 16 196,0 3-217,0 5 0,0 1 0,0 1 0,0-1-12,0 1 1,2 1 0,2 2 3,2 3 0,0-1 1,-4-4-1,2 3 1,2 1 32,-3-2 1,-1 5 0,0-3-67,4-2 73,-4-1-25,6-3-156,-8 1 155,0-1 1,0 1 11,0-1-232,0 0 100,0-7 0,0 6-171,0-5 121,0-3-29,0 8 91,0-14 55,0 13-76,0-13-120,0 6 234,0-8 0,15 8 0,5 1 0</inkml:trace>
  <inkml:trace contextRef="#ctx0" brushRef="#br0" timeOffset="2402">2428 507 7569,'10'-9'-650,"-2"-7"867,-8 5-194,0 3 0,0-2 0,-2 6-182,-4-2 94,4 1 138,-14 5-127,14 0 132,-13 0-16,5 0 0,1 0 18,-7 7-20,6-5 0,1 6-16,-7-8-109,14 8 127,-6-6-12,1 13-79,5-13 76,-6 6-29,8 0 1,0-4-2,0 7-159,0 1 163,8-2 0,-4-1-31,7-3 0,1-4 1,5 4-2,1-4-30,-9 6 47,7-7-6,-6 7 3,7 0-12,-7-6 11,5 6-6,-5-1 4,0-5-81,5 14 79,-13-14-1,6 13-103,0-13 97,-6 14 1,6-6 23,-8 7-27,0-7 1,-8 5 1,4-13 43,-8 4-49,1 4 19,1-8 1,-6 5 5,5-7-16,3 0 0,-8 0 0,5 0-91,-5 0 0,-1 0 0,-1 0-99,1 0 1,-1 0 0,1-2 7,-1-3 1,3 1 188,3-8 0,-3 0 0,5-5 0</inkml:trace>
  <inkml:trace contextRef="#ctx0" brushRef="#br0" timeOffset="2819">2061 245 7198,'8'-9'134,"-4"1"1,8 8-95,1 0 1,3 0 0,1-2 0,1-2 1,-1-2 1,3 0 0,1 6 0,4 0-107,2 0 1,-3-5 0,3-1 0,-2 2 58,-4 2 0,5 2 1,-3 0-37,-2 0 1,-1 0-72,-3 0 0,-7 2-70,-4 4 1,-4-2 0,-4 5 96,-4-1 0,-4-2 85,-7-6 0,-9 8 0,-1 1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38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6687,'-8'10'182,"6"-3"0,-6 1 0,8 4-113,0 3 1,2-3 0,2 0-75,2 1 0,0 5 1,-4 3-1,1 2 17,3-1 1,0 3 0,-4-2 0,2 0-1,2 1-145,-2-1 1,-2 0 0,-2-5 48,0-1 14,0 1 58,0-9 38,0-1 0,0-6-46,0 4-15,0-4-16,0 6 5,0-16 36,0 6-8,0-14 1,2 7 0,3-9-20,7 1 0,-2 1 74,1 5-56,1-5 3,5 14 118,1-13-111,-1 13 0,1-6-7,-1 8 231,-7 0-213,6 0 1,-7 0 12,9 0-12,-9 0 34,7 0-4,-6 0-15,7 0 4,-7 8 1,3-4 131,-7 7-141,0-7 0,0 6 1,0-4-7,-2 5 1,-3 5-20,-1 1 0,0 1 0,0-1 14,0 1 0,-1-7-11,-5 1 0,-4-2 0,-7 1 1,-1-3 1,1 0 1,-1-6 0,1 4 0,-1-3 12,1 3 0,-1-4 1,-1 4-69,-4-4 0,3-2 0,-3 0 0,4 0-123,1 0-180,8 0 0,3-2 365,7-4 0,7-3 0,3-9 0</inkml:trace>
  <inkml:trace contextRef="#ctx0" brushRef="#br0" timeOffset="418">472 298 7569,'7'-10'-125,"-3"-3"-71,8 7 0,-2-2 172,1 2-47,5 4 132,-14-6 2,13 8 0,-5 0 59,8 0-30,-1 0-123,0 0 99,-7 0-1,6 0 0,-7 0-128,9 0-12,-1 8 111,1-6-100,-1 14 108,-7-14 11,5 13-254,-5-5 95,0 7-27,5 1-18,-13-8 129,6 5 5,-8-5 0,6 1-18,0 1-42,0-8 58,-6 11 197,0-13-145,-8 6-59,-2-8 96,0 0 218,-5 0-207,5-8 1,0 4 0,5-7 13,3-3-94,2-1 1,0-3 26,0 1-49,0-1 0,7 1 0,3-1-60,0 1-217,5-1 148,-5 1 62,8 0 0,-1 7-99,0 4 6,1-4 104,-1 8-297,1-5 132,-1 7 238,1 0 0,-1 7 0,8 3 0,3 8 0</inkml:trace>
  <inkml:trace contextRef="#ctx0" brushRef="#br0" timeOffset="885">1293 263 6614,'0'-10'-101,"-2"2"289,-4 8-118,4 0 150,-14 0 0,12 0 42,-7 0-158,7 0-128,-12 0 1,7 0 116,-1 8 0,-6-6-179,15 14 0,-15-12 111,4 7-135,5 1 174,-9 5-28,14-7 38,-6 6-195,8-7 159,-7 1-42,5 6 34,-6-15-3,8 15 2,0-14-30,8 13-9,-6-13 1,11 8-1,-5-6 1,2 2-111,3-2-31,3-2 160,1-2-153,1 0-1,-9 0 130,7 0 3,-6-8-23,7-2 17,1 0-38,-1-5 0,-5 5 40,-1-7-29,-7 7-13,4-5 171,0 13-1,-6-14-143,5 6 6,-7 1 203,0 1 25,0 0-212,0 6 206,0-6-169,0 8 128,0 0 1,0 8-160,0 4 1,0 3 0,2 1 0,2-3-179,2-1 1,8 0-305,-3 5 282,5 1 145,-6-9 37,5-1-78,-13 0 62,13-6 37,-13 6 0,14-8 0,-6 0 0</inkml:trace>
  <inkml:trace contextRef="#ctx0" brushRef="#br0" timeOffset="1167">1572 88 7569,'0'-17'0,"0"7"0,0-5 0,8 13 0,-6-14-373,5 6 230,-7 1 144,0 1-24,0 8 186,8 0-60,-6 0 72,6 0 25,-8 0-150,0 0 1,0 8-1,0 3 1,0 5-4,0 1 1,0 3-1,0 1 1,0 4-72,0 3 1,0-7 0,0 4-191,0 0 51,0-5-1,0 5 155,0-8 37,0 1-278,0-1 0,0 1 0,0-1-495,0 1 745,0-9 0,8 7 0,1-6 0</inkml:trace>
  <inkml:trace contextRef="#ctx0" brushRef="#br0" timeOffset="1558">1904 18 7569,'9'0'-986,"1"0"1060,-4 0-29,-4 0 0,6 2 12,-8 4 0,-6-2 1,-2 6-1,0 0 136,1-1-144,-7 3-124,4-2 119,-7 5 0,-1-5 1,1-1 10,7 7-11,-5-6 0,5-1-166,-7 7-1,-1-14 134,1 13 21,7-13-147,-6 6 130,14-8-15,-13 0 11,13 0-21,-6 8 3,8-6 9,0 6-13,0-8 85,0 0 1,8 0 0,4 0 4,3 0 1,3 0 0,-1 0-17,1 0 0,-7 5 0,1 3-63,1 2 0,3 0 0,-1 3-169,-3-1 0,4-1 10,-5 7 0,-1-3 1,0-1 39,-3-2 1,1-8 118,-2 1 0,-4-3 0,6-2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50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0 611 6860,'0'-9'-170,"0"-1"0,2 6 425,4-2 0,-2 0-158,8 6 0,-1 0 1,7 0-38,-1 0 0,1 0 0,-1 2-71,1 4 1,-7 2-1,-1 6 1,0-3-56,-1 3 1,-5 1 0,2 3-44,-4-1 1,-2 1 0,0-1 36,0 1 1,6-7 0,0 1 79,-3 1 15,-1-5 0,-4 0-25,-3-8 1,3-2 0,-6-2-25,0-2 1,6-7 0,-4 1-11,4-3 1,2 3-1,0 0 6,0-1 1,2-3-1,2-1 30,2-1 1,8 9-1,-5 1 1,3 2 30,0 0 1,-6-2 0,5 5 7,3-3 1,1 0-19,3 6 0,-1 0 0,1 0 3,-1 0 1,-5 6 0,-1 0-14,3-3 1,-4 5-1,-1 0 6,-1 2 1,4-5-1,-6 7 3,-2 2 1,-1-5 0,1 3-30,2 2 0,0-5 1,-6 3-26,0 2 1,-6-5-12,0 3 67,-7-8 1,5 2-10,-4-12 1,5 2-1,7-8-15,0-1 0,0 3 0,1-2-20,5-1 0,4-3 1,7-1 28,1-1 1,-1 7 0,1 1 0,-1 2 42,1 4 1,-1-3 0,1 1 13,-1 2 1,1 2-1,-1 2-38,1 0 1,-1 0-1,0 2-18,1 4 0,-1 3-24,1 9 0,-3-1 1,-3 1-62,-6-1 1,-4-5-1,-2-1-12,0 3 1,0 2-644,0 1 732,0 1 0,0-1 0,0 0 0</inkml:trace>
  <inkml:trace contextRef="#ctx0" brushRef="#br0" timeOffset="417">1101 576 7569,'0'-9'-203,"-8"1"1,-4 8 224,-3 0 0,-3 0 1,1 2 33,-1 4 1,3-2 0,1 7-1,2 3 129,-1 1-310,5-5 175,-7 6 11,5-7-137,0 9 132,2-1-10,8-7-129,0 5 0,0-5-162,0 8 196,0-9 1,8 5 0,4-8 0,3-2-10,3-2 1,-1-2 0,3 0 0,1 0 13,2 0 0,1-6 0,-7-2 0,1 0 20,-1 0 0,-1-5 0,-3 1 69,-1-3 0,-8-3 0,1 1 0,-3-1 3,-2 1 1,0 5-1,-2 1 1,-3-1-49,-7 2 0,2-3 0,-1 7 0,-3 2-80,-1 2 0,-3 2 1,1 0-60,-1 0 1,7 0-295,-1 0 433,8 8 0,-4 1 0,8 9 0</inkml:trace>
  <inkml:trace contextRef="#ctx0" brushRef="#br0" timeOffset="764">1624 594 6590,'0'-12'22,"0"1"1,-7 7-1,-3-4 96,0 0 1,-5 6-1,3-4-38,-3 4 1,-3 2 0,1 0 43,-1 0-84,1 0 1,-1 2-1,1 4 91,-1 6-138,1 3 48,-1-5 0,9 6-38,3-5 0,4 5 0,2 1-70,0 1 0,0-7 0,2 1 0,4 0-22,5-3 0,-1 1 1,2-6-151,1 2 166,3 0 0,7-6 0,0 0 0,-1 0-23,-3 0 1,4 0 0,1-2 0,-3-2 4,-2-2 0,-3-8 0,-2 5 0,-3-3 91,3 0 0,-4-1 0,1-10 0,-7 3 0,4-5 0</inkml:trace>
  <inkml:trace contextRef="#ctx0" brushRef="#br0" timeOffset="997">1712 210 7569,'0'-10'-1606,"0"-6"1606,0 15 412,-8-15-149,6 14 0,-8-6-252,5 8 0,1 6 0,-6 2 1,2 2 72,4 3 0,2 3 0,2 1 0,0 3-47,0 3 0,2-2 0,2 6 1,2 1-71,-2-1 1,-2-4 0,-2 4 0,0-2 15,0-3 0,6 3 1,0-2 55,-3-1-184,-1-3-238,-2-2 181,0-7 61,8 6-303,-6-14 444,6 13 0,0-13 0,1 6 0</inkml:trace>
  <inkml:trace contextRef="#ctx0" brushRef="#br0" timeOffset="1429">1921 576 7569,'0'10'-175,"0"-2"1,2-8-1,4 0 91,6 0 1,3 0-9,3 0-54,-1 0 129,-7 0 0,5 0 0,-3 0 0,-2 0 18,1 0-20,-7-8 0,4 4 13,-8-7 26,8 7-6,-6-12 1,0 12 0,-10-5 63,-2 1 1,4 2 0,-5 6 80,-3 0 0,-1 0 0,-3 0 111,1 0-226,7 0 30,-5 8-19,13 1-7,-6 1 1,6 6 0,-2-5 0,-2 5 170,2 1-147,2-7-93,2 6-124,8-7 1,-4 7 0,8-3 58,1-1 1,3-8 0,1 4-280,1-1 284,-1-5 0,1 6 1,-1-8-1,1 0-80,-1 0 0,-5-6 0,-1-1 0,3-3 59,1-4 0,-3-1 0,-2-3 0,-1 1 102,1-1 0,-6 1 0,12-8 0,-7-3 0</inkml:trace>
  <inkml:trace contextRef="#ctx0" brushRef="#br0" timeOffset="1735">2341 122 7569,'-10'-7'0,"2"5"0,0-14-916,6 14 343,-5-13 230,7 13 693,0-14-144,0 14 0,0-5 31,0 7 0,0-8-97,0 6-98,0-6 0,0 10 0,0 4 100,0 5-88,0-3 1,0 14 0,0-5 0,0 2 8,0 1 1,0 3-1,0 2 1,0 3-107,0 3 1,0-4-1,0 2 1,0 0-15,0-2 67,0 6-164,0-14-14,0 14 188,0-13-226,0 5-1,0-7 180,0-1 12,-8 0-41,6 1 0,-6-8-14,8 5-332,0-5 170,0 0-42,0-3 274,0-7 0,2 0 0,4 0 0,-4-7 0,6-3 0</inkml:trace>
  <inkml:trace contextRef="#ctx0" brushRef="#br0" timeOffset="2130">2480 524 7264,'-6'12'-1522,"1"-1"1758,-1-7 1,8 4-1,4-8-13,5 0-151,-3 0-65,7 0 0,-11 0-166,8 0 213,0 0-56,5 0 0,-5 0-65,-1 0 1,1-2 106,5-4-30,-7 4 7,6-6 28,-14 1-34,5 5-19,-7-6 14,0 8 119,0-8-60,0 6 0,-2-11 32,-3 7 0,-5 0 0,-8 6 23,1 0 0,5 0 1,1 0 50,-3 0-120,6 0 32,1 8-43,-1-6 18,6 13 0,-6-5 0,8 7-181,0 1 1,0-6-1,0-1-112,0 3 1,2-1 0,4 1 40,6-2 0,3-3 1,3 3-1,1-6 194,4-4 0,-3 6 0,5-7 0,-8 7 0,1-8 0,7-8 0,-6 7 0,14-15 0,-5 6 0</inkml:trace>
  <inkml:trace contextRef="#ctx0" brushRef="#br0" timeOffset="2871">3057 611 7569,'7'-9'0,"3"1"0,0 8-913,-3 0 456,-7-8 409,0 6 269,0-13 0,-1 11 1,-5-6-122,-6 2 0,2 2 1,-1 5-7,-3-5-7,-1 4-195,-3-6 184,1 8-1,7 0-92,-6 0 105,7 0-35,-9 0 15,1 8-213,7-6 170,-5 13 0,11-11 51,-8 8-244,8-1 201,-4 7-10,1-1-94,5-7 0,-6 6 0,8-5 3,0 5 0,6-5 0,2-1 40,1-2 1,3 0 0,5-5 0,1 3-62,-1-2 1,1-2 0,-1-4 0,1-2 78,-1-2 0,1-7 1,-1 1-1,1-1 29,-1 1 0,-1-5 0,-3 1 0,-3-5 21,-2-1 0,3 1 0,-3 0 0,0-5-30,0-1 0,-1 0 1,-3-4-1,2 2-35,-2-2 1,-2 4-1,0-2 1,2 0-17,1 1 1,1-5 0,-4 6 0,2 0 34,2 4 0,0 3 0,-6 3 0,0-1 8,0 1 1,0 0 1,0-1 0,0 6 148,0 1-110,0 7 1,-2-4 0,-2 10 8,-2 4 0,0-2 0,6 7-5,0 3 0,0 2 0,0 3 0,0 2-16,0 3 1,0-1 0,0-4 0,-2 3-18,-3 1 1,3 6-1,-4-6 1,2 1 19,-2 1 0,4-6 0,-4 6 1,4-1 12,2-1 0,0 0 0,0-5 0,-2-1 8,-3 1 0,3 7-32,-4 4 0,4-4 0,4-2 0,2-3-8,2-3 1,1-5-1,-3 0-1,2 1 0,2 1 0,-4-1 0,1-1 50,-1 2 0,4-5-38,-2 3 1,0-6-16,-6 5 0,0-5-118,0 6 0,0-6-146,0 5 1,0-5-71,0 6 1,0-6-49,0 5 0,-2-7 372,-4 2 0,4-4 0,-13-10 0,5-2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49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7154,'8'-10'-440,"-6"3"497,6 7 1,-6 0 25,3 0 0,-3 2-65,4 3 1,-2-1 4,2 8 26,-4 0-1,6 5-113,-1 0 96,-5-7 21,6 6-37,-8-7-133,8 9 143,-6-1 10,5 1-85,-7-1 71,0 1-7,0-1 5,0 1-151,0-1 146,0-7-20,0 5-21,0-13 25,0 14 5,0-14-11,0 6 27,0-8-28,0 7-3,0-5 1,0 4 0,0-12-17,0-5 0,2 1 0,2-2 1,4 1-28,2 1 42,-6-6-25,11 14 23,-5-13 3,0 13-10,5-14 66,-5 15-57,0-7 1,5 2-16,-3 0 47,3 0-30,3 6 0,-7 0 48,1 0-46,0 0 5,5 0 1,1 2 13,-1 4-17,-7-4 5,5 6 19,-5 0-18,0-7-2,5 15 3,-13-14 17,6 13-18,-8-5 0,0 0 52,0 5-50,0-13 2,0 14-1,0-6 2,0-1-2,-8-1 2,-2 0-1,-7-6 77,-1 13-71,1-13 2,0 6 45,-1-8-42,-7 0-3,5 0-25,-5 0 0,8 6-20,-1 0-102,1-1 0,5-5-143,1 0 1,7-2 152,-2-3 1,6-5 125,6-8 0,3 1 0,9 0 0</inkml:trace>
  <inkml:trace contextRef="#ctx0" brushRef="#br0" timeOffset="425">472 228 7321,'17'9'-257,"1"-3"0,-1-4 0,1-2 0,-1 0 451,0 0 0,1 0-116,-1 0 1,1 0-1,-1 0-31,1 0 1,-7-6-1,1-1-71,2-3 1,-7 4-1,1-4 1,-2 1-8,0-1 1,0 4 17,-6-6 0,-2 9 71,-4-3 0,-4 4-23,-7 2 1,-1 0 0,1 0-5,-1 0 1,1 0-1,-1 0 1,3 2 3,3 4 0,-1-3 0,5 9-6,-2 2 1,4 1 0,-3 3-6,1-1 1,2 1 0,6-1 37,0 1 0,0-1 190,0 0 1,8 1-161,4-1 0,3-1 0,2-4-96,1-7 1,-1-3-1,1-2-135,-1 0 1,1 0-1,-1 0-150,1 0 0,-1 0 0,1 0 289,-1 0 0,1-7 0,-1-3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47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35 6078,'10'0'308,"-2"-8"-334,-8 6 101,0-5 1,-2 5 71,-4-4 0,2 4-75,-8-4 0,1 4 0,-7 2 72,1 0-93,-1 0-10,1 0 1,-1 6 13,1 0 1,-6 2-1,-1-3 1,3 5 5,2 0 0,1 5 0,1-3 0,-1 2-18,1-3 0,1 5 0,3-5 0,3 5-51,2 1 1,2 1-1,6-1 1,0 1-17,0-1 0,2-1 0,4-3 1,6-1-19,3 2 1,3-5 0,-1 1-1,3-2-128,3-4 1,-2 0 0,8-1 0,1 3-31,-3-2 0,4-2 1,-8-4-1,0-2 200,3-2 0,-5-5 0,8 5 0,0-8 0,6 5 0</inkml:trace>
  <inkml:trace contextRef="#ctx0" brushRef="#br0" timeOffset="462">734 122 7569,'10'0'-263,"-3"0"1,-9-5 0,-3-1 262,-7 2 0,2-4 271,-1 2-194,-1 1 0,2 5 0,3 0-203,-1 0 196,-2 0 0,0 0 1,-5 0-159,5 0 153,-7 0-10,-1 7-10,1-5 43,7 14-27,-5-14-30,5 13-87,-8-5 100,9 0-18,-7 5 26,14-5-17,-6 0 3,8 5 0,0-5-137,0-1 140,0 7 0,2-8 1,2 5-91,2-1 0,8-8 0,-3 2-78,5-4 1,1-2-1,1-2 6,-1-4 0,1-4 0,-3-7 115,-3-1 0,1 1 152,-7-1 1,6 1 80,-6-1-47,0 9-161,-6 1 0,0 16 0,0 3-37,0 5 1,0-5 0,0 1-63,0 2 0,2 1-76,3 3 0,-1-3 0,6-1 0,0-4-657,-1-3 813,3-1 0,5-6 0,1 0 0</inkml:trace>
  <inkml:trace contextRef="#ctx0" brushRef="#br0" timeOffset="876">856 157 7116,'0'-11'-358,"0"-1"546,0 8 1,2-4-56,4 8 1,-4 2 0,6 2-75,-1 2 0,-3 8-88,8-3 1,-2 5 0,1 1-92,-5 1 0,2-7 1,-2 1 0,0-6 61,-6 6 47,0-9 0,0 3-6,0-12 1,0 3-1,0-9-50,0-2 0,1-1 0,3-3 37,2 1 0,8 1 0,-5 3 0,3 3-16,0 2 1,-1-3 0,7 3 158,-1-2 1,1 6 0,-1-2-3,1 5 0,-1 2-101,1 5 27,-1 4-16,1 7-61,-9-7 0,5 6 34,-8-5 1,1 3 0,-3-1 0,2-1-64,-2 2 0,-2-5 1,-2 3-288,0 2 0,0 1 356,0 3 0,-8-1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6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6433,'2'-16'322,"4"5"1,-4 1-150,4 4 1,4 2-28,1-7 1,-1 7 0,2-2 65,1 4 0,3-4-131,1 0 1,1 1 0,-1 5 0,1 0-38,-1 0 0,-5 0 1,-1 0-1,3 0-1,2 0 0,1 2 0,0 1 1,1 3 12,-1-2 0,1 4 0,-1 0-130,1 1 1,-3 3 0,-1 4 0,-2-3 29,1-1 0,-5-1 0,-2 7 30,-4-1 0,-2 1 0,0-1 8,0 1 1,-2-7 0,-4 1 0,-6 2 1,-11 1 0,-4 1 7,0-5 0,1 3 1,9-6-1,-1-1-1,1 1 0,-6-2 0,-1-6-32,3 0 0,2 6 0,1 0-890,1-2 391,-1-3 1,3-2-99,3-5 627,4 4 0,8-14 0,0 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3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18 8042,'10'-7'-378,"-3"5"1,-9-6 0,-3 8 437,-7 0 1,-4 0 0,-1 0-1,0 0 83,-1 0 1,1 8-1,-1 3-52,1 5 0,-1 1 0,1 1 1,1-1 21,5 1 1,-3-1-1,8 2-25,2 5 1,-3 1 0,1 4 10,2-6 1,8-3-1,3-5-148,3-3 0,-2 2 0,7-7 0,7 1 0,1 0 27,2-4 1,6 0 0,-2-1 0,4 3-381,2-2 0,0-4 0,0-4 402,0-2 0,0-15 0,0 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8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6360,'10'0'32,"3"8"1,-7 4 0,-2 3-29,-2 3 0,-2-1 1,2 1-1,2-1-1,2 1 0,0-1 0,-6 1 0,0-1 5,0 0 1,0 1 0,0-1 0,0 1 1,0-1 1,0-5 0,0 0-44,0 1 1,0-3-44,0 2 72,0-9 0,-6 3 0,-2-12 9,-2-5 1,4-5-1,-3-1 1,1-1 2,4 1 0,-4-3 0,3-1 0,1-2-3,2 1 0,2 1 0,0 0 0,0-2 10,0 1 1,6 3-1,-1 1 1,1 1-1,2-1 1,-4 3 0,7 1-17,3 3 0,2 1 0,-1-4 0,-1 5-5,-3 1 1,1 2-1,5 4 1,1-2-18,-1-2 1,-3 1-1,1 5 15,5 0 0,1 0 1,-3 0 6,-1 0 1,-7 2 0,-2 1 2,-1 3 1,-5 8 0,4-3 6,-4 5 0,-10 1 1,-3 1-1,-5-1 6,-1 1 1,-1-1-1,1-1 1,-1-3 5,1-1 0,-1-6 0,1 4-16,-1-3 1,1-1-237,0-6 1,5 2 230,0 4 0,8-4 0,-3 6 0</inkml:trace>
  <inkml:trace contextRef="#ctx0" brushRef="#br0" timeOffset="630">350 350 6780,'8'-18'12,"-4"9"0,7 1 1,3 2 10,1 0 1,3-1 0,-1 3-1,1-2-20,-1 2 0,3 2 0,1 2 0,2 0-1,-1 0 0,-3 0 0,-1 0-11,-1 0 1,-1 2 0,-3 4 26,-1 5 1,-8 5-83,1 1 1,-3 1 0,-4-3 0,-1-1 53,-3-2 1,-8-7 0,3 5 0,-5 0 34,-1 0 1,-1-5 0,1 5 24,-1-2 0,6-2-22,1-6 12,7 0-66,-4 0 0,16 0 0,4 0 0,3 0 23,3 0 0,-1 0 1,1 0 31,-1 0 0,0 0 0,1 2-27,-1 3 1,-5-3 0,-2 6-10,-3 0 1,1 0 0,-4 5 0,2-1-3,-2 1 0,-4 3 0,-6 1 18,-6 1 0,-3-6 1,-3-3-1,1 1 3,-1 0 1,-1-5-1,-2 5 1,-5-2 39,-1-4 0,0 4 0,-4-3 0,2-1-1,-2-2 1,4-2 0,0 0 0,1 0-1,5 0 1,2 0-1,1 0-59,1 0 0,5 0 0,2-2-855,3-4 863,1 5 0,6-15 0,0 6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59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70 6565,'0'-17'-99,"-2"5"143,-4 0 0,2 9 0,-5-5 1,-1 2-1,0 0 0,-3 2 1,-3 2-1,-1 2 0,-1 0 1,1 0 564,-1 0-548,1 8 18,-1-6-164,1 14-7,0-14 149,7 13-49,-6-5 0,12 1-141,-7 1 154,7-8-106,-4 11 111,8-13-23,0 14 1,0-14 0,0 8 1,2-7 8,4 3 0,4 2 1,7-4-1,2 2-6,5-2 1,-5-2 0,6-2 0,-1 0-62,-1 0 62,0 0 5,-5 0-106,7 0 1,-6 0 92,5 0-10,-13-8 9,5 6-20,-7-6 16,9 0-6,-8 6 74,5-13-76,-13 13 3,6-6 18,0 0-18,-6 6 1,5-5-1,-7-1 109,0 6-102,0-6 163,0 8 26,0-8-100,-7 7-52,-3-7-13,0 8 18,-5 0-18,13 0 25,-6 0-16,8 8 4,0-7 0,0 15-200,0-4 192,0 3-2,0-5-193,0 5 173,0-13 0,6 14 1,2-6-1,1 1-16,5 1 0,-4-8 0,1 3 9,3 1 0,1-6 1,3 4-1,-1-4 15,1-2 1,-1 0 0,1 0 47,-1 0 1,1-6 0,-3-2 0,-1 1 35,-3-1 1,-7-6-1,4 5-118,0-1 0,-6-6-327,3 5 0,-5 3-129,-5 2 1,-5 4 477,-8 2 0,1-8 0,0-1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4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7531,'17'0'-73,"-7"2"58,-4 4 1,-4-3 0,-2 9-103,0 2 1,0 1-20,0 3 0,0-1-560,0 1 696,0-9 0,0 7 0,0-7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7439,'0'-9'-502,"0"16"1,0 13-1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5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7569,'-8'10'5,"4"-3"0,-6-5 1,3 4 59,3 6 1,2-2-1,2 1-66,0 3 0,0 1-99,0 3 1,7-1-1,5-1-166,4-5 0,-5-3 0,1-8-432,1 0 698,3 0 0,9 0 0,2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6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16 7569,'-10'0'-556,"0"0"0,6-2 564,-1-4 128,-1 4 1,8-4-194,3 12 1,3-2 0,6 7 56,-3 3 0,1-6 0,6-1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7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53 113 7569,'0'-17'-296,"0"5"-37,0 0 0,-8 8 418,-3-1 156,3 3-150,-7 2 0,13 2 0,-4 3 0,4 7 0,2-2 0,2 1 0,2 3-32,1 2 0,1 1 0,-6 2 0,0 3-89,0 1 0,6 6 0,0-6 1,-2 1-45,-2 1 1,0-6 0,2 7-1,3-3 38,3 0 1,-6 0-1,4-7 1,-2-2-84,-1-3 1,1 1-26,-6 5 66,0-7 1,-2-2 36,-4-8 1,-1-2 0,-7-2-26,2-2 1,9-7 0,-3 1 63,4-4 1,4 1 0,4 1 8,5 3 0,5 1 0,1-4 0,1 5 63,-1 1 0,1 2 0,-1 6 0,0 0-8,1 0 0,5 0 1,1 0-1,-3 0-45,-2 0 0,5 0 1,-1 2-1,-2 2-11,-1 2 1,-3 7-15,1-1 0,-3 3 0,-1 3-12,-3-1 1,-7 1-1,2-1 30,-4 1 1,-8-7-1,-2-1 1,-1 0 41,-5 0 1,-1-5-1,-3 5 1,1-2-19,-1-4 0,-5 3 0,-2-1 1,-1-2-45,1-2 0,0 0 0,4 2 0,-3 2-35,3-2 1,2-2 0,1-2-134,1 0 1,5 0-77,0 0 1,8-2 68,-1-4 0,10-2 185,7-4 0,4-3 0,1 5 0</inkml:trace>
  <inkml:trace contextRef="#ctx0" brushRef="#br0" timeOffset="504">664 462 7569,'10'-11'-257,"-4"-1"0,2 6 0,0-5 46,1-3 298,-5 6 36,4 1 1,-10 7 0,-2 1 22,-2 5 1,-2-4 0,5 6-3,-3 0 1,0 1-122,6 9 1,0-1 53,0 1 0,2-1-124,4 1 0,3-7 0,9-1-60,-1-2 1,7-2-1,-1-6-35,-2 0 0,-1 0 0,-3-2 53,1-4 1,-1-4-1,1-7 27,-1-1 0,-5 1 0,-3-1 40,-1 1 1,-2 5-1,-4 3 1,2-1 145,2 0 246,-1 6-337,-5-3 1,0 8 0,0 5 0,0 6 15,0 3 0,0 3 0,0-1-157,0 1 1,6-1 0,2 1-38,2-1 1,-5-1 0,5-3 0,0-3-387,0-2 531,1-2 0,7 1 0,-1 3 0</inkml:trace>
  <inkml:trace contextRef="#ctx0" brushRef="#br0" timeOffset="833">1258 26 7430,'8'-10'-315,"-6"-5"1,6 15 404,-8 0 0,0 1 0,0 11 1,0 2-6,0 1 0,2 3 0,2-1 0,1 3-68,-1 3 1,-2-4-1,-2 6 1,0-1 24,0-1 0,6 6 0,0-6 1,-2 1-189,-2 1 0,-2-6 0,0 5 1,0-5-78,0-1 1,0-1 0,0 0-377,0 1 599,-8-1 0,-2 1 0,-7-1 0</inkml:trace>
  <inkml:trace contextRef="#ctx0" brushRef="#br0" timeOffset="1316">1101 270 6809,'12'6'-11,"-1"0"0,-5 0 0,6-6 27,1 0 0,3 0 1,1 0-1,1 0-8,-1 0 1,1 0 0,-1 0 0,1 0-1,-1 0 1,1 0 0,1 0-1,0-2 10,-1-4 1,9 4 0,-9-4 0,1 4-19,0 2 0,-1 0 1,-1 0-1,1 0-6,-1 0 0,1 0 1,-1 0-5,1 0 1,-1 0 16,1 0 0,-9 2 43,-3 4 0,-4-2 0,-4 6 1,-4-3 1,2 5-1,-5-4 1,-1 0 27,0-1 1,1 7 0,-5-4-1,4 1-48,3 1 0,-1 0 1,4 5-33,-2 0 0,0 1 0,6-1-44,0 1 0,6-7 0,2-1 0,2-2-57,3-4 0,-3 4 0,1-3 0,3-1-142,2-2 0,1-2 1,0 0-404,1 0 647,-1 0 0,1-8 0,-1-1 0</inkml:trace>
  <inkml:trace contextRef="#ctx0" brushRef="#br0" timeOffset="1495">1677 96 7258,'-7'-10'-905,"3"2"567,-8 8 288,8 0 1,-4 8 49,8 4 0,0 3 0,0 3 0</inkml:trace>
  <inkml:trace contextRef="#ctx0" brushRef="#br0" timeOffset="1941">2097 323 7427,'9'-8'-235,"-1"4"0,-10-6 344,-4 3 1,2 1 0,-7 6-70,-3 0 1,-1 0 0,-3 0 2,1 0 0,-1 6 1,1 1-1,-1 3-45,1 4 1,5-1 0,2 1-1,3-3 13,3 3 0,2 2 1,2 1-48,0 0 1,0 1 0,0-1-31,0 1 0,8-7 0,3-1 27,5-2 1,1 0-1,1-4 1,-1 1-34,1-1 0,1-2 0,2-4 0,3-2 50,-3-1 0,-2-7 0,-1 4 0,-1 0-13,1 1 0,-6-7 1,-3 2 96,-1-3 1,-2-3-1,-6 1-68,0 0 1,-2-1 0,-4 3-1,-4 1-18,1 2 0,-7 6 0,4-3 0,-3 1-89,-3 4 1,1 2 0,0 2-71,-1 0 0,1 2 183,-1 4 0,1 4 0,-1 7 0</inkml:trace>
  <inkml:trace contextRef="#ctx0" brushRef="#br0" timeOffset="2607">2411 288 6467,'17'0'450,"-7"8"-431,-4 3 1,-4-1 0,-2 1-8,0 3 1,2 0 0,2-1-1,1-1 0,1-6-103,-6 5 1,0-5-2,0 6 83,0-8 0,0 2 0,0-12 10,0-6 0,0 2 0,0-1-5,0-3 1,0-1 11,0-3 0,0 1-8,0-1 1,8 3 0,2 1 7,-1 2 0,7 7 0,-4-5 11,3 2 0,3-3 0,-1 5 1,1 0-12,-1-2 1,-5 6 0,-1-4 0,3 4-5,1 2 1,-3 0-1,0 0 4,1 0 0,3 0 1,1 0 28,1 0 0,-7 0 0,1 2 25,2 4 1,-5-4 0,1 6 0,0-2-14,-1 0 0,-3 5 1,4-3-4,-2 2 0,-2 1 0,-5 5-45,5-5 0,-4 5 0,4-4-22,-4 3 1,-2 3 0,0-1 13,0 1 1,-6-7 0,0 1 20,2 1 0,3 3 1,-1-1-1,-2-1 16,-2-2 0,-6-7 0,4 5 14,-1-2 1,3 4 0,-4-5-9,2 3 0,1-6-203,1 2 1,4-2 0,-6 0-187,0 1 0,5 1 353,-9-6 0,0 0 0,-5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4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175 175 6142,'-7'-10'189,"-5"5"1,2 3-1,-1 2-68,-3 0 0,-2 0 0,-1 0-81,0 0 1,5 0 0,2 2-36,2 3 1,-3-1-1,5 8-22,2 1 1,-4 3-44,3 1 1,1 1-1,9-3 16,7-3 1,-2-2-1,1-6 1,3 1 33,2-1 0,1 4 0,0-2 0,1 0 11,-1 2 0,1-7 0,-3 7 1,-1-2-7,-2 0 1,-1 7-1,7-1 1,-9 4-22,-3 1 1,-4-5 37,-2-1 1,-6-5-1,-1 4 1,-3-2 16,-4-4 1,-1-3 0,-3-1 0,1 2 15,-1 4 1,1-4 0,-1 4-9,1-4 1,0-2-1,-1 0-202,1 0 1,5 0-482,0 0 646,8 0 0,-3 0 0,7 0 0</inkml:trace>
  <inkml:trace contextRef="#ctx0" brushRef="#br0" timeOffset="308">472 18 7569,'8'-10'-116,"-6"2"1,6 10 0,-8 4 73,0 6 1,0 3 0,0 3-1,0-1 60,0 1 1,6 5 0,-1 0-58,-1-1 49,-2 5 0,0-8 1,2 6-1,2-1-3,-2-1 1,-2 0-1,-2-5 1,0-1-251,0 1 1,0-1 0,0 1-289,0-1 531,0 1 0,0-1 0,0 0 0</inkml:trace>
  <inkml:trace contextRef="#ctx0" brushRef="#br0" timeOffset="566">315 245 7569,'-10'0'-286,"5"0"398,10 0 1,5 0-1,8 0-159,-1 0 1,2 0 0,3 0 0,1 0-54,-2 0 0,5 0 1,-3 0-1,-2 0-105,-1 0 1,3 6 0,0 0 0,-1-3 204,-3-1 0,-2-2 0,1 0 0</inkml:trace>
  <inkml:trace contextRef="#ctx0" brushRef="#br0" timeOffset="957">822 175 7351,'17'0'-462,"0"0"0,1 0 558,-1 0 0,1 0 1,-1 0-1,1 0-46,-1 0-1,-1 2 1,-3 4 0,-1 4-16,2-1 1,-1 7 0,-1-5 0,-4 3-18,-1-2 0,-5 3 0,4-3 0,-4 3-123,-2 3 1,0-7 0,0 1 86,0 2 0,0-5 0,-2 1 10,-4-2 0,-3-2 70,-9-6 0,1 0 0,-1 0 18,1 0 0,7-2 0,2-2 0,2-4-43,1-2 0,-1 5 0,6-7-72,0-2 0,2 1 0,4-1-22,5 2 1,5 3 0,1-5 0,1 5 0,-1-1 9,1 0 0,-1 6 0,0-2 0,1 4-109,-1 2 0,-5 0 1,0 0-1,1 0 157,3 0 0,1 0 0,1 0 0,-1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3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277 402 7569,'9'0'-819,"-1"-8"716,-8-3 1,0 1 103,0-2 0,-6 7 0,-2-5 67,-1 2 1,3 0-1,-6 4-29,-1-1 1,-3-1 0,-1 6-1,-1 0 22,1 0 0,-1 0 0,1 2 1,-1 2-17,1 1 0,-1 7 0,1-4-16,-1 2 1,3 1 0,3 7 0,5-3-23,-1-3 0,6 3 1,-2-5-1,6 2-6,4-1 0,7 1 0,-1 4 14,3-5 0,3 3 0,-1-6 0,1-1-115,-1 1 1,1-2 0,1-6-35,4 0 0,-3 0 1,3 0-1,-3 0-24,-3 0 1,-5-2 157,-1-4 0,1-11 0,5-11 0</inkml:trace>
  <inkml:trace contextRef="#ctx0" brushRef="#br0" timeOffset="336">294 18 7569,'0'-10'-228,"0"2"1,0 10 298,0 4 1,2-2-1,2 8 1,2 1-22,-2 3 0,-3 1 0,1 1 0,2-1-34,2 1 0,0-1 1,-6 3-1,0 1-49,0 2 0,0 1 0,2-5 0,2 2-3,2 3 0,-1-1 1,-5-6-1,0 3 33,0 3 0,0-4 0,0 5 0,0-5-29,0-1 1,0-7 0,0 1 0,0 1-15,0 3 0,0 1-46,0 1 0,0-6 92,0-1 0,-7-7 0,-3 4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0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53 385 7423,'-18'0'-862,"7"0"780,-1 0 1,8-2 119,-2-4-13,4 4 1,2-8 0,0 4 0,2-3 0,2-3 0,4 2 0,2 3 0,1 1 0,1 0 0,0 0 0,1 2 100,3 2 1,1 2-72,1 0-16,-9 0-13,7 0 1,-6 0 6,7 0 1,0 0 0,1 0 4,-1 0-18,1 0 0,-1 2 26,1 4-134,-1-4-39,1 14 151,-9-7-2,7 1-7,-14 5 5,13-5-16,-13 0 13,6 5-193,-8-5 97,0 0 1,0 5 0,0-3-7,0 3 42,-8-5 17,6 6 5,-13-14-8,13 5 36,-14-7-35,14 8 11,-13-6 79,5 6-81,1-8 4,1 0-2,0 0 40,6 0-38,-6 0 24,8 0 1,-6-8-9,1-4-1,-1 5 0,6-9 0,2 6 1,2-1-1,3-1 12,3-1 1,0 3-1,3-2-9,-1-1-3,0 5 0,5-8 0,1 7 0,-1-1 0,1-6 140,-1 15-135,0-15-1,9 14 6,-7-6 124,6 8-122,-7 0 9,-1 0-7,1 0 64,-1 0-47,1 0-16,-1 0 1,-5 0 27,-1 0-18,1 0 0,6 0-30,-9 8 0,5-4 0,-6 8 21,1 1 1,-5 3 20,2 1-27,-4 1-2,-2-1-102,0 1-65,0-9 0,0 7 144,0-7-202,0 9-13,0-1 206,0-7-30,-8 6-229,6-7 122,-6 1 161,8 6 0,0-14 0,-7 13 0,-3-5 0</inkml:trace>
  <inkml:trace contextRef="#ctx0" brushRef="#br0" timeOffset="829">978 385 7569,'0'-10'-334,"0"2"305,0 8 0,-2 0 1,-3 0-30,-7 0 1,2 0 0,1 2 185,1 4-13,-6 4-55,12-1 28,-6 7 0,8-6 0,0-1-115,0 7 129,0-7-40,0 9-151,0-1-16,0-7 143,0 6 0,2-9-114,4 5 0,-2 2 1,8-7-49,1 3 91,-5-6 1,8 4 0,-5-8 18,5 0 1,1 0 0,1 0 0,-3-2 1,-3-4 0,1 2 1,-5-8 19,2-1 1,-6-3 0,2-1 21,-4-1 1,-2 1-1,0-1 11,0 1 0,-2 0 1,-2-1-4,-2 1 1,-8 5 0,3 2-3,-5 3 1,5 1-1,-1 6 1,-2 0-18,-1 0 0,-3 0 1,1 0-30,-1 0 1,7 0 21,-1 0 0,8 2-130,-2 3 0,6-3 56,6 4 1,4-4-1,7-4 26,1-4 0,-1 3 0,-1-9 0,-3 0 35,-1 3 1,-6-7 0,4 4 0,-3-3 5,-3-3 0,4 1 0,-2-1 0,-2 1 10,-2 0 0,-4-1 0,-2 1 1,-4 1 14,-2 4 1,-1-1 0,-7 7 0,1 0-13,-1-2 1,-5 7 0,0-5 0,-1 4 8,-1 2 1,6 0-1,-4 0 1,3 0 15,3 0 0,-1 6 0,3 1-11,3 3 1,4-4-37,8 5 1,0-5 0,2 4-1,4-2-25,6-4 1,3 0 0,3-1 0,-1 3-17,1-2 0,5-2 1,0-2-1,0 0 29,3 0 1,-5-6-1,6 0 1,-2 1 26,-3-3 0,3 6 0,-2-4 0,-1 4 61,-3 2 1,4-6 0,1 0-30,-3 3 1,-2 1 0,-3 4 0,-3 1 71,-1 3 1,-6 2 0,6-2-76,1 6 0,-5 3 0,-2 3 0,-4-1-43,-2 0 1,6 1 0,-1-1 0,-1 1-17,-2-1 1,-2 1 0,0-1 0,0 1-45,0-1 1,2 1 0,2-1-1,2 1-31,-2-1 0,-2 0 1,0 1-223,3-1 1,-1-1-1,6-2 1,0-5 315,-1-1 0,-5-2 0,12 2 0,-7 1 0</inkml:trace>
  <inkml:trace contextRef="#ctx0" brushRef="#br0" timeOffset="1506">1537 385 7569,'0'-18'-466,"2"8"725,4 5-250,-4 3 0,6 4 1,-6 2-1,1 3 0,3 3 61,-2 4 0,4-5 1,-2 3-169,-2 2 1,0 1 0,-1 2 51,3 1 0,0-6-13,-6-1 1,0-5 9,0 6 47,0-8 0,0-4 0,0-12 8,0-4 1,6 5 0,0-1 1,-2-1 1,3-3-1,1-1 3,2-1 1,1 1-1,7 1 1,-1 3 2,1 1 0,-1 8 1,1-2 20,-1 4 0,1-4 1,-1 1-10,1 1 0,-7 2 0,1 4-8,1 4 1,1-3 0,0 9-19,-3 2 0,-5-1 0,4 1 1,-2-3 7,-5 3 1,-1 2-110,-2 1 0,-2 0 77,-3 1 1,1-8-1,-6-3 5,2 1 13,-5-6 0,11 4 14,-4-12 0,4-4 0,4-7-13,4-1 0,2 1 1,5 2-1,-1 1 4,1 2 1,3 1 0,1-7 0,1 3 38,-1 3 0,1-2 1,-1 7-1,1-1 1,-1 0-1,1 4 1,-1 2 272,1 2-253,-9 0 0,7 0 0,-5 2-4,5 4 1,-4 2 0,-3 5 0,1-1-26,0 2 0,-6-5 0,3 3-48,1 2 1,-6 1 0,6 1-1,-2-3-363,-1-1 1,3-1 0,-4 7 163,2-1 0,0-5 1,-4-2-1,3-2 218,7-5 0,-4 7 0,7-8 0,-5 6 0</inkml:trace>
  <inkml:trace contextRef="#ctx0" brushRef="#br0" timeOffset="2306">2672 437 7491,'10'-17'-254,"-4"-1"1,-4 1 398,-2-1 1,-2 7-55,-4-1 0,2 8 0,-7-2-19,-3 4 1,-2 4 0,-1 2-58,0 2 1,5 6 0,0-5 0,-1 1-44,-3 0 0,6 5 0,3-3 0,1 2 0,0-1 0,0 1 1,6 5-1,0 1-6,0-1 0,0-5 0,0 0-27,0 1 1,8 1 0,4-1-122,3-1 1,-3-8 0,-1 2 122,3-4 1,2-2-1,1-2 26,0-4 0,-1 2 1,-2-6-1,-5 1 84,-1-1 1,4 4 0,-7-5 197,-1-3 0,4-2 381,-2-1-431,0 7-176,-6 2 0,0 10 0,0 4 22,0 6 0,0-2 0,2 1-223,4 3 1,-3 1 41,9 3 0,0-1 89,5 1 0,-1-7 1,-3-1-1,-1-2-1,1-4 0,-3-2 1,2-2 71,1 0 0,3 0 0,1-2 4,1-4 0,-1-4 0,-1-7 1,-3-1-18,-1 1 0,-2-1 1,3 1-21,-1-1 1,-6-1 0,5-2 0,1-5 0,-2 1-6,-4 0 0,1-6 0,-1 2 0,-2-2 20,-2 2 0,-2-4 0,0 6 0,0-3 0,0 3 0,0 2 0,0 4 0,0 1 273,0 3-301,-8-1 1,-1 3 45,-9 3 1,6 4-130,1 8 103,7 0 0,-4 2 1,8 4-1,0 6 92,0 3 1,0 3 0,0-1 0,0 3-69,0 3 0,0-4 1,0 7-1,0-3-17,0 0 0,0 6 0,2-5 0,2-1 20,2 2 1,2-6-1,-5 5 1,5-5 17,2-1 1,0-1 0,3 1-1,-3-1 4,-2 0 1,5-1-1,-3-2 1,2-5-84,-1-1 1,1 4 0,3-5 0,-1 1-13,-2 0 0,-3 0 0,5-4 48,-2 1 0,-1 1 0,7-6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56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70 122 7266,'-8'-9'-336,"6"1"423,-6 8 0,3 2 39,-1 4-93,-8-4-1,12 13 1,-5-11-1,5 8 1,-2 1 0,-2 3-14,2 1 1,2 1-1,2-1-10,0 1 1,8-1-23,4 1 1,3-7 0,2-1 2,1-2 1,-6-2-1,-1-6 1,3 0 5,1 0 1,-3-6 0,0-2 0,1 0-185,3 0 4,1-5 160,-7 3-29,5-7 34,-5-1-20,0 9 78,-2-7-76,-8 14 12,0-13 67,7 13 1,-5-8 60,4 4-13,-4 4-39,-2-6 166,0 8-148,0 0 0,0 8 0,0 4 4,0 3 0,0-3 0,0 0-32,0 1 0,2 3-37,4 1 0,-2-5 1,7-2-73,3-3 0,1-1 1,1-4-1,-2 2-21,-3 2 1,1 0 46,5-6 14,-7 0 50,6-8-54,-15 6-6,15-14 16,-14 14-4,13-13 0,-13 11 0,4-8 0,-4-1 193,-2-3 51,8 7-199,-6-7-36,6 6 19,-8-7-15,0 7 1,-2-5-1,-2 3-15,-2-4 1,-8 7 21,3 3 9,3 4-369,-8 2 164,7 0-19,-1 0 104,-5 0 1,11 0 0,-6 2-396,2 4 512,2 3 0,-1 1 0,5 6 0,-6-7 0</inkml:trace>
  <inkml:trace contextRef="#ctx0" brushRef="#br0" timeOffset="231">716 192 7330,'-10'0'74,"1"0"-177,3 0-4,4 0 175,-6 8-17,8 2 0,0 1 11,0 1 1,0-6-1,0 6-378,0 1 137,0-5 1,0 7-1,2-3-503,4 4 682,-4-7 0,13 7 0,-5-7 0</inkml:trace>
  <inkml:trace contextRef="#ctx0" brushRef="#br0" timeOffset="416">716 18 7569,'-10'-8'-465,"3"6"339,-1-6 0,4 8-187,-8 0 179,9 8-201,-5-6 157,8 13 178,0-13 0,0 14 0,0-6 0</inkml:trace>
  <inkml:trace contextRef="#ctx0" brushRef="#br0" timeOffset="651">1013 35 7404,'8'18'148,"-6"-7"1,4 1-181,-5 1 1,1 3 0,2 1 94,2 1 1,0-1 0,-6 1 0,2-1-467,4 1 243,-4-1 1,5 1-1,-7-1-204,0 1 0,0-7 364,0 1 0,0 0 0,0 5 0</inkml:trace>
  <inkml:trace contextRef="#ctx0" brushRef="#br0" timeOffset="1335">873 192 7220,'-9'-2'108,"3"-3"-48,4 3-17,10-6 0,-5 8-73,9 0 0,0 0 0,5 0 0,1 0 23,-1 0 1,1 0 0,1 0 0,2 0 34,3 0 0,5 0 1,-6 0-1,0 0-159,3 0 0,-7 0 1,4 0-1,-3 0 42,-3 0 1,3 0 0,1 0 28,2 0 1,0 0 0,-5 0-1,-3-2 42,-3-4 0,-2 2 0,-6-7 249,1-3-52,1-2 1,-6-1-93,0 0 0,0 5-61,0 0 0,-2 8-38,-3-1 1,3 5 21,-4 5 1,4-1 0,2 8 3,0 1 1,0 3 0,0 1 0,0 1-6,0-1 0,0-5 0,0 0 0,0 1-37,0 3 1,0 1 0,0 1 0,0-1-46,0 1 0,0-1 12,0 1 1,0-7 0,0 1-31,0 1 83,0-5 34,0 0 0,0-22 39,0-3 1,0-4-1,0 3-59,0 1 0,6-1 0,1 1 0,1-1 14,0 1 0,6 5 1,-5 0-1,3 1 27,0 1 1,-3 0-1,5 7 1,-3-3 47,3 2 0,2 2 1,1 2-45,0 0 0,1 0 1,-1 0-1,1 0 51,-1 0 0,-5 2 0,0 2 1,1 4-12,3 1 0,-5-3 0,-1 6 1,0 1-68,-1 3 1,-3-5 0,4 1 0,-2 2-208,-4 1 1,-2 3 0,-2-1-40,0 1 0,-2-3 0,-2-1 0,-4-3-192,-2 3 1,4-4 413,-5 1 0,-1 1 0,-5 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7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35 297 7318,'-9'0'-963,"-5"-2"999,8-4 1,1 2-37,5-7 1,5-1 0,3-3 9,2 3 0,-4-2 0,3 7 0,1-1-11,0 0 0,1-3 0,7 3-3,-1-2 0,7 4 0,-1-3 0,-2 1 2,-1 4 0,3-4 0,2 0 1,0 1 10,1-1 0,3 2 0,-6 6 0,0-2 40,3-4 1,-7 4 0,6-4 0,-2 5-14,1 1 0,5 0 0,-6 0 0,0 0-4,3 0 0,-5 0 0,6 0 0,-2 0-45,-3 0 1,-1 5 0,0 1 0,3-2-3,-3-2 0,-2 0 0,-1 2 0,-1 2-11,1-2 0,-1-1 0,1 1-95,-1 2 0,1 2-83,-1-2-24,-7-4 135,-2 13 1,-10-13 92,-4 4 0,-4-4 0,-7-2 0</inkml:trace>
  <inkml:trace contextRef="#ctx0" brushRef="#br0" timeOffset="471">769 0 6323,'12'6'121,"-1"0"-87,3-2 1,-4 4 0,1-3 0,3-1-18,1-2 0,-3 4 0,0 2 0,1-1-18,3 1 0,-5 0 0,1-4 0,0 4-7,-3 1 1,7-3-6,-5 6 1,3-6 1,-2 5 1,-3-7 0,-5 4 73,2 0 1,-2-4-2,-10 7 1,2-7-1,-7 4-43,-3 0 0,0-4 1,1 5-1,1 1 3,-1 0 1,-3-5 0,-1 7-18,-1 2 1,1-1 0,1 1 0,3-3-39,1 3 1,6-4-1,-4 1-209,3 3 1,-5 2-205,6 1 446,0 0 0,14 1 0,2-1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22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0 106 7569,'0'-10'-865,"0"2"1016,0 8-119,0 0 0,6 8 14,0 4 1,0 3 0,-6 3 0,0-1 33,0 1-43,0-1 1,0 0 14,0 1-3,8-1-226,-6 9 218,5-7-20,-7 6 0,2-7-132,4-1 138,-4 8-52,6-5 0,-8 5-24,0-7 58,8-1-17,-7-7-77,7 5 78,-8-5 5,0 0 4,8 5-6,-6-13-9,6 6 2,-8 0-8,0-6 148,0 5-140,0-7 0,-2 0 0,-2-2-16,-2-3 0,0 1 1,4-6-1,-2 0-64,-1 1-9,-1-3 91,6-6 0,0 7 4,0-1 1,2 1 0,4-7-28,5 1 58,5-1-49,1 8-2,1-5 99,-1 13-88,1-14-1,-1 15 17,1-7 47,-1 0-53,0 6-3,9-6-49,-7 8 56,6 0-2,1 0 0,-7 0-1,6 0-5,0 0 5,-5 0 0,5 0-1,-8 0-9,1 0 29,-8 8 1,3-4 29,-7 8-69,8-1 1,-12 7-23,3-1 1,-3 1-125,-2-1 1,0 1 94,0-1 0,-2-5-137,-3-1 211,3 1 0,-14-2 0,6 5 0,-7-5 0</inkml:trace>
  <inkml:trace contextRef="#ctx0" brushRef="#br0" timeOffset="517">1066 368 7569,'-10'-8'-1451,"0"6"1579,4-4-48,-3-4 0,-1 9-101,2-7 83,1 8 0,5-8-23,-14 6 0,12-6 50,-7 8-15,7 0-29,-12 0 29,6 0-15,-7 0 1,0 0-75,-1 0 81,1 0-12,-9 0 30,7 0-30,-14 8-10,14-6 8,-14 14 25,13-7-37,-5 1 25,8 5-114,-1-5 99,1 8 2,7-9 17,-6 7-250,14-6 225,-5 7-6,-1 0 4,6-7-109,-6 6 0,10-9 104,4 5-60,-4 4 1,13-14 0,-3 5 22,4 1 0,1-6 0,1 4 1,-1-4-1,0-2 0,1-2 1,-1-2-1,1-4-3,-1-2 1,1 1-1,-1-5 1,1 3-28,-1-3 0,-5-2 0,-1-1 25,3 0 37,-6 7 1,1-4 41,-3 8-71,-4-7 6,6 11 13,-8-6 0,0 8-52,8 0 1,-6 2 0,5 2 0,-1 4-169,0 1 1,6-3 89,-6 6-139,7 0-14,-11-3 218,14 7-48,-14-14 38,13 5-26,-13 1 0,14-6 79,-5 4 0,5 4 0,1-1 0</inkml:trace>
  <inkml:trace contextRef="#ctx0" brushRef="#br0" timeOffset="867">1205 298 7569,'0'-10'-212,"8"2"0,-6 6 0,6-1 1,0-3 209,3 2 0,-1 2 17,2 2 0,-8 8 141,1 3-111,5-3-1,-8 8-23,6-7 13,-8 1 23,8 6-213,-7-7 192,7 9 8,0-1 12,-6 1-192,6-9 168,-1 7-5,-5-6 3,14-1 8,-14 7-32,13-14 13,-13 5-9,14-7 1,-12 0-14,7 0 207,-7 0-180,12 0-5,-7-7 10,9-3-5,-8-7 0,3 5 20,-7 0 17,8 1-29,-12-7 1,11 6-499,-7 1 210,0-1 1,0-5 91,-1-1 1,7 1 0,-6-1 163,-2 1 0,5-1 0,1 1 0</inkml:trace>
  <inkml:trace contextRef="#ctx0" brushRef="#br0" timeOffset="1083">1747 193 7569,'0'12'-68,"0"-1"1,0-5-125,0 6 301,0-1 0,0-1-172,0 6-43,0-7 212,0 1-436,0 6 113,0-14 195,0 13-355,0-13 96,0 14 52,0-15 229,0 7 0,8-8 0,1 0 0</inkml:trace>
  <inkml:trace contextRef="#ctx0" brushRef="#br0" timeOffset="1296">1747 36 7569,'-8'-18'-485,"6"9"-140,-6 1 390,8 8 202,0 0-230,0 8 263,0-6 0,-7 13 0,-3-5 0</inkml:trace>
  <inkml:trace contextRef="#ctx0" brushRef="#br0" timeOffset="1646">1869 176 7569,'10'0'-323,"-2"0"282,-8 0 17,7 7 1,-3-5-118,8 4 203,-1-4 42,-1 6-1,-2-6 1,0 5-95,-6 1 0,11-4-23,-7 8-92,0-1 181,-6 7 18,0-8-36,8 5 36,-6-5-86,5 0-128,-7 5 41,0-13 11,0 6 62,0 0-61,0-7 88,0 7-32,0-8 377,0 0-329,0-8-13,8-1 26,-6-1-160,14-5-64,-7 5 198,1-8-12,5 1-229,-5-1 217,8 1 6,-1-1-47,1 9 1,1-7-52,4 5 81,-3 3-52,-3 0 42,-1 0-28,-7 6 9,9-5 26,-1 7 0,-5 5 0,0 3 0,-1 2-9,-1 4-30,-2 1 1,-6 1-55,3-5 82,-3 5-38,6-7 0,-8 9-219,0-1 226,0 1 27,0-8 0,0 5-61,0-3 91,0-5 0,8 9 0,2-6 0</inkml:trace>
  <inkml:trace contextRef="#ctx0" brushRef="#br0" timeOffset="2263">2725 228 7503,'0'-18'-116,"0"1"1,0 5 0,0 1 0,-2-3 34,-4-1 0,-4-3 217,-7 1-223,-1 7 188,9 2-1,-7 0-38,6 7 0,1-7 0,-7 8-203,7 0 193,-9 8-46,8 1-128,-5 1 157,5 5 2,0-5-7,-5 8-13,13-1 1,-6 1 22,8-1-29,0 0-81,0 1 0,0-6 1,0-1-1,2 1-18,4-2 81,-4 5 1,13-13-1,-3 6-14,4 0 0,1-6 1,1 3-1,-1-3 2,0-2 0,1 0 1,-1-2-1,1-2 16,-1-1 0,-5-9 0,0 4 0,1-1 71,3-1 0,-5 6 1,-1-5 30,-2-3 0,0 6 237,-3 2-264,-3 4 1,4 4 0,-10 4-47,-2 6 0,1 3 0,5 3 0,0 1-138,0 5 1,0 1 0,0 6 0,0-2 101,0 2 0,0 2 1,2 2-1,1 0 24,3 0 1,0 2 0,-6 1 0,0 3-6,0-2 0,-2 4 0,-2-1 0,-2 1-9,3 0 0,-7-2 0,0-7 0,-1-1-20,-1-3 1,2 1 0,-3-8-1,1-2 28,-2-1 0,-1-3 1,-3-1 45,1-5 1,-1-3-1,1-8 312,0 0 0,1-8 0,4-5 0,7-7-225,3-3 0,2-8 1,0 4-1,0-4-205,0-4 1,7 4 0,7-12 0,5 2 46,5 1 0,7-7 0,-2 4 0,4 1-373,2-1 0,5-4 1,3 7 389,2 1 0,1 2 0,7 2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26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53 6677,'-17'0'119,"7"0"0,10-2-108,12-4 1,3-2 0,2-3 3,1 5 1,-1-2 0,1 2-8,-1 3 1,-5 1-1,0 2-18,1 0 0,3 0 1,1 0 9,1 0 1,-1 5 0,1 3 0,-3 2-3,-3 3 1,1-3-1,-5 2 1,0 1-33,0 3 0,-1 1 1,-3 1-46,2-1 0,0 1 78,-6-1-12,0 1 1,0-7 0,0 1-14,0 2 1,-2-5 35,-4 3 1,2-8 0,-7 2 18,-3-4 0,4-2 14,-1 0 0,7-2 1,-2-4-8,4-6 0,2 2 1,0-1-23,0-3 0,0 5 0,2-1 0,2 0-17,2 0 1,5 5 0,-3-5 0,2 0-4,3 0 1,-3 5 0,2-5 9,1 2 1,3-3 0,1 3-7,1-2 0,-1 6 0,1-2 4,-1 4 1,1 2 0,-1 0 24,1 0 0,-1 0 0,0 0 29,1 0 1,-1 2-1,1 2-44,-1 2 1,-5 6-1,-2-4 1,-1-1 12,1 1 0,-4 6 0,4-3-109,-3 5 0,-1-5 1,-6 1-46,0 2 1,0-5 54,0 3 1,-2-2 43,-4 1 0,3-3 0,-9-8 146,-2 0 0,5 0 0,-3 0-80,-2 0 0,7-2 0,1-4-14,4-5 1,2 1 0,0-2-44,0-1 0,8-3 1,3-1-1,5-1-2,1 1 0,7 5 0,-1 1 0,-2-1 12,-1 2 0,-3-3 1,1 7-1,-1 2 33,0 2 1,-5 2 0,0 0 0,1 0 3,3 0 0,1 0 0,-1 2-20,-5 4 1,5 2-1,-6 5 1,1-3-67,1-2 0,-8 5 0,2-1 0,-4 3 12,-2 3 0,0-1 0,0 1-101,0-1 1,0 1-1,-2-1-176,-4 1 325,4-9 0,-14 7 0,7-7 0</inkml:trace>
  <inkml:trace contextRef="#ctx0" brushRef="#br0" timeOffset="426">1163 193 7569,'18'0'-204,"-1"0"1,1-6-1,-1 0 1,1 2 0,-1 2-1,0 0 157,1-4 0,-1 5 0,1-7 96,-1 0 0,-5 4-29,0-8 1,-9 1 35,3-7 1,-4 7 93,-2-1 1,-2 6-88,-4-5 0,-3 1 1,-9-2 1,1 6 1,-1 5-1,1 1 11,-1 0 0,1 1 0,0 5-23,-1 6 1,3 3 0,1 3-46,2-1 0,3 1 1,-3-1-19,6 1 1,4-1 0,2 1 0,0-1 5,0 1 1,6-1 0,2-1 0,0-3-158,-1-1 0,7-6 0,-2 3-53,3-1 1,8 4 0,3-6-341,1-3 554,-6-1 0,4-2 0,-7 0 0</inkml:trace>
  <inkml:trace contextRef="#ctx0" brushRef="#br0" timeOffset="900">1792 140 7569,'0'-11'-390,"0"-1"1,-2 2 344,-4-1 1,2-3 0,-7 8 110,-3 2 1,-1 2 0,-3 2 22,1 0 0,-1 0 0,3 2-26,3 4 0,-4-2 0,5 8-71,-5 1 1,5 3-1,1 1 9,2 1 0,2-1 1,6 1-15,0-1 0,2 1-57,4-1 1,4-5 0,7-3 27,1-1 0,-1-2 1,1-6-1,-1 0-12,1 0 1,-1-2 0,1-2 0,-3-4 35,-3-1 1,1 3 0,-5-6 23,2-1 0,-6-3 0,3 1 150,1 3 0,-6-4 89,4 5-83,-4 3-147,-2 0 0,0 10 1,0 4-96,0 6 1,0-3 0,0 3-80,0 2 1,0 1-125,0 3 1,6-1-87,-1 1 369,9-9 0,-4-1 0,7-8 0</inkml:trace>
  <inkml:trace contextRef="#ctx0" brushRef="#br0" timeOffset="1418">1984 123 7414,'0'-12'-388,"0"1"0,2 7 376,4-2 0,3 4 34,9 2 0,-8 2 0,-3 2 44,1 2 0,-6 7 0,6-3-8,0 0 1,-6-1-40,3-3 0,-3 4-136,-2 7 124,0-7 64,0-2-58,0-8 0,0-8-22,0-4 1,0-3 0,0-3-42,0 1 0,2-1 1,2 1-12,2-1 0,6 7 0,-5-1-10,3-1 0,2 3 0,5 0 44,1 2 1,-1 3 0,1 5 54,-1 0 1,1 0 0,-1 0 11,0 0 0,1 5 0,-3 3 1,-1 2 53,-2 3 1,-8-3 0,3 2 0,-1 1-55,0 3 1,2 1 0,-4 1-18,1-1 0,1 1 0,-6-1 0,-2-1-74,-4-5 1,3 5 0,-9-4-87,-2 3 1,1-3-1,-1-3 1,3-1-168,-3-4 1,4-2 303,-1-2 0,-1 8 0,-5 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0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88 175 7569,'0'10'-1591,"-6"0"1364,1-5 227,-9-3 0,12 6 350,-6-8-145,1 0 14,5 0-174,-6 8-62,0-6 69,6 6 0,-6-8-12,8 0 23,-7 0 12,5 0 33,-6 0-58,8 0 28,0-8-199,0 6 160,0-14-62,0 14-16,8-5 80,1-1-56,9 6 1,-1-6-23,1 8 58,-8 0-14,5 0 1,-5 0-17,7 0 25,1 0-60,-9 0 0,5 2 36,-8 4 9,7-4-98,-11 6 94,14-1-2,-14-5-54,6 14 1,-8-12 0,0 7 55,0 3 1,-2 0 0,-4-1 34,-6-1-50,4-1 1,-7 1 15,3 0 0,-3-3-17,-3 3 2,1 4 213,7-15-202,-5 7 17,13 0 202,-14-6-193,14 6-5,-6-8 18,8 7-82,0-5 73,-7 6-4,5-8 105,-6 0-89,8 0-6,0 8 2,8-6-6,-6 6 5,13-8 3,-5 0 167,0 0-168,5 0-1,-5 0-5,7 0 8,1 0 10,-1 0-4,1 0-159,-1 0 158,1 0-4,-1-8 6,-7 6-185,5-6-14,-5 8 180,0 0-27,5 0 22,-5 0-41,0 0-278,5 0-50,-13 0 1,8 0 350,-4 0 0,-4-8 0,3-3 0,3-5 0,-2-1 0,0-1 0,-6 1 0</inkml:trace>
  <inkml:trace contextRef="#ctx0" brushRef="#br0" timeOffset="457">577 123 7569,'10'0'-1244,"-2"-8"1379,-8 6 0,-2-8-31,-4 5 0,2 3 31,-8-4-104,9 4 1,-7 2-2,4 0 0,2 0 1,-6 2 67,3 4-249,-7 3 172,12 1 0,-6 6-18,8-5 0,0-1 0,0 1-31,0 3 0,2 0 0,2-1 6,2-1 1,8-8-1,-3 2 4,5-4 0,-5 3 0,1 1 0,2-2 16,1-2 0,-3-2 0,0 0 1,1 0 1,3 0 0,1 0 0,1 0 105,-9 0-104,7 0-1,-14 0 7,13 8-7,-13-6 8,6 5-12,0 1 1,-6-4-6,3 8-28,-3-1 1,-2 1 0,0 0 27,0 1 0,-5-3 0,-3 0 0,-2-3-24,-3-3 0,3 0 1,-2 0-23,-1 2 44,-3 0 1,-1 0 0,-1-1 0,1-1-89,-1-2 0,1-2 0,-1 0-480,1 0 579,-1 0 0,9 0 0,-5-2 0,8-4 0,-1-1 0,3-7 0,-2 2 0,0 1 0,6-7 0</inkml:trace>
  <inkml:trace contextRef="#ctx0" brushRef="#br0" timeOffset="675">560 88 7569,'10'-8'0,"5"6"-107,-13-6 0,8 3-92,-4-1 1,-3 0 71,9 6 0,0 0 35,5 0 1,-5 0 0,-1 0-112,3 0 1,2 0 182,1 0 0,0 0 20,1 0 0,-1-8 0,1-2 0</inkml:trace>
  <inkml:trace contextRef="#ctx0" brushRef="#br0" timeOffset="1306">1066 18 6287,'-17'-10'-527,"-1"4"527,1 4 582,7 2-131,-5 0-389,5 0 0,-6 2 0,3 2 1,3 4-81,2 2 1,3 1 0,5 7-23,0-1 0,7-5 0,5 0 141,4 1-151,1 3-90,0-7 80,1 7 33,-1-14-5,-7 13 0,6-5-52,-5 8 65,5-9 10,1 7-67,-7-14 61,-2 13-4,-1-5-20,-5 0 22,6 5 1,-8-11 17,0 8 0,0-6-22,0 5 0,-2-7-28,-4 2 166,4-4-129,-5-2 3,-1 0 55,-2 0 0,-1 0-45,-1 0 1,2-8-22,-1-4 0,3 3 1,10-1-21,4 2 0,3-3 1,9 5 27,-1 2 1,1-4 0,-1 2 0,1 2 11,-1 3 1,-3 1 0,1 0-17,5 0 172,1 0-159,-4 0-1,-7-8 12,6 6 155,-7-6-147,1 8-7,-2-8 13,0 6 9,-6-5 4,13-1 64,-13-2 0,6-2 0,-8 1-19,0-3 0,0 5-44,0-3 0,-8 6 0,-4-6 0,-3 9 29,-3-3-28,1 4 1,5 4-26,1 4 0,1 3 0,-2 9-16,6-1 1,4 1-1,2-1 22,0 1 0,0-9-8,0 7-103,0-6-240,0-1 319,8 7-61,-6-14-138,14 13 164,-7-13-256,1 6 100,6-8 77,-7 8 1,3-6 127,0 3 0,-8-3 0,11-2 0,-11 0 0,8 0 0,-1-7 0,7-3 0</inkml:trace>
  <inkml:trace contextRef="#ctx0" brushRef="#br0" timeOffset="1608">1555 158 6152,'-11'0'347,"-1"0"0,0 0-190,-5 0 0,-1 7-92,1 5 1,5 2 0,3-1 0,1-1 99,4 1-243,2-5 0,2 8 131,0-7 10,0 1-156,0 6 165,0-14-43,0 13 1,2-13-1,2 6 2,2 0-167,7-6 61,-11 5 0,14-7 34,-5 0 0,5 0 1,1 0-1,1 0-217,-1 0 0,-5 0 0,0 0-291,1 0 454,-5 0 95,0 0 0,-8-7 0,0-3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29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7485,'0'-9'-501,"0"1"509,0 8 355,0 0-333,0 8 1,0 1-1,0 9 1,0-1-42,0 1 0,0-1 1,0 1-1,0-1-86,0 0 1,0 1 0,0-1-1,0 1-105,0-1-116,0 1 180,0-1 1,6 1 22,-1-1 1,3-5 0,-4-1 114,2 3 0,0-6 0,2 0 0,1-8 0</inkml:trace>
  <inkml:trace contextRef="#ctx0" brushRef="#br0" timeOffset="250">158 280 6215,'0'-17'298,"0"7"-943,0 2 645,0 8 0,-8 0 0,-1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8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158 314 7339,'-18'0'-613,"1"0"1,-1 0 792,1 0 0,5 0 0,1 0-56,-3 0 1,4 0-1,1 2 0,1 4 0,0-2 1,4 8-127,-1 1 1,-1-3-1,8 2-37,3 1 1,7 1-1,9-3-37,3-5 0,-1-2 1,-6 0-1,3 2 5,3-2 0,-3-2 1,5-4-1,-2-2 46,0-2 0,1-6 0,-7 5 1,-1-3 30,-5-4 0,3 5 0,-8-3 11,-2-2 1,-2 5 23,-2-3-43,-8 0 0,-2 3 0,-7 3 1,-3 4-6,-3 2 0,4 0 1,-7 0-1,3 0-58,0 0 0,-6 0 0,5 0 0,3 2-51,2 4 1,7-4 0,2 5 115,2 1 0,-5-6 0,3 6 0</inkml:trace>
  <inkml:trace contextRef="#ctx0" brushRef="#br0" timeOffset="483">699 17 7569,'-7'-9'-405,"5"1"1,-14 8 410,4 0 1,3 0 0,-3 0-1,0 2 32,3 4 0,-7-2 1,6 7-1,-1 3-1,-1 1 1,8 3 0,-3-1 0,1 1-20,0-1 1,0 1-1,6 1 1,0 2-9,0 3 1,0 1 0,0-4 0,0 3-43,0-3 0,0 4 0,2-2 0,2 1 2,2 1 1,1-6 0,-3 5-1,2-5 3,-2-1 1,0 5-1,0 0 1,2-2 6,-2-1 1,-3-3 0,-1 1 15,0-1 1,0 1 0,0-1-1,-1-1 12,-5-5 1,2 5-1,-8-6 2,-1-1 1,3 5 0,-2-8-1,-1 0-15,-3 1 1,5-5 0,-1 4-1,-2-4-25,-1-2 1,3 0 0,0 0 0,-1 0-101,-3 0 0,5 0 0,-1 0-249,-1 0 379,5-8 0,-8-1 0,7-9 0</inkml:trace>
  <inkml:trace contextRef="#ctx0" brushRef="#br0" timeOffset="880">385 367 6544,'12'9'246,"-1"-3"-183,3-4 1,1-2 0,3 0 0,-1 0 2,1 0 1,1 0 0,2 0-1,3 0-24,-3 0 0,4 0 0,1 0 0,-1 0-12,0 0 0,-2 0 0,-5 0-41,-1 0 0,1-2-109,-1-4 188,-7 5-166,-2-7-791,-8 8 889,0 0 0,0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7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6553,'0'18'358,"1"-1"-344,5 0 0,-4 7 1,4-1-1,-4-2-71,-2-1 1,2-3-1,2 1-132,2-1 0,-1 1 0,-5-1 29,0 1 0,0-7 160,0 1 0,-7-8 0,-3 3 0</inkml:trace>
  <inkml:trace contextRef="#ctx0" brushRef="#br0" timeOffset="388">0 70 7569,'18'-17'-225,"-1"0"1,0 7 0,1 2 0,1 2 218,5 0 1,1 1-1,4 5 1,-6 0 59,-3 0 0,-3 0 0,1 0 0,-1 2-7,0 3 0,-5-1 1,0 6-1,1 0-10,3-1 1,1-3 0,1 6-35,-1 1 1,1 3-1,-3 1-22,-3 1 1,-2-1-1,-7 1 1,3-1-20,-2 1 0,-4-1 0,-4 1 29,-2-1 0,-7-1 0,1-3 0,-3-1 32,-3 1 1,1-3-1,-1 2 1,1-1 47,-1-1 0,-5 4 1,0-8-6,2-3 1,-5 5-1,3-2 1,2-2-1,1-2 20,3-2 1,-1 0 0,1 0 35,-1 0 0,7 0-241,-1 0 1,8-2-43,-2-4 1,4 2 0,4-6 160,4 3 0,4-7 0,7 4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7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70 7380,'0'12'-1005,"0"-1"1359,0-7-203,0 4 0,6-10-122,0-4 0,0 2 0,-6-7-40,0-3 1,0 5 0,0-3 20,0-2 0,0 5 1,-2-1-75,-4 2 0,-4 2 0,-7 6 58,-1 0 0,-5 0 1,0 0-1,0 2 23,-3 4 0,5-2 1,-6 6-1,0-1 4,-1 1 0,7 0 0,-2 3 0,5-1-16,7 2 1,-3-5 0,8 3 0,2 2 0,3 1 1,2 3-24,5-1 0,4-5 0,7-3 0,1-1-2,-1-4 1,7-2 0,-1 0 0,0 2 14,2 2 0,-3-1 0,5-5 0,-2 0 5,-3 0 1,-3 0 0,0 0 0,3 0-1,1 0 0,0 0 0,-5 0-2,-1 0 0,1 0 1,-1 2-37,1 4 0,-3-2 0,-1 8-19,-3 1 0,-7-3 0,2 2 3,-4 1 1,-2 3 0,0 1 0,0 1 59,0-1 0,-8-1 0,-3-3 37,-5-1 1,-1-6 0,-1 3 0,1-1 1,-1-4 0,1 4 0,-3-2 1,-1-3 8,-2-1 0,-3-2 0,5 2 0,-4 2-18,-2 2 0,5 0 0,-3-6 1,2 0 40,0 0 1,-1 0 0,7 0-77,-1 0 0,7 0-585,-1 0 391,8 0 0,4 0 0,12 0 0,3 0 192,3 0 0,-1-8 0,1-2 0</inkml:trace>
  <inkml:trace contextRef="#ctx0" brushRef="#br0" timeOffset="224">717 297 7451,'9'0'17,"-3"0"-376,-12 0 1,-1 2-339,-5 4 697,-4-4 0,14 13 0,-5-5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5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228 305 6347,'-18'-8'-33,"1"6"133,-1-4 0,1 5 1,-1 1-1,1 0 0,-1 5 1,1 3-36,-1 2 1,7-4 0,-1 5-37,-1 3 0,5-4 1,0 1-24,0 3 0,6 1 16,-4 3 0,5-1-7,1 1 1,0-7 0,1-1-13,5-2 0,-2-2 0,8-6-6,1 0 0,3 0 0,1-2-16,1-4 1,-7 2 0,-1-8 0,0 1-12,0 1 1,-1-6 133,3 5-92,3-5 1,-13 5-1,6-1 163,0-2-60,-6 7 1,8-1-97,-5 8 0,-1 0 0,6 2-79,-2 4 0,3-2 0,-3 7-35,2 3 1,-4 1 0,5 3-135,3-1 0,1 1 0,3-3 229,-1-3 0,1 3 0,-1-5 0</inkml:trace>
  <inkml:trace contextRef="#ctx0" brushRef="#br0" timeOffset="432">507 375 6975,'17'0'52,"-5"0"1,-2 2 0,0 2-28,-1 1 0,-3 7 0,4-4-91,-3 2 0,5 1 21,-6 7 1,0-7 35,-6 1 0,0-6 106,0 5-50,0-7 0,0-4-80,0-11 1,0-5-1,0-1-3,0-1 0,8 1 0,3-3 0,5 1 15,1 2 1,-5-5 0,-1 11 0,3-3 92,2 2 1,1-1 0,0 7 0,1 2-25,-1 2 1,1 2-1,-1 0 1,1 2-57,-1 4 1,1-2 0,-1 7 0,1 3-30,-1 1 0,-5-3 0,-3 0 1,1 1 0,0 3 0,-6 1 0,4-1 0,-3-3-159,1-1 0,0 0 0,-6 5-30,0 1 1,0-7 224,0 1 0,8 0 0,1 5 0</inkml:trace>
  <inkml:trace contextRef="#ctx0" brushRef="#br0" timeOffset="959">1433 375 7569,'-6'-12'-85,"-2"3"0,-2 1 0,-1 2 1,-1 0-1,0 0 50,-1 2 1,-3 2 0,-1 2 118,-1 0 0,1 0 1,-3 0-1,-1 0-55,-2 0 0,0 8 1,5 4-1,1 1 4,-1-1 1,3 4 0,1-5 0,4 7-95,3 5 1,1-4-1,6 5-24,0-5 1,8-3 0,3-3-1,5-3 47,1-2 1,1-3 0,-1-5 0,1 0 8,-1 0 1,6 0 0,1 0 0,-3-1 11,-2-5 1,-1 2 0,-1-8 0,1-1 15,-1-3 1,-5-1 0,-2-1 0,-1 1 6,1-1 1,-6-1 0,2-3 0,-4-3-20,-2-2 1,0 4 0,0-4 0,0-1 2,0 1 0,-6 4 0,-2-4 0,-2 0 19,-3 0 0,3 5 0,0-1 0,1 3 123,-1 3 1,6 5 147,-2 1-211,4-1 1,2 4 0,0 8-19,0 10 1,0 6 0,2 3 0,2 4 27,2 6 0,6 4 0,-5 0 1,1-2-19,0-2 1,0 1 0,-5 5 0,3-2-73,-2-4 0,4 4 0,-2-6-388,-2 0 293,5 6 0,-5-12 0,6 6-366,-2-1 0,-2-3 472,-6-6 0,7 1 0,3-1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1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53 7569,'-17'0'0,"5"0"-593,0 0 464,8 0 1,-11 0 0,5 2 47,0 4 0,-5-4 0,3 4 117,-3-4 1,-1-1 0,3 3-1,1 2 10,-2-2 1,5 0-1,-3 2-17,-1 5 0,3-3 0,0 0 1,0 0 25,1 3 1,3-1 0,-4 2-17,2 1 1,3 3 0,3 1-13,-4 1 0,4-1 1,-4 1 4,4-1 0,4-5 0,4-1-7,6 3 1,1-4-1,1-1 1,-3-1-18,3-4 1,1-2 0,3 0 0,-1 2-20,1 2 1,1-1 0,3-5 0,1 0-1,-2 0 1,4-5-1,-1-3 1,-1 0 2,2 0 0,-5-5 0,3 1 1,-4-1-9,-1 1 1,-1-4 0,1 5-1,-3-5 14,-3-1 1,2-1-1,-9 1 6,-1-1 1,-2 1 0,-2-1 0,0 1 25,0-1 1,-2 7 0,-4-1 0,-5 1-30,-5 1 1,-1-6-1,-1 7 1,1-1-16,-1 4 1,1-2 0,-2 2 0,-3 3-92,-1 1 0,0 2 0,3 0 0,-1 0-30,-2 0 1,-1 5 0,5 3 0,-2 2-22,-3 4 1,7-5 155,5 3 0,0 0 0,-5 5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2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7569,'-10'0'-526,"1"0"908,3 0 41,4 0-403,-6 0 17,8 0-1028,0 0 164,0-8 827,0 6 0,0-14 0,0 7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5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6558,'12'-15'26,"0"3"0,-3 2 1,5 6-1,-2-1-30,1 1 1,-3 0 0,2 0 0,1-2 13,3 2 0,1 2 0,1 2 0,-1 0 4,1 0 1,-1 2 0,1 2 0,-1 4-11,0 2 1,-5-5-1,0 7 1,-1 2-30,-1 1 1,4-3 0,-9-1 17,-1 3 1,-2 1 0,-2 3 17,0-1 0,-2-1 1,-3-2-1,-7-5-4,-4-1 1,-1 4 0,-2-5 0,-3 1 4,-1 0 1,0 4-1,5-7 1,1-1-58,-1-2 1,3 0 0,1 2-374,2 2 27,1 0 391,1-6 0,2-8 0,8-2 0</inkml:trace>
  <inkml:trace contextRef="#ctx0" brushRef="#br0" timeOffset="310">455 18 7408,'-2'-10'-976,"-4"4"921,-6 4 1,2 2 0,-1 0 125,-3 0 1,5 0-8,-3 0 1,0 8 0,-3 4 10,3 3 0,-2 3-1,9-1-41,-9 1 0,12-1 1,-4 0-14,4 1 1,2-1-1,0 1-30,0-1 1,2-1 0,2-3-1,4-3-52,2-2 1,1 4-1,7-5 1,-1 1-145,1 0 1,-1-2-1,1-6 206,-1 0 0,8 7 0,2 3 0</inkml:trace>
  <inkml:trace contextRef="#ctx0" brushRef="#br0" timeOffset="866">594 262 6266,'2'-15'1,"4"3"33,6 6 1,-3 4 0,3 2 0,2 0 9,1 0 0,3 0 0,-1 0-4,1 0 1,-1 0 0,0 0-18,1 0 1,-1 6 0,-1 2-88,-4 2 1,1 1-1,-7 7 51,-2-1 1,-4 1 0,-6-1 5,-6 1 1,-3-1-1,-3-2 1,1-1 26,-1-2 1,1-6 0,0 3-1,-1-1 52,1-4 1,-1-2 70,1-2-43,-1 0-189,9 0 1,9 0-1,11 0 67,5 0 0,1-6 1,1 0-1,-1 2-3,1 2 0,-1 2 0,0 0 0,1 0 26,-1 0 1,-5 6 0,-2 2 0,-1 0 20,1-1 0,-6 7 0,4-4 0,-2 1-16,-1 1 1,1 0 0,-6 5-8,0 1 0,-2-3 1,-2-1-1,-3-3 84,-3 3 0,-2-4 0,-5-1 0,-1-1-27,1-4 0,-6 4 0,-1-2 0,1-3-15,-2-1 0,5-2 1,-5 0-44,0 0 1,0 0 0,-4 0-178,5 0 0,11-5 1,3-3 178,2-2 0,-5-2 0,3-5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3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53 7485,'12'-6'-311,"-1"0"0,-7-7 191,2 1 154,-4 4 1,-4 0 0,-4 8 54,-5 0 0,-5 0 0,-1 2-57,-1 4 0,1-2 0,-1 6 1,1 0-21,-1-1 1,3 3 0,1 3 0,2-1-17,-1-2 1,-1-1-1,1 7 1,3-1 23,2 1 0,1-1 0,3 1 0,-2-1-3,2 1 0,2 5 0,2 0 1,0-2-35,0-1 1,0-9 0,0 1 0,2 2-39,4 1 0,-2 1 0,5-3 1,1-3 17,0-2 0,1 3 1,7-5 24,-1-2 0,-5-2 1,0-2-1,1 0-7,3 0 0,1 0 0,-1-2 0,-3-2 2,-1-2 0,0-7 45,5 1 1,-7-3 0,-4-3 42,-5 1 1,-1 5 0,-1 2-16,-5 3 1,-4-5 0,-7 6-25,-1 2 0,1 2 0,-1 2 0,1 0-116,-1 0 0,-5 2 0,0 2 0,3 4-57,7 2 0,-3-1 1,5 5-1,-3-2-487,2 1 628,5 3 0,7 1 0,0 1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5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8244,'-12'10'-1476,"2"-2"1476,2 0 0,3-7 0,5 7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7569,'-18'0'-122,"1"0"0,5 0 1,1 0-1,-3 0 1,-1 0-1,-3 0 236,1 0 0,-1 2 0,1 2-90,-1 2 0,1 6 0,1-5 0,3 1 61,1 0 1,8 6-119,-2-3 0,4 5 15,2 1 1,2-7 0,2-2 0,4-3 23,2 1 1,1 0 0,9-6-1,1 0-4,2 0 1,1 6 0,-7 0 0,1 0-1,-1 1 1,-5-3-1,-1 6 1,1 0-26,-2-1 1,3-3 0,-7 6-64,-2 1 1,4 3 57,-2 1 0,-3-1 63,-8-5-48,-5 5 0,-8-14 0,1 4 3,0-4 1,-3-2 0,-1 0 1,-3 0 0,1 0 1,6 0-1,-1 0-139,1 0 1,5 0-58,1 0 0,7-2 0,-2-4 204,4-6 0,2-3 0,0-3 0</inkml:trace>
  <inkml:trace contextRef="#ctx0" brushRef="#br0" timeOffset="531">332 158 7569,'18'0'-122,"-1"0"-32,1 0 1,-1 0-1,1 0 1,-1 0 176,0 0 1,1 0 0,-1-2 0,1-2-44,-1-2 0,1 0 0,-1 6 42,1 0 1,-1-6 0,1 0-91,-1 3 0,1-5 47,-1 2 1,1-6 0,-3 5 73,-3-3 1,1 4 59,-7-6 1,0 7-58,-6-7 0,0 6-36,0-6 1,-2 9-80,-4-3 0,-4 4 15,-7 2 1,0 0 0,-1 0 29,1 0 1,-1 0 0,1 2 0,-1 2-2,1 1 1,-1 3 0,1-4-1,-1 4 80,1 2 1,5-1 0,3 5-1,-1-4-45,0-3 0,6 7 1,-2-2-1,4 3-13,2 3 1,0-7 0,0 1 37,0 1 0,2 3 3,4 1 0,2-5 1,6-2 6,-3-3 0,1-1 0,5-6-14,1 0 1,-1 2-1,1 2-37,-1 2 1,1 0 0,-1-6-206,1 0 1,-1 0 107,1 0 0,-7 0-754,1 0 847,-1 0 0,7-8 0,-1-2 0</inkml:trace>
  <inkml:trace contextRef="#ctx0" brushRef="#br0" timeOffset="1074">1240 0 6810,'-17'0'120,"-1"0"-11,1 0 0,5 0-92,1 0 0,-1 0 0,-5 0 18,-1 0 0,1 2 0,-1 2-72,1 2 64,-1 0 0,7 0 0,-1 1 0,-2 1 14,-1 0 1,3 4-1,1-5-30,-3 3 0,0 2 1,1 3-1,3-1 2,2-3 1,3-5 0,5 6-16,0 1 0,0 3 0,0 1 36,0 1 0,0-6-1,0-1 0,1-1 0,5 2 36,6-7 1,-2 3-1,1-2-59,3-2 1,-4-2 0,-1 0-59,-1 4 68,6-5 1,-5 7-1,9-8-8,-1 0 1,1 0 0,-1 0-127,1 0 1,-1 0-167,1 0-315,-1 0-47,1 0 209,-9 0 433,-1 0 0,-16-8 0,-1-1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2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6382,'0'18'137,"0"-1"1,-2 1 0,-2-1-89,-2 0 1,0-5-1,6 0 1,0 1-17,0 3 0,0-5 0,0 1-3,0 2 0,0 1-1,0 3 1,2-7 0,4-1 0,6-2 1,-2-2-1,1-6 1,3 0-25,1 0 0,3 0 1,1 0-1,3 0 5,1 0 1,0-6-1,-5 0 1,-1 2 4,1 2 1,-1 0-1,2-2-77,5-1 1,-5-1-1,4 6 1,-3 0-147,-3 0 1,-5 0 0,0 0-164,1 0 1,-5 2 369,-2 3 0,3-3 0,1 6 0</inkml:trace>
  <inkml:trace contextRef="#ctx0" brushRef="#br0" timeOffset="284">297 35 6319,'-9'0'1180,"1"8"-1189,8 3 1,0 5 0,0 1-1,0 1 22,0-1 1,0 1-1,0-1 1,0 3-86,0 3 0,2-4 1,2 5-54,2-5 1,-1-1 0,-5-1 0,2-1-160,4-5 0,-4 5 284,4-5 0,4 5 0,-1 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9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0 106 7569,'10'-2'-379,"-4"-4"170,-4 4 282,-2-6 1,0 6 194,0-4 2,0 4-276,0-5 106,0 7-19,0 0 0,5 2-49,1 3 1,0 5 0,-4 8 0,2-1-29,2 0 1,0 7 0,-5-1 0,3-2-1,2-1 0,0 3 0,-4 0 0,2-1-54,2-3 0,1 4 0,-3 1 14,2-3 0,6-2 1,-4-3-1,-1-2-18,1-3 0,0-5-3,-2 6 1,1-7 46,5 7 0,-2-8 25,-4 2 11,-5-4 0,7-4 0,-6-2-16,4-2 1,-4-7 0,6 3 0,-2-2-10,-1 1 1,7-1 0,-4-6 0,1 1-23,5 0 0,2-1 1,1 1-1,1-1-12,-1 1 0,0 5 1,1 0-1,-1 1 17,1 1 0,-1-4 1,1 9-1,-1 1 16,1 2 0,-1 2 0,1 0 0,-1 0-3,1 0 1,5 2 0,0 4 0,-2 5-4,-1 5 0,-3-5 0,1 1 0,-1 2 5,1 1 1,1 3 0,2-1-1,3-1 8,-3-5 1,-1 5-1,-1-7 1,2 1 14,3-4 1,-1 2 0,-6-2 0,1-3 5,-1-1 0,-5-2 0,0 0 0,1 0-10,3 0 1,-5-5-1,1-3 1,0-2 20,-3-3 1,5-3-1,-8-1 1,-2-1 36,-3 1 1,-1-1 0,0-1 0,0-3-40,0-1 0,-1-6 0,-5 6 0,-6-1-4,-3-1 0,-3 6 1,1-6-1,-1 3-72,1 5 1,-3-5-1,-1 11 1,-2-3-130,1 3 1,3 3-1,1 8 1,1 0-219,0 0 0,-1 0 0,1 0-201,-1 0 587,1 0 0,7 8 0,2 1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9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 7569,'0'-18'-491,"0"7"0,2 1 556,4 2 1,-4 1 8,4 1-22,-4 4 1,0 2 0,2 11-12,1 5 0,3 1 0,-4 1 0,2-1-43,-2 1 1,4-1 0,-3 1 0,1-1-17,2 1 0,-6 5 1,4 0-1,-4-1 19,-2-3 1,0-2-1,0 1 1,0-1-45,0 1 0,0-1 0,0 1 0,0-1 23,0 1 1,0-7 0,0 1-16,0 2 119,0-7-9,-8 1 0,0-10 0,-3-4-59,5-5 1,4 1 0,2-2 0,0-1-15,0-3 1,8-1 0,3-1-1,5 1-6,1-1 1,1 7 0,-1-1 0,2-1 22,5-3 1,-5 4 0,6 3 0,-1 1 1,-1 4 0,0 2 0,-5 2 1,-1 0 27,1 0 1,-1 2 0,1 2 0,-3 4-49,-3 1 1,3 3 0,-5 5-17,0 1 0,-1-1 1,-5 1-154,2-1 0,0 1 0,-6-1-2,0 1 0,-6-1-112,0 1 0,0-1 282,6 1 0,8-9 0,2-1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1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7246,'0'-10'-741,"0"4"863,0 12 1,2 4-80,3 7 0,-3 1-32,4-1 0,-4 1-66,-2-1 1,2 0-21,4 1 73,-4-8 0,8-3-5,-5-7 1,-3-2-1,6-1 106,0-3 0,-4-8-53,7 3 1,1-5-1,5-1-33,1-1 1,-1 1 0,1 1-35,-1 4 1,-5 3-1,0 5 18,1-2 0,3 0 0,1 6 5,1 0 1,-1 0 0,1 0-1,-1 0 8,1 0 0,-1 2 0,0 2 1,1 2 1,-1 7 0,-1-1-21,-4 4 0,1-5 0,-7 1 10,-2 2 0,4-5 0,-3 3-14,-1 1 0,-4-5 0,-4 0 1,-3-2 11,-3 0 0,-2-1 1,-5-5-1,1 2 4,5 4 0,-5-4 0,4 4 0,-3-4-66,-2-2 1,-1 0-1,1 0-114,-1 0 1,1 0-1,-1-2-30,1-4 207,-1 4 0,1-13 0,-1 5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1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7569,'6'-12'-676,"0"0"1,2 8 383,-2-1 292,-5 3 0,7 2 0,-8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6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192 594 6460,'-11'-15'-30,"1"1"188,2 3 1,1 7 0,1-2-83,-6 4 1,2 2 0,-1 0-41,-3 0 1,4 0 0,-1 0 0,-3 2-3,-1 4 0,3-2 1,0 7-32,-1 3 0,5-5 0,2 3 0,4 2-19,2 1 0,0-3 0,0-1-32,0 3 0,8 0 0,4-1-3,3-1 1,-3-8-1,0 2 1,1-4-22,3-2 0,-5 0 0,1 0 58,2 0 0,-1-8 0,1-4 17,-3-3 0,-7 3 1,4 0 103,0-1 0,-4-3 272,7-1-205,-7 7-176,4 2 0,-6 14 1,2 2-1,2 2-59,-3 3 0,-1-3 1,0 0-1,2-1-47,2 1 1,0-4 0,-4 3 0,2 1-288,1 0 1,3-4 394,-2 5 0,-4-7 0,14 4 0,-7-8 0</inkml:trace>
  <inkml:trace contextRef="#ctx0" brushRef="#br0" timeOffset="596">454 193 7569,'0'-12'-469,"0"0"1,2 10 509,4 2 0,-4 2 0,4 10 0,-4 2-15,-2 1 1,0 4-1,0 3 1,0 1-35,0-2 1,0 1-1,0-1 1,0 2 26,0-1 1,0 3-1,0-2 1,0-1-68,0-3 0,0-2 0,0 1-44,0-1 1,0 1-50,0-1 130,0-7 0,2-2 9,4-8 0,3-8 0,9-2 0,-3-1 4,-3-1 1,3 2 0,-3-3-1,4 3 8,1 2 0,-1 1 0,-3 3 0,-1-2 16,1 2 1,3 2 0,1 2-16,1 0 0,-1 2 0,1 4-3,-1 5 0,-7-1 0,-2 2 0,-2 1-5,-1 3 0,1 1 1,-6 1-1,0-1 16,0 1 1,0-7 0,0 1 0,-2 2-11,-4 1 1,3 1 0,-9-3 5,-2-1 0,-1-2 0,-3 1 29,1-5 0,-1-4 0,1-2-26,-1 0 1,1 0 0,0 0-20,-1 0 1,6-6 0,3-2-1,-1 1-111,0-1 1,6 0 0,-1 2-199,3-5 1,2 1 309,0-2 0,2 8 0,2-3 0,3 1 0,3 0 0,-6 0 0,11-2 0,-5-1 0</inkml:trace>
  <inkml:trace contextRef="#ctx0" brushRef="#br0" timeOffset="911">961 559 6386,'0'-7'267,"-2"5"-183,-4 6 0,4 3 1,-4-1-12,4 6 1,2 3 0,0 3-36,0-1 1,0-5-1,0-1-60,0 3 1,2 2-147,4 1 0,2-5 1,5-3-63,-1-1 0,0-2 0,5-6 230,1 0 0,-7 0 0,-1-2 0,-2-4 0,-4-5 0,5-5 0,1-1 0,8-1 0</inkml:trace>
  <inkml:trace contextRef="#ctx0" brushRef="#br0" timeOffset="1114">1066 385 7341,'-10'-8'-1184,"0"6"1260,4-4 1,3 4-483,-9 2 327,8 0 0,-2 0 79,12 0 0,4 0 0,7 0 0</inkml:trace>
  <inkml:trace contextRef="#ctx0" brushRef="#br0" timeOffset="1635">1293 105 7116,'9'-7'-395,"-1"5"0,-10-6 442,-4 8 0,2 6 0,-5 1 0,1 3-13,4 4 1,-4 1-1,3 3 1,1-1 3,2 1 1,2 5-1,-2 0 1,-2 0-4,-2 3 0,0-5 1,6 6-1,0 0 5,0 1 1,0-7 0,0 2 0,0-3-69,0-3 1,2 6 0,2 1-10,2-3 0,6-2 0,-5-1 22,3-1 0,2-1 0,3-3 1,-1-3-1,-3-2 1,-5-2 0,6-6 9,1 0 1,3 0 0,1 0 0,1 0 2,-1 0 0,1-2 0,-1-2 4,1-2 1,-1-8 0,1 3-6,-1-5 0,-7 5 1,-4-1 32,-4-2 0,0 5 0,1-3 20,3-2 206,0 7-145,-6-1-50,0 8 0,0 8 0,0 3-35,0 5 0,0 1 0,0 1-8,0-1 0,0 1-106,0-1 0,2-1 0,4-5-242,5-5 1,-1 2 38,2-2 0,-1-2 291,7-10 0,-3-4 0,-3-7 0,4-9 0,-7-1 0</inkml:trace>
  <inkml:trace contextRef="#ctx0" brushRef="#br0" timeOffset="1831">1729 350 7474,'-17'0'-390,"-1"-6"319,1 0-388,7 0-38,2 6 497,8 0 0,2 0 0,4 0 0,4-7 0,7-3 0</inkml:trace>
  <inkml:trace contextRef="#ctx0" brushRef="#br0" timeOffset="2099">1921 18 7569,'0'-10'-269,"0"2"0,0 10 1,0 4 367,0 6 1,0 3 0,0 3-1,0 1-34,0 5 1,0-3 0,-2 8-1,-1 2-36,-3 2 1,0 2 0,6-2-1,0-2-74,0-2 0,0-2 0,-2 4 0,-2-3-24,-2-3 0,0 4 0,6-4 0,0 0-45,0 1 0,0-3 0,0-6 1,0 1-94,0-1 0,0 1 1,0-1 206,0 1 0,8-9 0,10-1 0,9-8 0</inkml:trace>
  <inkml:trace contextRef="#ctx0" brushRef="#br0" timeOffset="2617">2079 612 6944,'9'8'158,"1"-1"1,-6 7-168,2-3 0,7 1 0,-1 4-59,3-5 1,-3 3 0,0-8-25,1-2 1,3 3 0,1-1 69,1-2 0,-1-2 0,1-2 20,-1 0 0,1-6 0,-1 0 1,-1 1 79,-5-3 0,3 4 158,-8-8-171,7 8-34,-11-3 1,4 9-1,-10 3 1,-2 7-61,2 4 0,2 1 0,1 0 0,-3 1 20,-2-1 1,-2 1-1,4-1 1,-2 3 3,2 3 1,-3-2-1,-1 7 1,0-1 12,0 0 1,3-6 0,3 4 0,-2-1 3,-2-1 1,-6 0 0,5-5 0,-1-1-7,0 1 1,-6 5 0,5 0-8,-1-1 0,-4-3 0,7-3-8,-3-5 1,-2 3-1,-3-6 22,3 1 0,-3-5 0,3 2 0,-4-4-20,-1-2 1,0 0-1,-1 0 1,1 0-28,-1 0 1,-5-6 0,0-2 0,1 1-143,3-1 1,3-6 0,3 3 61,1-5 1,6-1 0,-3-1 0,1-1 0,4-3 113,2-1 0,-6-16 0,-1 2 0</inkml:trace>
  <inkml:trace contextRef="#ctx0" brushRef="#br0" timeOffset="2962">1921 402 7264,'10'8'-264,"6"-6"0,-7 8 0,9-7 402,-1 3 1,1 0 0,-1-6-63,1 0 1,-1 6-1,1 0-2,-1-2 0,0-2 1,1 0-268,-1 3 0,1-3-635,-1 4 828,-7-4 0,-2-2 0,-16-8 0,-2-1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3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0 487 7466,'0'-10'-1,"0"3"0,2 9 0,2 3 0,2 7 12,-2 4 0,5 1 0,1 0 0,0 3-23,-4 3 0,1-2 0,1 7 1,0-1-50,0 0 1,3 0 0,-3 2-1,0-4-12,0 1 1,-3-7-1,-5 4 1,0-3-63,0-3 0,0 1 0,0-1-26,0 1 0,-2-7 0,-3-1-84,-7-2 245,-4-2 0,-9-14 0,-2-2 0</inkml:trace>
  <inkml:trace contextRef="#ctx0" brushRef="#br0" timeOffset="326">70 592 7464,'12'-18'-134,"-1"1"0,-5 5 0,6 1 0,1-3 104,3-1 0,-4 5 0,-1 4 1,3 4 5,1 2 1,-3 0 0,0 0-1,1 0 42,3 0 0,1 0 0,1 0 1,-1 0 30,1 0 1,-1 0-1,0 0-19,1 0 0,-6 6 0,-3 2-38,-1 1 0,-2 3 0,-6 5-24,0 1 1,0-6 0,-2-1 2,-4 3 0,-4-1 0,-9 1 0,-2-4 4,-3-3 1,1 5-1,4-4 1,-3 0-10,-1-1 0,-2 1 0,3-4 0,-1 2-26,2-2 0,7-2 0,3-2-370,-3 0 430,6 0 0,-7 0 0,5 0 0</inkml:trace>
  <inkml:trace contextRef="#ctx0" brushRef="#br0" timeOffset="685">611 452 7430,'18'0'-1092,"-1"-6"1062,1 0 0,-7 1 0,1 5 71,2 0 1,1 0 0,3 0-10,-1 0 0,-5 2 0,-1 1 0,1 5-24,-2 2 1,3 2 0,-5 3 0,0-1-31,0-3 1,-1 1-19,-1 5 1,-4 1 15,4-1 113,-12-7 0,-4-2-56,-7-8 0,1-8 0,5-4-10,5-3 1,4 3-1,2 1-49,0-3 1,0-1-1,2-1 1,4 2-105,5 3 1,5 7-1,1-4 1,1 2-136,-1 0 265,9 1 0,1-3 0,8-2 0</inkml:trace>
  <inkml:trace contextRef="#ctx0" brushRef="#br0" timeOffset="1010">1327 435 7437,'-17'0'-72,"0"0"0,-1 0 1,1 2-1,-1 1 1,1 3 118,-1-2 1,7 6 0,-1 0 0,0 1-85,3 1 1,1 0 0,8 5 18,0 0 1,2 1-1,4-3-3,5-3 0,5 2 0,3-9 0,2-1 7,3-2 1,1-2 0,-4 0 0,3 0-78,-3 0 0,0-2 1,1-2-1,1-3 77,-2-3 1,-7 4 0,-4-5 76,-3-3 1,-1-2 0,-6-1-54,0 0 1,-2 5 0,-4 2-1,-5 2 24,-5 5 0,-1-5 1,-1 2-1,1 2-122,-1 2 1,1 2 0,-1 0 0,1 0-127,0 0 1,5 0 213,0 0 0,1 0 0,-7 0 0</inkml:trace>
  <inkml:trace contextRef="#ctx0" brushRef="#br0" timeOffset="1606">1607 33 7243,'10'-8'-407,"-1"6"1,-5-5 451,2-1 0,2 6-27,-2-4 1,-4 6 0,5 6-15,1 5 0,-6 5 0,4 1 0,-4 1 25,-2-1 0,2 1 0,2 1 0,1 3-2,-1 1 1,-2 2 0,-2-4 0,0 3-6,0-3 0,0 4 0,2 1 1,2-1-38,2 0 1,0-2 0,-6-5 0,0-1-65,0 1 1,0-1-1,-2-1 3,-4-5 0,4-1 66,-4-4 16,-4-4 1,9 4 0,-5-12-10,4-6 0,4-3 0,4-3 12,5 1 1,5 1 0,1 3 0,1 3 9,-1 2 1,1-4 0,-1 7 0,0-1 27,1-2 1,-1 6-1,3-4-30,3 4 1,-2 2 0,5 2 0,-5 2-20,-5 2 0,-3 6 1,3-5-1,-3 3 9,-1 4 0,-6-1 0,3 1 0,-1-3-14,-4 3 1,-2 2 0,-2 1 9,0 1 0,-2-7 1,-4-1-1,-4 0 22,1-1 0,-9-5 0,3 2 0,-7-2 11,1 2 0,0-4 0,-1 3 0,-1-3-31,2-2 1,-4 0 0,-1 0 0,1 0-51,0 0 0,7-2 1,7-1-165,-3-3 0,6-2-94,3 2 1,5 4 302,5-4 0,5-3 0,8-1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4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18 192 6237,'10'8'87,"-2"2"0,-7 7-65,5 1 1,-4-1-1,4 1 1,-4-1-12,-2 1 1,2-1 0,2 1 0,2-1-16,-2 0 0,-3-5 0,-1 0-20,0 1 1,0 3 16,0 1 0,-1-7 2,-5-4 1,2-4 5,-8-2 1,2-2-1,-1-4-1,5-6 0,2-3 1,0-5-1,-2-1 0,3-2 1,1 0 0,2 3 0,0-1-3,0-3 0,0-5 0,2 4 0,1 0-3,3 0 0,6 1 1,-4 7-1,-1-1-2,1 1 0,6 0 0,-5-1 0,3 3 7,0 3 0,-1-2 0,7 9 0,-1-1 0,1-2 0,-1 6 0,1-4 2,-1 4 0,1 2 0,-1 0 0,1 0 0,-3 2 1,-1 4-3,-3 6 1,-7-3 0,2 3 2,-4 2 0,-2 1 1,0 3 31,0-1 1,-8 0-26,-3 1 1,-5-1-1,-1-1 15,-1-4 0,6-3 0,1-5 1,-3 2 22,-1-2 0,-3 4 1,1-3-103,-1-1 1,1-2-455,-1-2 303,1 0 205,7 0 0,2-8 0,8-1 0</inkml:trace>
  <inkml:trace contextRef="#ctx0" brushRef="#br0" timeOffset="607">455 437 7569,'-10'8'-723,"0"-6"540,4 3 0,3-3 230,-9-2 1,0-2 10,-5-3 1,5 1-42,1-8 1,7 6-12,-2-5 1,6 5-1,6-4-61,5 2 0,5 2 0,1 6 44,1 0 1,-1 0 0,1 0 0,-1 0 11,1 0 0,-1 0 1,1 0 4,-1 0 1,-5 2 0,-3 4-2,-1 6 0,0-2 1,-4 1-5,2 3 1,-1 1-1,-7 3-1,-3-1 0,-5 1 0,-8-1 0,1-1-1,0-5 1,-1 5 0,1-6 0,-1 1-1,1 1 1,1-6-1,3 3 1,1-1 5,-2-4 1,5 4-1,-1 0 2,2 1 16,2-5 0,6 6 33,0-4-30,0-4 1,2 5-1,2-5 15,2 4 1,8-4 0,-3 4-9,5-4 0,1-2 0,3 0 0,1 0 2,2 0 0,1 0 0,-7 0 0,2 0-6,5 0 0,-5 0 0,4 0 0,-3 0-73,-3 0 0,1 0 1,-1 0-426,1 0 469,-1 0 0,1 0 0,-1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2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7501,'10'0'-544,"-3"2"603,-7 4 0,0 3 0,0 9-39,0-1 0,0 3 0,2 1 0,2 2-20,2-1 1,2-3-1,-4-2 1,1 1-52,-1-1 0,4 1 1,-2-1-1,-2 1-93,-2-1 0,4 1 0,-1-1 25,-1 1 1,0-7 118,2 1 0,-4-1 0,6 7 0</inkml:trace>
  <inkml:trace contextRef="#ctx0" brushRef="#br0" timeOffset="479">298 106 7569,'-8'-10'-283,"6"2"0,-6 10 1,10 4 338,4 5 0,-2-1 1,6 2-1,-1 1-28,1 3 1,-4 1-1,4 1 1,-1-1 27,1 1 0,-6-1 1,4 1-131,-1-1 0,-5 1 1,4-1 45,-4 1 0,-2-7-86,0 1 126,0-8 31,0 3 1,0-14-59,0-5 1,2-3 0,2-3 0,4 3-17,1 3 1,3-4-1,5 7 1,1-3 8,-1 0 1,7 3-1,-1-3 1,-2 6 21,-1 4 0,3 2 0,0 0 0,-1 0 12,-3 0 0,-2 0 0,1 2 0,-1 2-4,1 2 0,-1 8 0,1-3-7,-1 5 0,-1 1 1,-5 1-59,-5-1 0,-4 1 0,-2-1-188,0 0 0,-2 1 245,-4-1 0,5-7 0,-7 6 0,8-7 0</inkml:trace>
  <inkml:trace contextRef="#ctx0" brushRef="#br0" timeOffset="876">961 367 7569,'12'-1'-213,"0"-5"1,-7 4-1,7-4 232,2 4 0,1-4 1,3 0-76,-1 3 1,1-5 0,-1 2-94,1 2 1,-3-6 138,-3-1 0,-5-5 17,-7-1 1,-1 7 0,-3 2 60,-2 0 0,-8 7 0,3-5-12,-5 4 1,4 2 0,3 2 0,-1 2-17,0 1 1,6 9 0,-3-4 0,1 1-8,0 1 1,0 0 0,6 5-6,0 1 1,0-1 0,2 0 3,4 1 1,-2-6 0,8-1-34,1 3 0,-3-6 1,1-1-85,3 1 1,2-6 0,1 4-148,0-4 0,1-2 53,-1 0 1,-5-6 0,-2-2 178,-2-1 0,-3-3 0,-12-6 0,-3 1 0</inkml:trace>
  <inkml:trace contextRef="#ctx0" brushRef="#br0" timeOffset="1142">560 123 7121,'17'0'-183,"1"0"1,-1-6-1,1 0 226,-1 2 0,0 3 1,1 1-1,-1 0-5,1 0 0,5 0 1,0 0-1,1-2-19,1-4 0,-4 4 1,8-4-1,1 4-34,-3 2 1,0 0 0,-6 0 0,2 0-579,-1 0 593,-3 0 0,-1-8 0,-1-1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0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228 325 7472,'0'-18'-249,"0"1"0,-2 1 346,-4 5 1,2 3 0,-7 8-72,-3 0 0,4 0 1,-1 0-1,-3 0-12,-1 0 1,-3 0-1,1 2-3,-1 4 1,1 3 0,-1 9 21,1-1 1,5 1 0,3-1-40,1 1 0,2-1 0,6 1-49,0-1 1,0-5 0,2-3 0,4-1 24,5-4 1,5-2 0,1-2 0,1 0-7,-1 0 1,1 0-1,-1 0 1,1-2 16,-1-4 0,1 2 1,-3-7 53,-3-3 1,1 4 0,-5 1 127,2 1 0,-6 0-109,1 2 69,5 5-127,-8-7 1,8 8-137,-4 0 1,-2 6 0,5 1-214,-1 3 1,6 0-256,-3 1 608,-3 5 0,15-14 0,-3 6 0</inkml:trace>
  <inkml:trace contextRef="#ctx0" brushRef="#br0" timeOffset="293">560 28 7478,'-8'-10'-695,"6"-5"753,-13 13 0,13 2 0,-4 11 17,4 5 1,8 7 0,0 0 0,-3-1-78,-1-3 1,4 1 0,0 1-1,-2 2-32,-2-1 0,4-3 1,-1 0 4,-1 5 0,-2-5 1,0 4-1,2-3-417,2-3 0,0 1 124,-6-1 322,0 1 0,-8-9 0,-2-1 0</inkml:trace>
  <inkml:trace contextRef="#ctx0" brushRef="#br0" timeOffset="569">438 237 7206,'9'0'-468,"7"0"689,-5 0 0,-1 0 0,2 0-142,1 0 0,3 0 0,1 0 0,1 0-125,-1 0 1,1 0 0,-1 0 37,1 0 0,-7 0 1,-1 2 7,-2 4 0,5-4 0,-3 6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5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7569,'7'-10'-234,"-5"2"1,14 2 191,-4 1 0,-3-1 0,3 6 79,1 0 1,3 0 0,1 0-1,1 0 1,-1 0 0,1 0 0,-1 0 0,1 0-41,-1 0 0,6 6 1,1-1-1,-3 1 21,-1 2 1,3 0 0,0 5 0,-3-1-59,-7 2 0,3 1 1,-7 3-47,1-1 0,-2 0 1,-8 1-1,0-1-11,0 1 1,0-1 82,0 1 1,-2-3 0,-2-1 0,-4-4 26,-2-3 1,-1-1 111,-7-6-134,9 0 1,-7 0-1,6-2 22,1-4 1,1 3 0,8-9-1,0-2 193,0-1 1,0-5-189,0-3 0,2-2 0,2-4 0,4 5-51,1 5 1,3 2-1,5-1 1,1 1-53,-1-1 1,1 1 0,-1 1 0,1 5-68,-1 5 0,1 4 0,-1 2 152,1 0 0,-1-8 0,0-2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5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7569,'7'9'-551,"-3"-1"1,8-8 766,1 0 27,-5 8-127,8-6 0,-7 6-67,9-8 12,-1 0-1,-7 0-142,6 0 11,-7 0 115,9 0 1,-9 0-200,7 0 188,-6 0 0,-1 0-82,7 0 70,-14-8 7,6 6-1,-1-6-227,-5 0 210,6 6-39,-8-13 30,0 13-11,0-14 1,0 13 7,0-9 1,-2 8 0,-2-4 0,-4 2 22,-1 1 1,3-1 0,-6 6-11,-1 0 0,-3 0 0,-1 0 184,-1 0-182,9 0 14,-7 8-12,6-6 9,1 13-7,-7-13 8,6 14 93,1-7-88,-7 1 6,14 5 160,-13-5-165,13 8-9,-6-1 1,8-5 7,0-1 0,0 1 1,2 5 8,4 1 0,3-3 0,9-1 0,-1-4-99,1-3 1,-1 1 0,3-4-344,3 2 385,-4 0-463,7-6 205,-9 0 120,1 0-313,7 0 246,-6 0 223,6 0 0,-7-8 0,-1-2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6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36 7569,'0'-12'-351,"0"0"0,-8 9 449,-3-3 0,-5 4 0,-1 2 29,-1 0-59,1 0 13,-1 0-15,1 0 12,-1 0 0,-1 0 0,-2 0 0,-3 2 141,3 4-172,2-5 46,1 15-43,1-6 42,-1-1-139,1 7 117,-1-6 11,9-1-138,1 7-16,8-6 119,0-1 0,0 7-95,0-5 1,2 3 0,4 0-96,5-3 112,5-7 1,7 10 0,0-9 0,1-1 32,1-2-40,-6-2 41,14 0-336,-13 0 153,5 0-35,-8 0-49,1 0 211,-1-7-14,1 5-21,-1-14-113,-7 6 116,5 1-7,-13-7 183,6 6-166,0 1-10,-6-7 138,6 7 0,-8-3 0,0 0 288,0-1 165,0 5-470,0 0 1,0 10-1,0 4-28,0 6 0,0-3 1,0 3-4,0 1 0,2 3-385,3 1 0,5-1 381,8-4 0,-1-5 0,0-7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11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70 7569,'0'-17'-1276,"0"5"1684,0 0-322,0 9 0,0-5 64,0 8 1,-2 0-34,-4 0 1,4 8 0,-4 3-73,4 5 0,-4 1 1,1 1-1,1-1-67,2 1 0,2-1 0,0 0 0,0 1-12,0-1 1,0 1-1,0-1 2,0 1 1,0-1 16,0 1 11,0-1 1,0-5-1,2-2-118,4-3 121,3-1-37,1 2 1,5-6-166,-3 4 190,4-4 1,1-2-12,1 0-14,-1 0-14,-7-8 0,5 4-4,-3-8 8,3 1 49,3-7 1,-1 7 2,1-1-39,-1 0 0,1-5 0,-3-1-27,-3 1 36,3-1 8,-5-7 1,2 6-18,-1-4 17,-7 3 26,12 3 0,-14-1-50,4 1 158,-4-1 4,-2 9-60,0-7 0,-2 14-11,-4-4 1,-4 4-1,-5 4 22,3 4 0,-2-2 0,9 8 38,1 1-63,2-5-30,-6 7 0,6-11-12,-4 8 0,6-2 1,4 3-1,4-3-9,2-2 1,1 3 0,7-3 0,-1 0-5,1 0 0,-1-1 1,0-3 0,1 2 20,-1 0-80,1 2 72,-1-6-7,1 13 0,-1-13-7,1 4 9,-1 4-1,-7-8-47,-2 13 46,-1-13 0,-5 6-1,6 0-7,-8-6 6,0 13-1,0-13 1,0 14 0,0-13 1,-2 7-11,-4-2 7,4-2 1,-5 1 1,-1-5 123,6 6-120,-14 0 3,14-6 9,-13 6-6,5-8-2,1 7 9,-7-5-28,6 6 23,-7-8-2,7 0 3,-5 0-2,5 0 3,-8 0-2,1 0-162,0 0 99,-1 0 1,6 0 0,1-2-120,-3-4 5,6 4 127,-7-5-213,13-1 1,-12 4 257,9-8 0,-9 1 0,4-7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12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36 7569,'0'-10'-671,"0"2"532,0 0 207,0 7-89,0-7 45,0 8 1,0 0 0,-8 2-25,-4 4 0,-3-5 0,-3 7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8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297 155 7433,'0'-17'-97,"0"-1"0,0 7 1,0-1 622,0-2-628,0 7 143,0-1 1,0 10 0,0 4 0,2 5 20,4 5 0,-4 1 0,4 1 1,-2-1-41,2 1 0,-3 5 1,7 0-1,0 1-100,0 1 0,-5-6 0,5 4 0,-2-3-87,-4-3 0,0 1 1,0-1-1,1 1-241,-1-1 1,-2 1 405,-2-1 0,0-7 0,-8-2 0,-1-8 0</inkml:trace>
  <inkml:trace contextRef="#ctx0" brushRef="#br0" timeOffset="551">0 347 7481,'18'-2'-143,"-1"-3"0,7 3 0,-1-4 0,-2 4 157,-1 2 0,3 0 0,2 0 1,2 0-14,4 0 1,-3 0 0,1-2-1,2-2-33,2-2 1,2 0-1,0 4 1,0-1 24,-1-3 1,1 0-1,0 4 1,0-2-12,0-2 0,0-5 0,0 5 0,0 2 14,0 2 0,-6-4 0,-2 0 0,-2 3 35,-3 1 1,-3 2 7,-1 0 235,-9 0-43,-1 0-167,-8 0 0,-6 2 0,-1 1 54,-3 3 1,-2 2-69,-5-2 0,-1-2 0,1 5 0,1 1-20,5 0 1,-5-4-1,4 3 1,-1 1 1,1 0 1,-3 1-49,3 7 0,4-7 61,2 1-6,5 0-22,1 5 18,0-7-19,0 5 9,0-13-50,7 14 52,3-14-14,7 13-25,-7-13 29,6 14 2,-7-14-3,9 6-254,-1-8 147,9 7 0,-7-5-189,4 4 0,-3-4 102,-3-2 0,1 0-111,-1 0 22,0 0 143,1-8 50,-8 6 74,5-13 0,-5 5 0,7-7 0</inkml:trace>
  <inkml:trace contextRef="#ctx0" brushRef="#br0" timeOffset="757">839 33 7465,'-8'-10'-240,"6"1"0,-6 5-112,1-2 1,5 2 351,-4 10 0,-4-4 0,0 6 0</inkml:trace>
  <inkml:trace contextRef="#ctx0" brushRef="#br0" timeOffset="1390">1223 260 7217,'0'10'-64,"0"-1"0,0-3 155,0 6 0,0-2 1,0 1-101,0 3 0,6-4 0,0 1 53,-2 3 1,-3-5-202,-1 3 1,0-6-30,0 6 125,0-9 58,0 5 1,2-16-6,4-3 0,4-5 0,7-1-4,1-1 1,1 1 0,3-1 0,1 3 19,-2 3 1,-1-1-1,-3 5 1,1 0 65,-1 0 0,0 3 0,1 5-1,-1 0 0,7 0 0,-1 2-54,-2 3 0,-3-1 1,-5 6-1,-3 0-24,-2-1 1,-2 3 0,-6 5-14,0 1 0,0-6 0,0-1-54,0 3 1,-6-5 0,-2 1-10,-2-2 0,-1 4 31,-7-7 1,7 1-20,-1-6 1,2-2 50,-1-4 1,3-3-1,10-9 60,4 1 1,3-1 0,9 3 0,-1 1-46,1 3 0,-1-1 0,3-6 0,1 3 28,2 3 1,1-1 0,-7 7 0,0 0 19,1-2 1,1 6-1,3-3 1,1 5 24,-2 5 0,-7-3 0,-2 6 1,1 0 8,3 4-22,1-5-27,-7 9-205,5-7 127,-13 1 0,6 6 1,-6-5 16,4 5 0,-4 1-544,4 1 417,-5-8-199,-8-3 357,5 1 0,-6-6 0,8 6 0</inkml:trace>
  <inkml:trace contextRef="#ctx0" brushRef="#br0" timeOffset="1882">2149 330 7302,'17'0'-89,"1"0"0,-1 0 0,0 0 1,1-2 59,-1-4 1,-5 4-1,0-6 1,1 3 23,3-1 1,-1-2-1,-1 4 84,-2-2 0,-3-7-11,3 1 1,1 2-63,-7-1 0,-2 1 30,-10-2 1,2-1 2,-7 7 1,-1 0 0,-5 6 6,-1 0 0,7 0 1,-1 0-1,-2 0-25,-1 0 8,-3 0-40,1 0 0,-1 0 57,1 0-18,0 8 12,-1-6 1,1 13 1,-1-3 0,3-2 0,1 1 1,4 3 6,3 1 1,-5 3 0,6-1 36,2 1-184,2-1 153,2 1-46,0-1 0,2 1 1,4-1-26,6 1 1,-3-7-1,3-1 27,2-2 1,1 3 0,3-5 0,-1-2-10,1-2 4,-1-2 0,0 0 58,1 0-46,-1 0-54,1 0 44,-1 0 1,1 0 8,-1 0-73,1 0 1,-7 0-185,1 0 1,-6-6-215,5 0 454,-7 1 0,12-3 0,-6-2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7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71 7520,'-18'0'-20,"1"0"58,7 8-1,-5-7 73,5 7 1,-5 0 0,1 2-1,2 1 292,-1 1-710,5 0 181,-8 5 104,15 1 1,-7-1-1,8 0-17,0 1-52,0-8 1,2 5 85,4-3-73,-5-4 1,15-1 0,-4-5 0,3 2 29,3 2 15,-1 0 35,1-6-320,-1 0 136,0 0-29,1-8 174,-1 6 104,-7-13-113,6 13-24,-7-14 255,1 6-107,6-7-1,-14-1-40,5 9 1,-7-7 68,0 5 0,0-5 0,-2-1 1,-3-1-35,-7 1 0,-4 7 0,-1 2 1,-1 2-48,1 1 0,-1-1 0,1 6 0,0 0-260,-1 0 124,1 8 1,5-5-441,0 9 271,1 0 117,1-3 164,2 7 0,8-6 0,0 7 0</inkml:trace>
  <inkml:trace contextRef="#ctx0" brushRef="#br0" timeOffset="447">368 123 7569,'17'0'-1149,"-7"0"958,5 0 829,-13 0-444,14 0 0,-9 2-68,5 4 14,-4-4-184,-8 13 55,0-13 1,2 8 0,2-4 54,1 5 1,1 5 81,-6 1-74,0-7 0,0 6-246,0-7 82,0 1-12,0-2 142,0-8-130,0 8-26,0-6 53,0 5 66,0-7 0,-6-2 1,1-3-8,1-7 29,2 4-27,2-7 0,0 5-37,0-8 41,0 1 1,8 0-121,1-1 116,9 1-3,-1-1-103,-7 1 97,5-1 2,-5 1-14,8-1 16,-1 1 1,1 5 0,-1 2-1,0 3 1,1 3-1,-1 2 1,1 2-1,-1 0 1,1 0 39,-1 0 1,8 2 66,5 4 1,-5 1-1,-2 7-26,-3-2-45,-11-1 84,7 7-77,-14-1-27,13-7 0,-11 5 0,6-3 0,-2 4 23,-5 1-8,-1 1 1,-2-7 0,0 1 36,0 1-652,0 3 291,0-6 300,0 5 0,-7-5 0,-3 7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6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228 210 7448,'-17'0'-328,"5"-6"1,0 1 382,-1 1 1,-3 2-1,-1 2 66,-1 0 0,1 2 1,-1 2-1,3 3-18,3 3 1,-1-4-1,5 6 1,-2-1 196,-4-1-206,7 5-63,-1-5 1,8 8-65,0-1 0,0 1 0,0-1-65,0 0 43,0 1 81,0-8-277,8 5 120,1-13 0,9 14-244,-1-14 186,1 5-52,7-7 209,-6 8-246,7-6-1,-1 6 137,-6-8 142,14 0 0,-13 0 0,13-8 0,-6-2 0</inkml:trace>
  <inkml:trace contextRef="#ctx0" brushRef="#br0" timeOffset="285">560 1 7314,'-10'2'-45,"4"3"0,4-1 1,2 8 175,0 2 0,0 1 1,0 5-1,0 1-106,0 2-165,0 8 250,8-11-43,-6 13 43,6-14-44,-8 14 0,0-14-561,0 5 252,8 3 109,-6-8 0,5 6-239,-7-15 176,0 6 39,0-7-150,0 1 308,0-2 0,0-8 0,0 8 0,0 1 0</inkml:trace>
  <inkml:trace contextRef="#ctx0" brushRef="#br0" timeOffset="683">455 263 7569,'-10'0'-520,"4"0"526,12 0 1,4 0 0,7 0-1,1 0-51,-1 0 1,7 0 0,1 0 0,0 0 2,0 0 1,4 0 0,-3 0 0,-1 0 11,0 0 0,0 0 0,-3 0 0,1 0 7,-2 0 1,5 0-1,-3-2 1,-2-2 54,-1-2 0,-3 0 1,1 4-1,-1-2 108,0-1 1,-5-1 77,0 6-99,-8 0 0,1 2 10,-10 4 1,-5 3 6,-8 9-177,1-1 87,7-7-4,3 5-5,-1-5-96,6 0 120,-6 5-96,8-5 1,0 7-75,0 1-12,0-1 1,8 1 72,3-1-355,-3-7 188,8-2-55,-7-8-148,9 0 182,-1 0 236,1 0 0,-1 0 0,1 0 0</inkml:trace>
  <inkml:trace contextRef="#ctx0" brushRef="#br0" timeOffset="920">1014 123 7534,'-16'-18'40,"5"1"1,-5 0 139,5-1-23,-5 8-993,6 3 429,3 7 1,8 5 406,5 1 0,4 8 0,7-4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0 315 6057,'0'-17'-56,"0"5"94,0 0 1,0 7-28,0-7 0,8 2 0,2-3-6,-1 1 1,7 6 4,-5-6 1,5 7 0,1-5-1,1 0 6,-1 1 0,-5 5 0,0-4 0,3 2 2,7 0 0,-3 0 0,4 4 0,-3-1 13,-3-3 1,6 0-1,3 6 1,-1 0-10,0 0 1,4 0 0,-4 0 0,1 0-1,-1 0 1,4 0 0,-6 0 0,0 0-25,3 0 0,-1 0 0,4 0 0,-4 2 10,1 4 1,-7-4-1,4 5 1,-3-1-27,-3 0 0,1 0 0,-3-4 0,-1 2-50,-3 2 0,-5 5-24,6-5 0,-6 6 0,3-5 10,-1 3 0,-2-4 0,-8 4 82,-4-3 0,-4-1 0,-7-6 0</inkml:trace>
  <inkml:trace contextRef="#ctx0" brushRef="#br0" timeOffset="538">681 18 6632,'0'-10'-141,"0"3"0,0 9 182,0 3 1,2-3 0,2 6-26,2 0 1,2-4-1,-3 7-17,7 3 0,-2-6 1,1 0 3,3-1 1,2-3-1,1 8 3,0 1 1,-5-5-1,0 0-13,1 0 1,-3-6-1,2 3 19,-8 5 0,3-6 0,-9 6 11,-3-2 0,1-3 1,-6-3-1,0 2-9,1 2 0,-1 2 0,-4-4 0,5 3 0,1 3 0,-4 2 0,4 3 1,-1-1-4,-5-2 1,4-1 0,1 7 0,-1-1-9,0 1 1,4-1-1,-3 0 1,-1 1-69,0-1 1,7 1-1,-3-1 63,4 1 1,2-7 0,0 1-499,0 2 500,0-7 0,0 1 0,0-8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2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210 206 7237,'-10'-10'199,"2"3"1,10 7-134,4 0 1,-4 2 0,4 3-1,-4 7-7,-2 4 0,0 1 1,2 0-1,2 1-86,1-1 0,1 1 1,-6-1-1,0 1-118,0-1 0,6 1 0,0-1 0,-2 1-136,-2-1 0,-2 1 0,0-1-419,0 1 700,0-9 0,0 7 0,0-7 0</inkml:trace>
  <inkml:trace contextRef="#ctx0" brushRef="#br0" timeOffset="691">0 346 6478,'18'-10'99,"-1"4"1,1 4 11,-1 2 0,3 0 0,1 0 0,2 0-88,-1 0 0,3 2 0,0 2 0,2 2-88,4-2 0,-4-2 1,2-2-1,1 0-29,-3 0 1,4 0 0,-6 0 0,0 0 51,0 0 1,-1 0-1,-7 0 1,1-2-4,-1-4 0,-1 2 0,-3-6 0,-3 1 64,-2-1 1,-2 4 0,-6-5 161,0-3 1,0-2 247,0-1-263,-8 0 1,4 1 102,-8 4-218,8 5 1,-3 14 0,7 5-18,0 4 0,0-5 0,2 1 1,1 1-28,3 3 0,0 1 0,-4 1-19,4-1 1,-4 1 0,4-1 3,-4 1 1,-2-1-1,0 1-58,0-1 0,0 1 4,0-1 0,-2-1 37,-4-5 1,4-1-1,-6-6-8,0 2 0,4-1 49,-7-5 0,7-1-13,-2-5 1,4 2-1,2-8 1,2-1 0,2-3-1,4-1 1,1 1 0,5 2-1,2 3 1,1-1 0,0 1-48,1-1 0,-1 8 1,1-2-1,-1 2 36,1-1 0,-1 3 0,1-4 0,-1 4 6,1 2 0,-1 0 0,1 2 0,-1 2 11,0 1 1,-5 3 0,0-4 0,-1 4-37,-1 2 1,4-5 0,-8 7 0,-1 0-127,3-3 1,-6 7-204,4-4 0,-4 3 356,-2 3 0,8-1 0,1 0 0</inkml:trace>
  <inkml:trace contextRef="#ctx0" brushRef="#br0" timeOffset="1512">1345 416 7039,'0'-18'697,"-8"9"-619,-3 3 1,-5 4 0,-1 2 0,-1 0-11,1 0 0,-1 0 0,1 2 0,-1 2-18,1 1 1,-1 7 0,3-4 0,1 1-46,3 5 0,5 2-76,-6 1 40,8-7 1,-3 5-14,7-3 1,7 2-141,5-3 0,3 3 1,3-8 49,-1-3 1,1-1 0,-1-4 0,1-1 56,-1-3 1,-1-2-1,-3 2-58,-1-5 0,0-5 131,5-1 1,-5-1 482,-1 1-7,-7 7-229,4 2-200,-8 16 1,0 2-62,0 7 0,2-1 1,2-3-10,2-1 1,5-6 0,-3 3 0,2-1-87,3-4 0,-3 0 1,2 0 75,1 2 0,3-1 0,1-5 0,1 0 0,-3-2 0,-1-1 0,-3-5 0,1-2 0,0-2 0,-1 1 67,3-1 1,-4 1 58,1-7 0,-7 1 1,4-1-1,-2 1-68,0-1 0,-1-1 0,-3-4 0,2-5-33,2 1 1,0-4-1,-6 6 1,0-2 14,0-4 1,0 4 0,-2-1 0,-2 3 44,-2 4 0,0 1 1,5 3 109,-5-1 0,4 7-136,-4-1 0,2 8 1,0 0-15,-2 8 0,1 0 0,5 8 0,0 1 27,0 3 1,0 1-1,0 1 1,0-1-30,0 1 0,5 5 0,1 2 1,-2 1-9,-2-1 1,4 4-1,0-6 1,-2 0-31,-3 3 0,5-7 0,0 4 0,-2-3-123,-2-3 0,4 1 0,0-1-56,-3 1 0,1-1 1,0 1-218,2-1 0,0-5 428,-6-1 0,-8-7 0,6 12 0,-6-7 0</inkml:trace>
  <inkml:trace contextRef="#ctx0" brushRef="#br0" timeOffset="1849">1450 311 7033,'8'-10'31,"3"4"0,-1 4 0,2 2 81,1 0 0,3 0 1,1 0-23,1 0 0,-1 0 0,1 0 0,-1 0-30,0 0 1,1 0 0,-1 0-1,1-2-23,-1-3 1,1 3-1,-1-4 1,1 4-14,-1 2 0,1 0 0,-1 0 0,1 0-43,-1 0 1,-5 0 0,-1 0 0,3 0-98,1 0 0,-3 0 1,0 0-969,1 0 1084,-5 0 0,8 8 0,-7 1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1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7569,'0'-10'-744,"0"2"1,0 6 1122,0-3-187,0 3 55,0-6-264,0 8 1,6 2 64,0 4 1,-1 3-1,-5 9-14,0-1 0,0 1 0,0 1 0,0 2-22,0 3 1,2 1-1,2-4 1,2 3-39,-2-3 1,-2 4 0,-2-2 26,0-1 1,0-1 23,0 2 4,0-3-34,0-3-103,0-1-73,0-7 183,0 1-26,0 6-123,0-14 137,0 5 0,0-5 21,0 4-28,0-4-20,0 6 52,0-8 0,0-8-44,0-4 12,0 5 12,0-9-10,0 6 12,8-7 0,-5 0-3,9-1 36,0 1 1,-1 7 184,1 4-205,0-4 31,5 8 1,-5-5 199,-1 7-203,1 0-59,6 0 57,-1 0-6,0 0 23,1 0-145,-1 0 140,-7 0-13,6 0 6,-7 7-15,9-5 1,-1 8 26,1-4-234,-9-4 190,7 13 0,-12-11 5,7 8-61,-7 0 55,4-3-15,-8 7 1,0-7 1,0 9 9,0-8-7,-8 5 0,-1-7-4,-9 4 1,1 3 0,-1-11-9,1 8 16,-1-8-9,-7 11 1,6-13-10,-5 4 11,5-4 4,2-2-169,7 0 164,-6 0-9,7 0-204,-1 0-22,-6 0 201,7-8 1,-1-2-1,4-7 41,4-1 0,2 1 0,0-1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3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7569,'0'10'-701,"2"-2"768,3-8 0,-1 2-46,8 4 0,0-4 0,5 3-29,1-3 1,-1-2 18,0 0 0,1-2-12,-1-3 0,-5 1 1,-2-8 26,-2-2 1,-1 1-1,-3-1-32,2 3 0,0 5 8,-6-6 1,-2 2-1,-4-1-1,-6 5 0,3 4 0,-3 2-3,-2 0 0,-1 2 0,-3 4 28,1 5 0,0 5 0,-1 1 5,1 1 1,7-1 0,4 1-14,4-1 1,2 1 0,0-1-28,0 1 0,2-3 0,4-1 0,6-4-62,3-3 1,-1 1-1,1-4 1,5 2-134,-1-2 1,0-2 0,1-2 0,1 0 203,2 0 0,1 0 0,-7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3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7467,'0'12'-304,"0"-1"1,2-5 306,4 6 1,4-8 0,7 1-14,0-3 0,-5-2 0,0 0-22,1 0 1,-3-2-26,2-3 1,-3-5 155,3-8 1,-4 7-21,-8-1 1,-8 6 0,-4-3-20,-3 1 0,3 2 1,1 6 71,-3 0 1,-2 0-1,-1 2 1,0 4-57,-1 5 1,6-1 0,3 2 0,-1-1-76,0-1 1,6 6 0,-1-5 0,3 5-93,2 1 1,0 1 0,2-1-18,3 1 1,3-7-1,6-1 1,-3 0-189,3-1 1,2-5 0,3 2-3,4-4 1,-1-2 297,7 0 0,-8 0 0,4 0 0</inkml:trace>
  <inkml:trace contextRef="#ctx0" brushRef="#br0" timeOffset="509">367 105 7453,'12'-6'-137,"0"0"0,-8 2 170,1 10 1,-3-2-1,-2 8-26,0 1 1,2 1 0,2-1 0,2-1 17,-2 2 1,-2-5 0,-2 3-152,0 2 170,0-7-7,0 1-20,0 0 16,0-6-63,0 6 1,0-6-56,0 3 98,0-3-70,0 6 61,0-8-12,0 0-98,0-8 98,0-1 4,0-1-5,8-6-11,-6 7 14,5-1 0,-5-6-48,4 5 45,-4-5 1,12-1-6,-9-1-7,9 1 0,-4-1 1,7 1 23,1 0 1,-1 5 0,1 2 0,-3 0 31,-3 1 0,3 5 0,-3-2 0,3 4 16,3 2 0,-1 0 0,1 2-29,-1 4 0,1-2 1,-1 5 51,1-1-40,-1 6-14,1-4 73,-1-1-75,-7 7 16,5-7 23,-13 9-32,14-1 1,-14 1 0,13-8 34,-13 13-33,6-12 0,-8 15-85,0-9 85,0 1 12,0-1-17,0 1-111,0-1 113,-8 0-4,6-7-76,-13 6 75,13-7-2,-6 1-14,0 6-114,6-7 48,-6 1 1,3 0-191,-1-4 107,-8-4 4,12 5-336,-5-7 211,-1 8 267,6-6 0,-14 6 0,7-8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1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17 348 7569,'9'7'-549,"7"-5"0,-5 4 537,5-4 0,1-2 1,1 0 22,-1 0 1,1-2 0,-1-2 0,-1-4-3,-5-1 1,5 5-1,-6-4 1,1 2 9,1 0 1,-8-7 31,2 1 36,-4-3 0,-10-1 1,-4 5-27,-3 5 0,-3 4 0,1 2 0,-1 0-7,1 0 0,-1 0 0,1 2 0,-1 2 15,1 1 1,-1 7 0,3-4-31,3 2 0,3 1 0,5 7 5,-2-1 1,2-1-1,8-3 1,4-1-18,1 1 1,-3-3-1,6 0 1,1 0-48,3-1 1,1-3 0,1 4 0,-1-2-78,1-5 1,-1 1 0,1 0 0,-1 2-61,1-2 1,-1-2-1,1-2 1,-3-2-39,-3-4 0,3 2 195,-3-7 0,3-1 0,3-6 0</inkml:trace>
  <inkml:trace contextRef="#ctx0" brushRef="#br0" timeOffset="255">575 16 6475,'10'-8'798,"0"6"-722,-4-4 1,-4 6 0,5 6-25,1 6 0,-6 3 0,4 3 1,-4-1-62,-2 1 0,0 5 0,0 0 0,0-1-96,0-3 1,0-2-1,0 3-49,0 3 1,0-4-1,0 5 1,-2-7-183,-4-5 0,4 3 336,-4-3 0,-3 4 0,-1 1 0</inkml:trace>
  <inkml:trace contextRef="#ctx0" brushRef="#br0" timeOffset="972">436 208 7419,'11'0'-268,"1"0"1,2 0 234,1 0 1,-3 0 0,-1-2 80,3-4 0,1 4 0,3-4-7,-1 4 1,1 2 0,-1 0-1,1 0-61,-1 0 1,1 0 0,-1 0 0,1 0 6,-1 0 0,6-2 0,1-1 0,-3-3-12,-2 2 0,-1 2 0,-1 2 0,1-2-6,-1-4 0,1 4 87,-1-4-8,-7 4 1,-4 2 2,-12 0 1,2 0 0,-6 2 0,1 2 18,-1 2 0,4 8 0,-4-3-55,3 5 1,1 1-1,6 1 1,0-1 4,0 1 0,0-7 0,0 1 0,0 2-47,0 1 0,6-3 0,1-3 0,3 1-104,4 0 1,1-6 0,3 2 57,-1-5 0,1-1 0,-1 0 0,1 0 39,-1 0 1,0-5-1,1-3 1,-1-2 13,1-3 0,-1 3 80,1-2 1,-9 6 0,-1-3 255,0 1-87,-6 2-158,6 6 1,-8 2 0,0 4-30,0 6 0,7-5 1,3 1-129,0 0 0,5-6 0,-3 4 47,4-4 1,1-2-1,0 0 1,1 0 60,-1 0 1,-5-2 0,-2-4 0,-1-6 18,1-3 0,-6 3 0,4 0 0,-2-1-21,-1-3 1,1-1-1,-6-1 1,-2 1-99,-4-1 0,3 1 0,-7-1 1,0 1-52,1 0 1,-3 7 0,-6 2 0,1 2-101,-1 0 0,7 1 0,-1 5 229,-1 0 0,-3 0 0,-1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6354,'0'-10'983,"0"2"-894,0 8 0,0 2 0,0 4-3,0 6 0,0-3 1,0 3-90,0 2 1,0 1 0,0 3-41,0-1 1,0 1 0,0-1 0,2 0 28,4 1 1,-4-1 0,4 1 8,-4-1 1,-2 1 0,0-1-2,0 1 0,0-1 0,0 1-14,0-1 0,0 1-32,0-1 0,-2-1 1,-2-3-188,-2-1-332,0-8 571,6 3 0,8-7 0,2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7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7546,'0'-11'-348,"0"-1"438,0 8 1,2-6-492,4 4-451,-4 5 852,6-7 0,0 0 0,1-2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9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18 7382,'-2'-10'-282,"-4"4"1,2 4 0,-7 2 320,-3 0 0,5 0 0,-3 0 15,-2 0 0,5 0 0,-1 2-33,2 4 0,-3 4 0,5 7-16,2 0 1,2 1 0,2-1-12,0 1 0,0-6 0,2-1 21,4 3 1,3 1 0,9 1 0,-3-3 12,-3-1 0,4-2 0,-7 3-12,1-1 1,5-8-5,-13 11 6,6-13-27,-8 14 1,0-12 0,0 7 4,0 3 0,-8-6 0,-1-1 0,-3-1 6,0 0 0,1 0 1,-7-6-1,1 0-3,-1 0 0,1 0 0,-1 0 0,1-2-84,-1-4 1,1 4 0,0-4-193,-1 4 0,6-3 277,1-1 0,7-8 0,-4 5 0</inkml:trace>
  <inkml:trace contextRef="#ctx0" brushRef="#br0" timeOffset="439">472 157 7569,'11'0'-161,"1"0"0,0 0-2,5 0 0,1 0 0,-1 0 0,0 0 0,1 0 306,-1 0 1,1 0-120,-1 0-1,-7 0-1,6 0-80,-7 0 75,9-7 5,-9 5-80,7-6 75,-14 8-3,6 0-1,-1 0 1,-5-8 3,6 6 6,0-6-8,-6 8-84,6-7 76,-8 5-16,0-6 51,0 8-40,0-8 28,0 6 0,-2-8-1,-4 5 0,-4 3 1,-7-4-1,-1 4-10,1 2 0,-1 0 0,1 0 1,-1 0 33,1 0 16,-1 8-48,1-6 6,7 13-83,-5-13 77,5 14 0,0-14-2,-5 13 67,13-5-67,-6 0 6,8 5 64,-8-5-69,6-1 0,-5 7 0,9-4 12,3 3 0,-1-3 0,8-1-13,2 3 0,-5-4 0,3-1 1,1-1 25,3-4-16,1-2-199,1-2-9,-1 8 196,1-6-20,-1 5 14,9-7-19,-15 0 1,12 0-745,-11 0 331,4 0 182,1 0 239,-7 0 0,5-7 0,-5-3 0,7-7 0</inkml:trace>
  <inkml:trace contextRef="#ctx0" brushRef="#br0" timeOffset="867">1223 122 7569,'0'-9'0,"0"1"0,0 8-102,0-8 0,0 4-298,0-7 454,0 7 68,0-4-301,0 8 155,0 0 1,-8 0 56,-4 0 0,3 0 1,-3 0-1,0 2 9,3 4 0,-7-2 1,4 5-1,-3 1 0,-3 0 0,3 1 0,1 5 1,3-3 58,-3-1 23,6 0-63,1 5-11,7 1 0,0-1 0,0 1-37,0-1 1,2-1-1,1-3 1,5-3 24,2-2 0,-4-1 0,5-3 1,3 2 18,1-2 1,3-2-1,-1-2-29,1 0 9,-1 0-5,1 0-6,-9 0-78,7 0 80,-6 0-48,7 0 1,-5 0-31,-1 0 81,-7 0-100,4 0 1,-6 0-254,4 0 147,-4 0-22,6 0 0,-8 2-75,0 4 272,0-4 0,-8 5 0,-2-7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8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175 106 6656,'-1'-10'-104,"-5"4"0,2 4 190,-8 2 1,1 0 0,-7 0 14,1 0 1,5 2 0,0 4-21,-1 5 1,-1 5 0,1 1 0,3 1-62,2-1 1,-4 1 0,7-1-1,1 1-6,2-1 0,2 1 1,0-1-32,0 1 1,8-1 0,3-1-2,5-5 1,7-1-1,0-6 1,-1 2-14,-3-2 0,-1-3 0,-1-1-37,0 0 59,1-7 5,-1 5-5,1-14 4,-1 7-9,-7-9-12,6 1 1,-7-1-7,9 1 28,-9-1 1,1 1 0,-6-1-12,2 1-5,0-1 67,-6 1-58,0-1 22,-8 1 1,0 5-1,-5 3 1,1-1-12,-2 0 0,-1 6 0,-3-1 1,1 3-33,-1 2 0,7 0 0,-1 0-126,-1 0 0,5 2 46,2 3 0,4 5 112,2 8 0,8-1 0,1 0 0</inkml:trace>
  <inkml:trace contextRef="#ctx0" brushRef="#br0" timeOffset="376">682 71 7569,'0'-10'-353,"0"-6"1,0 12 74,0-7 246,0 7 0,-8-4 1,-3 8 138,-5 0 0,4 0 0,1 0 0,-3 0-38,-1 0 0,-3 8 0,1 4 0,-1 3-26,1 3 1,1-1 0,3 1-1,3-1-8,2 0 0,-3 1 0,5-1 0,2 1-49,2-1 1,4 1 0,4-1-2,5 1 0,5-3 0,1-3-44,1-6 65,-1-4 0,1-2 0,-1 0 0,1 0-14,-1 0 0,6-2 0,1-4 0,-3-4-55,-2 0 0,5-5 1,-1 3-1,-4-3 52,-5-3 0,0-5 0,-9 0 0,-1 1-9,-2 3 1,-2 2 0,0-1 0,-2 1-75,-4-1 0,-3 6 0,-11 1 19,-3-3 1,4 7 0,-5 1-424,5 4 498,1 2 0,1 0 0,0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4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7003,'10'2'85,"-3"2"0,-1 3 0,0 3 0,-2 4 0,-2 1 0,-2 3 0,0-1 217,0 1-362,0-1 1,0 0-1,0 1 1,0-1-137,0 1 0,6-1 0,1 1-86,3-1 1,-6 1 0,4-3 281,-1-3 0,3 3 0,8-5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1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6317,'11'-6'-176,"1"0"1,0 0 182,5 6 0,1 0 1,-1 0 6,1 0 0,-1 0 1,0 0-1,1 0 42,-1 0 1,1 0 0,-1 2-23,1 4 1,-1 4-34,1 7 1,-7 1-1,-1-1 12,-2 1 1,-2-1 0,-6 1-18,0-1 1,-2 1 0,-4-1 16,-6 0 0,3-1 1,-3-2-1,-2-5-15,-1-1 1,-3 4 0,1-7-103,-1-1 108,9-2 0,-7 4 0,5 0-30,-5-2 0,-1-2 26,-1-2 0,8 0 0,3 0 0</inkml:trace>
  <inkml:trace contextRef="#ctx0" brushRef="#br0" timeOffset="358">560 18 7410,'-8'-9'-590,"4"1"1,-8 8 616,-1 0 0,-3 0 0,-1 0 11,-1 0 0,7 0 1,-1 0-1,0 2 3,3 4 1,-7-2 0,6 7 0,-1 1 1,-1-2 1,6 5 0,-3-3 0,1 3 9,4 3 1,2-1 0,2 1-26,0-1 0,0 1 1,0-1-1,0 1-22,0-1 1,2-5 0,2-1-1,4 1-28,1-2 1,-3 3 0,6-7 0,-1 0-89,-1 2 1,6-6-1,-5 3 1,5-3 5,1-2 104,1 0 0,-1 8 0,1 2 0</inkml:trace>
  <inkml:trace contextRef="#ctx0" brushRef="#br0" timeOffset="840">664 350 6262,'10'-8'172,"0"5"-188,-4-9 1,-2 8 0,7-2 0,1 2 55,-2-1 0,5 3 0,-3-4-1,3 4 0,3 2 1,-1 0-27,1 0 0,-7 0 1,1 2-43,1 4 1,-5-3 0,0 9-8,0 2 1,-6 1 0,4 3 23,-5-1 1,-6 1-1,-3-3 1,0-1 12,0-3 1,-5-1-1,1 4 1,-3-5 20,-3-1 0,1 6 0,-1-3 1,1 5 0,-1-4 23,1-1-34,7-7 0,-3 6 68,7-4-24,0-5 0,8 7 0,4-8-37,5 0 0,-1 0 0,2 0 1,1 0-16,3 0 1,1 0-1,1 0 1,-1 0 2,1 0 1,5 0 0,0 0-1,-1 0-87,-3 0 1,-2 0 0,1 0 0,-1 0 79,1 0 0,7 8 0,2 2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4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6932,'9'-7'237,"-1"5"-701,-8-6 0,2 6 464,4-4 0,4-4 0,7-7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5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7569,'8'-10'-192,"1"2"1,9 8 139,-1 0 0,1 0 1,-1 0-1,1 0 47,-1 0 0,6 0 0,1 0 0,-3 0 31,-1 0 0,-3 0 0,0 0 1,1 0-8,-1 0 1,1 0 0,-1 0 0,1 0-36,-1 0 1,-5 0-1,0 0 16,1 0 1,1 2 32,-3 4 42,-3-4-15,-8 6 0,-2-3 1,-2 3 36,-2 2 0,-5-4 0,3 3 0,0 1-65,1 0 0,-7 0 0,4 3 0,1-1-21,3 1 1,-2 3 0,2 1-1,2 1-76,2-1 1,-4 1 0,1-1-41,1 1 1,2-1 0,2 1-106,0-1 0,6-5 0,1-3-33,3-1 243,2-2 0,13-6 0,2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6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36 7569,'0'-12'-68,"0"0"0,-2 9-155,-4-3 1,-3 4 242,-9 2 1,7 0 0,-1 0 0,-2 0 28,-1 0 0,-3 2-46,1 4 1,0 3 26,-1 9 0,8-1-23,5 1 0,3-1 0,4-1-2,3-5 0,5-1 0,8-4 14,-1 5 0,0-3 0,1 0 0,-1-2-16,1 0 0,-1 1 0,1-3 0,-1 4-23,1 2 0,-1-4 0,1 3 1,-3 1-3,-3 0 1,1-5 0,-5 7-18,2 2 1,-6-5 0,2 3 24,-5 2 0,-2-7 0,-3 1 0,-4-2 11,-2 0 1,-1 0 0,-7-6 0,1 0-15,-1 0 1,-5 0-1,0 0 1,1 0-86,3 0 0,1-2 0,1-2-202,-1-2 0,1-2 304,0 2 0,7-3 0,2-9 0</inkml:trace>
  <inkml:trace contextRef="#ctx0" brushRef="#br0" timeOffset="533">385 228 7228,'17'0'-766,"1"0"733,-1 0 1,1 0 0,-1 0 0,1 0 0,-1-2 89,1-4 1,1 4 0,2-4 0,3 4 54,-3 2 1,-2-2 0,-1-1-104,-1-3 1,-1-2 0,-3 4 8,-1-2 0,-6-7 2,5 1 1,-7 2-6,2-1 0,-4 5 1,-2-6-20,0-1 0,0 3 0,-2 0 184,-4 2-153,4-5 0,-11 9 0,5-6-6,-2 3 1,-1 1 0,-7 6-49,1 0 1,-1 6 0,1-1 0,-1 1-22,1 2 0,-1-4 0,3 7 0,1 1 55,3-2 1,-1 5 0,-5-3 44,-1 3 1,3 3-1,3-1 20,6 1 0,4-1 1,2 1-25,0-1 1,0-5-1,2-2 1,2-1 36,2 1 0,7-4 0,-1 4-25,4-3 1,1-1 0,1-6 0,-1 0-28,0 0 1,1 0-1,-1 0 1,1 0-21,-1 0 1,-5 0-1,0 0-51,1 0 1,3 0-990,1 0 521,-7 0 0,0 0 506,-5 0 0,5-8 0,8-1 0</inkml:trace>
  <inkml:trace contextRef="#ctx0" brushRef="#br0" timeOffset="1062">1223 88 6404,'0'-10'152,"-2"3"-96,-4 7 0,2 0 0,-7 0 44,-3 0 1,-1 0 0,-3 0-5,1 0 0,-1 2 0,1 1-27,-1 3 1,1 0 0,-1-4 0,1 2 1,0 2 1,1 1-1,2-3 1,3 2 4,-3-2 1,4 4 0,1 0-88,1 1 0,0-5 1,4 4-1,-1 0 33,1 3 1,2-1 0,2 2-36,0 1 1,2-5-1,2 0 1,3-2 25,3-1 1,-4 3 0,5-4 0,3 2-6,2-2 0,-5 4 0,1-3 0,1-1 8,3-2 0,-4-2 0,-1 0 0,1 2-13,-2 4 1,5-4 0,-3 4-17,3-4 1,-3-2 0,0 0-153,1 0 1,-3 0-91,2 0 0,-1 0 1,7 0 95,-1 0 1,-5 0 158,-1 0 0,1 7 0,5 3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5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6699,'-9'18'52,"3"-1"1,4 1-1,2-1-35,0 0 0,0-5 0,0 0-11,0 1 1,2-5-1,2 0-3,2 0 1,1-6-1,-1 3-5,6-3 0,3-2 0,3 0 0,-1 0 17,1 0 0,-3-2 0,-1-1-3,-2-3 1,-1 0-1,7 6 1,-1 0 13,1 0 1,-1 0-1,0 0-3,1 0 1,-1 0 0,1 2-26,-1 4 1,1-2 0,-1 7-25,1 3 0,-7-5 0,-1 3 9,-2 2 0,0-5 1,-5 3 1,3 2 0,0 1 1,-8 1 19,-4-5 1,2 5 0,-7-6 0,-3-1 12,-1-3 0,-3-2 1,1 0 125,-1 2-140,1-1 1,-1-5 0,1 0-1,-1 0 1,1 0 1,0 0 0,-1 0-158,1 0 0,-1 0 0,1 0-488,-1 0 640,1-7 0,-1-3 0,1-7 0</inkml:trace>
  <inkml:trace contextRef="#ctx0" brushRef="#br0" timeOffset="262">18 53 7529,'0'-18'-26,"2"8"0,4 5 0,4 1 1,2 0-44,-1-2 1,1 0 0,5 6 0,1 0 97,-1 0 1,1 0 0,-1 0 0,1 0-36,-1 0 0,6 0 1,1 0-1,-3 0-87,-2 0 0,-1 0 0,-1 0 0,1 0-208,-1 0 1,-5 2 300,0 4 0,-1-4 0,7 6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2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228 402 7299,'-2'-10'-150,"-2"2"-57,-2 1 1,-2 3 330,2-8 1,3 8-102,-9-2 1,0-3 0,-5 7 0,-1-4 63,1 4 0,5 2 0,1 2-41,-3 4 0,-2-2 1,1 7-1,1 1 4,3-2 0,5 3 0,-4-5 0,2 2-32,5 3 1,1 3 0,2 1-47,0 1 1,0-7 0,0 1 40,0 2 1,7-5 0,5 1-1,4-2-67,1-4 0,0-2 1,1-2-1,-1 0 1,1 0 0,1 0 0,1-2 1,-1-2-86,-3-2 0,-3-6 0,5 5 0,-3-3 119,-3-4 1,1 5 0,-7-3 0,0 0 71,2 3 0,-6-7 92,4 4 72,-4 5-186,-2-1 0,0 10-47,0 4 0,0 3 39,0 9-36,0-8 0,0 5 1,0-3-125,0 3 0,0-3 0,1-2-564,5-3 423,-4 7 278,14-12 0,-7 6 0,9-8 0</inkml:trace>
  <inkml:trace contextRef="#ctx0" brushRef="#br0" timeOffset="415">525 472 7569,'0'-12'0,"0"1"-123,7 7 0,-3-6-329,8 4 407,-1 4 11,-1-6 201,6 8-276,-7 0 105,9 8 1,-3-4 55,-3 8 12,4-1-106,-14 7 70,13-8 20,-13 5-99,6-5 1,-8 1 92,0 1 1,0 0-112,0 5 40,0 1 29,0-9 1,0 1-24,0-4 78,0-4 1,0 4-28,0-12 0,0-4 1,0-7-19,0-1 0,0 1 0,2-1-24,4 1 26,-5-1-46,15 1 0,-6 5 33,7 1 1,1 1 0,-1-4 0,1 5-4,-1 1 1,0 2 0,3 6 0,1 0 2,2 0 1,1 0 0,-7 0 1,1 0 0,-1 0-112,1 0 108,-1 8 2,-7-6-180,5 13 174,-13-5-3,14 0 1,-14 5-110,4-3 0,-5-3 0,-1 3-10,0 2 39,0-7 90,0 9 0,8-6 0,2 7 0</inkml:trace>
  <inkml:trace contextRef="#ctx0" brushRef="#br0" timeOffset="1021">1450 507 7460,'8'-18'-357,"-6"7"552,4-1-429,-4 0 1,-10 3-1,-4 3 241,-3 4 0,-3 2 0,1 0 0,-1 2 58,1 4 0,-1-2 0,1 5 0,-1 1 31,1 0 1,5-5 0,3 7 55,1 2-200,-6 1 88,12 3 1,-5-7-60,7 1 0,0 0 0,2 3 141,3-3-96,5 3 15,8-13-264,-1 6 118,-7-8-30,5 8 144,-5-6-3,7 5-58,1-7-13,-1 0-164,1 0 201,-1-7-14,1 5 17,-1-14 97,1 7-99,-9-9-4,7 8 3,-14-5 31,13-3-22,-13-1-10,14-6 32,-14 7-24,5-7 0,1 6 7,-6-7 87,6 1-87,-8-2 9,0 0-6,0-6 4,0 6-2,0 0 0,0-1 67,0 5-63,0 4 2,0-14 0,0 13 17,0-3-14,0 4-2,-8 1 1,6 1-1,-4-1 3,4 8-2,-5-5 132,5 13-81,-6-6-30,8 8 1,0 2 0,0 4 16,0 6 1,0 3 0,0 3 0,0 1 50,0 4 0,6-1 0,2 7 1,-1 2-16,1 2 0,6 2 0,-5 0 0,1-2-35,-4-4 1,2 4-1,-1-6 1,1 0-49,0-4 0,0 3 1,-4-3-1,1-2-147,-1-1 0,-2-9 0,-2 1-617,0 2 456,0 1 318,0-5 0,0 5 0,0-5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41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7422,'-10'0'-236,"-6"0"248,14 0-69,-5 0 0,7 8 8,0 3 1,7-3 28,5-2 32,-4-4-30,0-2-100,-1 0-9,-5 0 115,6 0-40,-8 0 125,0 0 71,-8 0 0,4 0 31,-7 0-148,-1 0-10,2 0 66,3 0-63,-1 0 4,6 0 1,-6 2-56,8 4 1,0-2-13,0 7 1,0-5 0,2 4-9,4-2-101,-4-3-13,13-5 155,-13 0-26,14 0 21,-14 0-33,6 0 28,-1 0-33,-5 0 30,6 0-137,-8 0 66,0 0 1,-2-5 411,-4-1 0,2 0 122,-7 6-423,-1 0 87,2 0-76,3 0 27,7 0 0,-2 0-145,-4 0-287,4 0 130,-6 8 0,8-4 247,0 7 0,8-7 0,2 4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8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70 542 7013,'10'0'451,"-2"-2"1,-6-2-233,4-2 0,-2-2-49,7 2-1,-7 4-169,4-5 0,-8 7 0,0 0 0</inkml:trace>
  <inkml:trace contextRef="#ctx0" brushRef="#br0" timeOffset="2915">158 88 7389,'-8'9'-1050,"-4"-3"1094,-3-4 0,3-2 1,1 0 26,-3 0 0,4 0 1,-1 0 96,-3 0 1,-1-2-86,-3-4-16,8 4 0,3-7-73,7 3 0,0 2 0,0-8-167,0-1 210,7 5-192,-5 0 103,14 0 65,-6 6-33,7-13 12,0 13 1,1-6-71,-1 8 1,1 0 52,-1 0-8,1 0 46,-1 0-38,1 0 12,7 0 89,-6 0-89,7 0-2,-9 0 21,1 0 1,-7 0 1,1 0 1,-2 2-14,1 4 16,5-4-14,-14 13 1,7-11 33,-3 8-29,-4-8 1,6 11 0,-8-3 25,0 4 1,0-5-1,-2 1 41,-4 1 1,-2 3-64,-3 1 10,-5 1 5,14-1 61,-13-7-63,5 6 2,0-7-31,-5 1 38,13 5-18,-14-5 1,12 6 0,-5-3 0,-1-1 28,0 1 35,6-5-47,-3 0 4,-1 0 4,-2 1-3,0 1-34,-5 6 1,13-12 0,-6 7 2,1 3 1,5-4-173,-4 1 1,4 1-43,2 5 1,0-5-1,2-2 1,2-1 212,1 1 0,9-6 0,-4 4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37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1 105 6250,'7'-10'-9,"-5"1"1,6 5 57,0-2 1,-4 0 3,7 6 0,-5 0-31,6 0 1,0 2-1,5 2-12,0 2 1,1 6 0,-1-5 0,1 3-5,-1 4 1,1 1 0,-1 3 0,1-1 3,-1 0 0,1 1 0,-1-1 0,3 3-17,3 3 1,-2-3 0,6 3-1,0-4 6,1-1 1,-5 5-1,4 0 1,-2-1-144,-3-3 0,3-2 1,-2 1-26,-1-1 169,-3 1 0,-2-1 0,1 1 0</inkml:trace>
  <inkml:trace contextRef="#ctx0" brushRef="#br0" timeOffset="461">507 0 7569,'-10'0'-1345,"-5"8"1281,3 4 0,-3 3 0,-1 3 70,5-1 1,-5 7 0,4 1 0,-3 0 14,-3 0 0,1 6 0,0-4 0,-1 3-9,1-1 0,-1 0 1,1 4-1,1-2 22,4-2 0,-3-8 0,3 4 1,-3-1 7,-3-1 0,1 0 0,-1-5 0,3-1-22,3 1 1,-1-1 0,5 1 0,0-1 0,0 1 1,-3-1 0,5 0-39,2 1 0,-4-6-134,2-1 0,1-5-27,5 6 1,2-8 177,3 1 0,-3-3 0,6-2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1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175 437 7569,'-11'0'0,"1"-2"0,0-2-918,1-2 345,-3 0 573,2-1 0,-5 5-100,3-4 1,-1 2-1,-1 0 134,2-2 0,9-1-8,-3 1 0,4 2 1,2-8 17,0-1 0,0 3 0,-2-2 23,-4-1 1,4 3 0,-4-2 2,4-1 0,0-1 1,-2 1-42,-1 1 1,-1 6-1,6-6-74,0 9 1,0 3-1,0 11 50,0 5 1,0 7-1,0 2 1,0 2-11,0 4 0,6-3 0,1 1 0,1 2 16,0 2 0,0 2 1,-4-2-1,3-2-7,3-2 1,0-2 0,3 2 0,-3-4-4,-2 1 0,3-7 0,-5 4 0,0-5-9,2-7 0,-6 5 4,4-4 22,-4 3 1,-4-5-18,-4-4 1,2-12-1,-6-6 1,0-3-16,1-3 1,3-5-1,-4-2 1,1-3 8,-1-3 1,4-2-1,-4-3 1,3-3 3,3-2 0,0-2 0,0 5 1,-2-3-3,2 2 0,4 2 1,4 2-1,4 0 8,2 0 0,1 6 1,7 2-1,1 0-1,4 0 0,5 5 1,6-1-1,1 6-4,0 5 0,0-2 1,0 7-1,0-1-1,0 0 1,0 2 0,-2 6-1,-4 0-1,-6 0 1,3 8 0,-3 4 0,-4 3-3,-5 3 0,-1-1 0,-5 1 0,0-1 3,0 1 1,-2 5 0,-6 0 0,-2-2 7,-4-1 1,-4 3-1,-7 0 1,-3-1-7,-3-3 1,2-1 0,-9-1 0,-1 1 0,-2-1 0,-1-1 0,-1-3 0,0-3-60,0-2 0,0-1 0,0-3 1,2 2-69,4-2 1,4-2 125,7-2 0,-7 0 0,-2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2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35 7569,'-10'-8'-631,"2"7"0,10-9 631,4 4 0,-4 4 0,6-6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29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52 123 7569,'10'0'-1373,"-2"2"1402,-8 4 1,0-2-1,0 7 35,0 3 0,2 1 0,2 3-34,2-1 0,-1 3 0,-5 1 1,2 2 4,4-1 1,-4-3 0,4-1-1,-4 1-52,-2 4 1,0-3 0,0 3 0,0-4-43,0-1 1,0-6 0,0-1-31,0 3-51,0 1 144,-8-5 0,0-4 1,-5-12-1,3-6-2,2-3 0,1-3 0,3 1 0,-2-1 10,2 1 1,-4-2-1,2-3 1,3-3-12,1-2 1,-4 4-1,0-5 1,2 1 4,2 0 0,2 6 0,0-3 0,0 5 10,0 2 1,6-1 0,2 1 0,1-1-15,5 1 1,-4 5-1,1 2 1,3 1-1,1-1 0,3 6 1,-1-4-1,1 2-1,-1 1 1,1-1 0,-1 6-1,1 0-9,-1 0 1,1 0 0,-1 0 8,1 0 1,-1 0 0,-1 2 0,-3 2 0,-1 1 1,-6 9 0,3-2-3,-1 3 1,-2 3 0,-6-1-1,0 1 0,-8-1 0,-4-1 0,-1-3-25,1-1 0,-9-3 0,3 5 0,-1-4 11,0-2 0,-1-1 0,-1-3 1,-2 2-299,1-2 312,-5-2 0,0 6 0,-8 1 0</inkml:trace>
  <inkml:trace contextRef="#ctx0" brushRef="#br0" timeOffset="1141">454 542 6482,'0'-10'-26,"0"3"0,0 5 170,0-4 33,0 4-71,0-6 1,0 16-68,0 4 1,0 3 0,0 3 0,0-1-30,0 1 1,0-1 0,0 1 0,0-1-83,0 0 1,0 1 0,0-1 0,0 1-128,0-1 0,0 1 199,0-1 0,0 1 0,0-1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2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157 175 7569,'-11'0'-527,"-1"0"0,0 0 0,-3 2 513,3 4 0,4-2 0,6 6 1,-1-1 94,-3 1 0,-2 2 1,4 5-54,-2 1 0,0 5 1,6 0-1,0-2-15,0-1 0,0-3 1,0 1-1,0-1 12,0 1 1,8-3-1,4-1 1,3-4-72,3-3 0,-1 1 0,1-4 0,-1 2 41,1-2 1,5-4 0,0-4 0,-1-4-2,-3-2 0,4 1 0,1-5 0,-3 2 19,-2-1 1,-7-3 0,-2-1 0,-1-1-6,1 1 1,-6-1-1,2 1 1,-4-1-9,-2 1 1,-2 0 0,-4-1 0,-6 1-27,-3-1 1,-3 1 0,-1 1-1,-2 3-5,-3 1 0,-5 8 0,4-2 0,-2 4 3,-4 2 0,0 0 0,0 0 1,3 2-84,3 4 1,4-2 110,9 8 0,-3-1 0,5 7 0</inkml:trace>
  <inkml:trace contextRef="#ctx0" brushRef="#br0" timeOffset="405">716 35 7391,'10'-7'-372,"-4"-5"1,-6 4-1,-6 2 293,-6 5 0,-3 1 0,-3 0 0,1 0 111,-1 0 0,7 5 1,1 3-1,0 0 6,0 0 1,7 5 0,-3-1 0,4 3-8,2 3 0,0-1 0,0 1 0,0-1-24,0 1 0,0-1 1,0 1-1,0-1-5,0 1 0,8-1 1,3 1 9,5-1 0,1-5 0,1-3 0,-1-1-6,1-4 0,5-2 0,0-4 0,0-2 5,3-2 0,-7-7 1,6 1-1,-3-3-2,-5-3 1,4 1-1,-11-1 1,2 1 11,-1-1 0,-7-5 0,2 0 0,-4 1-47,-2 3 0,-8 1 1,-5 1-1,-7 1-45,-3 5 0,-8-3 1,2 8-1,-4 2-29,-2 3 1,0 1 0,0 1 0,0 3 99,0 2 0,0 8 0,0-5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1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522 1 7569,'-17'0'-327,"-1"0"1,1 0 0,-1 0 0,1 0 0,0 2 310,-1 3 1,1 3 0,-1 6 0,1-3 26,-1 3 1,1 3 0,-1 5 0,1 1 28,-1-2 1,-5 7 0,0 3 0,1 5-11,3 5 0,2 8 0,-3-3 0,-1 5-7,-2 1 1,-1 6-1,7 3 1,1-1 0,5 0 1,1 4 0,6-6 0,-2-2 7,2-1 0,4-3 0,4 0 0,4-1-3,2-4 1,3 1 0,11-5 0,5-1-26,4 1 0,3-2 1,5-6-1,6 0-67,3 0 0,10-2 1,4-2-1,6-4 63,6-2 0,-4-2 0,5-5 0</inkml:trace>
  <inkml:trace contextRef="#ctx0" brushRef="#br0" timeOffset="719">889 699 7456,'0'-17'-359,"0"-1"0,2 7-224,4-1 629,-4 8-63,13-4 1,-13 16 0,4 4 0,-4 3 0,-2 3 37,0-1 1,0 3 0,0 3 0,0 6-29,0 4 1,0 0 0,0-2 0,0-2-48,0 2 0,0 2 0,2 0 1,2-2-53,2-2 106,7-7 0,-11 3 0,6-8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39.6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0 700 7569,'12'-6'-163,"-2"-2"-132,-3-2 1,5 4-1,-4-3 302,2 1 1,-5 0-1,7 2 1,2-5-21,1-5 1,-3 1 0,-3 1-1,1 2 39,0-1 1,0-3-1,3-1 1,-3-3 8,-2-3 1,3 4 0,-3-6-1,0 1-11,0 1 1,-1-6 0,-3 4 0,4-1-8,2 1 0,-5-6 0,5 4 0,0-2-27,0 0 1,-1 5 0,5-3 0,-3 2-88,3 4 0,2 1 0,-1 3 0,-1 1-100,-3 5 0,-5 3-45,6 8 242,-8 0 0,-4 15 0,-10 5 0</inkml:trace>
  <inkml:trace contextRef="#ctx0" brushRef="#br0" timeOffset="258">70 123 7569,'10'-10'-390,"0"-3"-90,-5 7 0,-1-6 410,8 7 0,-6-3 0,5 4 75,3-2 0,1 0 0,5 6 1,1-2 59,3-3 1,5 3-1,-4-4 1,2 4-45,4 2 0,-4 0 0,0 2 0,-1 4-53,-5 5 1,4 5 0,-2 3 0,-1 5-336,-3 5 367,-9-4 0,5 16 0,-5-5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5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1 6255,'-12'0'56,"0"0"1,-1 2-54,-3 4 0,-1-2 1,-1 7-1,1 3-23,-1 1 1,1-3 0,-1 0 0,1 1-11,0 3 0,-1 1 0,1 1 12,-1-1 1,8 1 50,5-1 1,3-5-29,2-1 0,7-7 1,5 2-1,4-4 45,1-2 0,6 0 0,3 0 0,1 0-28,4 0 0,0 0 0,0 0 0,-2 0-16,2 0 1,-4 0 0,0 0-1,-1 0-50,-5 0 0,-2 0 0,-1 0 1,-1 0-105,1 0 1,-7 0 0,-1 2 147,-2 4 0,-2 3 0,-6 9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5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6177,'17'-8'9,"1"6"0,1-4 0,2 5 17,3 1 0,1 0 0,-4 0 0,4 0-12,3 0 0,-1-6 0,4 0 0,-2 2-78,2 2 0,-4 2 1,2 0-1,2 0 64,2 0 0,2 0 0,0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6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7380,'8'-9'-271,"1"1"1,9 8 0,-1 0 277,1 0 0,-1 0 0,1 0 0,-1 2 12,1 4 0,-7-4 1,1 5-1,1-1 10,3 0 0,1 2 1,1-4-1,-1 1-26,1-1 1,-1 4 0,1 0 0,-1 0-9,1-1 1,-1 1 0,1-4-189,-1 2 1,-5 5 0,-1-3 89,3 2 0,-6-4 103,-3 5 0,5 1 0,0 6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6.4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 0 6848,'-18'0'-146,"7"0"0,1 2 0,0 4 126,1 5 1,3 5-1,-6 1 1,-1 1 55,-3-1 1,-1 3-1,-3 1 1,1 2-30,1-1 1,-9 5 0,10 0 0,-3 2-3,1 0 1,2-5 0,-1 3 0,1 0-6,-1 0 0,-7 2 0,-2 6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7.0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0 7522,'-9'0'-368,"-1"0"0,6 2 209,-2 4 0,-2 4 0,4 7 170,-1 1 0,-9-1 1,2 1 8,-3-1 1,-3 1 0,1-1 0,-1 1 4,1-1 1,0 1 0,1-1 0,2 1-14,3-1 0,7 0 1,-2 1-30,4-1 0,2-5 35,0 0 1,10-8-1,5 1-12,7-3 1,3-2 0,-2 0 0,4 0 5,1 0 0,5 0 0,-4 0 0,4-2 1,0-2-1,-2-1 0,-4 1 0,-2 2 1,-4 2-1,-1 0 0,-3 0 0,1 0-90,-1 0-76,1 8 0,-9 1 154,-3 9 0,-19-1 0,-7 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7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7242,'10'-7'-271,"11"5"0,-1-4 0,3 4 228,2 2 0,6 0 1,-2 0-1,2 0-14,-2 0 0,4 0 1,-5 0-1,1 0 2,0 0 1,-2 0 54,2 0 0,4 0 0,-6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7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6229,'10'17'-4,"-4"1"0,-2-1 1,-1 2-1,3 3 4,-2 1 1,4 0 0,0-3 0,-1 1 3,1 2 1,4 3 0,-4-5-1,-1 2-23,1-1 0,6-3 0,-5-2 1,3 1-85,0-1 0,-1 1 103,7-1 0,-1 1 0,1-1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28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1 332 5964,'0'-11'13,"0"-1"0,0 6 9,0-5 0,0 5 2,0-6 0,0 6 22,0-5 0,2-1-50,3-6 1,-1 7 0,8-1-4,1-1 0,3 5 0,1 0 1,1 2 0,-1 0 0,1-5 0,-1 5 0,1 0 8,-1-2 1,1 6-1,1-5 1,2 1 6,3 0 1,-1 0 0,-4 6 0,3 0-5,1 0 0,0-6 0,-3 1 0,1 1 9,2 2 1,3 2 0,-5 0 0,2 0-2,-1 0 0,3 0 0,0 0 1,0 0 4,0 0 1,5 0 0,-5 0-1,0 0 22,0 0 0,0 0 1,-3 0-1,3 0-30,2 0 0,-5 0 1,3 2-1,-2 2-18,0 1 1,1 1 0,-9-4 0,-1 2-5,-3 2 1,-1 2 0,4-4-51,-3 1 1,-1 3-57,2-2 0,1-2 34,-7 7 0,0-5 84,-6 6 0,-8-8 0,-2 4 0</inkml:trace>
  <inkml:trace contextRef="#ctx0" brushRef="#br0" timeOffset="340">926 88 6304,'18'0'1,"-7"0"1,1 2 22,2 4 1,-7-3 0,1 7-1,-2 0-6,0 0 0,7-5 1,-3 7-1,2 0 8,-1-3 0,-5 7 0,4-5-49,-2 5 0,3 1 0,-5 1-7,-2-1 0,-2 1 0,-4-1-138,-4 1 163,-4-9 0,-7 7 0,-3-4-23,-3 3 1,10-3 0,-5-2 0,3-3-282,-1-3 309,-1 6 0,-1-8 0,1 6 0</inkml:trace>
  <inkml:trace contextRef="#ctx0" brushRef="#br0" timeOffset="1503">979 0 6119,'5'12'29,"3"-2"0,0-1 0,2-1 13,-1 0 1,3 6 0,3-3-37,-3 5 1,2-5 0,-8 1 0,-1 0-22,3-3 0,-6 7 0,4-4-77,-4 3 0,-2 3 0,-2-3-212,-4-3 304,-4 3 0,-7-13 0,-1 6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7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7569,'0'-17'-1491,"0"7"1350,8 2 1,2 8 140,7 0 0,1 8 0,-1 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8.3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7569,'2'-18'-283,"4"1"1,-2 7-1,7 4 1,3 4 260,2 2 0,1 0 0,0 0 0,1 0 28,-1 0 1,1 0-1,-1 0 1,1-2 27,-1-3 1,1 3 0,-1-4 20,1 4 1,-3 0-1,-1-2-49,-3-2 1,1 0-43,6 6 1,-7 0 18,1 0 0,-6 0 20,5 0 0,-7 2 0,2 4 41,-4 6 0,-2 3 0,0 5 0,0 1-14,0 2 1,0 6 0,0-3-1,0-1-18,0 0 0,0 4 0,0-4 0,0 1-53,0-1 1,0 4 0,0-6 0,0-1-61,0-3 0,6-1 1,2-1-1,1-1-319,5-5 420,1 5 0,11-14 0,1 5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8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18 7569,'0'-10'-132,"-2"2"0,-2 10 0,-2 4 1,0 6-71,-2 3 0,6 3 0,-3-1 126,3 1 0,2-1 56,0 1 31,0-1 0,5-5 1,3-2-5,2-3 0,-4-1 1,5-4-1,3 2 15,1 2 0,3 0 1,-1-6-1,1 0-21,-1 0 1,7 0 0,1 0 0,0 0-4,0 0 1,1 0-1,-5 0 1,2 0 4,-2 0 0,-1 0 0,-3 2 36,1 3 0,-7 5 0,-1 7 0,-2 1-28,-4-1 0,-2 1 0,-2-1-9,0 1 1,-8-1 0,-4 1 11,-3-1 0,-8-5 0,-1-2 0,3-3-13,1-3 1,-3-2 0,0-2 0,2 0-11,1 0 1,3 0-1,-1 0 4,1 0 0,7-2 1,4-4-43,4-5 1,10-5-1,4 1 24,3 3 0,3 4 1,-1 8-1,1 0-6,-1 0 1,1 0 0,-1 0-26,0 0 1,1 2 0,-3 4-208,-3 6 261,-4-5 0,-8 9 0,0-6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9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5914,'5'-11'-60,"3"1"155,2 2 1,-4 1 0,5 3-44,3-2 1,1-6-1,3 4 1,-1 1-9,1-1 1,5 0 0,0 4 0,-1-2-48,-3 3 0,4 1 0,1 2 0,-3-2-68,-2-4 0,-1 4 0,-1-4 0,1 4 71,-1 2 0,1 0 0,-1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49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18 7569,'17'0'-73,"1"0"1,-1 0-144,1 0 1,-1-6 0,3 0 0,1 2 160,2 2 0,0 4 0,-5 2 0,1 4 60,5 1 0,-5-3 1,4 6-1,-3 1-7,-3 3 0,1 1 0,-1 1 1,1 1 28,-1 5 0,0-3 1,-1 8-1,-2 2 24,-3 2 1,-1 4 0,3 2 0,-3 3-26,-2 3 1,-2 2 0,-6 5-1,0 0-8,0 1 1,-10 5 0,-5 2 0,-9 0-13,-3 1 0,-4 6 1,-8-1-1,-3 4-66,-3-2 1,-7-2-1,-9 4 1,-1 2-132,30-34 1,-2-1-59,-3-1 1,-1 0 0,-5 7 0,-2 0 0,-3-4 0,-1 1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09.7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36 6192,'0'-12'202,"2"2"809,4 2-1593,-4 3-219,5 5 801,-7 0 0,0 7 0,0 3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10.0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1 123 7569,'0'18'0,"0"-9"-103,0-1 1,1-8-219,5 0 308,-4 0-330,6 8 253,-8-6 0,2 5-24,4-7 1,-2 0-5,7 0 1,1 0-1,3-1 118,-3-5 0,4-4 0,-7-7 0</inkml:trace>
  <inkml:trace contextRef="#ctx0" brushRef="#br0" timeOffset="252">350 18 7569,'10'0'-1359,"-3"0"1132,1 0 673,-6 0 177,6 0-527,-1 0 0,-3 0 0,8 0-13,2 0-14,1 0-59,3 0 1,-1 0-15,1 0 60,-1 0 9,0 0-23,9 0 45,-7-7-29,6 5-212,-7-6-81,-1 8 0,7 0-50,-1 0-136,0 0 244,-5 0 1,-7 0 176,1 0 0,-1 0 0,7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05.1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1 646 7569,'9'0'-908,"-1"-2"1296,-8-3-282,0 3 28,0-6 1,2 20-132,4-1 0,-4 9 1,4-9-1,-5 5-1,-1 1 0,0 1 0,0-1 0,0 1 6,0-1 0,0 1 0,0-1-50,0 1 51,0-9 0,0 7 0,0-5 1,0 5-3,0 1 0,0-5 1,0 0 8,0 1 1,6-3 27,0 2 66,0-9-93,2 13 9,-6-14 6,5 6 0,-1-6-11,0 3 1,8-3 7,-3 4-47,5-4 38,-7-2 0,7 0 0,-6 0-10,7 0 8,1 0-7,-1 0-216,1 0 210,-1 0 2,8 0-8,-5 0 6,5 0-12,-8 0 4,1 0 0,-1 0-365,1 0 169,-1 0 0,1 0 138,-1 0 1,1 0 0,-1 0-1,1 0-565,-1 0 626,0-8 0,9-1 0,1-9 0</inkml:trace>
  <inkml:trace contextRef="#ctx0" brushRef="#br0" timeOffset="274">140 821 7569,'-9'8'-198,"1"-6"1,8 4 0,2-10-2,4-2 1,-3 0 311,9 6-124,-8 0 0,11 0 0,-3 0 0,4-2 48,1-4 1,1 4 0,-1-3 0,2 3-84,5 2 0,-5-6 1,6 0-1,-1 2-535,-1 2 581,0-6 0,2-1 0,3-9 0</inkml:trace>
  <inkml:trace contextRef="#ctx0" brushRef="#br0" timeOffset="556">123 577 7569,'-10'0'-845,"2"0"0,10 0 708,4 0 508,4-8-103,-1 6 1,7-6 63,-4 8-293,-5 0 0,3 0 0,-4-2-30,6-4 0,3 4 0,3-3 0,-1 3-76,0 2 1,7 0-1,1 0-390,2 0 367,-5 0 1,11 0 0,-4 0-1,2 0 90,-2 0 0,4 0 0,-6 0 0</inkml:trace>
  <inkml:trace contextRef="#ctx0" brushRef="#br0" timeOffset="839">804 664 7569,'10'0'-58,"-3"0"1,-5 6 306,4 0 1,-2 1-1,8-1-380,1 6 0,3-3 1,1 1-1,1 0-78,-1 0 0,1-5 0,-1 7 0,1 0 127,-1-3 0,6 5 0,1-6 126,-3 1-111,-2-5 71,-1 12 22,-1-14-299,8 13 1,-5-13 272,3 4 0,-3 4 0,-3-1 0</inkml:trace>
  <inkml:trace contextRef="#ctx0" brushRef="#br0" timeOffset="1166">1240 611 7111,'-11'6'-957,"-1"0"1163,-1-2 0,3-2 0,-2 0-209,-1 4 1,-1-2 0,1 5 0,1 1 23,-2 0 0,5 1 0,-3 5 0,-2-3-15,-1-1 1,3 0-1,1 5 4,-3 1 1,0 5-62,3 0 97,-5 1-190,7-7 10,-1 0 153,-6 1-1,14-1-18,-5 1 18,-1-8-21,6 5 3,-6-5 0,8 7 0,0 1 0</inkml:trace>
  <inkml:trace contextRef="#ctx0" brushRef="#br0" timeOffset="1756">1677 681 5794,'0'-9'275,"-2"-5"0,-4 8-218,-5 2 1,1 2 0,-2 2 0,-1 0 2,-3 0 0,5 0 0,-1 0 0,-2 2 14,-1 4 0,-3-2 1,1 8-25,-1 1 1,3 3-1,1 1 1,5 1 100,1-1-146,2 1 0,6 5 0,0 0-3,0-1 1,0-9-1,2-1 1,4 1-15,5 3 0,-1-1 0,2-1 1,1-4-100,3-3-10,9-1 128,-5-6 1,5 0-177,-8 0-5,8 0 148,-5 0-88,13-7 76,-14 5-10,6-14 20,-7 6 0,-1-15-44,1 6-13,-1-6 42,-7 7 132,6 1-107,-14-1 0,7 3 1,-5 1 136,2 2-158,0 8 23,-6-11 219,0 13-174,0-6 14,-8 8 1,0 2 0,-3 4-13,5 6 1,4-3-1,2 3-33,0 2 0,0 1-79,0 3 1,8-1-1,3-1-42,5-5 0,1 3 0,1-8 0,-1-2 12,1-3 111,-1-1 0,1 0 0,-1 0 0</inkml:trace>
  <inkml:trace contextRef="#ctx0" brushRef="#br0" timeOffset="2469">2149 681 7569,'9'-9'-497,"-1"1"650,-8 8 0,2 0-307,4 0 1,-4 8-1,4 3 127,-4 5 1,-2-5 0,0 1 26,0 2 1,5 1-1,1 3 34,-2-1-82,6 1 62,-8-1-5,5-7 12,-7 5-8,8-13 12,-6 14-179,6-14 162,-8 5-5,0 1-85,8-6 74,-6 6 0,7-16 0,-5-3-13,2-5 0,2-1 42,-2-1 0,-4 1 0,5-1-20,1 1 5,-6-1-7,14 1 38,-7 7-37,1-5 2,6 13 53,-7-14-51,1 14-1,5-6 3,-5 1-16,8 5 17,-9-6-3,7 8 11,-6 0 1,7 0 5,0 0-16,1 0 1,-6 2 0,-1 2 0,1 3-2,-2 3 1,5 2 0,-3 5 2,3 1 1,-3-7 0,-2 1 5,-3 2-3,7-7 1,-12 9-1,6-6-189,-1-1-22,-5 7 191,6-6-20,-8-1 15,0 7 0,6-12-21,0 7-7,0-7-7,-6 4 173,0-8-57,0 8-79,0-6 102,0 5 0,0-20 0,0-5-67,0-3-10,7 4-46,-5-1 1,12 1-38,-8-1 78,7 1-4,-3-1 0,2 3-4,-1 3 4,1-3-13,5 5 0,1-6-11,-1 5 0,1 1 126,-1 4 1,-5 4-127,-1-4 1,1 4 0,6 2-1,-1 0 1,1 0-34,-1 0 1,-5 6 29,-1 0 1,-5 6 0,6-5 0,-1 3 0,1 4-98,0 1 0,-8 3 1,1-1 5,-3 1 1,-2-7-1,0 1 115,0 2 0,8 1 0,2 3 0</inkml:trace>
  <inkml:trace contextRef="#ctx0" brushRef="#br0" timeOffset="2773">3231 681 6273,'10'-7'-534,"0"5"534,-4-4 351,-4-4-150,5 8 32,1-6-260,-6 8 102,6 0 0,-2 2 0,-1 4 1,1 6-19,2 3 0,-6 3 0,6-1 0,-2 3-26,-1 3 1,3 2 0,-4 6-1,2-2-17,-2 2 1,0 2 0,-1 2 0,3-2 5,-2-4 18,-2 4-156,-2-5 55,8 6 1,-6-4-125,4-1-18,-4-8 196,5 12 1,-5-14-130,4 5 1,-2-5 15,2-1-85,-4-1 163,6-7-60,-8 5 104,0-13 0,0 6 0,7-8 0,3 0 0</inkml:trace>
  <inkml:trace contextRef="#ctx0" brushRef="#br0" timeOffset="3120">3284 751 7569,'15'-19'-650,"-1"-3"0,-2 1 631,1 6 0,3-3 1,-1 6-1,-1-1 39,-3 1 1,1-1-1,6 7 1,-3 0 26,-3-2 0,3 6 1,-3-4-24,3 5 0,3 1 0,-1 0 1,1 0 22,-1 0 1,7 0 0,-1 0-38,-2 0 0,-3 7 1,-5 5-38,-1 3 0,-8-3-6,2 0 1,-5-1 48,-1 7 0,0 5-30,0 0 0,-5 1 1,-3-7-1,-2 1 1,-3-1-1,-5-1 1,-3-3-5,-2-1 0,-1-6 0,7 3 16,-1-1 0,1-2-4,-1-6 1,1 0-19,-1 0 0,1 0 1,0 0-1,1-2 24,4-4 0,5-3 0,7-9 0</inkml:trace>
  <inkml:trace contextRef="#ctx0" brushRef="#br0" timeOffset="3682">3738 769 7340,'17'17'-388,"-1"-5"1,-3-3 0,-1-1 473,2-4 0,-5-2 0,3 0-71,2 4 1,1-4 48,3 4 0,-1-4-166,1-2 0,-7 0 57,1 0 74,-1 0-73,7-8 70,-1-2-16,-7-7-2,6 7-8,-14-6 14,13 7-24,-13-17 10,14 7 0,-15-8 0,7 6-1,0-3 1,-6-7-1,4 2 1,-2-4-1,0-2 30,1 0-23,1-7 0,-4 5-9,4-4 0,-4 4 10,4 2 225,-4 0-219,-2 0 1,0 8-1,0-6 110,0 6-100,0 0 0,0 2 3,0 7 5,0 8 16,0-5-100,0 5 91,0 0-10,0-5 1,0 13-116,0-6 1,0 22 0,-2 3 121,-4 3 1,4 5-39,-4-2 1,4 6 0,0-3 0,-2 1 0,-1 2 0,-1 0-1,0 0 74,0 2 1,0 2 0,6 2 0,0 0-56,0 0 0,0 0 0,0-2 1,0-2-17,0-2 1,0-6 0,0 4 0,2-1-11,4-5 0,-2-2 0,8-3 0,-1-3 0,-1-1-126,5 0 1,-5-3 1,8-3 1,-1 2-91,0-2 0,1 0 89,-1-6 135,1 0 0,7-8 0,2-2 0</inkml:trace>
  <inkml:trace contextRef="#ctx0" brushRef="#br0" timeOffset="4251">4436 611 7569,'10'0'-1377,"6"0"1148,-14 0 229,5 0 58,-7 8 1,8-6 748,4 4-533,-4-4-748,-1-2 228,1 0 131,2 0 255,-1 0-88,7 0-17,-6 0 9,-1 0-17,7 0 17,-6 0-133,7 0 120,-7 0-15,5 0 9,-5 0-105,7-8 113,-7-2-8,6 1 2,-7-7-217,1 14 184,-2-13 0,-2 5-63,0-7 69,-1-1-24,-5 1 119,0 7-91,0-6 1,-7 9 0,-5-5 0,-4 6 3,-1 4 0,-1 2 1,1 0 8,0 0 0,-1 0 0,1 2 20,-1 4 1,1 4-2,-1 7 1,3 1-1,3-1 1,4 1-20,1-1 1,5 1 0,-4-1 0,4 0-4,2 1 1,0-1 0,0 1 0,0-1 32,0 1 1,0-1 22,0 1 1,2-1 0,4-1 3,5-5 0,5 3-31,1-8 0,1 5 0,-1-5 0,1-2 92,-1-2 0,6-2-88,1 0-3,-1 0-1,-6 0-198,1 0 177,-1 0 1,-5 0-299,0 0 176,-8 0 1,11 0 0,-5-2 99,-1-4 0,-1-3 0,-8-9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32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1 716 7339,'12'0'-391,"-1"0"0,-5-2 558,6-3 0,-1 3-101,7-4 0,-3 2 0,-1 0 0,-2-2-64,1 2 0,3-3 0,-1-1 1,-1-2-66,-3-3 1,-1 3 0,4-2 0,-5-1 59,-1-3 1,4-1-1,-4-1 2,1 1 1,-5-1 0,4 1 20,0-1 0,-6 1 198,3-1-146,-3 1-136,-2 7 1,-2 2 76,-3 8 1,3 8-1,-4 4-2,4 3 0,2 3 0,0-1 8,0 1 1,0-1 0,0 1-1,0-1-8,0 1 1,8-3-1,1-1 1,3-5-90,0-1 1,-1 4-1,7-4-55,-1 1 1,1-5 0,-1 2-97,1-4 0,-3-4 1,-1-4 228,-3-5 0,1-5 0,5-1 0</inkml:trace>
  <inkml:trace contextRef="#ctx0" brushRef="#br0" timeOffset="198">228 227 7569,'-10'0'-1282,"2"-7"1438,8 5-156,0-6 0,8 8 0,2 0 0</inkml:trace>
  <inkml:trace contextRef="#ctx0" brushRef="#br0" timeOffset="628">612 18 7343,'10'-8'-1215,"5"6"1720,-13-6-412,6 8 0,-8 2 1,0 4-27,0 6 1,0 3-1,0 3 1,0-1 1,0 1 0,6 1 0,0 2 0,-2 3-123,-2-3 0,-1 4 0,3 0 0,2 1 32,-2-1 1,-2 4 0,-2-6 0,2-1-12,4-3 1,-4 4 0,4 1 0,-5-3 16,-1-2 1,0-1 0,2-1 0,2 1-5,2-1 0,0 1 0,-6-1 0,0 1-75,0-1 1,0 1 0,-2-1-156,-4 0 1,4-5 249,-4 0 0,-1-6 0,1 5 0,-8-7 0,5 4 0</inkml:trace>
  <inkml:trace contextRef="#ctx0" brushRef="#br0" timeOffset="1050">525 489 7266,'-10'0'-1237,"2"-2"1477,8-3 0,2 3-141,4-4 1,-2 4 0,8 2-43,1 0 0,-3 0 1,2-2-40,1-4 1,3 4 0,1-4 0,1 4 15,-1 2 1,1-2 0,-1-1-131,0-3 111,1 0 0,-1 6 1,1 0-1,-1 0 5,1 0 1,-1 0 10,1 0-137,-1 0 0,-1 2-108,-5 4 0,-3-2-106,-8 7 36,0-7 284,0 4 0,-8 0 0,-1 1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28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141 141 6192,'7'-10'0,"3"2"0</inkml:trace>
  <inkml:trace contextRef="#ctx0" brushRef="#br0" timeOffset="269">210 53 7569,'0'-9'-1606,"6"-1"1611,0 4 0,0 2 483,-6-7 119,0 7-249,0-4-242,0 8 0,0 2-61,0 4 1,0 3 0,0 11-1,0 1-56,0 2 1,0 1 0,0-5 0,2 2-22,4 3 0,-4 5 0,3-6 1,-3-2-33,-2-1 1,6-3-1,0 3 41,-2 3 0,4-4 0,-2 5-345,-3-5 0,5-1-432,-2-1 790,0-7 0,-6-3 0,0-7 0</inkml:trace>
  <inkml:trace contextRef="#ctx0" brushRef="#br0" timeOffset="894">1 245 6355,'12'0'205,"-1"0"1,-5 0-1,6 0-52,1 0-68,-5 0 1,15 0-10,1 0-46,-1 0 1,2 0 0,-7 0-17,-1 0 61,0 0-73,9 0 1,-5 0-188,8 0 247,-7 0-233,11 0 209,-14 0 0,6 0-34,0-7-113,-5 5-18,13-6 135,-14 8-39,14 0-7,-13-8 30,5 6-26,-8-6 77,1 8-56,-1 0 0,1 0-16,-1 0 86,-7 0-66,-2 0-4,-8 0 37,0 0-25,7 0 8,-5 0 3,6 0-10,-16 0 64,6 0 0,-7 0 0,5 2 0,-4 2 21,-2 2-65,6 0 8,-11-6-78,13 0 72,-14 8 2,14-6-34,-13 5 28,13 1-1,-14 2 1,15 0-25,-15 5 27,14-13-22,-13 14 18,13-7 49,-6 1-53,0 5-5,6-5 79,-6 0-69,8 5-2,0-13 7,0 14-6,0-6 15,0-1 1,0-1 0,8 0 0,4 1 0,3 1 64,3-4-63,-1-4-6,1-2-148,-1 8 1,1-6 124,-1 5-234,1-7 106,7 0-2,-6 0 93,6 0-332,-7-7 146,-1 5-11,-7-6-152,6 0 151,-7 6 231,1-13 0,-2 5 0,0-7 0,1-1 0</inkml:trace>
  <inkml:trace contextRef="#ctx0" brushRef="#br0" timeOffset="1061">752 123 7569,'0'-17'-302,"-6"5"57,0 0 1,0 7 101,6-7-28,-7 8 36,5-4 0,-6 10 135,8 4 0,-8-4 0,-2 6 0</inkml:trace>
  <inkml:trace contextRef="#ctx0" brushRef="#br0" timeOffset="1832">961 228 6792,'0'12'85,"0"-1"1,0 1-142,0 5 4,0 1 0,0-7 61,0 1 1,0 0-27,0 5-19,0 1 34,8-9 9,-6-1 14,6-8 1,-8-8 0,0-3-21,0-5 0,2-1 0,2-1 5,2 1 1,5-1-1,-3 3 1,0 1 9,-1 3 0,5 5 0,-4-4-54,2 2 43,1 2-9,-1-1-6,5 5 11,-5-6 0,2 8 3,-1 0-12,1 0 11,6 0 0,-9 0 54,7 0-54,-7 0 0,1 0 1,6 0 21,-5 0 1,-1 6-19,2 0 0,-3 7 28,3-1-33,4-4 1,-14 7 0,5-5-3,1 0 9,-6 5 5,6-5-50,-8 7 45,0 1 2,0-9-86,0 7 80,0-6-1,0 7-8,0-7-1,0 5 0,-2-11-99,-4 8 98,4-8-7,-6 3 3,8-7 7,0 0 0,0-7 1,0-5-1,0-3 0,0-3-19,0 1 0,2 5 0,2 0 13,2-1 0,6 3 12,-7-2-11,9 1 45,-4 1-17,7-5 0,1 7-4,-1-4 0,1-1 29,-1 7-36,0-8 9,9 12 0,-11-7 0,8 3 0,-7 4 1,7-4-1,-3 4 0,-3 2 1,1 0 48,-1 0 0,-1 8 0,-3 1-54,-1 1 1,-6 6-34,5-5 1,-7 5 0,2 1-1,-4 1-77,-2-1 0,-2 1 65,-4-1 0,2-5-127,-7-1 1,5 1 40,-6 6 0,3-7-96,-3 1 1,-2-6 213,8 5 0,-7 1 0,3 5 0</inkml:trace>
  <inkml:trace contextRef="#ctx0" brushRef="#br0" timeOffset="2358">1852 280 6667,'12'0'-789,"-1"2"856,3 4 1,2-4 0,1 4-5,0-4 1,-5-2-1,0 0 14,1 0 1,3 0-17,1 0 1,1-6-243,-1 0 207,1-7 12,-9 11-22,7-6-5,-14 0 6,6 6-4,-8-6 3,0 1-18,7 5 160,-5-6-82,6 8 1,-10 0-50,-4 0 1,-3 0-74,-9 0 61,1 0 1,-1 0-10,1 0 0,5 0-2,0 0 0,3 2 42,-3 4 1,-1-2-40,7 7 1,-6-5 2,6 6 0,-5-7 7,5 7 1,-2 0 46,2 5 1,4-5-13,-4 0-27,5-1 1,1 7 16,0-1 46,0-7-66,0 5 0,0-11 31,0 8 0,0-6-18,0 5 1,1-7 0,5 2 0,4-2 98,0 2 3,5-4 1,-11 5-50,8-7 0,-1 0 8,7 0 1,-1 0-20,1 0 1,-7 0 89,1 0-250,0 0 225,5 0 0,1 0-734,-1 0 592,-7 0 0,-2 8 0,-8 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0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5800,'8'17'-36,"-6"-5"36,4 0 0,-5-1 0,-1 7 0,0-1 0,0 1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26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315 278 7569,'9'0'-250,"-1"-2"1,-6-4 41,4-5 531,-4 3-164,6 0 1,-10 10-103,-4 4 0,4-2 0,-6 7-30,0 3 1,6 1-1,-3 3 1,3-1-132,2 1 1,0-1-1,0 1-62,0-1 1,0 1 0,0-1-109,0 1 0,0-7-286,0 1 560,0-1 0,0-1 0,0-2 0</inkml:trace>
  <inkml:trace contextRef="#ctx0" brushRef="#br0" timeOffset="387">35 243 5981,'-9'0'284,"1"-2"-146,8-4 1,-2 4 55,-4-4 0,4 3 330,-4-3-438,4 4 1,4-6 0,4 8-59,6 0 1,5 0 0,4 0-4,3 0 0,-1 0 1,-4 0-1,3 0-65,1 0 0,6 0 1,-4 0-1,3 0-82,3 0 0,0 0 0,-2 0 0,-4 0-64,0 0 0,-3 0 0,5 0 0,-2 0-293,-4 0 364,7 0 115,-9 0 0,6 0 0,-7 0 0,7 0 0,2 0 0</inkml:trace>
  <inkml:trace contextRef="#ctx0" brushRef="#br0" timeOffset="941">699 33 7569,'-2'-9'-101,"-2"1"-566,-2 0 655,0 6 0,6-4 96,0 12 1,0-2-1,0 8-10,0 1 0,0 3 0,0 1 0,0 1-22,0-1-14,0 1 15,0-1 0,6 1-69,0-1 0,2 1 1,-4 1-65,1 4 70,1-3 1,-4 5 0,2-8 0,2 1 71,-2-1-81,-2 1 48,-2-1-154,8 1 1,-7-1 98,7 1-110,-8-9 121,0 7 3,0-6-13,0-1-41,0-1 45,0 0 14,0-6 0,-2 7-34,-4-3 90,5-4-79,-7 6 24,0-8 1,6-2 0,-4-4 14,4-5 1,2 1-1,2-2 1,2-1 4,2-3 1,8-1 0,-3-1 10,5 1 0,-5 5 0,1 0 0,2-1 0,1-1 1,3 1-11,-1 1 0,0 8 1,1-2-1,-1 4 1,1 2-1,-1 0 1,1 0 25,-1 0 1,1 0 0,-1 0 1,1 0 1,-1 8-57,1 4 0,-3 3 0,-3 3 0,-4-3-58,-1-3 1,-5 3-1,4-3 28,-4 4 0,-2 1-240,0 1 1,0-1 0,-2-1 282,-4-5 0,4 5 0,-5-7 0</inkml:trace>
  <inkml:trace contextRef="#ctx0" brushRef="#br0" timeOffset="1508">1275 365 5986,'10'0'510,"0"0"-466,-5 0 0,-1 0 1,8 0 4,2 0 0,-5 0 0,3 0 1,1 0 1,3 0 0,-4 0 0,-1 0-41,3 0 0,1 0 0,3-2-20,-1-4 0,1 5 0,-3-7 0,-1 2-7,-3 0 0,-5 0 1,4 4 121,-2-3 1,-2 1-34,-6-8-23,0 0 0,-2-3-14,-4 3 1,-4-1-70,-7 7 1,-1 0 0,1 6 23,-1 0 0,1 2 0,-1 4 13,1 5 1,5 3-1,3 0 1,-1-3 2,0 3 1,6-5-1,-2 3 12,4 2 1,-3 1 0,-1 3 0,2-1-1,2 1 1,2-1-1,0 1 1,0-1 15,0 0 0,6-5 1,0 0-1,-1-1 13,3-1 1,-6 0 0,6-6 0,-2 3-9,0 3 1,7-6 0,-3 4 0,2-2 68,-1-1 1,1 1 0,5-6-60,1 0 1,-1 0 0,1 0-1,-1-2 40,1-4 0,-1 3 0,1-7 5,-1 2 0,0-3-124,1 5 0,-6-2-566,-1 2 0,-7 6 596,2 0 0,-12 8 0,-4 9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39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228 140 5975,'17'0'70,"-5"-6"1,-2-2-17,-3-2 1,5 5 0,-4-5 24,1 2 0,-3-5 88,6 1 0,-8 2-117,2-1 0,-4 5 1,-4-4-38,-4 2 1,2 3 0,-6 3 0,1-2-37,-1-2 1,-2 0 0,-5 6 37,-1 0 0,1 0 0,-1 0 10,1 0 1,-1 0 0,1 0-1,-1 2-1,1 4 0,0-2 1,-1 5-1,1 1-11,-1 0 0,3-4 0,1 5-13,2 3 1,9 1 0,-3 3-23,4-1 1,2 1 35,0-1 1,2-1-1,4-3 8,5-1 1,5-2-1,1 1 18,1-5 1,-1-4 0,1-2-50,-1 0 0,-5 0 0,-1 0-47,3 0 0,1-2 10,3-4 0,-3 2 1,-1-5 17,-2 1 0,-9-6 1,5 5 16,0-1 0,-6 0 12,4 4 1,-4 3 11,-2-9-152,7 8 124,-5-4 1,6 10 31,-8 4 0,6-2 34,0 8 0,0-7 15,-6 7 0,5-6 0,1 6 70,-2 1 1,4-3-38,-2 1 1,7-7 3,-1 2 0,-2-4-110,1-2 1,1 0-152,5 0 0,-5-6-34,0 0 1,-1-5 0,5 3 0,-3 0-1,-1-1 192,2-1 0,1-2 0,3-5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40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332 594 7569,'10'0'-674,"-3"-7"1,-7-5 837,0-4 0,0 5 0,0-1-72,0-1 0,0 3 0,-2 0 0,-1 0-72,-3 1 0,-8 5 0,2-2 0,-1 2 23,1-2 0,-9 4 0,3-3 0,-1 3-77,0 2 0,-5 2 0,1 1 0,0 3 34,-2-2 0,5 4 0,-3 0 0,3 1 4,3 5 1,5-4 0,3 1 0,1 3-9,4 1 0,2 3 0,2-1 0,0 1 1,8-3 0,3-1 2,5-2 0,7-3 1,1 5-1,-3-4 0,-2-3 0,5-1 0,1-6 0,0 0-43,0 0 0,0 0 0,-3-2 0,1-2-54,-2-1 0,-1-9 1,-3 2-1,1-3 7,-1-3 0,-1-1 0,-3-2 0,-3-5 14,-2-1 0,3 4 0,-5-6 0,-2 0 34,-2 1 1,-2-4-1,0 2 1,0-3 40,0-2 0,-6 1 1,-1-1-1,-1 2 22,0 4 1,-4-3 0,5 9 0,-1 2 58,0 1 1,0 5-1,4 1 92,-1 3 0,-7 5 3,6-6 1,-2 8-46,3-1-84,3 3 1,-8 9-24,4 5 1,4 4 0,-4 3 0,4 2-1,2 3 16,0-3 1,0 4 0,0 0 0,0 1 9,0-1 0,6 4 0,0-4 1,0 2 6,2 4 0,-6-5 0,5-1 0,-1-2-53,0 0 1,2 6 0,-4-5 0,1-3-89,-1-1 1,4-3 0,-2 0 0,0 1-274,1-1 0,-3 1 359,8-1 0,0 1 0,5-1 0</inkml:trace>
  <inkml:trace contextRef="#ctx0" brushRef="#br0" timeOffset="985">681 629 7267,'12'10'-386,"-1"-4"0,1 2 427,6-3 1,-7 1-34,1-6 0,-1-2 8,7-4 0,-3-3 0,-1-9 20,-2 1 1,-6-1-1,3 1-10,-1-1 0,-2 1 1,-6 0-1,0-1-50,0 1 0,0 5 1,-2 0 36,-4-1 1,-4 3-1,-7 0 1,-1 3 14,1 3 0,-1 2 0,1 2 0,0 0-11,-1 0 0,1 0 0,-1 0-2,1 0 1,-1 0-1,3 2 0,3 3 1,4-1-12,8 8 0,2-2-12,4 1 0,4-3 0,7-8 0,1 0-3,-1 0 0,3 0 0,1 0 0,2 0 5,-1 0 1,-1 0-1,0 0 1,3 0 1,-3 0 0,-2-2 0,-1-2 9,-1-2-6,1 1 0,-1 5 0,1 0 0,-3-2 5,-3-4 1,3 4-1,-3-4 23,3 4 1,-3 2 0,0 0-7,1 0 0,-3 0-19,2 0 0,-7 0 4,7 0 0,-6 8-30,6 4 0,-9-3 37,3 3 1,-4 0 56,-2 5 0,0 1-7,0-1-51,0-7 0,0 5-13,0-3 0,0-2 0,0 1-10,0 3 0,2-5 12,4 3 0,-2-6 0,8 4 15,1-3 1,-3-1 0,1-6-8,3 0 1,2 0 0,1 0-1,0 0-36,1 0 1,-1 0 0,1 0 6,-1 0 0,1-2 0,-1-4 9,1-5 0,-7-3 0,-1 1 0,0 1 6,-1-2 0,1 5 0,4-3-16,-3-1 0,-1-3 61,2-1-20,-4-1 1,-8 6-13,0 1 1,-8 7 50,-4-2 1,-3 6-16,-3 6 1,8-2 0,5 7-14,3 3 1,2 2-18,0 1 1,0 0 0,0 1-5,0-1 0,7-1 1,5-3-31,4-1 1,-5-6 0,1 4-1,1-3-152,3-3 0,1-2 0,1-2-31,-1 0 1,-5 0 0,0 0 0,1 0 202,3 0 0,1-8 0,1-1 0</inkml:trace>
  <inkml:trace contextRef="#ctx0" brushRef="#br0" timeOffset="1189">1450 280 7545,'-6'-17'-18,"0"-1"0,0 6 163,6 1-296,0 7 0,0-2-153,0 12 0,0-2 0,0 7-215,0 3 519,0 2 0,0 1 0,0 0 0</inkml:trace>
  <inkml:trace contextRef="#ctx0" brushRef="#br0" timeOffset="1576">1659 420 7569,'10'0'-749,"0"0"0,-5 0 1180,7 0-181,-4 0 0,5 2-157,-7 3 0,6-1 0,-6 8 0,-1 0-15,3-3 0,-4 7 0,6-4 0,-2 3-25,-5 3 1,5-1-1,0 0-71,2 1 1,-4-3 0,3-1-3,-1-2 1,4-7 0,-5 5 38,3-2 0,-4-2 1,6-6 44,1 0 1,3-8-1,1-2-44,1 1 0,-3-7 1,-1 4-1,-3-3-18,3-3 1,-1 1 0,1 0 0,-4-1-226,-2 1 1,3-1-1,-3 1 1,0-1-94,-1 1 1,-1 5 0,-4 2 315,4 3 0,-4-7 0,6 4 0</inkml:trace>
  <inkml:trace contextRef="#ctx0" brushRef="#br0" timeOffset="2613">2218 507 7266,'2'10'-1229,"2"-2"1317,2-1 1,1-5 168,-1 4 0,4-4-209,7-2 1,1 0-1,-1-2-44,1-4 1,-3 2 0,-1-5 0,-2 1-19,1 4 1,-3-4 0,0 0 0,-1 1-68,1-1 1,-6-6 159,2 3-61,3 3 0,-9 0 0,2 6 3,-6-4 1,-9 4 0,1-3 24,-3 3 0,-3 2 0,1 0-22,-1 0 1,7 6 0,1 1 0,0 1 3,1 0 0,3 5 1,-4-1-19,2 4 1,2 1 0,6 1-9,0-1 1,0 0 0,2 1 0,4-3 39,6-3 0,-2 2 0,1-7 0,3 3-3,1 4 1,-3-7 0,0 1 0,1-2-15,3 0 1,3 0 0,2-6 0,3 0-27,-3 0 0,-2 0 1,-1 0-1,-1-2-15,1-4 1,5 2-1,0-8 1,-1 1-1,-3 1 1,-1-5 0,-1 3 9,1-4 0,-3-1 0,-1-1 0,-5 1 3,-1 0 0,-2-1 0,-6 1 1,0-1 0,0 1 0,0 5 1,0 0-1,0-1-54,0-3 1,0-1 1,0-1 1,-8 9-22,-3 3 0,1 4 22,-2 2 0,6 0 7,-5 0 1,7 8 25,-2 3 1,4-1 49,2 2 1,8-8-34,3 1 1,5-3 0,1-2 34,1 0 1,-1 0-1,1 0 1,-1 0-17,1 0 0,-1 0 0,1 0 0,-1-2-8,1-3 0,-7 3 1,1-4-1,2 4 75,1 2 0,-3 0 49,-1 0-117,1 0 0,-2 2-15,-5 4 1,3-3 0,-2 9-15,-2 2 0,-2-5 1,-2 3 6,0 2 0,0 1 0,0 3 0,-2-1 5,-4 1 0,4-1 1,-4 0-1,4 1 16,2-1 1,-5-5-1,-1 0 1,2 1-16,2 3 1,-4-5-1,0 1 0,2 2 1,3 1 25,1 3 1,0-1 12,0 1 0,7-9 1,5-3 12,3-4 1,3-2-1,-1 0-28,1 0 1,-1 0-1,1 0 1,-1 0-23,1 0 1,-1 0-1,1 0 49,-1 0 0,1-2-46,-1-4-194,0 4-438,-7-5 314,-2 7 0,-14 1 314,0 5 0,-7-4 0,3 6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35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53 5788,'0'-17'426,"0"7"1,0 0-129,0 4-5,0 4-119,0-5-170,0 7 0,0 2 0,0 3 0,0 7 27,0 4 0,0 1 1,0 2-1,0 3-43,0 1 1,0 6-1,0-4 1,0 1-9,0-1 0,0 0 1,0-4-1,0 3 41,0-3 0,0-2 0,0-1 0,0-1 0,0 1 1,6-1 0,0 1 3,-2-1 0,-2 1 1,-2-1-1,2 1 4,4-1 1,-3-1 0,7-3-24,-2-1 1,0-6 0,-3 3-47,7-1 1,4-2 0,1-6-101,1 0 0,5 0 0,0 0 0,-1 0 36,-3 0 0,0-2 0,3-2 0,-1-4-143,-5-1 1,1 3 246,-5-6 0,3 1 0,3-7 0</inkml:trace>
  <inkml:trace contextRef="#ctx0" brushRef="#br0" timeOffset="289">0 315 7267,'18'6'-335,"-1"0"1,-5-1-1,-1-5 1,3 0 341,1 0 1,-3 0 599,0 0-506,-1 0 0,1 0 0,0 0-81,1 0 1,3 0 0,3 0 0,3 0-115,1 0 0,0 0 0,-3 0 0,1 0-64,2 0 1,6 2-1,-5 2 158,-3 2 0,6 0 0,0-6 0</inkml:trace>
  <inkml:trace contextRef="#ctx0" brushRef="#br0" timeOffset="849">856 332 7569,'17'0'-906,"1"0"682,-1 0 1,-7-1 0,-4-5 366,-4-6 1,-4 2-52,-4-1 1,2 7 0,-8-2-47,-1 4 0,3 2 1,-1 0-1,-3 0 13,-2 0 0,-1 0 0,0 0 1,-1 0-6,1 0 1,-1 2 0,1 2-76,-1 2 41,1 7 1,-1-9 0,1 6 0,-1 0 5,1-1 0,5-3 1,3 6-9,1 1 1,2 3-17,6 1 1,0 1-1,2-3 1,2-1-11,2-2 0,7-9 1,-1 5-1,3-2-1,3 0 0,-1 0 0,1-6-28,-1 0 0,1 0 0,-1 0 1,1 0 1,-7-6 0,1-2-1,0-2-3,-3-3 1,7-3 0,-7-1-178,1-1 207,-2 1 0,-2 5 0,0 1 85,-3-3 213,-1-2-212,-2 7-27,0 1 0,0 10 1,0 4-4,0 5 1,2 5-1,2 1-41,2 1 1,0-1 0,-4-1-14,4-5 0,-3 3 0,7-6 0,0 0 0,0-1 4,3-3 1,-3 4-1,2-2-122,1-2 0,3-2 1,1-2-1,-1-2 1,-3-2-131,-1-2 255,-1-8 0,15 5 0,1-9 0</inkml:trace>
  <inkml:trace contextRef="#ctx0" brushRef="#br0" timeOffset="1158">1118 105 7569,'0'-9'-1591,"0"-7"1364,0 5 227,0 3 0,0-8 85,0 5 0,0 1 155,0-2 0,2 8-96,4-1 0,-4 5-55,3 5 1,3 5 0,-2 8-19,-2-1 1,0 0 0,0 1-1,1-1-31,-1 1 0,-2-1 0,-2 3 0,0 1-44,0 2 1,6 1-1,0-7 1,-2 1-137,-2-1 1,0 1 0,2-1-49,1 0 0,1-5 1,-6 0-45,0 1 0,2-5 232,4-2 0,4-4 0,7-2 0</inkml:trace>
  <inkml:trace contextRef="#ctx0" brushRef="#br0" timeOffset="1617">1520 36 7416,'11'-10'-1015,"1"4"1100,-8 4 1,-2 4 0,-10 2-26,-2 2 1,4 7 0,-5-1-40,-3 3 1,4 3-1,-1-1 3,-3 1 1,-1-1 0,-3 1-24,1-1 0,5-1 0,0-3 0,1-1 1,-1 0-5,1-3 1,1 1 0,-4-6-13,3 2 1,1 2-7,-2-3 4,5-3 15,7 6 0,1-8 36,5 0 1,4 0-1,7 0 47,1 0 0,-1 6 1,1 2-30,-1 1 0,1 3-25,-1 5 1,-5-5-1,0 0 1,-1 1 29,-1 3 1,0-5-237,-5 1 5,-3 0 0,12-1-149,-8 1 1,1-6-179,-1 6 501,-4-9 0,14-3 0,-7-9 0</inkml:trace>
  <inkml:trace contextRef="#ctx0" brushRef="#br0" timeOffset="2047">1712 315 7569,'5'12'-82,"1"-1"0,2-7-105,-2 2 1,-2-4-1,5 0 1,1 2 150,0 2 0,-6 1 1,4-3 58,-1 2 0,3 0 61,7-6 0,1 0-109,-1 0 1,1 0 18,-1 0 31,-7-8 0,0 4-82,-4-7 56,-5-1 1,7-6 17,-8 1 0,0 5 0,-2 3 25,-4 1 0,3 2 0,-9 6 1,-2 0 0,-1 0 1,-3 0-1,1 0-4,-1 0 0,1 6 0,0 2 0,1 1-34,4 5 0,-1-4 1,5 1-1,0 3-19,0 1 0,3 3 0,5-1 27,0 1 0,0-1 0,0 1-110,0-1 97,7 1 1,-3-3-1,6-1-127,-2-3 58,5-7 1,-3 10 0,8-6-265,-1 1 264,0-5 0,1 4 1,-1-8-1,3 0 69,3 0 0,-4 0 0,14-8 0,-5-2 0</inkml:trace>
  <inkml:trace contextRef="#ctx0" brushRef="#br0" timeOffset="2458">2305 298 7116,'18'0'-1130,"-6"-6"1072,-1 0 1,-7-2 447,2 2 0,-6 4-323,-6-3 1,-4 1 0,-7 0-2,-1-2 0,1 0 0,0 6-26,-1 0 0,1 0 0,-1 0 0,1 2 2,-1 4 1,7-4 0,-1 6-63,-2-1 1,5 1 0,-1 6-103,2-3 0,2 1 82,6 5 0,2-1 1,4-2 32,6-3 0,3-7 1,3 2-1,-1-2 0,1 0 3,-1 1 0,1 1 1,-1-6-1,1 2 11,-1 4 1,6-4 0,1 6-3,-3 0 0,-2-5 1,-1 7-9,-1-2 0,-5 0-49,0-3 1,-9-1 38,3 8 0,-6-8 0,-4 4 0,-3-3 23,-3 1 0,0 2 0,-5-4-96,-3 2 1,5 5 0,-11-5-164,5-2 154,1-2 1,7 0 0,-1 2 94,-1 2 0,5-1 0,0-5 0</inkml:trace>
  <inkml:trace contextRef="#ctx0" brushRef="#br0" timeOffset="2722">2271 350 6146,'-12'0'299,"0"0"1,6 0-204,-5 0 0,1 8 0,-4 3-34,3 5 1,5-5-1,-4 1 1,3 2 1,3 1 1,-6 3-1,-2-1-79,5 1 1,-9-1-58,4 1 0,-1-1 0,1 0-346,6 1 1,-1-6 417,1-1 0,-8 1 0,4 5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49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0 524 6794,'0'12'-243,"0"0"439,0 1 0,0-3 29,0 2-105,0-9 0,2 5-116,4-8 0,4-2-119,7-4 144,1 5 0,-3-15 1,-1 6-1,-3-1-9,3-1 1,2 0 0,1-5 0,0-1-67,1 1 0,-1-6 1,1-3-1,-3 1-26,-3 0 1,4-6 0,-7 4-1,3-2-9,0 0 0,-9 1 0,3-3 1,-4 4 70,-2 2 0,0 2 1,0 5-1,0 1 1,0-1 1,0 7 0,-2 1 0,-2 0 50,-1 1 0,-7 3 70,6-6-104,-8 8 0,11-4 1,-7 10-1,2 4 2,4 6 0,-4 3 0,3 3 0,1 1 31,2 5 1,2-5 0,0 6 0,0-2 28,0 1 1,-2 5 0,-2-6-1,-2-2-40,2-1 0,2-3 0,2 1 0,2-1-26,4 1 0,-4-1 0,4 1 0,-2-1-56,2 1 0,1-1 0,7-1 1,-4-3-76,-3-1 1,5-6-1,-4 3 1,2-1-89,3-4 1,3 4 0,1-2 214,1-3 0,-1-3 0,0-5 0,1 3 0,-1-6 0</inkml:trace>
  <inkml:trace contextRef="#ctx0" brushRef="#br0" timeOffset="332">507 455 7569,'9'-8'-609,"-1"6"709,-8-6 1,-6 16-1,1 3-68,1 5 0,2-4 0,2-1 0,0 3-17,0 1 1,2-3 0,4 0-37,5 1 0,-1 1 0,1-3 0,3-5 7,2-4 0,-5-2 0,1 0 0,1 0-7,3 0 0,1 0 1,1-2-1,-1-4 10,1-5 1,-3 1 0,-1-2 0,-4-1 84,-3-3 0,5-1 0,-6-1 48,-2 1 1,-2 0 0,-2-1-133,0 1 0,-8 7 0,-4 4 0,-3 4 26,-3 2 1,-5 0 0,0 0 0,1 0-211,3 0 0,-4 0 0,-1 2 1,3 2-87,2 2 0,3 2 0,3-5 280,1 3 0,-7 0 0,-9-6 0</inkml:trace>
  <inkml:trace contextRef="#ctx0" brushRef="#br0" timeOffset="697">262 245 6316,'8'-10'134,"-4"2"-53,8 8 1,-7-5 0,7-1 54,2 2 1,1 2 0,3 2-51,-1 0 1,0 0 0,1 0 0,-1-2-34,1-4 1,5 4 0,0-4 0,-1 5-34,-3 1 1,4 0 0,1 0 0,-3 0-121,-1 0 1,-3 0-1,0 0-564,1 0 41,-1 0 623,-7 0 0,-10 7 0,-10 3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47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34 263 7569,'-10'0'-1436,"2"0"1749,0 0-265,6 0 0,-3 0 0,10 0-6,7 0 0,-2-6 0,1 0 0,3 2 27,1 2 1,3 2-1,-1 0 1,1 0-17,-1 0 1,7 0-1,-1 0 1,-2 0-38,-1 0 1,-1 0 0,2 0 0,3 2-30,-3 4 1,-2-2 0,-1 6-1,-3-1 8,-3 1 0,4 0 1,-7 3-1,3-1-89,0 1 0,-9-3 0,3 2 34,-4 1 1,-2 3 30,0 1 1,-8 1 15,-3-1 1,-5-5-1,-1-2 37,-1-3 1,1-1 0,-1-6 53,1 0 0,5 0-32,1 0 0,5-8 0,-4-3-46,2-5 1,3 5 0,7-1-94,3-2 90,-3-1 0,14-3 1,-5 1-1,5 0-51,1-1 0,1 1 0,1-1-124,5 1 1,1 1-1,4 3-17,-6 1 1,-3 8 194,-3-2 0,1-3 0,-1-1 0</inkml:trace>
  <inkml:trace contextRef="#ctx0" brushRef="#br0" timeOffset="458">715 280 7341,'9'18'-541,"5"-7"0,-6-1 641,1-2 0,-3-2 0,6-6-105,1 0 1,-3 0 0,2 0-1,1 0 1,3 0 0,1 0 0,1 0 1,-1-2 6,1-4 1,-1 4 0,1-6 0,-1 2 15,1 0 1,-1-7-41,1 1 28,-1 4 0,-5-5 1,-3 5 9,-1-2 1,-2 5-7,-6-7 1,-2 6 0,-4-4 28,-5 3 1,-5 1-1,-1 6 26,-1 0 0,1 0 0,-1 0 1,1 0 4,-1 0 1,1 0-1,-1 2 1,1 2-9,-1 1 0,1 9 0,1-2 1,3 3-50,1 3 1,8-7-1,-2 1 1,5 2-16,1 1 1,0 3-1,0-1-167,0 0 178,0-7 0,1 6 1,5-7-194,6 1 79,-4 6 0,7-14 0,-3 5-42,3 1 0,3-6 1,-1 4-1,3-4 146,3-2 0,-4 8 0,7 1 0</inkml:trace>
  <inkml:trace contextRef="#ctx0" brushRef="#br0" timeOffset="1001">1501 298 7569,'7'-10'-911,"-5"2"456,6 8 228,-8-8 197,0 6 259,0-5-40,0-1 0,-2 6-72,-4-4 0,2 4-15,-7 2-57,-1 0 0,0 0 1,1 0 46,-3 0-48,-1 0 1,-3 0-1,1 0-90,-1 0 114,1 0-14,-1 0-21,1 8 38,-1-6-11,1 13-103,0-5 72,7 8 1,-4-1-38,8 1-3,1-1 0,5 0 54,0 1-12,0-8-11,0 5 15,0-13-201,0 14 164,0-14 0,7 5 0,5-7 0,4 0 0,1 0-30,0 0 0,1 0 9,-1 0 1,1-7-21,-1-5 0,1 2-5,-1-1 1,1-1 34,-1-6 0,1 1-7,-1 0 1,-1-1-6,-5 1 0,3 5-5,-8 0 1,-1 6 76,-5-5 12,0 7 0,-1-4-43,-5 8 0,4 2 1,-6 4-9,0 6 0,6-3 0,-3 3 0,3 2-186,2 1 0,2 3 127,3-1 0,3-5 1,6-3-1,-3-1-366,3-4 417,1-2 0,11-2 0,1 0 0</inkml:trace>
  <inkml:trace contextRef="#ctx0" brushRef="#br0" timeOffset="1325">1850 298 7569,'10'0'-1359,"5"0"1132,-13 0 1,14-8 222,-15 6 4,15-6-1,-14 8 164,6-8 1,-6 4 149,3-7 36,-3-1 0,-2-3-248,-11 3 1,1 4-1,-2 8-48,-1 0 0,-1 8 0,1 2-50,1-1-81,8 7 142,-11-6-116,13 7 1,-6 1 51,8-1 39,0 1-110,0-1 98,0 0-26,0 1-51,0-1 64,0-7-2,0 6-6,8-7-51,-6 1 49,13 6 4,-5-15-9,7 7-178,1-8-7,-1 8 181,1-6-210,-1 6 0,8-8 170,-5 0 24,5-8-261,-8 6 235,9-14-22,-7 15-21,6-15-7,-7 6 33,-1-7-43,1-1 107,-1 1 0,-7-1 0,5 1 0,-13 0 0,14-9 0,-14 7 0,13-14 0,-5 6 0</inkml:trace>
  <inkml:trace contextRef="#ctx0" brushRef="#br0" timeOffset="1564">2234 158 7569,'0'-25'-1357,"0"5"1231,0 3 0,0 1 1,2 5 50,4-5 303,-4 6 46,6-5-219,-8 5 156,0 0-157,0 3 0,0 7 136,0 0-3,-8 0-140,6 0 0,-6 7 1,8 5-4,0 4 0,-2 7 0,-2 2 0,-2 0 18,3 1-15,1-3-99,2 2 1,0-5 128,0 3-80,0 4 0,0-8-158,0 5 191,0-5-23,0-1-138,0-1 0,0-5 89,0-1 1,0-5 0,2 4-220,3-2 0,-1 3 261,8-5 0,-8 0 0,11-14 0,-5-2 0</inkml:trace>
  <inkml:trace contextRef="#ctx0" brushRef="#br0" timeOffset="1768">2199 245 7458,'-10'-2'-59,"5"-4"0,5 4 170,5-3 1,-1 3-1,8 2-71,2 0 0,1 0 0,3 0-155,-1 0 0,-3 0 0,1 0-298,5 0 1,7 0 412,-4 0 0,8 0 0,-4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45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6537,'10'18'113,"-2"-7"0,-8 1 1,0 4-1,0 3 0,0 4-58,0-1 1,2-3-1,1 0-63,3 5 1,0-5 0,-6 6 0,0-1-17,0-1 0,0 6 0,0-4 0,0 0-15,0 1 0,0-3 0,0-4 0,0 3-81,0 1 1,0 0 0,0-5-100,0-1 0,0-5 219,0-1 0,0-7 0,-8 4 0,-1-8 0</inkml:trace>
  <inkml:trace contextRef="#ctx0" brushRef="#br0" timeOffset="405">1 332 6506,'2'10'375,"3"-4"1,-1-4-363,8-2 48,0 0 1,5 0-1,0 0-93,1 0 84,-1 0 0,7 0 1,1-2-1,0-2-45,0-2 0,6 0 1,-3 6-1,1 0-99,0 0 1,-2 0 0,4 0 0,-2 0-131,2 0 0,-6 0 0,1 0 1,-3 0 9,0 0 0,0-6 212,-5 0 0,-1 1 0,1 5 0</inkml:trace>
  <inkml:trace contextRef="#ctx0" brushRef="#br0" timeOffset="835">682 280 7341,'11'0'-1191,"1"0"1581,-8 0-305,4 0 1,-10 0 29,-4 0 0,2 0 0,-8 0-43,-1 0 0,-3 5 1,-1 1-1,-1 0-11,1 2 1,-1 2 0,1 7-45,-1 1 0,1-1 0,2 0-41,3 1 1,4-1 0,8 1 8,0-1 0,0 1 0,0-1 0,2-1 5,4-5 0,4 3 0,7-8 0,0-2 6,1-2 0,1-2 1,3 0-1,1 0-23,-2 0 1,5 0 0,-1-2-1,0-4 10,0-6 0,-1-3 1,-7-3-1,0 3 18,1 3 0,-6-5 1,-3 1-1,-1-5-3,-4-1 1,-2 3 0,-2 2 0,0-1 1,0 1 0,-2-1 0,-4 3 0,-6 1 0,-3 2 1,-4 8 0,-3-1-57,-1 3 0,-6 2 0,4 0 1,-1 0-1,-1 0-119,0 0 1,6 7 0,-3 3 0,7 2 174,5-1 0,-11 1 0,4 6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52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16 6143,'0'-10'1485,"0"4"-1594,0 12 99,0-4-105,0 6 206,0 0 1,0 1-106,0 9-15,0-1 1,0 1 0,0-1 0,0 3-1,0 1 1,0 2-155,0-1 0,0-3 0,0-1 0,2-1-13,4 0 0,-4-5-168,3 0 364,-3-1 0,6-1 0,2-2 0</inkml:trace>
  <inkml:trace contextRef="#ctx0" brushRef="#br0" timeOffset="731">0 191 7485,'18'0'-759,"-1"0"858,-7 0-19,6 0-67,-7 0 1,11 0 0,1 0 0,4 0 0,2 0 0,2 0 228,-1 0-291,5 0 126,-6-8-31,0 6-115,6-6-101,-6 8-1,0 0 197,6 0-148,-13 0-16,13-8 151,-14 6-38,6-5-95,-7-1 103,-1 6 6,-7-6-45,5 0 35,-5 6-5,0-13 5,-2 13-14,-1-6 10,-5 0 1,6-1-14,-8-9 80,0 9 154,-8-7-208,6 6 85,-13 1 68,13 1 1,-12 6-70,8-4 0,1 6-46,5 0-89,0 0 103,0 16-2,0-7 0,0 9 0,0-1 0,0 1-15,0-1 0,2 1 1,1-1-29,3 1 0,2-1 0,-4 3 0,2 1 61,-2 2-31,5 0 8,-7-13-217,6 6 115,-8-7 79,0 9-69,8-8-8,-6 5 63,6-5-37,-8-1 0,0 1-51,0-4 115,0-4-63,0 6-6,0-8 7,0 0 138,-8 0-143,6-8 1,-8 4-1,6-8 1,-2-1-103,3-3 127,1-1 21,9-1 1,-3 3 0,8 1-20,1 3-14,3-1 8,1-5-19,1 7 17,7-6-1,-5 7 208,5-1 10,-8 2-196,1 0 121,-1 6-113,1-5 25,-1 7 0,1 0 0,-1 0 3,0 0 1,-1 2-18,-4 3-23,3-3 0,-13 14 0,4-4 25,-4 3-165,-2 3-9,0-9 160,-8 7-15,6-7 0,-11 9 0,5-1-513,-2 1 525,6-8 0,-11 5 0,5-5 0</inkml:trace>
  <inkml:trace contextRef="#ctx0" brushRef="#br0" timeOffset="1346">1101 243 7569,'17'0'-462,"-5"0"0,-1 0 429,3 0 1,-4 0-1,1 0 1,3 0 105,1 0 1,-3 0 0,0 0-33,1 0-123,3-8 123,1 6-147,-7-5 128,5 7 15,-13 0-7,14-8-114,-14 6 107,6-6 5,-8 8-69,7 0 57,-5-8-4,6 6-48,-8-13 0,0 11 33,0-8 0,0 6 1,-2-3 31,-4 1 0,2-4 24,-7 7 0,5-1-28,-6 6 1,1 0 0,-7 0 19,1 0-18,-1 0-11,9 0-59,-7 7 58,6-5 1,1 14-64,-7-6 55,14-1 7,-13 7-1,13-14 1,-12 13 14,8-3-17,1-4 66,5 7 0,0-5-58,0 7-7,0 1-1,0-1 0,0-5 17,0 0 1,0-1 0,0 7 10,0-1 1,1-1-1,3-3 20,2-1 1,8-8 186,-3 2-227,5-4 1,-4-2 0,-1 0 0,3 0 62,1 0-39,-5 0-1,6 0-60,-7 0 55,9 0 14,-1 0-161,1 0 137,-9 0 17,7-8-40,-6 6 1,5-8 9,-3 4-82,3 4 91,-5-13-196,7 13 112,-7-6 54,-2 8-453,-8 0-797,0 0 1257,-8 8 0,-2-6 0,-7 6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58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18 106 7569,'17'0'-672,"1"0"810,-1 0-27,1 0-196,-9 0 18,7 0 1,-12 0 94,7 0-185,1 0 237,-2 0 0,5 0-251,-5 0 227,0 0-97,5 0 69,-5-8-12,0 6 15,-3-6-138,1 1 121,-6 5-23,6-14 58,-8 14-48,0-13 0,0 11 0,-2-6-3,-4 2 0,-2 0 0,-5 5 8,1-3 0,0 0 1,-5 6-6,-1 0-2,9 0-19,-7 0 34,7 8 0,-9-4-15,1 7 65,7-7-61,-6 12 1,9-12 6,-5 7-13,-4 1 13,7 5 97,-1 1 1,2-1-83,8 1 0,0-7 0,0 1 1,0 2 74,0 1 0,0 3 0,2-3 24,4-3 0,-2 1 0,8-7 0,-1 0-34,-1 2 0,5-6 1,-3 3-52,4-3 1,1-2-1,1 0 1,-1 0 0,0 0 39,1 0 1,-1 0-1,1 0 1,-1 0-29,1 0 1,-1 0 0,1 0-122,-1 0 1,1 0-367,-1 0 96,-7 0 0,-4 6 340,-12 0 0,-4 8 0,-7-5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07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7569,'17'0'-441,"-7"0"1,5 0 353,-3 0 0,4 0 0,1 0 268,1 0-152,-1 0 0,0 0 7,1 8 128,-1-6-130,1 5 0,-1-5 1,1 2-1,-1 4 32,1 2 0,1-5 1,2 7-1,3 0-35,-3-3 0,-1 7 0,-3-4-68,0 3 16,1 3 0,-3-1 0,-1 1 0,-4-1-4,-3 0 1,1 3 0,-4 1-1,2 4 13,-2 3-58,-2 1 65,-2 6 1,-2-6-12,-4 0 0,2 0 1,-6 6-15,3 0 6,-7-8 12,12 6 1,-13-6 35,5 8-33,0-8 2,-5 6-4,13-13 7,-14 5 1,7-2 0,-7 0-1,2-1 115,3-3-65,-1-1 0,-5-1 1,1 1-10,4-1-56,-3 0 0,5-5 0,-7 0-66,-1 1 0,1-3 1,-1 0 84,1-2 0,-8 5 0,-2-3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0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7569,'0'18'-235,"0"-7"-93,0 1 0,0 0 0,0 5 324,0 0 0,0-5 0,0 0-5,0 1 0,0-3-73,0 2 1,0-6-204,0 5 285,0-7 0,0 12 0,0-7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06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35 7569,'10'0'-809,"-1"-6"837,-3 1 0,-4 1 0,4 9 60,-4 7 1,4 6 0,0 3-72,-2 2 1,-3 2 0,1-1 0,2 3-24,2 0 0,0 4 0,-6-6 1,0 1-7,0-1 0,2 4 0,2-6 0,2-1-208,-3-3 0,1-2 0,0 1 3,2-1 1,2-7 20,-2-4 196,-4-4 0,5-2 0,-7 0 0</inkml:trace>
  <inkml:trace contextRef="#ctx0" brushRef="#br0" timeOffset="400">36 70 7569,'-10'0'-681,"2"0"297,8 0 385,0 0-3,-8 0 383,6 0-221,-5 0 1,9 0-106,3 0 0,5 0 1,8 0-1,1 0-34,4 0 0,5 0 0,6 0 0,1-2-41,0-4 0,0 4 0,0-3 1,0 3 14,0 2 1,6-6 0,0 0 0,-3 0 31,-1-2 1,-2 6 0,0-5 0,0 1-28,0 0 0,-2 0 1,-4 6-1,-6 0-117,-3 0 1,-3 0-256,1 0 1,-9 2 189,-3 4 1,-4 4 0,-2 7 181,0 1 0,-8-1 0,6 1 0,-5-1 0</inkml:trace>
  <inkml:trace contextRef="#ctx0" brushRef="#br0" timeOffset="716">804 419 7417,'-8'-9'-480,"6"3"468,-3 12 1,3-2-1,2 7 1,0 3 37,0 1 0,0 3 1,0-1-1,0 1-23,0-1 1,0 1-1,0 1 1,0 2-29,0 3 1,5-1-1,1-6-25,-2 1 1,-2-1-1,0-1-367,4-4 34,-4 3 383,6-13 0,-8 13 0,0-5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03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487 0 7475,'-17'0'-78,"5"0"1,1 0 0,-3 0-52,-1 0 1,3 0-1,0 0 1,-1 0 145,-3 0 1,-1 0 0,-1 2 8,1 4 191,-1-4-161,1 13-16,-1-5 0,1 8-4,0-1 1,-7 6 0,1 2 0,2 5 91,1 6-58,3-1-15,-1 8-118,1 0 1,-1-4 114,1 7 0,5-5-196,1 5 172,7 1-23,-12 5 1,14-7-4,-4-4 1,6 2-30,6-3 0,4 1-52,7-6 78,9-8-69,1 6 0,10-12-234,3 9 142,-3-9 0,14-2 1,-5-9-1,5-2 162,1-4 0,8-2 0,2-2 0</inkml:trace>
  <inkml:trace contextRef="#ctx0" brushRef="#br0" timeOffset="381">1343 437 7569,'0'-18'-859,"0"7"567,0-1 162,0 8 194,8-11 1,-6 5-9,6 0 0,-8-5-111,0 3 1,0 2 0,0-1 0,-2-1 132,-4 2 0,4 1 0,-6 5-2,0-2 1,-1 0-1,-9 6-50,1 0 0,-1 2 0,1 2 1,-1 4 21,1 1 1,0 3-1,-1 7 1,1 3-25,-1 1 0,6 8 0,3-4 1,1 2-21,4 0 0,2 1 1,2 5-1,0-1-11,0 1 0,2 0 1,2 0-40,2 0 1,5-2-1,-3-2 1,0-4-58,0-1 1,5-3 0,-3-6 0,2 1 0,-3-1-142,-1 1 0,6-7 244,-3 1 0,5-8 0,1 4 0</inkml:trace>
  <inkml:trace contextRef="#ctx0" brushRef="#br0" timeOffset="941">662 699 7382,'18'0'-254,"-1"0"0,1 0 1,-1 0 311,0 0 0,7 0 0,-1 0 1,0 0-31,3 0 1,-1 0-1,6 0 1,-2 0-49,2 0 1,2 0-1,4 0 1,2-2 11,1-4 1,1 4 0,-6-4-1,0 4-14,0 2 1,0-2 0,0-2 0,0-1 11,0 1 0,-2 2 1,-2 0-1,-4-2 8,-2-2 0,4 0 1,-6 6-1,-1 0 35,-3 0 0,-1-6 0,-1 1 91,1 1 0,-1 2 19,1 2 1,-1 0-154,0 0 0,-1 8 0,-4 3 0,-5 3 16,1-3 1,-6 5-1,4-4 1,-4 3-99,-2 3 0,0-1 1,0 1-1,0-1 68,0 0 1,0-5-1,0 0 1,-2-1 131,-4-1 0,2-2 86,-7-8 1,-1 0-148,-6 0 1,3-2 0,3-4-25,6-6 0,5-11 0,1-4-69,0 0 0,0 0 1,1 5-1,5-1-88,6 2 0,3-5 0,3 3 0,-1 2-72,1 1 0,-1 3 0,3 1 0,1 5 206,2 5 0,1-4 0,1 1 0,2-9 0</inkml:trace>
  <inkml:trace contextRef="#ctx0" brushRef="#br0" timeOffset="1257">2164 542 7412,'-8'15'-269,"-3"-1"0,-5-5 0,-1 1 292,-1 0 0,1-4 0,1 5 0,3 3 98,1 1 0,8-3 0,-2 0-55,4 1-62,2 3 0,0 1 1,2 1 75,4-1-48,4 1-42,7-9 1,1-1 3,-1-8 0,6 6 1,1 0-1,-1-2-78,2-3 0,-3-2 0,5-3-11,-2-2 93,-2-8-21,-5 5 111,-9-9-100,7 1-1,-14 7-9,6-6 115,-8 7 1,0-9-93,0 1 0,-2 5 0,-4 0 0,-6 1-16,-3 1 0,-5-3 0,-1 7 1,-2 2-63,1 2 1,3-4 0,2 0 0,-1 2-451,1 2 527,-1 2 0,1 0 0,7 8 0,2 2 0</inkml:trace>
  <inkml:trace contextRef="#ctx0" brushRef="#br0" timeOffset="1862">2391 576 7569,'18'0'-873,"-9"0"727,7 0 97,-14 0 1,11 2 0,-5 2 178,2 2 0,1 8 1,7-5-67,-1 1-28,-7 6-46,6-14 0,-13 11-20,9-7 58,-8 8 1,4-13-63,-1 15 65,-5-14-6,6 13-81,-8-13 71,0 14 1,0-6-38,0-1 0,-2-1 23,-4-8 1,3 6-4,-9 0 0,2-2 1,-1-10 1,3 2 0,8-8-1,0-1-4,0-3 0,0-1 1,2-1-22,4 1 0,3-1 0,9 3 1,-3 1 14,-3 3 0,7 5 1,-5-4-1,-1 2 16,3 4 1,0 2-1,1 2 1,0 0 15,1 0 0,-1 0 1,1 0-4,-1 0 0,1 2 0,-1 4 0,1 4 33,-1 0 0,1 5 0,-3-3 77,-3 3-94,3 3-93,-13-1 82,6 1-2,-8-1 5,0 1-58,0-1 0,0-5 56,0-1-79,0-7 73,0 12-18,-8-14 0,4 5 0,-7-7-9,-3 0 0,4 0 0,1-1-21,1-5 21,2-4 0,6-7 1,0-1-1,2 1-35,4-1 0,4-1 0,7-3 0,1-1 26,-1 2 0,0 1 0,3 3 0,1-1 30,3 1 1,-1 5 0,-6 3 0,1 1 53,-1 4 0,1 2 0,-1 2 0,1 0-6,-1 0 1,1 6-1,-1 2 1,0 1-84,1 5 0,-1 1 0,1 3 0,-3-1-97,-3 1-50,4-1 176,-15 1 1,7-1-242,-8 1 110,0 7 125,0-6 0,-15 7 0,-5-9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00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0 577 7569,'0'10'-463,"0"-2"457,0-8 0,2 0 26,4 0 1,-2 0 76,7 0 1,1 0 0,5 0-70,1 0 0,-1 0 0,1 0-84,-1 0 1,1-2 0,-1-4 8,1-6 0,-3 2 1,-1-1-1,-5-3 50,-1-1 1,6-3 0,-4 1-1,-1-1 0,1 1 1,-6-1-1,2 1 1,-2-3-6,-3-3 0,5 4 1,0-6-1,-2 1-35,-2 1 0,-2-2 0,0 3 1,-2-1-5,-4 2 0,4-1 0,-6 1 1,3-2-3,-1 1 0,0 3 0,4 2 63,-4-1 0,4 1 1,-5 1 15,-1 5 1,4 3 0,-8 8-9,-1 0 1,3 0-1,-2 0 1,1 2-25,1 4 0,-4-3 0,7 9 0,-1 2 0,0 1 0,0 3 1,4-1-1,-1 1-2,1-1 0,2 6 1,2 1-1,0-3 7,0-2 0,0 5 0,0 1 0,0 0 16,0 0 1,0-1-1,0-5 1,0 2 40,0 3 1,2 1 0,2-4 0,3 2 1,3-1 0,-4-1 1,4 1-1,-1 1-30,1-2 1,2-1 0,3-3 0,-1-1-14,-3-5 1,1 3 0,6-6-1,-1-1-47,0 1 1,1-2-1,1-6 1,3 0-47,1 0 0,2 0 0,-3-2 1,1-2 18,-2-2 0,-1-5 0,-3 3 0,2-2-78,5-3 1,-5-3-1,4-1 52,-3-1 0,-5 1 0,-3-1 56,-6 1 0,2-1-35,-3 1 1,1 5 151,-6 0 1,-8 9 39,-3-3 0,1 4-93,-2 2 0,9 8 1,-3 3-19,4 5 1,2-5-1,0 1-17,0 2 1,2 1 0,4 1 0,3-3-64,1-1 1,5-8-1,-3 4-74,4-1 0,1-5 0,1 4 0,-1-4-29,1-2 0,-3-2 0,-1-4 0,-3-5 156,3-5 0,1-1 0,3-1 0</inkml:trace>
  <inkml:trace contextRef="#ctx0" brushRef="#br0" timeOffset="154">768 193 7569,'-17'-6'-102,"0"-2"0,-1 1-390,1-1 232,-1 2 226,8 6 0,3 8 0,7 3 132,0 5-98,0 1 0,15 1 0,5-1 0</inkml:trace>
  <inkml:trace contextRef="#ctx0" brushRef="#br0" timeOffset="820">1257 420 7569,'16'-8'-138,"-4"-4"0,-7 3 12,-10-3 1,1 6 0,-8-3-1,-1 1 192,-3 4 0,-1-4 0,-1 2 0,1 3-10,-1 1 0,5 2 0,-3 0 0,-3 2-10,-1 3 0,1-3 1,1 6-1,3 0-94,3 3 1,-3-1 0,5 2 0,0 1 11,4 3 0,4 1 1,2 1-14,0-1 0,0 1 1,2-3-1,4-1 20,6-2 0,3-7 0,3 5 0,-1-2 6,1-4 1,-1-2 0,1-2 0,-1 0-24,1 0 1,5 0 0,0-2-1,-1-2 41,-3-2 1,-2-8-1,1 3 8,-1-5 1,-1-1-1,-3 1 1,-3 3 116,-2 1 1,-2 0 271,-6-5-333,0 7 0,-2 2-50,-4 8 1,2 0 0,-6 2 0,3 4 4,3 6 0,0 1 1,0 1-1,-2-2 4,2 1 1,2 9 0,2 1-1,0-2 1,0-1 1,0 3-1,0 0-3,0-1 1,0 3-1,0-2 1,0 0-9,0 3 0,0-7 0,0 4 0,0-1 1,0-1-17,0 2 1,0 1 0,0-7 9,0 0 1,-2 1 24,-3-1 1,1-7 0,-8-4 0,-1-4-7,-3-2 0,-1 0 0,-1 0 0,-1 0-14,-5 0 0,5 0 1,-6-2-1,1-2-32,1-2 0,-2-5 1,4 3-1,-3 0-113,3 0 1,2-3 0,3 3-1,2 0-75,3 0 1,7-5-617,-2 1 829,4-3 0,10-3 0,2 1 0</inkml:trace>
  <inkml:trace contextRef="#ctx0" brushRef="#br0" timeOffset="1429">1519 193 7469,'10'-8'-224,"-2"6"20,-8-6 1,2 6 28,4-3 257,-4 3-102,5-6 112,-7 8 137,0 0 0,0 8-140,0 3 0,0-1 0,0 2-63,0 1 1,6 3-1,0 1-9,-2 1 0,-2-1 0,-2 1 0,0 1-102,0 4 1,0-3 139,0 3-65,0-4 1,6 5 0,-1-1 0,-1-2 0,-2-1-60,-2-3 0,0-5-61,0 0 6,8-1 123,-6-1 1,8-2-2,-5-8 0,-3-2 0,6-2 0,-2-4-19,0-2 1,5 5-1,-3-7-53,2-2 0,-4-1 0,5-3 34,3 1 0,-4-1 0,-1 1 0,1 1 22,0 5 1,1-3 0,7 6 0,-1 1 21,1-1 1,1 2-6,5 6 1,-5 0 0,4 0 0,-3 0 57,-3 0 1,1 0-1,-1 2-21,0 4 1,1 2 0,-1 5-29,1-1 0,-3-1 0,-3 7 8,-6-1 1,-4-5 0,-2 0-241,0 1 1,-8 3-58,-4 1 1,-3-1 280,-3-5 0,1 5 0,-1-6 0</inkml:trace>
  <inkml:trace contextRef="#ctx0" brushRef="#br0" timeOffset="1807">2148 18 7019,'0'-9'-39,"0"1"0,2 8 179,4 0 2,-4 0-103,6 0 0,-3 2 0,3 4 124,2 5-105,-6-3 1,4 7-29,-1-5 0,-5 13 0,4 3 0,-4-1 44,-2 0-18,0 6 0,0-4 7,0 0-23,0 6 1,0-11 0,0 5-106,0-2 1,0 4 30,0-5 81,0-1-143,0-6 1,0 1 8,0-1 1,6 1-65,0-1 0,-1-5 27,-5 0 1,0-7-234,0 7 0,2-6 357,4 5 0,4-7 0,7 4 0,1-8 0</inkml:trace>
  <inkml:trace contextRef="#ctx0" brushRef="#br0" timeOffset="2259">2655 437 7569,'17'-7'-311,"-7"-3"1,3-2 354,-7 1-289,0-1 164,-6 2 92,8-5 0,-6 11 0,4-8 41,-5-1 1,-1 3 0,-1 0-31,-5 2 0,2 3 1,-8 5-32,-1 0 1,-3 0-1,-1 0-35,-1 0 71,1 7-7,7-5-11,-6 6 0,13-2 9,-9 0-61,8 7 49,-4-3 4,8 8-49,0-9 45,0 7-9,0-14 0,2 13 8,4-3 1,4 1 0,7-1 0,-1-4 5,-5 0 33,5-6-41,-6 5 9,7 1 0,-5-4 14,-1 8-16,1-9-3,5 13 0,-7-12 10,-4 8-3,4-9-73,-8 13 71,5-6-3,-7-1 1,0 7-24,0-14 0,-2 11 0,-3-5 7,-7 2 0,-4-6-8,-1 2 1,1-3 0,3 1 0,1 2 0,-1-2 0,-3-2-149,-1-2 0,-1 0 0,1 0 1,1-2-203,5-4 365,-5 4 0,6-21 0,-7 4 0</inkml:trace>
  <inkml:trace contextRef="#ctx0" brushRef="#br0" timeOffset="2680">2201 193 6501,'11'0'79,"1"0"1,-1 0 0,7 0 0,-3-2-51,-3-4 1,11 4-1,-1-4 69,3 4 0,0 2 1,-7 0-59,-1 0 1,6 0 0,1 0 0,-3 0 0,-2 0-14,-1 0 1,-1 0 0,1 0 0,-1 0-80,1 0 0,-7 0 0,-1 2-569,-2 4 621,-2-4 0,-6 6 0,0-8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3:56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 7429,'0'17'0,"0"1"0,0-1 1,0 1-1,0-1 0,0 0-3,0 1 0,0 1 0,0 3 5,0 1 0,0 2 1,0-3-1,2 1-90,3-2 0,-3-1-35,4-3-10,-4 1 112,-2-1-79,0 0 78,0 1-9,0-8 62,0 5-48,0-13 1,0 8 34,0-4-67,0-4 57,0 5 0,-2-9-33,-4-3 13,4 3 0,-5-14 0,7 4-28,0-3 30,0 5 15,0-5-15,7 5 41,-5 0 1,14-3-1,-4 7 1,1 0-23,-1-2 1,3 6 0,-3-3-9,3 3 83,3 2 0,-1 0 0,1 0 0,-1 0 130,1 0-172,-1 0-9,1 0 5,-1 0 1,-5 0 24,-1 0-23,1 0-143,-2 0 138,5 7 1,-7-3 7,4 8-55,-5-8 1,-1 5-1,0-3-44,-2 6 1,-2 3-1,-2 3 52,0-1 1,-2-1 0,-2-3-1,-4-1 45,-1 2 0,-1-5 0,-4 1 0,3 0-11,-3 0 0,-1-5 0,-3 5 0,1-2-4,-1-4 1,-5 3 0,-2-1 0,-2-2-32,-4-2 0,5 0 1,1 2-1,2 2-137,-1-2 0,1-2 4,6-2 0,1-2 0,5-4-2,5-6 1,4 2 0,4-1-675,4-3 814,3-1 0,17-3 0,1 1 0</inkml:trace>
  <inkml:trace contextRef="#ctx0" brushRef="#br0" timeOffset="429">472 333 7443,'12'0'-603,"0"0"711,1 0 0,1-2 1,-1-2 190,-1-2-253,0 0 0,5 6 0,1 0 50,-1 0 15,1 0-218,-1 0 22,0 0 76,1 0 0,-1 2 0,1 2 0,-3 4-27,-3 1 0,2-3 0,-7 6 0,1 1-116,0 3 1,-2 1 154,-6 1 1,6-1-41,-1 1-66,1-1 16,-6 1 41,0-1 253,0-7-223,0 5 49,-8-13 1,5 6 119,-9-8-47,0 0-85,3-8 1,-1 4-1,6-7 1,-2-3-1,2-1 1,2-3-7,2 1 1,2-1-1,2-1-119,2-4 0,8 3-53,-3-3 0,11 4 50,1 1 1,0 3-67,-5 3 0,1-2-98,4 8 75,-3 1 131,5 5 1,-8 0 64,1 0 0,-1 0 0,1 0 0</inkml:trace>
  <inkml:trace contextRef="#ctx0" brushRef="#br0" timeOffset="942">1346 350 5751,'9'-8'384,"-3"4"81,-12-7 0,2 7-184,-7-2-169,-1 4-192,2 2 1,-5 0 122,3 0-78,-3 0 1,-3 0 80,1 0 1,-1 0-49,1 0 44,7 8 0,-5-4 35,3 7-51,4-7 0,-5 12-2,7-5-157,-8 5 166,12 1-1,-5 1-7,7-8-128,0 5 129,0-5 0,0 7-123,0 1 112,0-9 2,0 7-15,7-14 0,3 8 0,7-7 2,1 3-164,-1 0 55,1-6 1,-1 0 19,1 0-103,-1 0 167,1-8 1,-1 4-24,1-7-75,-1-1 88,-7 2 0,3-5 126,-7 3-142,0 5-26,-6-9 151,8 6 35,-6 1-42,5-7 1,-7 12 187,0-7-174,0 7 1,2-4 0,2 10-38,2 4 0,2 1 1,-4 7-1,4-4 0,1-3 1,-3 7-214,6-2 1,-3 3-21,3 3 1,4-7-1,-5-1-29,5-2 0,1 3 0,1-5 214,-1-2 0,8-2 0,3-2 0</inkml:trace>
  <inkml:trace contextRef="#ctx0" brushRef="#br0" timeOffset="1210">1747 193 7569,'0'-10'-90,"0"2"0,0 10 254,0 4-192,8-4 41,-6 14 1,6-7-3,-8 9 1,0-1 0,0 3-1,2 1 45,3 2-161,-3 1 142,6-7 1,-8 0-2,0 1 1,0-1 0,0 1-244,0-1 101,0 1-63,0-9 22,0 7-264,0-14 182,0 13 71,0-13-161,0 6 319,0-8 0,8 8 0,2 2 0</inkml:trace>
  <inkml:trace contextRef="#ctx0" brushRef="#br0" timeOffset="1617">2027 193 7519,'17'-2'0,"1"-4"-413,-1-6 384,-7 5 0,-2 1 29,-8 12 0,-6 3 0,-2 7 0,0-3 5,0-1 0,-5 0 0,1 5 0,-1 1-9,1-1 1,-4-1 0,5-3-1,-5-1-11,-1 1 0,1-3 1,3 0-1,1-2 32,-2-5 1,5 5-43,-3-2 27,8 0 46,-4-6 1,10 0 7,4 0 0,4 0 1,7 0-13,1 0 0,-1 2 0,1 2 0,-3 3-20,-3 3 1,4-4-1,-5 6-39,5 1 0,-1-3 1,-1 0-1,-3-1-87,3 1 1,-4 0-1,1 3-156,3-1 0,-4-6 0,1 3 258,3-1 0,1 6 0,3-4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13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53 6941,'-11'0'56,"-1"0"0,6 0 1,-5 0-1,-3 2-210,-1 4 0,3-4 0,0 5 241,-1 1 0,-1-4 0,1 8-6,1 1 1,2-3 1,-1 2-78,-5-8 1,14 11-1,-6-5 1,3 1-1,-1 1 21,2 2 1,2 1-1,4 1-29,4-5 1,3 3 0,9-8 0,-1-2-2,1-2 0,5-2 0,2 0 0,1 0 6,-1 0 0,4-2 0,-6-2 1,-2-4 8,-1-2 1,-5 4-1,-1-5 58,-2-3 1,-7 1 0,5-1-60,-2 2 0,-2 1 1,-6-7 1,-8 1 0,-4 1-90,-3 5 0,-3 3 0,1 6 1,-1-2-45,1-2 1,-1 0 0,1 6 0,0 0-85,-1 0 1,3 2-1,1 2-227,2 2 433,1 8 0,1-5 0,2 9 0</inkml:trace>
  <inkml:trace contextRef="#ctx0" brushRef="#br0" timeOffset="705">385 53 7569,'10'0'-201,"5"0"1,-11 0-1,8 0 138,1 0 0,-5 2 192,-2 4 1,-2-2-241,2 7 162,-4 1 14,5-2-203,-7 5 182,0-13-74,8 14 0,-6-13 19,4 9 0,-4-6-26,-2 6 23,0-1 9,0-1 0,0-2 34,0-8-47,0 0 1,0-8-5,0-4 0,0-3 2,0-3 0,0 1 0,2-1 8,4 1 1,1 5-1,7 3 48,-2 1 0,-7-4-7,7 6 1,0-1 6,5 1 0,-5 4 67,0-4-44,-1 4 1,7-4-47,-1 0 1,1 1 37,-1 5-55,0 0 1,1 0 27,-1 0 0,1 0 6,-1 0 1,1 0-14,-1 0 1,1 0-16,-1 0 1,-5 5 0,-1 1 0,1 0 0,0 0 0,-3 2 0,1-1-12,0 1 0,-4 6 8,5-3 0,-7 5 1,2 1-3,-4 1 1,-2-7-1,0 1 53,0 2 1,0 1 95,0 3 1,-2-1-91,-4 1 0,2-7 0,-7 1-10,-3 1 1,4-5 0,1 0-6,1 0 1,0-6-207,2 4-210,4-5-306,-5-1-195,7 0 876,0 0 0,7-7 0,3-3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16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71 7569,'9'0'-649,"1"0"412,-4 0 211,-4 0 104,5 0 31,-7-8-89,0 6 26,0-6 0,0 8-69,0-7 26,0 5 1,-1-14 22,-5 4 0,2 5 0,-8 1-54,-1 4 0,-3 2 0,-1 0 1,-1 0 19,1 0 2,-1 0-14,1 8 19,-1-6 5,1 5-15,-1 1 13,1-6-2,-1 14 1,1-7-5,7 1 5,-5 6-1,13-14 1,-6 13-2,8-13 2,0 14-2,0-15 10,0 15 0,0-12 0,0 8 60,0 1 0,2 1 0,4-1-41,5-1 0,-1-8 0,2 2 0,1-4-3,3-2 1,1 0-1,1 0-65,-1 0 61,1 0 0,-1 0-42,1 0 35,-1-8 3,1 6 0,-1-14-171,-7 14 163,5-13-13,-5 5-66,0 0 67,-3-5 0,-1 11 0,0-8 16,-2-1 11,-2 5 1,-2-2 0,0 5 115,0-7-129,0 4 26,0 0-39,0 8 1,0 2 29,0 4 0,0-2 1,0 8 1,0 1 1,0-3 0,2 0 0,2-1-31,2 1 1,5-4 0,-3 4-47,2-3 72,-6-1-276,11 2 123,-13-6-1,14 6-7,-7-8 0,9 5 1,1 1-441,4-2 575,-3-2 0,13-10 0,-6-1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1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350 472 7569,'-8'-10'-336,"-2"-3"1,-7 7 283,-1 2 0,1 2 0,-1 2 0,1 0 229,-1 0-173,1 0 1,-3 0 0,-1 0 125,-2 0-42,0 0-36,5 0 0,1 2 53,-1 4-43,1-4 2,-1 13-47,9-5 1,-5 2 33,8-1-9,0 1 1,6 0-81,0-1 1,2 1-51,4 5 116,4 1 0,7-7 0,1-1 25,-1-2-11,1-2-50,-1 1 36,8-5-171,2 6 0,1-8 135,5 0-316,-14 0 151,6 0-10,0 0 135,-5 0-284,5 0 173,-7-8 1,-1 1 158,1-5 0,-1-4 0,0-1 0,1-10 0</inkml:trace>
  <inkml:trace contextRef="#ctx0" brushRef="#br0" timeOffset="351">402 0 6857,'-10'0'333,"3"2"1,7 4-283,0 6 1,5 3-1,1 3 1,-2-1-4,-2 1 1,-2-1 0,2 3-1,2 1 3,2 2 1,-1 2 0,-5-3 0,2 1-166,4-2 1,-4 5 0,4-1 117,-4 2-9,-2-6 33,8 5-150,-6-9 0,5 1 110,-7-1-158,0 8-14,8-5 174,-6 5-19,6-8-133,-8 1-20,0-8 127,0 5-243,0-5 13,0 7 226,0 1-190,0-9 249,8-1 0,-6-8 0,5 8 0,-7 2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27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0 403 7144,'12'1'131,"0"5"1,-7-2 0,5 8 0,0 1-136,0 3 1,-1 1 0,5-1 1,-3-4 0,-5 3 0,4-3 0,0 3 7,-1 3 1,-3-3 0,4-1 0,0-3 35,-1 3 0,3 0 1,5-3 34,1-5 0,-6-4-18,-1-2 1,1 0-50,5 0 0,-5-2 1,-2-4-1,-1-3-29,1-1 0,-4-6 0,6 5 0,-1-5 7,-1-1 1,5-1 0,-3-1-1,4-2-213,1-3 1,-5 3 0,-3 7-1,1 3-196,0-3 0,-4 6 422,5 2 0,-7 5 0,12-7 0,-7-2 0</inkml:trace>
  <inkml:trace contextRef="#ctx0" brushRef="#br0" timeOffset="455">629 490 7569,'8'10'-307,"-6"-3"1,7-1 95,-3 0 1,-2 2 324,8-2 0,-6-5 1,5 5-4,3-4 0,1-2-37,3 0 0,-1-8-113,1-3 0,-7-3 1,-1 1 24,-2 1 0,-2 0-2,-6-5 0,-2 1 0,-2 3-10,-2 1 0,-2 8 0,2-3 25,-5-1 0,1 6 0,-2-4 4,-1 4 0,-3 4 10,-1 4 0,-1 4 1,1 7 3,0 0 1,7 1-1,2-1 1,2 1 22,0-1 0,1 1 0,5-1 19,0 1 1,0-1 0,2-1 0,1-3-14,3-1 0,6-6 0,-4 3 0,1 1-44,5 0 1,1-6-1,3 2 1,-1-4-152,1-2 0,-1 0 1,1 0-1,-1 0-128,1 0 0,-1 0 1,1-2 276,-1-4 0,1-4 0,-1-7 0,0-1 0</inkml:trace>
  <inkml:trace contextRef="#ctx0" brushRef="#br0" timeOffset="1189">1101 88 7569,'0'-10'-97,"0"3"-153,0 7 228,0 0 62,0 7 1,2 1 0,1 6 0,3-3-15,-2 3 0,4 7 0,-2 3 1,-2-1 8,-2 2 1,3-5 0,1 5 0,-2-2-78,-2 0 0,0 7 0,2-7 0,2 0-116,-2 2 175,-3-5-24,-1 5-35,0-8 39,8-7-1,-6 6 11,6-7-11,-8 9 5,0-9 1,0-1-2,0-8 47,0 8 36,0-6-79,0-10 0,0 2-17,0-11 1,0 3 20,0-3 0,2-1-96,4 1 0,3 1 1,9 3-31,-1 1 103,1 8-11,-1-3 39,-7-1 1,5 6-29,-3-4 1,4 4 7,1 2-15,-7 0 27,5 0 1,-5 0 11,7 0-33,1 0 1,-8 0 150,5 8-144,-5-6 16,0 6 85,5-1-82,-13-5-7,14 14 13,-7-7-210,1 1 201,-2 6-4,0-14-177,-7 13 0,7-11-17,-8 8 0,0-1 61,0 7 1,0-7 129,0 1 0,-8-8 0,-1 4 0</inkml:trace>
  <inkml:trace contextRef="#ctx0" brushRef="#br0" timeOffset="1417">1694 437 7569,'10'0'-173,"-2"0"1,-8 2-1,0 4 311,0 6 1,0-2 0,0 1-138,0 3 0,0 1-141,0 3 256,0-1-466,8 1 130,-6-9 1,7 5-350,-3-8 569,-4 0 0,6-6 0,-8 0 0</inkml:trace>
  <inkml:trace contextRef="#ctx0" brushRef="#br0" timeOffset="1604">1869 280 7569,'-10'-11'-368,"5"-1"-88,3 8 192,2-4 0,0 10 155,0 4 0,0-2 109,0 8 0,0-1 0,0 7 0</inkml:trace>
  <inkml:trace contextRef="#ctx0" brushRef="#br0" timeOffset="2222">2166 385 7464,'10'-8'-303,"5"6"511,-13-13 1,4 13-217,-12-4 0,2 4 0,-7 2-23,-3 0 0,4 0 0,-1 2 0,-1 4 40,2 6 1,-3-3-1,5 3 1,0 1 1,0 3 1,1 1 0,3 1-28,-2-1 1,0 1 0,6-1 0,2-1-33,4-5 0,-2 3 0,7-6-4,3 2 0,2-7 0,3 3 0,2-4 17,3-2 1,-1 0 0,-4 0 0,3 0-176,1 0 1,2-6-1,-4-1 1,3-3 209,-3-4 0,-2-1 0,-1-3 0,-3 1 0,-3-1 0,4-5 0,-7-2 0,3 0 0,0-1 0,-3-5 0,3 4 0,-4-2 0,0 0 0,-7 2 0,5-4 0,-4 4 0,-2 1 0,0-3 0,0 6 0,0 2 20,0 1 1,0 9 0,0-1 204,0-2 0,-2 7 96,-4 1-195,5 4-22,-7 2 1,8 2 0,0 4-39,0 5 0,0 5 1,0 3-1,0 3-16,0 1 0,0 6 0,0-4 1,0 0-29,0 1 1,2 3 0,2-6-1,1 0-37,-1 3 0,-2-7 1,0 4-1,2-3-9,2-3 0,0 1 0,-6-1-208,0 0 0,2 1-106,3-1 1,-3-5-1,6-2 338,0-2 0,-6-3 0,13-5 0,-5 0 0</inkml:trace>
  <inkml:trace contextRef="#ctx0" brushRef="#br0" timeOffset="2791">2760 472 7569,'11'0'-453,"1"0"266,0 0 0,-1 0 201,1 0 1,0 0-1,5 0 1,0 0-33,1 0 0,-6 0 1,-1-2-7,3-3 0,-1 1 0,1-8 38,-2-1 1,-8 3 0,3 0-1,-1 0-4,0 1 0,0 3 0,-6-6 9,0-1 1,0 3-1,0-2 91,0-1-97,0 5 1,-2 0-1,-4 8 7,-6 0 0,3 0 0,-3 0-35,-2 0 1,-1 0 0,-3 0-1,3 2 8,3 4 1,-3-2 0,3 8 6,-3 1 0,-1 3 0,2 1 1,5 1-3,1-1 0,-4 0 1,7 1 8,1-1 1,0 1 0,0-1 29,-2 1 0,0-7 1,6 1 111,0 2 0,8-5-67,4 3 0,3-8 0,3 4-50,-1-1 1,-5-5 0,-1 4 0,3-4 13,1-2 0,3 0 1,-1 0-34,1 0 0,-1 0 1,1 0 76,-1 0 0,1 0-24,-1 0 1,1 0-90,-1 0 1,-5 0-298,-1 0-544,-7 0 436,4 0 0,-16 0 428,-3 0 0,-5 0 0,-1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3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6654,'0'-10'-531,"0"-5"1127,0 3-125,0 4-256,0 0-47,0 8 22,0 0-165,0 8 1,0-4 0,0 8-31,0 1 0,0 3 1,0 1-49,0 1 0,6-1 0,1 1 8,3-1 0,-6-5 1,4-2-76,0-3 0,-5-1-88,9-6 151,-8 0 0,10-2 1,-9-4-1,1-3 13,2-1 1,-4-6 0,6 5 0,-1-3-65,1 3 166,-6-5 42,11 6 15,-5 1-139,0-7 158,5 14 12,-5-13-156,7 13 23,1-6 179,-8 0-180,5 6-1,-5-6 97,7 8-86,1 0 24,-1 0-26,1 0 50,-1 0-34,1 0-2,-1-7-28,1 5 36,-1-6-14,0 8 5,1 0-114,-1 0 109,-7 8-5,6-6-47,-7 5 1,3-1-15,0 0 1,-9 2 0,5-2-1,0 5 1,-6 5 0,4 1 11,-4 1 1,-4-3-1,-2-1 1,-4-4 0,-2-3 0,5 5 0,-7-4 0,-2 0-49,-1-1 0,-3 1 1,1-4-1,-1 2-146,1-2 0,5-2 0,1-2 220,-3 0 0,-1-8 0,-3-2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3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7569,'0'-9'309,"0"1"-372,0 0 123,0 6 47,0-5 30,0 7-917,0 0 850,0 7 1,6-3-71,0 8 0,8-1 0,-5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3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7655,'0'19'91,"0"4"1,0-3 0,0 5 0,0-2 0,0 3-70,0 1 0,0 2 0,0 6 0,0 0 15,0 0 1,0 0 0,0-2-1,0 0-71,0 1 1,0-8 0,0 9-1,0-4-87,0-4 0,0 4 0,0-6 0,-2 0-222,-3 1 0,3-3 0,-4-6-58,4 1 1,-4-7 400,0 1 0,0 0 0,6 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0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7355,'0'17'-823,"0"-5"857,0 0 0,0-7-201,0 7 1,0-6 166,0 6 0,-7-1 0,-3 7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6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175 385 7569,'10'0'-908,"-3"0"455,-7 0 828,0 0 0,-7 0-191,-5 0 0,-3 0-71,-3 0 0,6 0 1,1 0-7,-3 0-32,6 8 3,-7-6-84,13 13 1,-14-11 81,5 8 0,1-6-172,-2 5 110,9 1 0,-11 5 0,8 1-32,2-1 1,2-5 0,2 0 0,0-1 1,2 1 14,4-1-72,-4 1 0,14-2 0,-7-2 62,1-1-162,6-5 0,-9 8 0,7-6-38,-3 2 171,1 0 1,6-6 0,-1 0-578,1 0 329,-1 0 289,0 0 0,9-8 0,1-2 0</inkml:trace>
  <inkml:trace contextRef="#ctx0" brushRef="#br0" timeOffset="1045">629 525 6210,'8'-10'-453,"-6"2"453,6 0 155,-8 7 0,-2-7 355,-4 8 1,2-2-283,-8-4 1,1 4-181,-7-4 1,1 4 0,-1 2 0,1 0 0,1 2 0,3 2 23,1 2 20,0 8-180,-5-13 154,-1 15-38,9-14-159,-7 13 152,6-5 34,1 0-32,-7 5-163,14-5 162,-13 8-56,13-9-167,-6 7 205,8-6 7,0-1-144,0 7 81,8-14 1,-4 11 0,7-7-5,3-2 12,-6-2 0,7-2 0,-3 0-173,3 0 168,3 0-16,-1 0 133,1 0-118,-1-8-16,-7 6 175,6-13-18,-7 13-122,1-14-4,5 14 164,-13-13-4,14 13-123,-14-14 8,13 14 97,-13-13-85,6 13 4,-8-14 0,6 12 161,0-7-171,0 7-25,-6-4 1,0 10 0,0 4-1,0 6 0,1 1 1,3 1-1,2-3-2,-2 3 0,4-4 0,0-1-88,1-1 81,-5 6 35,12-12-26,-14 13 2,13-13-4,-5 6 3,7 0-7,-7-6 9,6 5-10,-7-7 89,9 0-76,-1 0-2,-7 0 152,5 0-147,-5-7 5,8 5-3,-9-14 71,7 14-67,-7-13 30,1 5 1,4-7 41,-8-1-62,7 1-14,-11-1 1,12-1 0,-8-3 0,-1-1-1,1 0 1,0 0-27,-2-1 1,-2-7 0,-2 2 0,2-2 3,4 2 0,-4-2 0,3 6 1,-3-1-12,-2 1 0,0 2 0,0 3 0,0-1-16,0-2 0,0 0 0,0 5-8,0 1 1,0-1 152,0 1 0,0 5 55,0 0-138,-7 9 1,3-5 9,-8 8 0,8 8 20,-2 3 1,2 3 0,1-1 0,-3-1-5,2 2 0,2-5 0,2 3 1,0 2-16,0 1 0,0 3 0,0-1 0,0 0 2,0 1 0,0-1 0,0 3 0,0 1-8,0 2 1,0 1 0,0-7 0,0 1 36,0-1 1,0 1-1,0-1 1,0 0 7,0 1 1,2-1-1,2 1-1,2-1-27,7 1 1,-11-1-1,6 1 3,0-1 0,-1 1 0,7-1-6,-2 1 0,-7-3 1,5-1-1,0-3 5,-1 3 1,-3-4 0,4 1-27,-2 3 1,5-6 0,-3-1 0,2-1 19,-1 0 0,1 0 0,5-6-40,1 0 0,-1 0 0,1-2-32,-1-4 1,-5 2 0,0-7-231,1-3 0,-3 4-303,2-1 0,-9 5 572,3-6 0,-4 1 0,-2-7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5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63 7569,'0'-12'-377,"0"1"436,0 7-131,8-4 127,-6 8 0,5 2 0,-5 4-57,4 5 89,-4 5-78,6 1 0,-8 1 0,2-1 0,2 3 1,1 1-1,-1 2-41,-2-1 0,-2 3 0,0 0 0,0 0 0,0 1 0,0-1 1,0-4-1,0 2-146,0-1 0,0-3 0,0-1 0,0-1-68,0 1 0,0-7 246,0 1 0,-8-1 0,-1 7 0</inkml:trace>
  <inkml:trace contextRef="#ctx0" brushRef="#br0" timeOffset="503">1 290 7173,'17'0'-29,"1"0"1,-1 0-5,0 0 0,1 0 0,-1 0 0,1 0 3,-1 0 0,7 0 0,-1 0-25,-2 0 67,-1 0-30,5 0 8,-6-8 13,6 6-16,-7-6 9,7 8 5,-5 0-1,5 0 20,-8 0 1,-5-2 0,0-1 38,1-3 1,-3 0 41,1 6-21,1 0 1,0 0 29,-1 0-85,-7 0 0,4 2-58,-8 4 44,0-4-46,0 13 0,-2-13 55,-4 4 13,4 4 1,-5-6 0,7 7 0,-2 1 63,-4-3 0,4 7-71,-4-4 1,4 3-43,2 3 0,0-1-118,0 1 0,8-9 0,2-1-252,-1 0 1,7-6-171,-5 4 556,-3-4 0,8-10 0,-7-2 0</inkml:trace>
  <inkml:trace contextRef="#ctx0" brushRef="#br0" timeOffset="695">577 45 7114,'0'-11'-1363,"0"-1"1932,0 8 0,0-6-557,0 5-522,0 3 515,0 9 1,0-1-6,0 12 0,0-5 0,0 5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34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262 123 7340,'-17'0'-682,"-1"0"0,1 0 836,-1 0 1,7 0 0,-1 0 13,-2 0 0,-1 0-112,-3 0 1,3 2-1,1 2 1,3 4 14,-3 1 0,4-3 1,1 6-1,-1-1 143,0-1-331,6 6 208,-3-7-71,-1 9 16,6-1 0,-6 1 0,8-1-41,0 1 0,0-1 0,2-1 85,4-5-25,4 5-27,7-14-36,1 13 0,-1-11 0,0 6 0,3-2 0,1-4 0,2-2-142,-1-2 1,3 0-1,-2 0 1,-1 0-110,-3 0 0,4 0 1,1-2 258,-3-4 0,-2-4 0,-1-7 0</inkml:trace>
  <inkml:trace contextRef="#ctx0" brushRef="#br0" timeOffset="485">437 245 6651,'9'0'-688,"7"0"875,-14 0 60,6-7 0,-1 5-43,5-4-125,4 4 0,-5 0 41,1-4-19,0 4 25,-3-6-50,7 8-71,-7 0 90,9 0-1,-1 0-197,1 0 211,-1 0-22,1 0 0,-1 0-165,-7 0-20,5 0 163,-5 8 15,8-6-31,-1 14-6,-7-14 17,5 13-388,-5-5 162,0-1-30,5 7 213,-13-6-194,6 7-29,-8-7 152,0 5 25,0-5-24,0 0 28,0 5-52,0-13 164,0 6-104,0 0 1,-2-6-1,-4 4 36,-5-4 87,-5-2-127,6 0 20,-5 0 1,11 0 95,-8 0 0,6-6 0,-3-2-15,1-2 1,-4-1 0,7-7-50,1 1 0,2-1 0,2 1 0,2-1-42,3 1 1,-1 5 0,8 1-185,2-3 215,1-2-1,3 7-138,-1-7 128,-7 14-25,5-6-255,-5 8 111,7-7 10,1 5 86,-1-6-290,1 8 163,-1 0 192,-7 0 0,6 8 0,-7 1 0</inkml:trace>
  <inkml:trace contextRef="#ctx0" brushRef="#br0" timeOffset="742">1135 245 7164,'10'2'574,"-4"4"-588,-4-4 101,-2 14 0,0-7-25,0 9 0,0-7 0,0 1 0,0 2-256,0 1 1,0 3 0,0-1-351,0 1 1,0-7 543,0 1 0,0-8 0,0 3 0,0-7 0</inkml:trace>
  <inkml:trace contextRef="#ctx0" brushRef="#br0" timeOffset="924">1170 18 7511,'0'-9'-1066,"-8"1"612,7 8 449,-7 8 5,8-6 0,0 13 0,0-5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41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6485,'0'-9'575,"-2"1"-551,-4 8 0,4 2-9,-3 4 1,-3-3-1,2 9-12,2 2 0,2 1 0,2 3 10,0-1 1,2-5-1,2-1 1,4 1-2,1-2 0,1-1 0,4-5 1,-3 2-131,3-2 0,-4 4 1,1-2 14,3-3 0,-4-1 0,1-2 61,-7 0 0,4-2-26,-8-3 69,0-5 0,6-2 0,0 1 16,-3-3 0,5 4 0,0-1 13,2-3 1,-1 4-1,5 1-5,-2 1 1,-3 0 0,5 4 0,-3-1 0,3 1-8,2 2 10,1 2-21,-7 0 23,5 0 1,-5 0 19,7 0 1,1 0 45,-1 0-79,1 0 0,-1 2-25,1 3 0,-3-1 0,-1 8-12,-2 2 0,-9 1 1,3 3 12,-4-1 1,-2 1 0,-2-3-22,-4-3 0,3 1 25,-9-7 1,6 6 2,-6-6 9,9-1 0,-5-12 12,8-5 1,2-4-1,2-1-2,1 0 0,9-1 0,-2 1-3,3-1 0,-3 6 0,-1 1 0,3-1-11,2 2 1,-5-3-1,1 5 1,1 0 33,3 1 0,1-1 1,1 4 39,-1-2-64,1 0 3,-1 6-3,1 0 6,-9 0 0,7 0 0,-4 2 18,3 4-8,-5-4-12,5 14-20,-13-7 1,12 3-23,-8 0 1,0-1 0,-6 7-163,0-1 0,0 1 0,0-1 16,0 1 1,-8-1 20,-4 0 0,-3-1 1,-3-4 147,1-7 0,-1 5 0,1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41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7288,'10'0'-403,"5"0"584,-13-8-152,6 6 1,-6 0-1,2 10-449,2 2 1,5-5 419,-5 7 0,16 0 0,-3 5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43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0 263 6997,'0'-12'-411,"0"0"546,0 9 197,0-5-220,0 8-74,0 0 1,0 8 0,0 3 0,2 5 0,2 1-18,2 1 0,0-1 0,-4 3 0,2 1-56,2 2 0,-1 0 0,-3-5 1,2-1 31,2 1 1,0-1 0,-6 1 0,2-1-55,4 1 1,-4-1 0,3 1-7,-3-1 43,-2 1 3,0-9-1,0-1-13,0-8 10,0 8-44,0-6 6,0 6 43,0-8 10,0 0 0,0-8-35,0-4 26,0-3 77,0 5-29,0-6-34,0 7 0,6-3 1,2 0 11,2-1-11,-7-3 1,11 5-1,-6 1 1,2 0 0,3 1 0,1 3 0,-1-4 0,-1 2-1,1 4 1,3-3-1,1 1 29,1 2 1,-1 2-1,1 2 24,-1 0-48,1 0 1,-1 0 3,1 0 0,-7 0 15,1 0-15,0 0-22,5 0 0,-5 0 24,-1 0 0,-5 2-6,6 4 1,-8-2 0,4 5 0,-3 1-87,1 0 77,0 1-182,-6 7-5,0-9 92,0 7 0,0-6-408,0 7 507,0 1 0,-8-1 0,-1 1 0</inkml:trace>
  <inkml:trace contextRef="#ctx0" brushRef="#br0" timeOffset="455">647 472 7429,'11'0'-317,"1"0"0,0 0 519,5 0-166,0 0 0,1 0 36,-1 0-33,1 0 0,-1-5 67,1-1-185,-8 0-15,5 6 153,-13 0-113,13-8 0,-11 4 123,8-7-97,-8 7-6,4-4 0,-8 6 16,0-4-35,-8 4 0,4-7 41,-8 3 0,7 4 1,-7-4-6,-2 4 0,-1 2 0,-3 0 77,1 0 0,5 0 0,1 0 24,-3 0 0,-2 8 1,-1 3-34,0 5 0,7 1 1,4 1 26,4-1-53,2 1 0,0-7 1,0 1-1,0 2 41,0 1 0,8-3 0,3-2-39,5-3 1,7 5-1,1-6 1,-3-2-40,-2-2 0,5 3 0,1 1-169,2-2 0,-6-2 43,3-2 1,1 0-121,-2 0 1,0-2-327,-5-4 324,-1-3 260,1-1 0,-1-13 0,1 3 0</inkml:trace>
  <inkml:trace contextRef="#ctx0" brushRef="#br0" timeOffset="832">1048 1 6830,'10'0'259,"-2"0"-157,-8 0 215,0 0 0,6 8-267,-1 3 0,1 7 1,-4 3-1,2 2-24,2-1 1,0 3 0,-6 0 118,0 2-83,7-5-122,-5 11 53,6-14 0,-2 14 0,0-6 0,-2 2 0,0-2 6,1-1 36,-3 5-167,6-12 6,-8 14 129,0-14-296,8 7 137,-6-9 1,6 1 39,-8-1 0,0-5-309,0-1 195,7-7 158,-5 12 0,6-12-119,-8 7 191,8-7 0,1 4 0,9-8 0</inkml:trace>
  <inkml:trace contextRef="#ctx0" brushRef="#br0" timeOffset="1112">1415 455 7051,'0'-10'423,"0"2"-411,0 8 0,2 2 0,2 4 1,2 6 79,-2 3 1,-1 3-1,1 1 1,2 3-102,-2 1 0,-2 0 0,0-3 7,4 3 0,-4-2 0,4 6 0,-5-1 140,-1-5-70,0-2-627,0-1 289,0 7 76,0-6 0,0 7-278,0-9 216,0-7 138,0 5 118,0-5 0,0 0 0,-7 5 0,-3-5 0</inkml:trace>
  <inkml:trace contextRef="#ctx0" brushRef="#br0" timeOffset="1516">1467 472 7569,'0'-17'-283,"0"7"211,0-5-6,0 13 1,6-8 0,2 6-1,2-2 117,3 2 0,3 1 0,1-1-73,1-2 0,-1 0 137,1 6-54,-1 0 11,1 0 1,-1 0 0,1 0-79,-1 8 75,0-6-38,1 5-187,-1 1 211,-7-6 0,6 14-2,-7-14-202,1 13 79,-2-13 0,-6 12 3,4-8 88,-4-1-12,5 3 9,-7-6 0,0 8 0,-2-6 1,-2 3 34,-1 3-50,-9-6 85,4 4-50,-7-1 1,-1-5-1,1 6 1,-1-2 11,1 0 1,0 0 0,-1-4 28,1 3-34,-1-3-9,-7 6-191,13-8 186,-11 0 0,13 8 0,-7-6-218,7 6 47,2-8 0,3 2-159,-1 3 0,2-3 311,10 4 0,3-4 0,9-2 0</inkml:trace>
  <inkml:trace contextRef="#ctx0" brushRef="#br0" timeOffset="1792">2044 437 7075,'-10'0'-97,"2"2"211,8 4 1,0-2-1,0 8-82,0 1 1,0 3-1,0 1-229,0 1 258,0-9-323,0 7 1,0-6-379,0 7 405,0 1 235,8-9 0,-6-1 0,6-8 0</inkml:trace>
  <inkml:trace contextRef="#ctx0" brushRef="#br0" timeOffset="1991">2009 263 7569,'-8'-18'0,"6"1"-152,-6 7 20,8-5-34,0 13-120,0-6 54,0 8 56,0 0 0,6 2 96,0 4 1,0-2 79,-6 7 0,8 1 0,1 5 0</inkml:trace>
  <inkml:trace contextRef="#ctx0" brushRef="#br0" timeOffset="2470">2271 437 7569,'10'0'-66,"5"0"-55,-13 0 111,13 0 0,-13 0-18,6 0 254,0 0-158,-6 0 1,6 8-141,-8 4 0,0-2 1,0 1-1,0 3 82,0 1 23,0-5-85,0 5 90,0-13-33,0 14-116,0-14 139,0 6-95,0-1-57,0-5 35,0 6 80,0-8 0,5-2-12,1-4 12,0-3-13,-6-1 13,8-6 11,-6 7-22,6-9 4,-1 1 65,-5-1-68,14 1 6,-6-1-1,7 1 8,-7-1 0,5 1-1,-3 0-8,3 7 34,3-6 0,-1 12-20,1-7 109,-1 7-108,1-4-1,-1 8 2,8 0 124,-13 0-117,11 0-2,-13 0 31,7 0-24,-7 8 6,6 2 4,-7-1 1,3 7 0,-2-5 41,-2 5-112,-3 1 22,3 1 0,-6-1-261,4 1 159,-4-1 112,-2 1-277,0-9 1,0 7-136,0-4 427,0 3 0,-8 3 0,-2-1 0</inkml:trace>
  <inkml:trace contextRef="#ctx0" brushRef="#br0" timeOffset="3216">3109 437 7569,'6'-17'-571,"0"-1"751,-2 1 0,-2 5 86,-2 1-292,0 7 1,0-6 0,-2 6-290,-4-2 0,-4 1 300,-7 5 29,-1 0 0,1 0 0,-1 2 0,1 1 18,-1 3 0,1 6 1,-1-4 38,1 1-103,-1 3 59,9 5-2,-7 1-43,14-1 1,-5-5 0,7 0-37,0 1 69,0 3-28,0-7 1,1 5-1,3-6 1,4 0-1,2-1 1,3-3-9,3-2 0,1-2 0,1 0 0,1 0 9,5 0 0,-5-2 0,4-2-2,-3-1 0,-3-9-2,1 2 229,-1 5-216,-7-9 4,5 6 232,-5 1-216,0-7 49,5 6 0,-13-1 0,4-1 143,-4-1-89,-2 5 0,6-2-40,0 4-90,-1 4 0,-5 2 1,0 12-1,0 3 30,0 3-12,0-1 0,0 1 0,0-1 1,0 1-21,0-1 0,0 7 0,0-1 1,0 0-1,0-3 1,0 1 0,0 2-3,0-2 0,0 5 1,0-1-1,2 2 20,4 4 0,-4-4 1,4 2-1,-4 1 19,-2-3 0,0 6 0,0-4 1,0 2 1,0-2 0,0 4 0,-2-6 1,-2 2-24,-2 0 1,-5-7 0,3 1 0,-2-4-34,-4-1 1,-1-1-1,-3 1 1,1-3 25,0-3 1,-1 2 0,1-9-1,-1-1 94,1-2 1,5-2 0,0 0-1,1-2 8,1-4 0,-4 3 1,7-9-1,-1-2-47,0-1 0,2-9 0,6-1 1,0 0-60,0 0 0,0-6 1,2 2-1,2-4-100,2-2 0,8 0 0,-1 0 0,7 0-112,3 0 1,0 2-1,-5 2 1,1 4-354,4 2 0,-3-5 572,3 7 0,12-8 0,2 4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47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18 6849,'0'-10'647,"0"2"-589,0 8 12,0 0 1,0 8 126,0 3-104,0-3-164,0 8 141,7-7 4,-5 9-151,6-1 0,-8 3 45,0 3 0,2-4 0,2 5 39,2-5 0,0 4-145,-6 1 0,0-1-76,0-6 220,0 9-69,0-7 58,0 6-103,0-7-462,0-1 347,0 1 1,0-7-121,0 1 343,0-8 0,7 11 0,3-5 0</inkml:trace>
  <inkml:trace contextRef="#ctx0" brushRef="#br0" timeOffset="396">1 297 7569,'9'0'-281,"-1"0"249,0 0-25,-6 0 1,13 0 172,-3 0-97,4 0 1,-5 0-1,1 0 1,1 0 49,3 0 0,1 0 0,1 0 1,1-2-515,5-4 375,-5 4 14,6-6 95,0 8-73,-5 0 72,5 0-330,0 0 147,-5 0-51,5 0 187,-8 0-258,9 0 115,-7 0-40,6 0 192,-7-7 0,-9 5 0,7-6 0,-6 8 0,7 0 0</inkml:trace>
  <inkml:trace contextRef="#ctx0" brushRef="#br0" timeOffset="799">734 245 6622,'-17'0'126,"5"0"0,0 1-78,-1 5 1,3-4-1,0 6 1,1 0 14,-1 3 0,0-1 0,-1 2-110,5 1 112,-4-5-13,8 8-50,-6-7 0,8 3 4,0 0 36,0-1-22,8-1 8,-6 5-29,14-13 1,-7 8-1,9-6 1,1 2-77,5-2 101,-5-2-11,6-2 9,0 0-13,-5 0-198,5 0-13,0 0 201,-5-8-26,5 6 44,-8-14-40,-7 7 9,6-9-28,-14 9 205,5-7-178,-7 6-1,0-7 149,0-1-141,0 1 22,0 7 1,-2-5-1,-3 5 1,-7 0-1,-4 4 1,-1 5-11,-1 1 0,-5 0 0,-2 0 0,-2 0-380,-4 0 369,-2 7 8,-2-5-27,8 14 26,-6-7 0,5 9 0,-6-1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1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7376,'17'0'310,"-5"0"-314,0 0 0,-1 0 0,7 0-711,-1 0 715,1 0 0,7 8 0,2 1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1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1 682 7266,'17'0'-1247,"1"0"1538,-1 0 1,-5 0-198,-1 0 1,-1-2 0,4-2 14,-3-2 1,-5 0-12,6 6 1,-1 0-1,7 0-59,-1 0 0,-5-6 0,0 1-73,1 1 1,-3 2 0,2 0-79,1-4 0,-3 2-13,1-7 0,-1-1 65,2-6 1,-4 7 65,-8-1 1,-2 2 0,-4-1 51,-6 5 1,-3 4 0,-3 2 0,1 0 6,-1 0 0,-1 6 0,-2 2 0,-3 1-17,3 5 1,7-4 0,3 1 0,-1 3-15,2 1 0,-3-3 0,7 0 1,2 1-43,2 3 0,2-5 1,2 1-1,2 2 9,2 1 0,7-3 0,-1-3-33,3-1 0,3 4 0,1-6 0,3 0 0,3-1-17,2 1 1,-4 0 0,5-6-1,-3 0-325,-4 0 0,4 0 1,-1-2 373,-3-4 0,-2-3 0,-1-9 0</inkml:trace>
  <inkml:trace contextRef="#ctx0" brushRef="#br0" timeOffset="430">525 629 5988,'7'-9'431,"-5"1"1,8 8-47,-4 0-282,-4 0 0,13 2-59,-3 4 0,-4-2 1,-2 7-53,-5 3 0,-1-5 0,0 3-10,0 2 0,0-5 0,0 3 63,0 2-212,0-7 173,0 1 1,0-10-8,0-4 0,2-1 0,2-7 0,2 2-5,-2-1 0,6 3 1,-1-2-1,3 1-25,0 1 0,-3-5 1,5 5-1,-2-2 19,1 1 1,3 5-1,1-4 1,1 2 32,-1 4 1,1-3-1,-1 1 1,1 2 22,-1 2 0,0 2 1,1 0-1,-1 2 4,1 4 0,-7-2 1,1 7-4,2 3 0,-7 1 0,1 1-215,0-4 1,-6 3-99,4-3 1,-4-3 83,-2 3 184,0-8 0,0 4 0,0-8 0</inkml:trace>
  <inkml:trace contextRef="#ctx0" brushRef="#br0" timeOffset="1050">1328 560 7490,'10'-8'0,"-4"-4"-81,-5-3 0,-1 3 0,0 0 180,0-1 0,-7 3 1,-5 0-263,-3 3 0,3-1 1,0 4-1,-1-2 195,-3 2 0,4 2 1,1 2-1,-3 0 27,-1 0 1,3 2 0,0 2 0,-1 4 37,-3 2 3,7 1-62,-7-1 1,12 5-27,-7-3 0,7 4 1,-2 1-45,4 1 1,2-1 0,0 0-4,0 1 1,2-8 0,2-3 0,4-1 30,1 0 0,3 0 0,5-6 1,1 0-25,-1 0 1,1 0 0,-3-2-1,1-4 14,1-6 1,-3 3-1,7-3 1,-5-2-1,-5-1 1,1-4-1,4-3 1,-3-1-27,-1 2 1,-3-5 0,3 1 0,-6 0 3,-4 0 1,4-6 0,-1 3-1,-1-1 2,-2 0 0,4 2 0,0-4 0,-2 4 26,-2 2 1,-2 1-1,0 5 18,0-4 1,0 3 0,0-3 41,0 4-65,0 9 0,0 0 26,0 4 1,-2 4 111,-4-3-80,4 3 1,-8 2 0,6 2 0,-1 3 15,1 7 0,2 4 0,2 1 1,0 1-6,0-1 1,0 2 0,0 3 0,0 3-14,0 2 0,0-4 1,0 5-1,2-1 4,4 0 1,-3-4 0,7 4 0,0-1 21,0-5 1,-7-2 0,5 1-43,0 3 1,-4-4 0,6 5 0,-3-5 19,-3-1 1,4-7-1,-2 1-315,-2 1 0,-2-3 268,-2 2 0,-8-1 0,-2 7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4:17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1 612 7441,'9'0'-413,"7"8"488,-14-7 0,13 7 259,-3-8-185,4 0-1,1 0-677,-7 0 291,5 0 156,-5 0 1,2 0-138,-1 0 253,1 0-47,5-8 0,-5 5-24,0-9 67,-1 8-50,7-11 1,-7 13 20,1-4 7,-8-4 101,4 8-98,0-13 11,-7 5 1,7-2-15,-8 1 0,0-1-14,0-5 0,-8 7 26,-3 4 0,1 4 0,-2 2 2,-1 0 0,3 0 1,-1 0 56,-3 0 0,-2 0 0,-1 2-35,0 4 1,1-2 0,2 7-19,3 3 1,-1-4-55,-5 1 1,5 1 50,0 5 1,7-5-1,-5 0 1,2 1-39,4 3 0,2 1 0,2 1 62,0-1-28,0 1 0,0-7 0,0 1 39,0 1 1,2 1-1,2 0 1,4-5-28,2-1 0,-5-2 0,7-4 0,2 2 0,1 2 0,3-3-12,-1-1 1,1-2-28,-1 0 0,0 0 0,1 0 1,-1-2-36,1-3 47,-8 3-26,5-6 28,-5 8 1,-1 0-72,7-8 66,-14 6 0,8-6-4,-5 8 1,-1 0-534,8 0-121,-8 0 55,4 0 602,-8 0 0,0 0 0,0 0 0</inkml:trace>
  <inkml:trace contextRef="#ctx0" brushRef="#br0" timeOffset="2592">734 472 5986,'10'0'436,"-2"-2"-306,-8-4-46,0 4 0,0-7-30,0 3 1,-8 4-24,-4-4 0,3 4 0,-3 4 10,-2 4 1,-1-2-1,-3 5-18,1-1 0,5 0 0,3-2 0,-1 4 12,0-1 1,4 5 0,-3-6-1,1 1 7,4 5 0,-4 1 0,2 3-32,3-1 1,1 1 0,2-1 17,0 1 1,0-1 0,2-1-7,3-5 0,5-3 0,8-6 0,-1 2-39,1 2 0,1 0 1,2-6-1,4 0-173,3 0 1,-7 0 0,4 0 0,-1 0-57,-1 0 1,0-6 0,-5 0 245,-1 2 0,0-13 0,1-3 0</inkml:trace>
  <inkml:trace contextRef="#ctx0" brushRef="#br0" timeOffset="3182">1136 524 6839,'10'8'282,"-1"-6"-66,-3 4-273,-4-4 18,6-2 91,0 0-68,-6 0 1,13 0 0,-3 0 3,3 0 1,-3 0-1,-2-2-36,-3-4 1,5 2-1,-4-7 49,2-3 1,-7 4-34,3-1 0,-6 7 0,-6-2 22,-5 4 0,-5 2 0,-1 0 52,-1 0 1,1 2 0,-1 2 0,1 4 31,-1 1 1,3-3-1,1 6-29,3 1 0,7 3 1,-2 1-34,4 1 0,2-1 1,2 1-6,4-1 0,4-7 1,7-2-1,0-2-6,1-1 1,-1 1-1,1-6 1,1 0-58,5 0 0,-5 0 1,6 0-1,-2 0-222,1 0 1,-1-2-1,-6-4 1,1-3 277,-1-1 0,9-13 0,1 3 0</inkml:trace>
  <inkml:trace contextRef="#ctx0" brushRef="#br0" timeOffset="3559">1608 53 7244,'0'-12'-974,"0"1"1071,0 7 0,0-6 136,0 4-107,0 4 0,-2-5 62,-4 7-117,4 0 6,-6 0-31,8 7 6,0 3 1,0 9 0,2 3 118,4 1-80,-4 0-94,6-5 0,-8 5 0,0 0 0,1 1 0,3-1 1,2 0 2,-2-1 1,0 3 0,0-2-1,2-2-141,-3-1 144,-1 5-75,-2-6 88,8 7-18,-6-9 0,6 1-17,-8-1 20,0 1-79,0-9 75,0 7 4,0-7-124,0 1 0,0 0-394,0-4 167,0 3 0,2 1 350,4-4 0,3-4 0,9-2 0</inkml:trace>
  <inkml:trace contextRef="#ctx0" brushRef="#br0" timeOffset="4258">1887 490 7569,'10'0'-708,"5"7"0,-11-5 920,8 4-104,-8-4-44,11-2 44,-13 0-22,6 0-94,0 0-94,-7 0 176,7 0-92,0 0 62,2 0 0,1-8 22,1-3-12,-8 3-134,4-8 104,-8 14 1,0-7 27,0 3-162,0 4 137,0-6-10,0 0-5,-8 6 0,4-5 56,-8 7 0,1 0 16,-7 0-67,1 0 19,7 0-11,-5 0 0,5 7 1,-6 5 1,5 4 0,3-5 1,8 1-1,0 1-6,0 3 0,0 1 0,0 1-12,0-1 0,0 1 0,0-1 23,0 1-90,8-9 67,1 7 1,3-14 9,0 4-34,-8 3 1,11-7 27,-3 4 0,-5-4 1,9-2 0,-4 0 15,3 0-37,-5 0 15,5 0 1,-5 0-1,0 0-31,5 0 30,-5-8 1,0 6-70,5-13 68,-13 13-1,14-6 1,-14 0-2,5-1-3,1-1 4,-6-5-16,6 13 14,0-14-35,-6 6 32,5 1-229,1-7 217,-6 14 0,8-11 3,-4 7 0,-3-6 4,9 6-20,-8-7 37,12 11 0,-13-6-32,9 8 12,-8 0-16,11 0 1,-5 0 0,8 0 13,-1 0-21,1 0 19,-1 0 2,0 0 45,1 0-45,-1 0-3,1 0 1,-1 0 91,-7 0-89,6 0-1,-7 0 143,9 0-132,-9 0-2,7 0 13,-14 0-11,6 8 25,-8-6-21,0 13 10,0-13 0,0 14-29,0-5 27,0-3-139,0 8 1,0-12 37,0 7 89,0-7-31,0 4-426,0 0 206,0 1 252,7 1 0,3-2 0,8-8 0</inkml:trace>
  <inkml:trace contextRef="#ctx0" brushRef="#br0" timeOffset="4745">2970 437 6462,'9'-17'93,"-3"-1"1,-6 8-89,-6 5 1,3 3-1,-9 2 22,-2 0 0,-1 0 0,-3 0 1,3 2 18,3 3 1,-3-3 0,3 6 1,-4 0 1,-1 2-1,0 7 61,-1 1-83,1-1 0,1 1 0,3-1 67,1 0-88,8-7 1,-4 6-1,8-5-90,0 5 104,0 1-33,0-7 0,2 0 13,4-4 1,-2-5 0,8 5-3,1-4 0,3-2 0,1-2 1,1-2-11,-1-1 0,0-7 0,-1 4-8,-4-2-81,3-1 98,-5-7 2,7 9 3,-7-7-8,6 14-4,-15-13 97,15 13 4,-14-14-95,6 14 56,-1-5-3,-5-1 1,8 12 0,-6-2-61,2 5 0,0 5 0,-6 5-100,0 1 1,5-1-69,1 1 63,0-1 1,0-5 0,0 0-211,-2 1 285,5-5-61,-7 0 54,6-8 49,0 0 0,1 7 0,9 3 0</inkml:trace>
  <inkml:trace contextRef="#ctx0" brushRef="#br0" timeOffset="5071">3354 158 6664,'8'-18'-418,"-6"9"577,13-7-32,-13 14 0,6-13-281,0 13 0,1-6 215,1 8 16,-2 0-15,0 0-1,-7 0 1,7 0 74,-8 0-210,8 0 147,-6 8-72,6 1 0,-8 11 10,0 3 0,0-2 1,0 6-1,0 1 0,0-3 48,0 0-182,-8-2 66,6 3 1,-6-7 74,8 4-195,0-3 169,0-3 6,0 1 0,0-1-235,0 1 210,0-9 14,0 7-218,0-14 204,0 13-23,0-13 27,0 6 23,0 0 0,0-6 0,0 5 0</inkml:trace>
  <inkml:trace contextRef="#ctx0" brushRef="#br0" timeOffset="5550">3302 367 7062,'17'0'119,"0"0"1,1 0-116,-1 0 1,1 0 0,-1 0-124,1 0 173,-1 0-34,8 0-173,-5 0 69,5 0 0,-2 0-5,1 0 96,-1 0-20,-6 0 12,9 0-32,-7 0 26,6 0-16,-7-8 1,-1 7 80,1-5-72,-1 4-2,-7 2 113,-2 0-103,-1 0 21,-5 0-30,6 0 53,-8 0 0,-2 0 1,-4 0 68,-5 0 0,-5 8-57,-1 3 1,1 5 0,3 1-20,1 1 1,8-1 0,-4 1-21,1-1 1,5 1 7,-4-1-3,12 0 0,-3-1-35,9-4 1,-6-3-1,6-5 1,1 2-53,3-2 0,1-2-88,1-2 1,-1 0-117,1 0 0,-1-2 91,0-4 0,-1 2-50,-4-7 234,3-1 0,-5-6 0,7 1 0</inkml:trace>
  <inkml:trace contextRef="#ctx0" brushRef="#br0" timeOffset="5704">3930 210 7463,'-11'-15'-304,"-1"3"371,8-4 0,-10 13 163,9-9 1,-3 8-688,2-2 242,4 4 0,-6 4 0,8 4-70,0 6 0,0-3 285,0 3 0,8 0 0,2 5 0</inkml:trace>
  <inkml:trace contextRef="#ctx0" brushRef="#br0" timeOffset="6179">4018 385 7085,'11'6'-192,"-1"1"189,-2 3 1,-3-4 92,-5 5-90,0 1 1,2 0 0,2-1 44,2 3-223,0-6 216,-6 0-55,0-1-36,0-5 64,0 6 80,0-8-53,0 0 0,0-8 0,2-3 1,2-5 59,2-1-105,7-1 0,-3 6-169,7 1 192,1-1-11,-1-5-121,1-1-11,-1 1 125,1-1-2,-1 9-10,8-7 0,-5 14 0,5-11 8,-8 7-37,1 0 112,-1 6 0,1 2-60,-1 4 0,-7-2 0,-2 7 1,-2 3 6,-1 1 0,3 1 0,-4-3-40,2-1 0,0 0 1,-6 5-102,0 1 117,0-9 7,0 7-220,0-14 50,0 13 1,0-11 170,0 8 0,0-8 0,0 4 0</inkml:trace>
  <inkml:trace contextRef="#ctx0" brushRef="#br0" timeOffset="6974">4803 332 6142,'6'-17'42,"0"-1"0,0 7 1,-6-1 708,0-1-593,0 5-73,-8-8-200,6 14 236,-6-5 0,1 7-181,-3 0 59,-7 0 1,-1 0 0,1 0-1,-1 1 1,1 3-39,-1 2 79,9 8-64,-7-5 1,8 3-17,-3 0 60,-5-1-18,14 7-59,-13-1 65,13-7 0,-6 6-113,8-5 97,0 5 1,2 1-9,4 1 1,-2-9 0,7-3 0,3-4 12,1-2 0,3 0 0,-1 0 6,1 0 0,-1 0 1,1-2-4,-1-4 1,1 4 1,-3-13-1,-1 5 1,-3 0-1,-7-5 52,12 13-52,-14-14 94,5 15 0,-1-15 14,0 4 1,0 3 0,-6-3-157,0 8 0,0-2 58,0 12 1,0 4 0,0 7 0,0 1-13,0-1 0,0 1 0,0-1 0,0 1-5,0-1 0,-2 3 0,-2 1 0,-2 2 11,2-2-19,2 7 19,-5-9 0,5 6 2,-6-7 58,8 7-61,0-6-8,0 14 24,0-13 0,0 11 0,0-8 0,-2 0-13,-4 3 0,4-5 0,-4 6 1,4-2-1,2-3 1,-5 3 0,-1-2 0,2-1 5,2-3 1,-4-2 0,-2 1 43,-1-1 0,3-1 0,-6-3 34,-1-1 1,3-8 0,-2 2 12,-1-4 1,-3-2 0,-1 0-43,-1 0 1,1-8 0,-1-4-20,1-3 1,7-3 0,2 1-1,3-1-30,-1 1 1,0-2-1,6-3 1,2-1-16,4 2 0,1-5 1,7 3-2,-2 2 0,-1-1 0,7 1 0,1-2 0,3 1 7,1 3 1,0 3-1,-3 3 1,1 1-43,2-1 0,0-1 1,-5 1-1,-1 3-87,1 2 1,-7-4 0,1 5-462,2-3 0,1-2 246,3-5 1,-3 5 339,-3 1 0,-4-1 0,-8-6 0</inkml:trace>
  <inkml:trace contextRef="#ctx0" brushRef="#br0" timeOffset="31736">280 1764 6227,'10'-7'156,"-2"5"1,-8-8-68,0 4 1,-8 2-31,-4-7 1,3 7 0,-3-2 11,-2 4 1,-1 2 0,-3 0 15,1 0 1,-1 0 0,1 2-70,0 4 1,-1-2-1,1 5 1,-1 1-21,1 0 1,5-1 0,2 5-1,3-2-64,3 1 1,-4-3 0,2 2 45,2 1 0,4 1 1,4-1 10,2-1 0,7-6 1,-1 4-1,4-3 10,1-3 1,-5-2 0,-1-2 0,3 0-62,2 0 1,1 0 0,0 0-53,1 0 1,-1-8 57,1-3 0,-3-5-4,-3-1 0,2 5 1,-9 0 53,-1-1 274,-2 5-260,-2 0 1,2 8 207,4 0-152,-4 0 0,6 2-27,-8 4 1,0-2-1,2 8-80,3 1 1,3 3 0,6-1-179,-3-3 1,-5 1-1,4-5-250,-2 2 469,5-6 0,-3 4 0,7-8 0</inkml:trace>
  <inkml:trace contextRef="#ctx0" brushRef="#br0" timeOffset="32120">507 1695 7569,'10'0'-1101,"-2"0"1088,-8 0 176,7 0-65,-5 0 1,12 1-46,-8 5 1,5 4 0,-3 7-28,2 1 1,-4-6 0,3-1 8,-1 3-49,6-6 0,-10 7 29,7-3 26,-7-5-181,12 1 183,-14-8-12,13 8-26,-13-6 13,14 6-9,-14-8 3,13 0 1,-13 0 1,14-8-16,-14 6 226,13-14-206,-13 7 5,14-1 53,-7-5-45,1 5-5,-2-8 1,-1 1-176,3-1 186,0 1-9,-2 0 4,-1-1-274,-5 8 121,14-5 0,-14 13 105,6-14 19,-8 14-213,0-5-367,7 7 375,-5 0 202,6 0 0,0 7 0,1 3 0</inkml:trace>
  <inkml:trace contextRef="#ctx0" brushRef="#br0" timeOffset="32585">1206 1660 6747,'-18'0'56,"7"0"1,-1 2 37,-2 3 1,1-1 0,-1 8-1,3 0 1,-3-3 1,6 7 0,1-5-67,-1 5-82,6-6 128,-6 5-156,8-5 67,0 0 0,0 5 0,2-5-90,4-1 119,4 7 0,1-14 0,1 4-20,1-4 25,3-2-126,1 0 1,7 0 10,-1 0 93,0 0-55,-5 0 1,-1-8 30,1-4 64,-1 5-51,1-9 1,-1 6-19,1-7 179,-9-1-158,-1 9 0,-2-7-6,0 5 25,-1-5 0,-5 4 0,-1 3 1,-3-1-14,-2 0 0,-8 6 0,3-3 0,-7 1-57,-5 0 1,3 0 0,-5 6 0,2 0-3,0 0 38,-1 8-157,15-6 1,-7 13-11,6-13 0,1 14 192,3-5 0,4 5 0,2 1 0,0 1 0</inkml:trace>
  <inkml:trace contextRef="#ctx0" brushRef="#br0" timeOffset="32898">1660 1695 7569,'0'-10'-284,"0"2"1,-8 8 421,-4 0 0,3 2 0,-1 4-42,2 5 0,1-1 0,3 2-106,-2 1 0,0 3 0,6 1 33,0 1 0,2-6 1,2-1-221,2 3 83,7-7-216,-11 1 170,14 0-37,-7-6-23,9 6 1,-1-8 219,1 0 0,-1 0 0,1 0 0,-1 0 0</inkml:trace>
  <inkml:trace contextRef="#ctx0" brushRef="#br0" timeOffset="33079">1677 1433 7569,'-9'0'-407,"1"0"295,0 0 188,6-8-417,-6 6 103,1-6 137,5 8 1,-6 2 0,8 4-24,0 6 1,0-3-1,0 3 124,0 1 0,8 3 0,1 1 0</inkml:trace>
  <inkml:trace contextRef="#ctx0" brushRef="#br0" timeOffset="33448">2219 1695 7364,'9'-8'-30,"-1"6"1,-8-8 19,0 4 0,-2 2 0,-4-5 79,-5 1 1,1 2-1,-2 6-17,-1 0 1,-3 0 0,-1 0 0,-1 2-37,1 4 0,0-2 0,-1 7-21,1 3 84,-1 2-179,8-7 153,-5 7-25,5-7 19,0 9-230,3-1 223,7-7-41,0 6-27,0-7 1,0 3 0,2 0-34,3 1 1,-1-5-1,8 0 1,2-2-325,1-1 358,3 1 6,-1-6 0,1 0-11,-1 0 1,0-2-1,1-2-394,-1-1 184,9-9-28,-7 12 270,-2-14 0,-1 7 0,-6-9 0,7 1 0,1-1 0</inkml:trace>
  <inkml:trace contextRef="#ctx0" brushRef="#br0" timeOffset="33963">2306 1188 7569,'-2'-10'-1361,"-4"5"1367,4 3 1,-7-4 240,3 0-197,4 0 216,-6 6-157,8 0 1,0 2 0,0 4-4,0 6 1,0 3 0,0 3-23,0-1 0,0 0 1,0 1-1,0-1-28,0 1 1,0 5 0,2 0 84,4-1-119,-4 5 1,6-6 0,-8 6 0,0 1-54,0-1 0,0-6 0,0 4-280,0 1 172,0-7 50,0 14 77,0-14 15,0 7-36,0-9 46,0 1-30,0-1 11,0 0 34,7 1-36,-5-1 0,6-7 0,-8 6 32,0-14-30,0 13 10,0-5 11,0-1-13,0-1 1,0 0 3,0 4 1,0-3-69,0 3-37,0-8-57,0 11 0,0-11-169,0 8 1,0-6-104,0 5 428,0-7 0,0 4 0,0-8 0</inkml:trace>
  <inkml:trace contextRef="#ctx0" brushRef="#br0" timeOffset="41914">2970 1625 6757,'11'-10'156,"1"4"-124,2 4 0,-5 0 0,3-2 2,2-1 1,1-1 0,2 6 0,1 0-22,-1 0 0,1 0 1,-1 0-1,1 0 9,-1 0 1,7 0 0,-1 0 0,-2 0 12,-1 0 1,-3 0-1,1 2-55,-1 4 1,0-3 0,1 7 0,-1-2 0,-1 5 0,-3-3-27,-1 0 1,-8 5 1,2-3 0,-4 4 15,-2 1 0,-2-1 1,-2-3 24,-2-1 0,-7-8 0,1 1 98,-4-3 0,5-2-31,-1 0 0,6 0 0,-3-2 2,1-3 1,2 1 0,6-8-25,0-1 0,0-3 0,0-1-30,0-1 0,6 1 1,2-1-80,1 1 0,3 1 1,5 3-65,1 1 1,-7 8-1,1-2 1,2 4-121,1 2 0,-3 0 1,0 0 251,1 0 0,3 8 0,1 2 0</inkml:trace>
  <inkml:trace contextRef="#ctx0" brushRef="#br0" timeOffset="42346">3721 1642 7486,'11'10'-34,"1"-4"-19,2-4 0,1-2 0,3 0 64,-1 0 0,0 0 1,1 0-1,-3-2-112,-3-4 1,4 4 0,-7-6-1,3 2 118,0 1 0,-7-3 0,5 2-22,-2-6 0,0 5 0,-4-1-4,1 0 35,1-2 1,-8 1-1,-2 1 1,-3 2 5,-3 0 1,4 0 0,-6 6-24,-1 0 1,-3 6 0,-1 0 0,-1 0 48,1 2 1,-1-6-1,3 5 1,1-1-30,3 0 0,1 8 0,-2-3-35,7 5 0,3 1 0,2 1-77,0-1 0,2-5 1,3-1-1,7 1-48,4-2 1,1 3 0,0-5-1,1 0 15,-1 0 1,3-1 0,1-3-1,2 2 20,-1-2 0,-1-2 96,2-2 0,-3 0 0,5 0 0</inkml:trace>
  <inkml:trace contextRef="#ctx0" brushRef="#br0" timeOffset="43241">4402 1642 7117,'0'-17'-302,"0"-1"1,-2 7 424,-4-1 0,2 8 0,-8-2 1,1 4 30,-7 2 1,1 0-140,-1 0 1,7 6-1,1 2 1,0 0 0,3 1 74,-1 1 0,-4-4 0,6 6-105,3 1 1,-5 3 45,2 1 1,0 1-44,6-1 0,2-7 0,2-3-16,2 1 1,7-6 0,-1 4-5,4-4 0,1-8 0,0-2 16,1-1 1,-3-3 0,-1-4 0,-4 3 18,-3 1 0,5 6 23,-6-5 0,6 5 26,-7-6-52,1 8 19,-6-3 1,2 14-8,4 5 0,-2 4-25,8 1 1,-3-5 0,5-3 7,-3-1 0,1-2 1,6-6-39,-1 0 1,0 0 0,1 0 29,-1 0 0,1 0 1,-1-2-1,-1-4 17,-4-5 1,3 1 0,-5-2 0,1-1 18,1-3 0,-8-1 0,4-1 0,-3 1 12,1-1 1,0 1 0,-6-1 22,0 1 0,0-1-37,0 1 0,-2 7 0,-4 4-37,-5 5 1,-5 1 0,-1 0-31,-1 0 0,7 0 0,-1 0 1,-2 0 0,1 1-25,1 5 62,4-4 0,10 6 0,4-8 7,6 0 1,3 0 0,5 0 0,1 0-6,2 0 0,1 0 0,-7-2 0,1-2 39,-1-2 0,6 1 0,1 5 22,-3 0 1,-2 0-1,-1 0-28,-1 0 0,1 0 1,-1 0 28,1 0 1,-1 1-48,1 5 0,-9 4-24,-3 7 0,-4 1 12,-2-1 1,0 1 0,-2-1 20,-4 1 0,4-1 0,-3 1-45,3-1 0,2 1 0,0-1-163,0 1 1,0-7-156,0 1 1,7-8 0,3 3-185,0 1 529,5-6 0,-5 6 0,7-8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3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1 489 6009,'0'-12'96,"0"1"0,0 5-98,0-6 1,2 6 3,3-5 0,3 5 1,6-4-1,-3 3 27,3 3 0,1-4 0,3 0-6,-1-2 0,1 7 0,-1-3 1,1 4-8,-1 2 0,-5 0 0,0 0 1,1 0-11,3 0 0,1 0 0,1 0 0,-1 0-3,0 0 1,3 0 0,1 0-1,3 0-5,-3 0 0,4 0 1,0 0-1,1 0-5,-1 0 0,6 0 1,-4 0-1,0 0 17,-4 0 0,3 2 0,-1 2 1,0 1-7,0-1 0,-1-2 1,-7-2-1,-1 2-84,-5 4 1,5-4 20,-5 4 1,3-2-235,-2 2 293,-5-5 0,-7 7 0,0-8 0,0 0 0</inkml:trace>
  <inkml:trace contextRef="#ctx0" brushRef="#br0" timeOffset="307">664 297 7569,'0'-12'-842,"2"3"740,4 1 1,-2 2-1,8 6 120,1 0 1,3 0 0,1 0 31,1 0 1,-1 0 0,0 0 0,1 0-16,-1 0 1,1 0 0,-1 0 0,1 2-20,-1 4 0,-5-2 0,-2 7 0,-1 3-33,1 1 0,-6 3 0,2-1 0,-4 1-23,-2-1 0,0 3 1,0 1-1,-2 2-11,-4-1 1,-4-3 0,-7-1 0,-1-1-10,1 0 0,-1 1 0,1-1 1,-3-1-22,-3-4 0,6 3 0,-3-5 1,7-1 80,-1-3 0,6-4 0,-7-2 0,5 0 0</inkml:trace>
  <inkml:trace contextRef="#ctx0" brushRef="#br0" timeOffset="946">1136 140 6371,'11'0'-78,"1"0"1,-8 8 140,2 3 1,2-1 0,-3 2-34,-1 1 1,-2 3 0,-2 1 0,0 1-1,0-1-9,0 0 0,6 1 0,0-1 0,-2 1-9,-2-1 0,0 1-25,3-1 0,-3 1-68,4-1 94,-4-7 1,-4-2-7,-4-8 0,-1-8 0,-7-4-5,2-3 0,7-3 0,-5-1 0,0-2-7,0-3 1,7 1-1,-3 4 1,4-3-10,2-1 0,0-6 0,0 6 0,0-1 9,0-1 0,0 6 1,0-5 2,0 5 1,8 3-1,1 3 1,3 3 0,0 0 1,1 1 0,-3 5 1,1-2-2,3 4 1,2 2 0,1 0-9,0 0 1,1 0 0,-1 0-1,1 0 4,-1 0 1,1 6 0,-3 2 13,-3 1 1,2-3-1,-9 6-1,-1 1 0,-4 3 0,-4 1 1,-3-1-8,-3-4 1,-2 3 0,-5-5 0,-3 1-30,-3 1 1,4-6-1,-5 4 1,5-3-73,2-3 1,5 4 0,0-2 99,-1-2 0,-3 5 0,-1 1 0</inkml:trace>
  <inkml:trace contextRef="#ctx0" brushRef="#br0" timeOffset="1522">1468 349 5930,'-12'0'80,"2"-2"46,2-3 1,1 3 0,3-6 81,-2 0 0,0 4-219,6-7 1,2-1 0,4-4 34,6 5 0,3-3 0,3 8 0,-1 3-71,1 1 1,-1 2-1,0 0 1,1 0 44,-1 0 1,1 0 0,-1 0 9,1 0 1,-1 5 0,1 3-12,-1 2 1,-1 1 0,-3 7-7,-1-1 0,-8-5 0,2 0 3,-4 1 1,-4-3 0,-4 2-5,-6 1 0,2-5 0,-1-2-11,-3-4 1,-1 4 5,-3-1 0,3-1 3,3-10 0,4-3 0,8-9-13,0 1 1,0-1 0,2 1 0,4-1 0,6 1 0,-3-1 0,3 3 0,2 1 2,1 3 1,3 1 0,-1-4 0,1 5 33,-1 1 1,0-4 0,1 7 0,1 1 12,5 2 0,-5-4 1,4 0-1,-3 2 25,-3 2 0,6 2 0,1 2 1,-3 2-25,-1 2 0,-3 7 0,0-1 0,-1 4-13,-4 1 0,1 1 0,-7-1 0,-2 0-4,-2 1 1,-2-1 0,0 1 0,0-1-193,0 1 0,-8-1 183,-4 1 0,-11-1 0,-4 1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6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7362,'0'17'-209,"0"-5"268,0-1 60,0-7-178,0 12 0,0-6 135,0 7-1,0-7-393,0 5 186,0-13-18,0 14-135,0-7 1,0 3 284,0 0 0,0-8 0,0 3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6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7569,'0'-17'-443,"-5"5"-443,-1 0 664,0 9 427,6-5 1,-2 8-447,-4 0 60,-4 0 181,1 8 0,-7 1 0,6 9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9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7596,'0'18'-335,"0"-7"0,-2-1 335,-4-2 0,-4-2 0,-7-6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7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175 106 7289,'0'-10'-39,"-7"2"-38,-5 8-2,4 0 174,-7 0 1,5 0 23,-7 0-24,-1 0 1,8 0-168,-5 8 0,5-6 193,1 13-19,-7-5-9,6 8-114,1-1 0,1 0 94,8 1 1,0-1-153,0 1 0,0-7-255,0 1 170,0 0 122,0 5 0,2-5-222,4 0 258,3-9-65,1 13 0,6-14 15,-5 4 13,5-4 0,7-2 1,0 0-91,-1 0 90,-3 0 164,-2-8-173,9-2 12,-15 0 114,13-5 15,-15 5-122,9-7 24,-9-1-25,7 1 46,-14-1-33,6 1 186,-8 7-158,0-5 1,0 5-1,-2-6 32,-4 5 0,-4-3 0,-7 8 0,-1 3 51,1 1-111,-1 2 1,7 0-162,-1 0 65,0 0-95,-5 0 0,5 5 212,1 1 0,7 8 0,-4-4 0</inkml:trace>
  <inkml:trace contextRef="#ctx0" brushRef="#br0" timeOffset="492">490 158 7569,'0'-10'0,"0"3"0,8 7-479,-6 0 254,5-8 154,-7 6 148,0-6-35,0 8 1,0 2 0,2 2 0,2 4-15,2 1 0,0-3 0,-6 6-35,0 1 1,2 1-1,2 0 75,1-3-44,1 1 14,-6-2-49,0 5-40,0-5 0,6 1 1,0 1-110,-2 2 143,-2-7 21,-2 1-137,0-8 202,0 0-79,7 0 75,-5 0-67,6-8 1,-8 5 6,0-9 0,2 0 3,4-5-40,-4-1 1,11 1 0,-5-1 0,2 1-90,3-1 118,-5 1-7,8 0 6,-7 7-79,1-6 70,6 7-23,-7-1 94,9 2-80,-1 0 3,1 6-13,-9-5 11,7 7-7,-6 0 6,7 0 127,-7 0 17,5 0-76,-5 0 0,2 2 0,-3 3-30,-1 7 16,6-4-37,-12 7 1,5-11 0,-5 8 0,2 1 0,2 3-89,-2 1 0,-2 1-74,-2-1 1,-2-5 14,-4 0-60,4-1 212,-13 7 0,13-1 0,-6 1 0</inkml:trace>
  <inkml:trace contextRef="#ctx0" brushRef="#br0" timeOffset="930">1346 53 7569,'9'0'-1028,"-1"-8"900,-8 6 83,0-5 80,0-1 1,-6 4 0,-2-6 21,-1 3-9,5 1-7,-12 6 1,12 0 30,-7 0-24,-1 0-13,2 0-106,-5 0 121,13 0-28,-14 8-97,15-7 99,-15 7 5,6 0 1,1-6-124,1 13 112,0-13 1,6 14 1,-6-6 5,8 7-59,0-7 0,0 5 32,0-3 0,8 2 0,4-3 4,3-5 1,-3-2-1,0 0 1,1 2-8,3-3 9,1-1 0,1-2-9,-1 8 8,1-6 0,-9 6 1,7-8-2,-7 0 1,1 8-3,6-6-15,-7 5-212,1 1 219,-2-6-6,0 6-122,-6 0 115,5-6 5,-7 5-14,8 1-38,-6 2 36,6-1 7,-8-1-41,-8 0 45,6-6 0,-13 12 0,5-7 0,-2 1 0,1 2 0,-3-3-110,-2 1 131,-1-2 0,0 2 0,-1 2 0</inkml:trace>
  <inkml:trace contextRef="#ctx0" brushRef="#br0" timeOffset="1242">1346 141 7569,'0'-10'-1000,"0"2"817,0 8 411,0 0-97,-8 0 1,-2 2-41,-7 4 0,5 2 14,0 3 104,1 5-212,-7-7 0,7 9 125,-1-1-180,0 1 132,3-1 9,-7 1-72,6-1 1,-1-1-121,-1-5 148,8 5-157,-11-6 1,11 5 61,-8-3 63,8 3-319,-3-13 30,-1 14 1,6-12-243,-4 7 524,12-7 0,4 4 0,7-8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6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228 140 7569,'10'0'-392,"-3"-8"0,-9 0 475,-3-3 0,1 3 0,-8 8-214,-2 0 35,-1 0 152,-3 0 0,1 0 14,0 0-63,-1 0 45,8 0-1,-5 0-19,5 8-74,-7-7 73,7 15-3,-6-6-68,15-1 1,-9 7 64,4-4-37,4 3 30,-6 3-96,8-9 0,2 7 68,4-5 1,4-3-1,7-2-28,1-4 44,-1 6 0,-5-6 0,-1 3 64,3-3-76,2-2 8,1 0-4,0 0 16,-7 8 101,6-6 0,-12 6-60,7-8 0,-5 6-204,6 0 167,-8-1 10,3 3-81,-7-6 0,6 8-3,0-4 1,0-3 69,-6 9-12,-8-8 1,0 6-1,-5-6 1,1 1-1,-2-1 1,-1-2-1,-3-2 20,1 0 0,0 2 0,-1 2 1,1 2 183,-1-2-228,1-2 1,-1-2-3,1 0 1,5 0-77,0 0-226,9 0 234,-5 0 84,8 0-359,0 0 367,8 0 0,1-8 0,9-2 0</inkml:trace>
  <inkml:trace contextRef="#ctx0" brushRef="#br0" timeOffset="230">437 262 7569,'0'-10'-359,"0"1"840,0 3-536,0 4 1,0-4 9,0 12 0,0-2 0,0 7-83,0 3 0,0 1 0,0 3 56,0-1 1,0 1-595,0-1 666,8-7 0,-6 6 0,6-7 0</inkml:trace>
  <inkml:trace contextRef="#ctx0" brushRef="#br0" timeOffset="421">525 17 7569,'-10'-7'-183,"2"5"-196,8-6 0,-2 8-15,-3 0 422,3 0-299,-6 8 271,8-6 0,0 13 0,0-5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04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88 385 7569,'17'0'-1606,"-7"0"1606,5 0 0,-13 0 0,14 0 0,-14 0-196,13-8 198,-13 6 0,6-6 1,-8 8 859,0 0-749,-8-8 0,4 6 0,-7-3 59,-3 3 0,4 2-162,-1 0 1,5 0-54,-6 0 109,1 7-85,1-5 1,-4 8 73,8-4-4,-7-4-15,3 13 0,0-11 12,5 8-15,-5 0 47,8-3-42,-6 7-8,8-7 0,0 3 0,0 0 45,0 1-65,0-5 0,0 8 3,0-5 0,6-1 0,2 0 9,2-3 0,1 1 0,7-4-158,-1 2 1,1 0 0,-1-6 0,0 0-493,1 0 456,-1 0-200,1 0 176,7 0-100,-5 0 296,5 0 0,-8 0 0,8-8 0,3-2 0</inkml:trace>
  <inkml:trace contextRef="#ctx0" brushRef="#br0" timeOffset="382">646 385 7569,'10'0'0,"-2"0"-557,-8 0 426,0 0 1,-8 0 165,-4 0 0,3 0 1,-3 0-1,-1 0 155,-3 0-131,-1 0 6,-1 7 1,1-5 0,7 14-34,-6-6 52,14-1-34,-13 7-116,13-7-15,-6 9 142,8-1-3,0 1-124,0-8 117,0 5-16,0-5-122,0-1 63,8 7 0,0-12 0,5 6 62,-1-3-55,0-1 1,5-6 0,1 0-230,-1 0 228,8 0 11,-5-8-26,5 6 22,-8-13-3,1 5 2,-1-7-9,1-1 11,-1 1-13,-7-1 188,5 1-171,-13-1-2,14 1 5,-14 0 75,6 7-71,-8-6 1,-2 7 0,-4-7 0,-6 4 0,-3 5-66,-3-1 0,1 6 1,-3-4-1,-1 4-190,-2 2 33,-1 8 198,7-6-141,-1 13 62,1-13 1,5 14 101,1-4 0,-1-5 0,-5 1 0</inkml:trace>
  <inkml:trace contextRef="#ctx0" brushRef="#br0" timeOffset="788">978 35 6879,'0'18'50,"0"-1"1,0 1-1,0-1 1,0 1 0,0-1 55,0 1 1,0 5-1,0 0 1,0-2-104,0-1 0,6-1 0,0 3-105,-2 1 111,-2 0 1,0-5 0,2 1-190,1 4 200,1-3-235,2 5 117,-6-8-26,6-7 101,-8 6-320,0-7 109,7 9 190,-5-1 1,8-7-1,-6-2 44,2 0 0,0-7 0,-6 7 0</inkml:trace>
  <inkml:trace contextRef="#ctx0" brushRef="#br0" timeOffset="1188">1223 0 7569,'9'0'-1378,"1"0"1710,-4 0-49,-4 0-130,6 0 0,-8 8 0,0 4-49,0 3 0,5 3 0,1-1 43,-2 1-147,-2-1 1,-2 1 0,2 1 0,2 2 100,2 3 0,0 1 0,-6-4-263,0 3 67,0-1-29,0 2 180,0-6-22,7 7-51,-5-1-33,6-6-214,-8 7-143,0-9 184,0 0-41,8 1 11,-6-1-27,6-7 214,-8 6-45,0-14 111,7 13 0,-5-13 0,6 14 0,-8-7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4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6972,'-9'8'90,"3"4"0,-2 3 0,2 3 0,2-1-83,2 1 0,4-7 0,2 1-21,2 1 0,6 3 0,-5 0-29,3-5 1,-4-3-24,6-8 0,-7 0 42,7 0 1,-8-2 0,2-4 21,-4-5 1,-2 1 0,2-2 0,3-1-3,7-3 0,-2-1 1,1-1 38,3 1 1,3-1-1,5 1 1,1 1 6,-2 5 0,-1-3 0,-3 8 0,1 2-19,-1 2 0,1 2 0,-1 0 0,1 0-21,-1 0 1,-5 0-1,-1 0 2,3 0 1,0 2 0,-1 2-1,-1 4 23,1 2 1,-5-5 0,0 7 4,0 2 0,-4 1 0,5 3-34,-1-1 0,-2 1 0,-6-1 0,0 1-67,0-1 0,0 0 1,-2 1-12,-4-1 1,2-5-1,-7-2-140,-3-2 1,-2 3 0,-1-5 0,0-2 219,-1-2 0,1-2 0,-1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4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7569,'18'-6'-399,"-1"0"-139,-7 0 279,5 6 259,-13 0 0,14 8 0,-7 2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7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158 367 7569,'10'-8'-65,"-4"-3"5,-12-5 0,2 6 113,-8 5 1,1 3 0,-7 2 5,1 0 0,-1 0 0,1 0 29,-1 0 1,7 5-1,-1 3-10,-2 2 0,7-4 0,1 5-263,4 3 0,2 1 52,0 3 0,2-1 0,4-1 66,5-4 1,5-5 0,1-5 0,1 2 45,-1 2 1,1 0-1,1-6 1,0 2 27,-1 4 1,3-5 0,-9 7 9,3 0 0,3 2 66,-1 7 0,-7 1-12,-4-1 0,-4 1-31,-2-1 0,-8-5 0,-4-3 25,-3-1 1,-3-2 0,1-6-1,0 0-59,-1 0 0,1 0 0,-1 0 0,1 0-190,-1 0 0,1 0 0,-1 0-221,1 0 1,5 0-127,1 0 531,7-8 0,-4 6 0,8-6 0</inkml:trace>
  <inkml:trace contextRef="#ctx0" brushRef="#br0" timeOffset="339">507 175 7114,'0'-12'-15,"0"1"1,0 5 359,0-6 0,2 8-425,4-2 1,-2 4 154,8 2 0,-7 8 0,5 4-20,-2 3 0,-2 5 0,-4 1 1,2 2-52,1-1 0,1 3 1,-6 0-1,2 0-88,4 1 0,-4 3 0,4-6 0,-4-2-153,-2-1 0,0-3 0,0 1 1,0-1 110,0 1 0,0-7 0,0 1 126,0 2 0,7-7 0,3 1 0</inkml:trace>
  <inkml:trace contextRef="#ctx0" brushRef="#br0" timeOffset="850">280 384 7404,'18'-7'-229,"-1"5"1,1-4 250,-1 4 1,1 2-1,-1 0 1,1 0 6,-1 0 0,0 0 0,1 0 0,-1 0-26,1 0 0,-1 0 0,1 0 1,1 0-23,4 0 1,-3 0-1,5 0 1,-2 0-5,1 0 1,-1 0-1,-4 0 1,3 0-15,1 0 0,6 0 0,-6 0 0,-1 0 30,-3 0 0,4-6 1,1 0-1,-3 1 3,-2-3 0,-7 6 0,0-6 117,1 0 1,3 4 159,1-7-223,-7 7 1,-4-4 0,-12 8-21,-6 0 0,3 0 1,-3 0-1,-2 0 18,-1 0 0,-1 2 0,3 4 0,1 4-5,-1-1 1,-1 7 0,0-5-1,3 5-54,-3 1 0,6-5 0,1 0 0,1 1 12,0 3 1,0 1 0,6 1-63,0-1 0,8 1 1,4-3-176,3-3 1,3-4 0,1-8 0,2 2-1,3 3 236,7-3 0,-4 6 0,8-8 0</inkml:trace>
  <inkml:trace contextRef="#ctx0" brushRef="#br0" timeOffset="1557">1503 437 7569,'0'-18'-74,"-8"7"-47,-4-1 0,-3 8 1,-3-2 209,1 4 1,-1 2 0,1 0-67,0 0 1,-1 0 0,1 0 0,-1 2-52,1 4 0,5-2 1,0 8 13,-1 1 0,-1 3 1,3 1-1,5 1-14,4-1 0,0-1 0,-2-3 1,-2-1-33,2 2 0,4-5 1,4 3-1,4 0 32,2-3 0,1 5 1,7-8-1,-1-2-8,1-3 1,-1 5 0,1 0-1,-1-2-55,1-2 1,-1-2 0,0-2 0,1-2 98,-1-2 0,1-7 0,-3 1-10,-3-3 1,2 3-1,-9 0 1,-1-1 28,-2-3 0,4-7 0,0 0 1,-2-1-9,-2-1 0,-2 0 0,0-6 0,0 4-57,0 1 0,0-3 0,0 4 1,2 0 24,3 0 1,-3-4 0,4 5 9,-4 3 1,4 1 0,0 3 0,-2 0 0,0 1-13,1 4 0,-3-3 85,4 3 0,-4 3 22,-2-3 2,0 8-54,0-4 1,-2 8 36,-4 0 0,4 2-1,-3 4 0,3-2 45,2 8 1,0-1-60,0 7 0,0-7 0,0 1 0,0 1 13,0 3 0,0 1 1,0 1-5,0-1 1,0 3 0,0 1 0,0 2-31,0-1 1,-2-1 0,-2 0 0,-2 3-29,2-3 0,2 4 0,2 1 0,-2-1 1,-4 0 1,4 0 0,-3-3 0,3 1 6,2-2 1,0 1 0,0-1 0,0 2-60,0-1 1,-6-3 0,0-2-180,2 1 0,2-1-68,2 1 0,0-7 0,-2-1 285,-4-2 0,5-2 0,-7-6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5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52 7453,'-9'2'556,"3"4"-432,4 6 0,2 3 0,0 3-247,0-1 0,2-1 0,2-3 0,3-1 50,3 2 0,0-5 0,3 3-22,-1 2 1,0-7-1,3 1 1,-1-2-7,-3 0 0,1 0 0,5-6 12,1 0 0,-6-6 1,-1-2-1,1-2-30,-2-3 1,5-3 0,-3-1 129,3-1 0,-3 1 235,0-1 0,-7 1-184,7-1 1,-8 11 48,2 7 1,-4 2-1,-2 9-137,0 3 1,0 1 0,0 3-1,2-3-178,3-3 1,-1 3 0,8-3 0,2 2-207,1-3 410,3-3 0,7 0 0,2 2 0</inkml:trace>
  <inkml:trace contextRef="#ctx0" brushRef="#br0" timeOffset="550">839 0 7387,'-17'0'-286,"-1"0"1,1 0 55,-1 0 176,1 0 31,-1 0 1,1 6 73,-1 0-5,1 7 0,5-9 0,1 8 1,1-1-1,-4 7-41,3-1 0,7 1 1,-2-1 18,4 1 0,4-1 0,4-1 0,5-5-21,5-5 1,1 2 0,1-2 0,1-2-174,5-2 0,-5-2 0,4 0 0,-3-2 105,-3-4 0,1 2 0,-1-8 55,1-1 0,-3-3 0,-1 1 0,-5 1 70,-1 2 1,4 7 0,-6-7 322,-3-2 109,-1 7-353,-2-1 0,-5 10-60,-1 4 1,-2 1 0,4 7 0,-2-2-36,2 1 0,2 3 0,2 1 0,0 1-29,0-1 1,0 3-1,0 1 1,0 2-11,0-1 0,0-3 0,-1 0 0,-3 3-24,-2 1 0,0 0 0,4-5 0,-2-1-4,-2 1 0,-5-7 1,3 1 40,-2 2 0,-1-1 0,-7-1 3,1-6 0,-1-3 0,1 1 0,-3 2-79,-3-2 1,4-2 0,-5-4 0,5-2 0,1-2 0,1-5 0,1 3 0,3 0-35,1 0 1,8-5-1,-1 1-992,3-3 1084,9-3 0,3 1 0,8-1 0</inkml:trace>
  <inkml:trace contextRef="#ctx0" brushRef="#br0" timeOffset="1126">1398 122 7515,'10'-17'-146,"-5"1"1,-8 3 93,-3 1 0,-2 8 0,2-2 149,-5 4 0,-5 2 0,-1 0-20,-1 0 1,1 0-1,-1 0 1,1 0-41,-1 0 0,1 2 1,-1 2-1,1 4-27,-1 2 0,1 1-30,-1 7 1,3-1-1,3 1 1,6-1 17,4 1 0,4-1 1,4 1-177,6-1 1,3-7-1,5-4 1,1-4 84,2-2 1,1 0-1,-7 0 1,1 0 71,-1 0 1,6-8 0,1-2 58,-3 0 1,-7-3 0,-5 5 180,-1-2 171,6 6-298,-12-3 0,5 9-28,-7 3 1,2-1 0,2 8-8,2 2 1,2 9-86,-2 6 1,-4 2 0,3-2 0,-3-6 1,-2-3 1,0-3 0,0 1 0,-2-3-43,-3-3 1,1 3-1,-8-3 92,-2 4 0,-1-7 1,-3-1-1,1-2-11,0 0 0,-3 0 1,-1-6-1,-3 0-40,3 0 1,-4 0-1,2 0 1,3-2-104,7-4 1,-1 2 0,6-8 0,1-1-174,-1-3 0,2-1 0,6-1 303,0 1 0,8-1 0,1 1 0</inkml:trace>
  <inkml:trace contextRef="#ctx0" brushRef="#br0" timeOffset="1559">1677 105 7478,'12'0'-922,"0"0"1056,-8 0 1,5 0-106,-3 0 1,4 0 0,7 0-74,1 0 0,-7 0-182,1 0 196,0 0 1,-1-6 23,1 0 12,-8-7 0,2 11 0,-12-4 129,-6 4 1,2 2 0,-1 0 0,-3 0-42,-1 0 0,3 0 0,0 0 0,1 2-35,1 4 0,-5-2 0,5 7-20,0 3 0,-3 1 0,7 3-87,2-1 0,2 1 0,4-1-154,4 1 0,3-1 0,9-1 1,1-5-43,4-5 0,3-2 1,5 0 243,-2 2 0,0-1 0,6-5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1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7417,'0'-9'-1337,"6"-1"1369,0 4 1,8 4 0,-3-4 32,5 4 1,-5-3-1,1-1-30,2 2 0,1 2 0,3 2 0,-1 0-8,0 0 0,1 0 0,-1 0 1,1 0-18,-1 0 1,1 0-1,-3 2 1,-1 2-17,-2 2 1,-7 7-1,5-1-12,-2 3 0,0 3 0,-5-1 24,3 1 0,0-1 0,-8 1 1,-4-1 0,2-1 1,-7-3-1,-3-3 30,-1-2 0,-3 3 0,1-3-43,-1 2 0,-5-4 0,0 3 0,1-1-34,3-4 0,2 0 0,-1 0 0,1 2-73,-1-2 1,6-3-86,1-1 198,7 0 0,-4 0 0,8 0 0</inkml:trace>
  <inkml:trace contextRef="#ctx0" brushRef="#br0" timeOffset="340">489 52 7569,'0'-9'-1273,"-7"-5"1335,-5 8 1,-4 0 16,-1 6 1,-1 6-24,1 0 0,5 8 0,3-3-14,1 5 1,0-4-1,4-1-41,-2 3 1,1 1 0,5 3-15,0-1 0,0 1 0,0-1-13,0 1 0,5-7 1,3 1 20,2 1 1,1 1-1,7 0 1,-1-5-217,1-1 0,-1 0 221,1-2 0,7-4 0,2 5 0</inkml:trace>
  <inkml:trace contextRef="#ctx0" brushRef="#br0" timeOffset="880">629 367 6415,'-10'0'-70,"-5"0"1,13-2-1,-2-2 111,8-2 1,0-6 0,5 5 0,1-1-7,0 0 1,-4-3-1,3 3-6,-1-2 0,6 6 1,-3-2-23,5 4 1,-5 2 0,1 0-17,2 0 1,1 0 0,3 2 3,-1 4 1,-7-2 0,-2 8-5,-1 1 1,-3 3 0,6 1 9,-2 1 1,-2-7 0,-6 1-5,0 2 0,-2-1 0,-2 1 0,-2-3 0,-2-7 15,2 2 1,2-4 18,-7-2-4,-1 0 1,2-8-21,5-3 0,3-5 1,4 1-1,3 1-35,7 2 0,-2 1 1,3-5-1,3 3 6,-1 1 0,13 2 1,-11-3 47,2 1 1,1 8 0,-3-2 0,1 4-15,-1 2 0,-5 0 1,0 0-1,-1 2 0,-1 4 0,3-2 1,-5 8-27,2 1 1,0 3-108,1 1 1,-3 1-1,-8-1 121,0 1 0,0-1 0,0 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5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70 7569,'0'-12'-909,"0"1"603,0 7 1,-1-10 331,-5 8 0,-4-5 0,-7 5 82,-1 2 1,1 2-1,-1 2-54,1 0 1,-1 0-1,1 0 1,-1 0 81,1 0 0,-1 2 0,1 2-20,-1 2 0,7 1 0,-1-1-69,-1 6 1,5-2-64,2 1 15,4 1 0,4 3 0,4-1 0,5-4 26,5-3 1,1 1 0,1-4 0,1 2-68,5-2 1,1 0-1,4 0 1,-4 1 48,0-1 1,-3-2 0,5 0 0,-2 2 15,-4 2 1,-1 6 0,-3-7 0,-1 1-84,-4 2 0,1 2 32,-7 7 1,0 1 0,-6-1-27,0 0 0,-2-5 0,-4 0 41,-6 1 0,-3-3 0,-3 0 0,1-2-45,-1-5 0,1-1 0,-1-2 1,1 0-141,0 0 1,-1 0 0,1 0 197,-1 0 0,1 0 0,-1-7 0,1-3 0</inkml:trace>
  <inkml:trace contextRef="#ctx0" brushRef="#br0" timeOffset="212">262 122 7569,'10'0'-99,"-2"0"0,-10 0 0,-4 0 124,-6 0 1,-3 6 0,-3 2-1,-1 2-22,-4 3 0,3 3 1,-5 1-1,2 1 50,-1-1 1,1 1-1,6-1 1,1 0-335,4 1 0,-1-1 0,7 1 281,2-1 0,2-7 0,2-2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3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0 6768,'0'12'313,"0"0"1,-6-1 0,-2 7-273,-2-1 0,6-5 1,-1-1-1,3 3 5,2 2 0,0-5 0,0 1 1,0 1-71,0 3 0,0 1 0,0 1 19,0-1 0,6 1 0,-1-1 1,1-1-12,2-5 1,-6 5-1,6-6-26,-1-1 1,-3 7-98,8-4 1,0-3-211,5 3 238,-7-8 1,5 4-1,-3-8-11,3 0 1,-3 0-1,0 0-518,1 0 640,-5 0 0,8-8 0,-7-2 0</inkml:trace>
  <inkml:trace contextRef="#ctx0" brushRef="#br0" timeOffset="179">16 245 7569,'-10'0'313,"4"0"0,12 0-387,6 0 1,3 0 0,3 0 0,1 0-28,4 0 1,-3 0-1,3 0 1,-2 0-326,3 0 426,-5 0 0,6-8 0,-7-2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22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0 7816,'9'8'34,"-1"-4"1,-8 7-165,0 3 0,6-4 6,0 1 1,0 1 0,-5 3-266,5-3 0,-4 4 195,4-5 1,-4-1 193,-2 2 0,0-9 0,0 5 0</inkml:trace>
  <inkml:trace contextRef="#ctx0" brushRef="#br0" timeOffset="245">210 227 6250,'-10'0'575,"5"0"1,10 2-532,7 4 1,-2-4 0,1 4 0,3-4-47,2-2 1,-5 0 0,1 0-1,1 0-113,3 0 1,-4 0-1,-1 1-151,3 5 0,1-4 0,3 4 47,-1-4 1,-5-2 218,0 0 0,-9 0 0,5 0 0</inkml:trace>
  <inkml:trace contextRef="#ctx0" brushRef="#br0" timeOffset="475">1 52 7264,'17'0'-170,"1"0"0,-1 0 0,0 0 1,3-2-1,1-1 296,3-3 1,5 0 0,-6 6-1,-2 0-239,-1 0 1,-1 0 0,2 0 0,3 0-176,-3 0 288,-2 0 0,7 0 0,1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38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35 7265,'10'-8'-1086,"-1"4"1772,-3-7-360,-4 7-184,6-4 0,-8 10-22,0 4 0,-6 6 0,0 9-124,2 2 1,-3 0 0,1-3-1,2 1-37,2 2 0,2 7 1,0-5-1,0 0-97,0 0 1,0-1-1,0-7 1,0 0-99,0 1 1,6-1 0,0 1-159,-2-1 394,-3 1 0,-8-1 0,-3 1 0</inkml:trace>
  <inkml:trace contextRef="#ctx0" brushRef="#br0" timeOffset="550">0 227 7569,'18'0'-107,"-1"0"0,-5 0 102,-1 0 0,1 0 0,6 0 0,-1 0-10,0 0 0,1 0 0,-1 0-22,1 0 0,-1 0 0,1 0 0,-1 0 0,1 0 42,-1 0 0,6 0 0,3 0 0,-1 0-43,0 0 0,4 0 1,-3 0-1,-1 0 10,0 0 0,6 0 0,-4-2 0,0-2 40,-3-1 0,1-1 1,-2 6-1,-2-2 13,-1-4 1,-3 4-1,1-4-14,-1 4 1,1 2 0,-1 0-15,1 0 0,-7 0-10,1 0 45,-8 0 61,4 0 1,-8 2-63,0 4 0,-8-4 1,-2 6-1,-2-2 9,1-1 1,-1 7 0,-5-4 10,-1 1 0,1 3 0,-1 6-8,1-1 1,5-5-1,3-1-3,1 3 0,2 1-10,6 3 1,8-3 0,1-1 0,3-4-53,0-3 1,-1 1 0,7-4 0,-1 2-109,1-2 0,-1-2 0,1-2 0,-1 0-103,1 0 1,-1 0 0,1 0-1,-1 0 233,0 0 0,1-16 0,-1-3 0</inkml:trace>
  <inkml:trace contextRef="#ctx0" brushRef="#br0" timeOffset="705">804 35 7457,'-8'-10'-239,"4"3"-67,-8 7 1,6 0 63,-5 0 1,5 0 241,-6 0 0,9 7 0,-5 3 0</inkml:trace>
  <inkml:trace contextRef="#ctx0" brushRef="#br0" timeOffset="1388">978 157 7475,'12'0'-512,"-2"2"375,-3 4 1,-1-2 243,-6 8 0,0-1-43,0 7 0,0-7 1,2 1-47,4 2 1,-4-5-64,4 3 74,-4 0 0,-2-1-174,0 1 129,-8-8 1,6-4-7,-4-12 0,4 2 0,2-1-24,0-3 0,8-1 1,4-3 28,3 1 0,-3 5 0,-1 2 1,3 1 0,1-1 1,3 6 0,-1-2-1,1 4 7,-1 2 1,1 0 0,-1 0 0,1 0 18,-1 0 0,1 0-3,-1 0 1,-1 2-1,-3 2 1,-3 4-9,-2 2 1,3 1 0,-5 7 6,-2-1 0,-2-5 1,-4-3 1,-4-1 0,2 4 0,-7-4 5,-3 1 1,-1-5 0,-3 2-10,1-4 1,5-2-1,0 0-2,9 0 0,-5-8 0,8-3-32,0-5 1,8-1 0,3 1 0,5 3 7,1 1 1,1 2-1,-1-3 1,1 3 72,-1 2 1,0-4-1,1 7 1,-1 1-24,1 2 0,-1 2 1,1 0-11,-1 0 1,-5 6 0,-2 1-93,-3 3 1,-1 2-1,-6 5-57,0 1 0,0-7 0,0 1-2,0 2 1,-6-5 0,-1 1 132,-3-2 0,6-2 0,-12-6 0,7 0 0</inkml:trace>
  <inkml:trace contextRef="#ctx0" brushRef="#br0" timeOffset="1963">1694 175 5981,'18'0'232,"-3"-2"1,-1-2-189,-3-2 1,1 0 0,4 4-62,-5-3 0,5 3 0,-5-4 0,3 2 49,-2-2 0,3 4 0,-3-6 37,3 1 1,-3 5-24,0-4 0,-8 2-10,1-2 0,-3 2-6,-2-7 0,0 5 29,0-6-51,-7 1 0,-3 1-15,-8 4 0,-5 4 0,0 2 11,1 0 0,3 0 0,2 0 0,-1 2 30,1 4 1,-1 4 0,1 7 12,-1 0 1,9-5 0,3 0 0,2 1 0,-2 3 0,4 1 0,-4 1-4,4-1 1,2 1 0,2-1 39,4 1 0,4-1-101,7 1 1,1-7 0,-1-1 51,1-2 0,-1-3 0,-1-3 0,-3 2-10,-1 2 0,0 0 1,5-6-3,0 0 0,-5 0 0,0 0 40,1 0 0,3 0-77,1 0 1,1 0-101,-1 0 0,-5-2-577,0-4 311,-9 4 0,3-6-84,-12 8 464,4 0 0,-21-7 0,4-3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34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1 333 6718,'7'-10'165,"-3"2"0,8 6-100,2-4 1,1 5-1,3-5-9,-1 4 0,0 2 0,1 0 0,-1 0 16,1 0 0,1 0-62,5 0 0,-5 0 1,4 0-1,-3 0-50,-3 0 0,-5 6 0,-1 1-7,3 3 0,2 0 1,-1 3-1,-3-1-2,-6 2 0,1-5 1,-1 3-24,-2 2 0,-2-5 65,-2 3 1,-2-2 39,-4 1 1,-4-3-1,-7-8-30,0 0 1,5 0-1,0 0-9,-1 0 1,5-8 0,2-3 11,4-5 1,2 4 0,0 1 0,0-3-5,0-1 0,6-3 0,2 3 0,1 1-43,5 2 1,2 3 0,1-5 0,0 4 10,1 3 1,1 1 0,3 6 0,1 0-329,-2 0 0,-1 0 358,-3 0 0,8-8 0,3-2 0</inkml:trace>
  <inkml:trace contextRef="#ctx0" brushRef="#br0" timeOffset="417">752 280 7569,'9'0'-464,"1"0"415,-4 0 1,-2 0-15,7 0 0,-5 0 0,6 0 105,1 0 0,3 0 0,1 0-54,1 0 0,-6-2 1,-1-3-18,3-7 0,-1 2 0,1 1 0,-4-1 0,-3 0 1,5-2-3,-6-5 28,0 0 1,0 5 67,-1 0 0,-1 8 0,-10-1-17,-5 3 1,-5 2 0,-1 0-1,-1 0-12,1 0 1,-6 5 0,-1 3 59,3 2-44,2-6-23,1 11 6,8-13-14,-5 14 51,5-7-45,0 1 2,-5 6 45,13-7-55,-6 1 0,8 6 0,0-5 0,0 5-20,0 1 1,2 1 0,4-1-62,6 1 0,3-3 0,3-1 0,-1-5-110,1-1 0,5 4 1,0-6-1,0 0-73,3 1 1,-1-5 0,4 4 244,-6-4 0,12-2 0,2 0 0</inkml:trace>
  <inkml:trace contextRef="#ctx0" brushRef="#br0" timeOffset="917">1590 228 7569,'-8'-10'-383,"6"-5"421,-6 13 0,3-8-160,-1 4 1,-2 4 127,2-4 1,-3-1 15,-9 1 0,6 0 1,1 6-1,-3 0 0,-1 2 60,-3 4 0,3-2 0,1 5 0,2 1 97,-1 0-181,-3-6 0,-1 11 38,-1-3 1,7 1-32,-1-1 1,2 4-42,-1-5 82,3-3-182,0 8 98,6-7 1,-5 3-1,9-2-26,3-3 0,5-1 1,8-6 40,-1 0-132,0 0 140,1 0-14,-1 0 0,1-6 0,-1-1 0,1-1 0,-3-2-194,-3 0 176,3 7 11,-5-13-4,0 14 127,-2-13 0,-1 13-119,-5-6 374,6 8-246,-8-8-73,0 6 1,0-4-45,0 12 1,2 4-1,2 7-101,2 1 1,2-7 0,-5 1 0,5 0-29,2-3 0,0 1 0,3-6 150,-1 2 0,-1 7 0,7-3 0</inkml:trace>
  <inkml:trace contextRef="#ctx0" brushRef="#br0" timeOffset="1237">1992 176 7569,'0'-10'-470,"0"-6"503,0 14 0,0-7-224,0 3 185,0 4 1,-8-6 0,-4 8 98,-3 0 0,-3 0 0,1 2 124,-1 4-128,1 4-169,-1-1 163,1 7 20,-1-6-156,9 7 129,-7 0-13,14 1 8,-13-1-118,13 1 132,-6-1-35,8 1-72,0-1 0,2 1 0,2-1-88,2 1 162,7-9-314,-3 7 143,7-6 1,1-1-1,-1-1 1,3-2 0,1 0-438,2-2 278,8-2 84,-11-2 194,5 0 0,0-8 0,-5 6 0,5-21 0,-8 3 0</inkml:trace>
  <inkml:trace contextRef="#ctx0" brushRef="#br0" timeOffset="1481">2289 18 7569,'0'-9'-1167,"0"1"1565,0 8-198,0 0-97,0 8-73,0-6 0,0 13 0,0-3 0,0 3 1,0 3-1,0 1-36,0 4 0,-6-3 0,0 3 0,2-2-73,2 3 1,2-5 0,0 4-281,0-3 194,-8-10-94,6 5 108,-5-5-26,7 7 138,0-7-67,0-2 106,0-8 0,0 7 0,0 3 0</inkml:trace>
  <inkml:trace contextRef="#ctx0" brushRef="#br0" timeOffset="1834">2131 210 7569,'-9'0'-568,"1"-1"275,8-5 336,0 4-51,0-6 1,2 8-1,4 0 1,5 0 27,5 0 1,1 0 0,1 0 0,-1 0-97,1 0-68,7 0 126,-6 0-76,14 0 92,-13 0 8,13 0-22,-14 0-45,14 0 51,-14 0 6,7 0-9,-9 0 17,8 0-12,-13 0 1,11 0 83,-13 0-82,0 8 39,-3-6 51,1 5 6,-6 1 1,6-4 162,-8 8 1,-6-1-74,0 7-238,0-1 105,6 1 1,0-7-115,0 1 1,0-6 108,0 6-19,0-9 1,6 7-1,2-6-363,2 2-69,1 0 197,-1-6 53,6 0 159,-7 0 0,9 0 0,-1 0 0</inkml:trace>
  <inkml:trace contextRef="#ctx0" brushRef="#br0" timeOffset="2001">2690 88 7569,'0'-9'-1201,"-8"-7"1213,7 14-24,-15-6 1,12 8 0,-6 2-196,3 4 0,-5 4 207,6 7 0,-7 1 0,3-1 0</inkml:trace>
  <inkml:trace contextRef="#ctx0" brushRef="#br0" timeOffset="2359">2882 210 6586,'-11'6'723,"-1"0"-439,8 0-159,-11-6-150,13 8 121,-6-6 0,0 13-118,6-13-41,-6 14 91,8-14 1,0 13-136,0-3 1,2 3 0,4 1 15,6-5 1,-2-3 0,1-6-13,3 4-57,1-4-24,3 6 161,-1-8-47,1 0 76,-1 0-63,1-8 14,-1 6 131,-7-14 0,5 7-130,-13-1-8,14-6 234,-14 7-199,5-1 1,-7-5 0,-1 3 23,-5-4 0,2 1 0,-8 1 0,-1 5-20,-3 1 1,4 0-1,1 4 1,-3-2-145,-1 2 153,-3 3-242,9 1 1,-1 0 243,4 0 0,-4 7 0,-7 3 0</inkml:trace>
  <inkml:trace contextRef="#ctx0" brushRef="#br0" timeOffset="2778">3144 263 7514,'10'8'-66,"-2"-6"0,-6 5 1,2-5 42,1 4-112,1 4-1,-6-1 160,0-1 1,0 0-74,0 4 1,0-3 128,0 3-115,0-8 58,0 4-47,0-8-11,0 0-54,0-8 1,2 4 0,4-8 48,6-1 0,1 3 0,1 0 0,-5 1-6,-1-1 1,6 6 0,-3-4 57,5 1 1,1 3 0,1-6 29,-1 2 0,1 2 0,-1 6 1,1 0 67,-1 0 1,1 0 0,-1 0-38,1 0 0,-7 0 0,1 2-29,2 4 1,-1 4-1,1 7-39,-3 1 0,-7-1 1,2 1-90,-4-1 1,-2 1-1,0-1-146,0 1 0,-6-1 230,0 1 0,-15-1 0,2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31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210 430 6789,'-11'0'-241,"-1"0"0,8-2 207,-2-4 1,4-4 274,2-7 1,-2 5 164,-4 0 30,5 8-296,-7-3 0,8 9-64,0 3 1,6-1 0,1 8 0,1 2-102,0 1 0,0 3 0,-4-1 0,3 0-66,3 1 1,-6-1 0,2 1-1,-4-1-84,-2 1 0,2-7 0,1 1-336,3 2 0,0 1 511,-6 3 0,-8-1 0,-1 1 0</inkml:trace>
  <inkml:trace contextRef="#ctx0" brushRef="#br0" timeOffset="675">1 499 6420,'7'-9'157,"5"3"0,4 4-110,1 2 0,0 0 0,3 0 0,1 0-14,3 0 0,7 0 0,-4 0 0,2 0-70,0 0 1,0 0 0,6 0 0,-2 0-56,-4 0 1,2-2 0,-8-2 0,-1-4-6,-3-1 0,4 3 1,1-6 78,-3-1 1,-3 3-1,-7-2 1,-3 1 66,0 1 1,-6-6 23,3 5 0,-3 1 126,-2-2 1,-2 8 119,-3-1-259,3 3 0,-6 4-78,8 3 0,0 5 0,0 8 0,0-1 25,0 1 0,0-7 0,0 1 0,0 1-25,0 3 1,0 1-1,0 1-5,0-1 1,0 1-1,0-1-6,0 1 1,0-1 6,0 1 29,0-9 1,-2-1 36,-4-8 1,4-2-30,-4-4 1,4-3-13,2-9 1,0 1 0,2-1 0,4 1-3,6-1 1,-2 7-1,1-1 1,3 0-7,1 3 0,3-1 0,-1 6 0,1-4-10,-1-1 1,1 5 0,1-2-1,2 4 10,3 2 0,-1 0 0,-6 0 1,1 0 5,-1 0 0,-3 0 0,1 2-5,5 4 1,1-2-1,-3 5 9,-1-1 0,-7 6 0,-4-3-65,-4 5 1,-2 1-229,0 1 1,0-1-181,0 1 468,-8-1 0,6-7 0,-6-2 0</inkml:trace>
  <inkml:trace contextRef="#ctx0" brushRef="#br0" timeOffset="1503">1433 395 7569,'0'-10'0,"0"-6"-424,0 14 346,0-5 1,-2 1 0,-4 0 106,-6 2 1,3 2-1,-3 2 1,-2 0 13,-1 0 0,-3 0 0,1 2 0,-1 4-14,1 6 0,0-3 0,-1 3 1,3 2 21,3 1 1,-4 3-59,5-1 0,3 0 0,2 1 0,4-1 30,2 1 0,2-1 0,4 1-102,6-1 0,-3-7 1,3-4-1,2-2 4,1 1 0,3-3 0,-1 4 0,2-4-1,5-2 1,-5-2 0,4-2 0,-3-3 46,-3-3 1,1 4 0,-3-6 0,-1 1 4,-3 1 1,-5-5 0,4 3 145,-2-4 0,-2-1 82,-6-1 1,0 1 130,0 0-293,0 7 0,0 4 0,0 12-39,0 5 0,0-1 0,0 2-43,0 1 0,5 3 0,3 1-25,2 1 0,1-1-9,7 1 0,-1-3 1,1-3-43,-1-6 1,1 2 0,-1-3 31,1-1 0,-1-8 0,1-3 82,-1-3 0,1-2 0,-3-5 0,-3-1-1,-6 1 1,1-3 0,1-1 0,0-2 2,0 1 0,-1-5 0,-3 0 0,2-2 6,-2 0 0,-2 2 1,-2-4-1,0 4-13,0 1 0,0-3 0,0 6 0,0 2 35,0 1 0,0 3 1,0-1-1,0 1 136,0-1 0,0 7 198,0-1-323,0 0-12,-8 3 1,6 9 0,-4 11-18,4 5 0,2 1 0,0 3 0,2 1-19,4 2 0,-4 6 0,4-3 0,-4-1-13,-2 0 1,6 4-1,0-4 1,-3 1 21,-1-1 1,4 0-1,0-4 1,0 3-26,2-3 1,-6-1 0,3-3 0,-1-2-70,2-3 1,-4 4 0,4-5-145,-4 5-396,-2-6 634,0-3 0,-8-7 0,-2 0 0</inkml:trace>
  <inkml:trace contextRef="#ctx0" brushRef="#br0" timeOffset="1819">1555 290 6512,'17'0'107,"-5"0"1,0 0-26,1 0 0,3 0 1,1 0-31,1 0 0,-1 0 1,1 0-1,-1 0-18,1 0 1,5 0 0,0 0 0,-2-2 15,-1-4 1,-1 4 0,3-4 0,1 4-30,-2 2 0,-1 0 1,-3 0-1,1 0-104,-1 0 1,1 0-562,-1 0 644,0 0 0,1-7 0,-1-3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47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70 7025,'-8'-9'48,"-3"3"0,-5 4 10,-1 2 0,-1 0-107,1 0 28,-1 0 0,1 0 0,-1 0 60,1 0-2,-1 8 8,1-7-27,7 15 14,-5-14-25,13 13 0,-12-5 0,6 8 22,-1-1-146,5 1 143,-4-9 1,8 7-54,0-6 1,2 7 15,4 0-98,4 1 106,-1-8 0,7-3 0,-5-5 0,5 2-39,1 2 0,1 0 0,-1-6 0,1-2-5,-1-4 1,-5 2 25,0-7 0,-7 1 38,7-2-43,-8-3 11,11 5 0,-13-2 58,4 1-40,4-1 0,-8-5 21,4-1 0,-4 6 29,-2 1 97,0 7-66,0-4-78,0 8 1,2 0 41,3 0-31,-3 0-12,6 8 0,-8-4-34,0 7 40,0 1 1,0 0 0,2-1 0,2 3-267,2 2 1,2-5 62,-3 1 1,-3-6 0,6 3 191,0-1 0,1-2 0,1 2 0,-2 1 0</inkml:trace>
  <inkml:trace contextRef="#ctx0" brushRef="#br0" timeOffset="541">437 123 7569,'9'-8'-410,"-1"6"0,-6-6 1,4 8 756,6 0 1,-3 0-301,3 0 15,-8 0 1,11 8-92,-13-6 1,8 13-1,-6-3 1,2 4-10,-2 1 0,-2-5 0,-2-1 9,0 3 1,0-4-16,0 1 175,0-7-104,0 4 1,-2-8-38,-4 0 19,4-8 1,-6 4 0,8-7-18,0-3 0,0-1 0,2-3-56,4 1 0,-2-1 0,7 1 35,3-1 0,0 1 1,-1 1-1,-1 3-23,1 1 103,-5 8-67,8-11-3,-7 13 2,9-6 74,-1 8-67,-7-8 1,5 6 0,-3-4 47,4 4-47,1 2 15,1 0 73,-1 0 1,0 0-1,1 0-5,-1 0 32,-7 0 0,6 0-119,-5 0 46,5 8 0,-1-4-27,-3 8 35,4-1-9,-15 7-1,7-9-71,-8 7 69,0-6-7,0 7-116,0-7 98,0 5-1,0-5 10,0 8-7,0-1-106,0 1 1,-2-1 0,-2 0-33,-1 1 1,-3-3-1,4-1-39,-2-2 0,-2-3 0,4 5 171,-1-2 0,-1-9 0,-2 13 0,-2-6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45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524 157 7092,'10'0'-245,"-3"0"0,-5 0 300,4 0 1,-4-2-38,4-4 0,-4-3-23,-2-9 0,0 1 0,0-1-7,0 1 1,-2 5 0,-4 3-7,-5 1 1,1-4-1,0 4 1,0 1 18,1-1 0,-3 2 0,-5 6 39,-1 0 1,7 0 0,-1 0-3,-2 0 1,-1 2 0,-3 4-27,1 5 1,5 5 0,3 1 0,-1 1 8,0-1 1,6 1-1,-2-1 1,4 3 11,2 3-20,0-4 1,0 9-18,0-5 15,0-4 3,8 14-79,-6-13 73,6 13 5,0-14-2,-6 6-225,5 0 216,-7-5 0,6 7-168,0-4 0,0-3 31,-6 3 90,0-4-158,0-1-34,0-8 195,-8 5 1,4-11 41,-7 8 0,-1-1 0,-6 7 0</inkml:trace>
  <inkml:trace contextRef="#ctx0" brushRef="#br0" timeOffset="335">18 402 7487,'-10'0'-486,"2"0"581,8 0-79,0 0 103,0-8 21,0 6-54,0-6 0,0 8-79,0 0 1,8 0-1,4 0 1,3 0 3,3 0 0,-1 0 0,2 0 1,3 0-47,1 0 1,8 0-1,-2 0-295,4 0-76,-6 0 181,6 0 1,-6 0 115,8 0 1,0 0 108,0 0 0,8-8 0,2-1 0</inkml:trace>
  <inkml:trace contextRef="#ctx0" brushRef="#br0" timeOffset="723">786 279 7569,'10'0'-360,"-3"0"0,-8 0 1,-3 2 488,-2 4 1,-8-4-1,3 4-28,-5-4 1,4 4-9,1 0-16,-1 7 10,-5-3-8,-1 0-15,9 5 0,-7-5-89,14-1 97,-13 7 0,13-6 11,-4 7 1,4 1 13,2-1-352,0-7 205,0 5 33,8-5 0,-1 2 7,5-1 1,4-7 0,-5 2 0,5-4 0,1-2-30,1 0-162,-1 0 189,1 0 8,-1 0-11,0 0 36,1-8-31,-1-1 2,-7-1 14,6-6-15,-7 7-3,1-9 2,-2 1 42,-8 7-39,0-6-1,0 7 35,0-9-30,0 1-2,0-1 0,0 1 1,-6 5 0,-2 3 0,-2 1 0,-3 2-59,-3-2 0,-1 6 0,-1-4-23,1 4 1,0 4 0,1 4 0,2 4-659,3 0 744,7 5 0,-12-5 0,7 7 0</inkml:trace>
  <inkml:trace contextRef="#ctx0" brushRef="#br0" timeOffset="1089">926 332 7569,'9'0'-632,"1"0"673,-4 0 143,-4 0-1,6 0-211,-8 0 0,7 0-318,5 0 435,-4 0-156,7 0 17,-13 0 101,14 0 35,-14 8-258,13-6 227,-5 13-1,0-13-81,5 14 1,-11-9 0,6 7-1,-2-2-20,-5 1 1,5 3-66,-2 1 111,0 1 10,-6-9-27,0 7 15,0-14-19,0 13 3,0-13 1,-6 8-9,0-4 375,0-4-172,6 5 18,0-7-155,-7 0 103,5 0-85,-6-7 1,8-3 0,0-7-33,0-1 0,2 1 0,2-1-77,2 1 17,7-1 1,-3 3-1,5 1-128,-3 2-9,4 1 1,-7-1 0,9 2-72,-1 3-166,1 1 158,-1-2 251,1 6 0,7-13 0,2 5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5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6896,'-9'2'-404,"3"4"463,4-4 13,-6 13-92,6-13 1,-7 14-1,5-4 134,-2 3-55,0-5-12,6 5-87,0-5 1,0 2 0,0-1 0,0 3 0,2 1 10,4 3 23,-4-8-22,5 5 27,1-13 6,-6 14 1,14-15-6,-5 5 1,-1 2 24,2-2-8,-8 0 64,11-14-74,-13 6 0,6-14 3,-8 15 31,8-15 0,-6 12 1,5-8-35,1-1 0,-4-3 0,6-1 0,-1 1 54,1 5-43,-6-5-27,11 14 0,-11-11 0,6 5 3,-2-2 9,5 6 2,-11-3 12,6 7 0,-2-2 0,2-2 81,1-2-99,-5 0 1,6 6 0,-4 0 2,5 0 0,-1 2 0,2 2 6,1 2-4,-5 0 0,6-4 1,-7 1 9,3 3-31,-6 8 26,12-12-12,-15 13 10,15-13-41,-14 14 0,6-12 0,-8 7-57,0 3 79,0-6-1,0 7 2,0-5 0,-2 0 41,-4-5-44,4-3 7,-6 6 75,8-6-76,0 6 38,0-8 0,0-2 53,0-4-60,0-4-5,0 1-16,0-7 0,2 8 1,2-5 4,2 1 9,7 0-81,-3 3 76,0-7-5,5 14-21,-5-13 1,8 11 0,-1-6 17,0 2-14,1 3 11,-1-3-5,1 6 6,-1-6 0,1 8 0,-1 0 0,1 0 0,-1 0-12,1 0 8,-1 0 17,-7 0-8,5 0-6,-5 0 0,2 2 1,-1 2 1,3 2-2,-6 7 0,7-11 1,-13 14 0,14-6-28,-14-1 0,7 7 0,-5-5-9,2 5-105,0 1-6,-6-7 134,0 6-152,0-7 1,0 1 103,-8 6 1,4-15 0,-7 7 0,-3-2 0,-2 0 60,-1-2 0,-8 5 0,-2 1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51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7569,'0'-9'-290,"0"1"287,0 0-237,0-1 155,0-1 1,2 2 130,4 8 1,-2 0-47,7 0 0,-7-8 0,4-1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5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332 123 7071,'-2'-10'-588,"-4"4"1,2 4 570,-7 2 0,5 6 0,-4 2-15,2 2 1,1-7-1,3 5 32,-2 0 0,-8-6 0,5 6 0</inkml:trace>
  <inkml:trace contextRef="#ctx0" brushRef="#br0" timeOffset="743">384 297 7569,'0'-17'-387,"2"5"1,2 1 70,2-3 0,2 0 0,-4 1 423,2 1 1,-1 6 0,-3-3 62,4 1-76,-4 2-72,6 6 1,-8 2 17,0 4 0,2 2 0,2 5 1,1-1-19,-1 1 0,-2 3 0,-2 1 0,0 1-20,0-1 0,0 1 1,0-1-1,0 1-44,0-1 0,0 1 1,0-1-109,0 1 1,0-7 0,-2-1 9,-3-2 0,3-1 140,-4-1 0,-4-4 0,0 6 0</inkml:trace>
  <inkml:trace contextRef="#ctx0" brushRef="#br0" timeOffset="1622">70 193 7569,'-17'0'-426,"-1"0"0,6 0 0,3-2 710,1-4-264,2 4 52,6-6-162,0 8 149,0 0-29,8 0 7,-6 0-7,13 0-32,-5 0 1,10 0-6,3 0 0,2 0 1,6 0-1,0 0-10,6 0 1,-2 0 0,6 0-1,-3 0-18,3 0 0,-2 0 1,6 0-1,-3 0 18,-3 0 0,2-6 1,-4 0-1,-4 3-2,0 1 1,-2-4-1,0 0 1,-4 0-3,-2-2 1,-1 6 0,-5-5 0,2 1-19,3 0 1,-7-6 0,-5 5 41,1-3 1,-3 4 0,0-6 39,-3-1-56,7 5-3,-12-7 66,6 13 1,-10-12 160,-4 8-207,4 0-2,-13 6 0,7 8 0,-4 4 12,6 3 0,-1-3 0,1 0 0,2 1-2,2 3 1,2 1 0,0 1 0,0-1 11,0 1 1,0-1-1,0 1-22,0-1 1,0 2 0,0 3 0,0 1-16,0-2 1,0-1 29,0-3-32,0-7 1,0 5-2,0-3 1,0 4 17,0 1-12,0-7 1,0 0-23,0-5 22,0-3 6,0 6 14,0-8 23,0 0-16,-8 0-5,6 0-63,-6 0 0,8-8 0,0-3 0,0-5 0,0-1 24,0-1 1,8 3 0,4 1 0,3 4 18,3 3-11,-1-7 20,1 12 1,5-11 17,0 7-38,1 0 128,-7-2-119,1 6 12,-1-6 0,0 8 1,1 0 37,-1 0 27,-7 0 0,6 0-40,-5 0 1,5 0-1,-1 2 1,-1 2-10,-2 2 0,-7 8-28,7-3 0,-8 5-23,2 1 0,-4-5 1,-2 0-14,0 1 1,-6-3-24,0 1 0,-2-7-383,2 2 452,4-4 0,-5-2 0,7 0 0</inkml:trace>
  <inkml:trace contextRef="#ctx0" brushRef="#br0" timeOffset="2014">1467 262 7441,'18'10'-362,"-9"-2"0,1-8 149,-4 0 1,-2 0 217,7 0 1,-5 0 4,6 0 1,-6 0 0,5 0-2,3 0 1,-4 0 0,1 0-14,3 0 1,1-2 21,3-4 1,-8 2-4,-5-7 58,-3 7-51,-2-12 1,0 12 0,-2-5 24,-3 1 1,1 2 0,-8 6-1,0 2 0,3 4 1,-7-2-1,5 5 1,-3 1-33,2 0 1,-3 1 0,5 7-24,0-1 0,3 1-118,7-1 0,0 1 0,0-1 61,0 1 0,5-7 0,3-1 0,2-2-109,3-4 0,3-2 174,1-2 0,1 0 0,-1 0 0</inkml:trace>
  <inkml:trace contextRef="#ctx0" brushRef="#br0" timeOffset="2485">1747 332 7417,'5'-11'-625,"3"1"1,2 2 687,3 4 0,3 2 0,1 2 47,1 0 0,-1 0 0,1 0-78,-1 0 1,-5 0 0,-2 2 0,-1 2-30,1 2 0,-6 8 0,4-3-17,-1 5 0,-5-5-8,4 1 41,-4 0-22,-2-3 1,0 1 96,0-4-26,0-4 0,0 4-54,0-12 0,0-4 21,0-7-170,0-1 148,0 8 0,8-5-9,2 5 1,5-1 0,-1-1 3,-3-2-207,1 7 194,6-9-19,-1 6 27,0 1 1,1-5-23,-1 8-3,1 0 9,-1-1 15,1 5 0,-1-6 1,1 8 127,-1 0 1,1 0 0,-1 0-96,1 0 0,-1 8 29,0 3-63,-7 5 1,0 1-4,-4 1 0,-4-1 1,3 1-14,-3-1 0,-4-1 1,-1-3-1,-3-1-130,2 2 0,-4-5 1,0 3 90,-1 2 1,3-5 53,-6 3 0,1-8 0,-7 4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51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332 123 6568,'0'18'180,"0"-1"-156,0 1 1,0-1 0,0 0 0,0 1-42,0-1 0,6 1 1,0-1-1,-2 1 15,-2-1 22,-2 1-5,8 7 1,-6-6 12,3 5-73,-3-5-14,-2-1 0,0-7-212,0 1 110,0-1 67,0-1 1,-2 4 0,-2-7-39,-1 3 132,-1-6 0,6 4 0,-8-8 0,-2 0 0</inkml:trace>
  <inkml:trace contextRef="#ctx0" brushRef="#br0" timeOffset="405">35 315 7569,'-9'0'0,"-7"0"-395,14 0 293,-5 0 98,7 0 144,0 0 0,7 0 0,5 0-59,3 0 0,3 0 0,-1 0 0,1 0 6,-1 0 1,1 0 0,1 0-69,5 0 0,-3 0-265,8 0 121,-8 0 181,5 0-471,-1 0 213,-6 0 77,6 0-165,1 0 0,-7 0-109,4 0 258,-3 0 94,-3 0 47,1 0 0,-1-8 0,1-1 0</inkml:trace>
  <inkml:trace contextRef="#ctx0" brushRef="#br0" timeOffset="776">559 280 7569,'10'0'-270,"-2"0"0,0 0 18,3 0 163,-3 0 0,8 0 189,-7 0-40,9 0 41,-1 0-21,-7 0 67,5 0-172,-5 0 124,8 0-19,-1 0-121,-7 8 1,3-4 0,-5 6 121,2-3 1,-6-1-32,11 2-123,-13 2 1,6 1-1,-8 1-119,0 2 84,0 1-29,0 3 140,0-9-42,0 7 0,0-12 72,0 7 0,-2-7-70,-4 2 49,4-4 189,-13-2 0,7-8-137,-4-3 1,6-5 0,10-1-80,2-1 60,8 1-7,-12 7-177,13-6 73,-5 7 0,7-7 98,1 5-344,-1-5 187,1 14 0,-1-6-148,1 8 94,-1 0 104,8 0 21,-5 0 54,5 0 0,-8 0 0,1 0 0</inkml:trace>
  <inkml:trace contextRef="#ctx0" brushRef="#br0" timeOffset="1254">1380 298 6585,'-9'0'29,"-1"0"0,4 0 50,-6 0 0,-3 0-25,-3 0 0,1 0 0,-1 0-8,1 0 0,5 2-16,1 4 0,-1-5-135,-5 5 144,-1 4-6,1-8 1,5 13 19,0-3-3,8-4-66,-11 7-143,13-5 187,-6 8-43,8-1 1,0-5-19,0-1 44,0-7-54,0 4 4,8 0 10,2-6 1,7 5 0,1-7-26,-1 0 32,-7 0 0,5 0 0,-3 0 0,4-2-33,1-3 23,0 3 12,1-14 17,-1 7 1,-5-7-2,0 4-15,-1-3-7,-1 5 65,6 0-56,-15-5-1,7 5 78,0 0-72,-6-5 5,6 13-6,-8-14 14,0 15 1,0-7-9,0 8 407,0 0-389,0 8 1,-6-5 0,0 9-79,2 2 1,2 1 0,2 3-18,0-1 0,0-5-15,0-1 0,8 1 0,4 4 0,3-3 1,3-3 98,-1-2 0,1-3 0,-1-5 0</inkml:trace>
  <inkml:trace contextRef="#ctx0" brushRef="#br0" timeOffset="1636">1869 36 7569,'-9'0'-645,"-1"-6"501,4 0 186,4 0 100,-13 6 1,11 0-3,-8 0-64,8 0 0,-6 6 76,5 0-117,3 8 0,-6-5-194,8 9 39,-8 7 132,6-6 0,-6 12-136,8-7 174,0 7-46,0-4 1,0 0-19,0-4 28,0 5-74,0-9 1,0 12 76,0-8-26,0 1-42,0 1 1,0-6 27,0 4 1,0-3-1,0-3 1,0 3-54,0 3 1,0 2 0,0 4 43,0-5 0,0-11 0,-1-1-4,-5 1 0,-4-3 0,-7 0 0,-1-2-22,1-4 0,-1-3 1,1 1-1,-1 2-112,1 2 1,-1 0 0,1-8 169,-1-4 0,1-4 0,-1-7 0</inkml:trace>
  <inkml:trace contextRef="#ctx0" brushRef="#br0" timeOffset="1825">1537 350 6920,'18'0'101,"-1"0"0,1 0 1,-1 0-225,1 0 1,1 0 0,2 0 0,3 0 66,-3 0 1,4 0 0,-1 0 0,-1 0-71,2 0 1,-5 0 0,3 0 0,-2 0-64,2 0 189,-3 0 0,5-8 0,-7-1 0</inkml:trace>
  <inkml:trace contextRef="#ctx0" brushRef="#br0" timeOffset="2213">2288 18 6845,'-7'-9'0,"-5"3"-31,-4 4 1,5 2 0,-1 0 128,-1 0 1,-3 0 0,1 2-49,3 4 0,-2-2 0,7 5 0,-1 1-49,0 0 1,-4 1-1,7 7 1,-1-1-21,-2 1 1,6-1-1,-4 1 1,4-1 13,2 1 1,0 5-1,0 0 1,0-2-38,0-1 0,0-1 0,0 3 0,0 1 9,0-2 1,0 4-1,0-1 1,0-3-19,0-1 1,0 3 0,0 0 0,0-2 15,0-1 0,0-3 0,0 1 0,0-1-9,0 1 0,0-7 0,0 1 67,0 2 1,-7-5-24,-5 3 1,2-8 0,-1 2-69,-3-4 1,4-2 0,1-2-1,-1-2 31,0-2 37,-2-8 0,-5 5 0,0-9 0</inkml:trace>
  <inkml:trace contextRef="#ctx0" brushRef="#br0" timeOffset="2521">1957 368 6444,'17'0'115,"-5"0"1,-1-2-99,3-4 1,1 4-1,3-4 1,-1 4-38,1 2 0,-1 0 0,1 0 1,-1 0 5,1 0 0,-1-6 0,1 1 1,-1 1-9,1 2 1,-1 0-1,0-2 1,1-2-69,-1 2 0,-5 2 0,0 2 11,1 0 0,-3 0 1,2 0 0,-7 0 78,7 0 0,0 0 0,5 0 0</inkml:trace>
  <inkml:trace contextRef="#ctx0" brushRef="#br0" timeOffset="2847">2498 280 6813,'-18'0'259,"7"2"-306,-1 4 1,2 4 0,-3 5 113,1-3-127,8 3 73,-3-5 0,7 2-119,0-1 154,0-7 18,0 12-66,0-6 0,0 1 1,2-1-268,3-2 133,-3-2 0,14-6-214,-5 0 316,-3 0 0,8 0 32,-5 0 0,5-8 0,1-2 0</inkml:trace>
  <inkml:trace contextRef="#ctx0" brushRef="#br0" timeOffset="3047">2533 123 6392,'-8'-10'746,"6"-5"-823,-6 13-128,8-6-147,0 8-89,0 0 441,0 8 0,0 2 0,0 7 0</inkml:trace>
  <inkml:trace contextRef="#ctx0" brushRef="#br0" timeOffset="3536">2865 228 7461,'9'-8'-933,"-3"6"945,-12-4 0,-3 4-24,-9 2 0,1 6 1,1 2-1,3 0 69,1 0 1,0 5-12,-5-1 1,1-2-83,5 1 75,-5 1-14,14-3 0,-11 7-24,7-4 28,0-5-1,-2 9 8,6-14-137,-5 13 136,7-13 16,0 14-35,0-6-3,0-1 0,2 5-4,3-8 1,-1 0 0,8-5 150,1 5-140,-5-4 1,8 6 0,-5-8 0,5 0 33,1 0 1,-5 0 0,0 0 20,1 0-34,3 0-2,1 0-15,1 0 9,-1 0 8,-7 0-9,5 0 39,-5 0-22,0-8-66,5 6 57,-5-5 3,0 7-11,5 0-18,-13 0-206,6 0-134,-8 0-148,0 0 1,-6 1 473,0 5 0,-7-4 0,3 6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03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36 7569,'0'-10'-432,"0"-5"1,-2 13 491,-4-4 1,-4 4 0,-7 2-404,0 0 171,-1 0 217,-7 0-145,5 0 140,-5 0-7,0 0 127,6 8-125,-7-6 1,9 13-1,-1-13 26,9 6-22,-7 0-1,14 1-98,-13 1 95,13 6 4,-6-7 6,8 1-38,0 5 1,0-5 50,0 8-22,0-9-77,0 7 0,6-12 50,0 7 0,7-7 0,-1 2 0,3-4 10,3-2-24,-1 0 1,-5 0-1,0 0-66,1 0 81,3 0-2,1 0 3,-7 0-4,5-8 2,-5 6-7,8-13 6,-1 13-131,-7-14 123,5 14 5,-5-13 0,2 7 7,-1-4 27,-7-3 1,6 7 54,-4-3-92,-4-5 132,5 14-125,-7-6 17,0 1-33,0 5 11,0-6-186,0 8 166,0 0 0,0 8-7,0 3 1,0 5 23,0 1 1,0 1 0,0-1 0,2-1 5,4-5 1,-4 5-1,6-6 42,0-1-31,1-1 0,3-2 1,0 0-1,1-1 40,3 3 1,1-6 0,1 4 15,-1-4 0,1-4 0,-1-2 0,0-4-9,1-1 1,-6 3 0,-1-6-42,3-1 0,-4-1 1,-1 0-293,-1 3 0,-2-1-217,-6-5 0,-2 7 485,-4 4 0,-11 4 0,-11 2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02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53 6505,'10'-17'4,"-3"5"189,-7 1-87,0 7-112,0-4 14,0 8 0,0 8 1,0 3-1,0 5 20,0 1 1,0 1 0,0-1-1,0 3-34,0 3 0,0-4 0,2 7 1,2-3-62,2 0 1,0 6 0,-6-4 0,0 1-10,0-1 1,0 0 0,0-4 0,0 3-20,0-3 0,-2-3 0,-2-5 95,-2-1 0,-7-1 0,3 7 0</inkml:trace>
  <inkml:trace contextRef="#ctx0" brushRef="#br0" timeOffset="351">0 298 7499,'2'-12'-123,"4"0"1,3 9 0,9-3 92,-1 4 0,1 2 0,-1 0 0,1 0-22,-1 0 0,1-6 1,1 0-1,2 2-13,3 2 1,7 2-1,-4 0 1,2 0-121,0 0 1,-6-5 0,7-1 184,1 2 0,-6 2 0,0 2 0</inkml:trace>
  <inkml:trace contextRef="#ctx0" brushRef="#br0" timeOffset="779">768 176 6409,'10'-10'-93,"-2"2"205,-8 8-80,0 0 28,-8 0-16,-2 0 1,-1 6 28,-1 0 0,1 1-4,-7-1-27,8-4-8,-5 6 1,11-2 30,-8 0-44,8 7 43,-11-11-8,5 14-175,0-7 148,-5 9-41,13-8 0,-6 5 0,8-3 7,0 3 38,0-5-180,0 5 164,0-5-4,0 8-26,8-1 10,2-7 1,7-2-17,1-8 0,-1 0 0,1 0 1,-1 0-2,1 0 1,5 0-1,0-2 37,-2-4-24,-1 4-1,-3-14-1,-7 7 36,6-9-32,-7 1 0,1 7 0,-2-6-97,-8 7 94,0-9 1,0 9-39,0-7 37,0 6-19,-8 1 1,-2-5 0,-7 8-1,-1 0-58,1-1 0,-6 5 0,-3-4-22,-1 4 55,6 2-173,-12 0 177,13 0 7,-5 8 42,0-6 0,6 13 0,-7-5 0,9 7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5:57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0 280 6828,'16'-2'65,"-2"-2"1,-3-2-45,3 2 1,1 0-1,3 1 1,-1-3-69,1 2 1,5 2 0,0 0 0,-1-2 66,-3-2 1,-2 0-1,3 6 1,1 0-10,3 0 0,-1 0 1,-6 2-1,1 2-54,-1 2 1,1 6 0,-3-5 0,-1 3-8,-3 4 1,-7-5 0,4 1-1,-2 0 21,0 0 0,0-5 0,-5 7-5,5 2 0,-4-5 1,2 3 40,-8 2 1,0-7 0,-7-1 0,-1-4 0,-5-2 0,-1 0 3,1 0 1,5 0-1,0 0 56,-1 0 1,5-2 0,0-4-16,1-5 0,5 1 0,-4-2-38,4-1 1,10-3 0,3-1-59,5-1 0,1 3 1,1 1-1,-1 4-40,1 3 0,-1-5 0,2 6-158,5 2 1,1 2 241,4 2 0,-4-7 0,-7-3 0</inkml:trace>
  <inkml:trace contextRef="#ctx0" brushRef="#br0" timeOffset="362">769 210 6816,'2'10'-296,"2"-3"1,3-1 347,3 0 0,-4 0 1,6-6-58,1 0 1,-3 0 0,2 0 19,1 0 1,-3 0 49,1 0 0,-1-8-35,2-4 0,-4 3-51,-8-3 1,-8 8 0,-4-2 77,-3 4 0,-3 2 1,1 0 3,-1 0 1,1 2 0,-1 4-40,1 6 1,-1 3-1,3 3-11,3-1 1,4 1-1,8-1-24,0 1 1,0-1-1,2 1 1,4-3-102,6-3 0,3 1 0,5-5 1,1 0-321,2 0 434,8-2 0,-3-6 0,7 0 0</inkml:trace>
  <inkml:trace contextRef="#ctx0" brushRef="#br0" timeOffset="797">1310 175 7569,'10'0'-328,"5"-8"0,-15 6-88,0-4 487,0 5-112,-15 1 1,5 0 0,-7 0 92,-1 0-107,1 0 86,-1 0-5,1 0 1,-1 5 0,1 3-14,0 2 1,-1-4 0,1 3-37,-1-1 1,8 6 11,5-3 1,3-1 0,4 0 3,3-2 1,5-3-1,8-5 6,-1 0 0,1 6 1,1 0-1,2-2 0,3-2 12,-3-2 0,4 0 1,-2 0-1,-1 0-5,-3 0 0,-1 6 1,-1-1-17,1-1 1,-7 4 0,-1 0-12,-2 2 0,-2-5 18,-6 7 1,-2-2 0,-4 1 0,-4-3 9,0 0 1,-5-6-1,3 4 1,-3-2 13,-3 1 1,-5-3 0,0 4 0,1-4-54,3-2 0,1 0 0,1 2-105,-1 4 0,7-4 0,-1 4-115,-1-4 252,5 5 0,0-5 0,8 6 0</inkml:trace>
  <inkml:trace contextRef="#ctx0" brushRef="#br0" timeOffset="1127">1572 175 7569,'10'0'-940,"-2"0"783,-8 0 1,7 0 209,-5 0 1,8 2-32,-4 4 198,-4 3-174,13 1-9,-13 6-20,6-7 0,-2 9 0,0 1 3,-2 5 0,3-5 0,-1 6 0,-2 0 1,0 3 72,2-1-59,-4 6 8,5-14-81,-7 14-86,0-13 151,0 13-60,0-14 0,0 12-43,0-8 1,0 1-1,-1-7 1,-3 0-136,-2 1 1,-2-1 63,2 1 0,2-8 148,-7-5 0,7-3 0,-12-9 0,7-3 0</inkml:trace>
  <inkml:trace contextRef="#ctx0" brushRef="#br0" timeOffset="1470">1660 210 7569,'9'-10'-570,"7"-5"346,-14 13 172,5-6-249,1 8 155,-6 0 19,14-8 164,-7 6 1,9-5-1,-1 7 1,1 0-246,-1 0 228,1 0-4,-1 0 0,1 0 146,-1 0-137,1 0-10,-1 0 30,-7 0-22,5 0 1,-13 0-14,14 7-77,-14-5 92,5 6 2,-7 0 4,0-6-45,0 13 1,-1-11-1,-5 6 47,-6-2 1,-3 3-1,-5-5 65,-3-2-95,3 6 97,-5-8 0,8 5-69,-1-7 4,1 8-79,-8-6 70,13 6 7,-11-8-63,13 8-184,-8-7 260,1 7-158,7 0 1,4-6 0,12 4 111,6-4 0,3-2 0,3 0 0</inkml:trace>
  <inkml:trace contextRef="#ctx0" brushRef="#br0" timeOffset="1862">2306 192 7569,'-18'0'0,"1"0"18,-1 0-159,9 0 1,-7 0 0,4 0-9,-3 0 79,-3 8 152,9-6-17,-7 14 1,14-14-1,-13 13 17,13-13-321,-6 14 150,0-7 68,6 9 0,-5-7 0,7 1-9,0 2 0,2-5 0,3 3-45,7 2 1,4-7-1,1-1 1,2-4 30,5-2 1,-5 0 0,6 0-43,1 0 51,-7 0 82,6-8-78,-7 6 8,-1-13-4,1 5 108,-1 0-103,1-5 8,-9 5 0,-1 1-3,-8-7 9,0 6 25,0 1 0,0-7 0,-2 6 0,-2-1 0,-4 1 4,-1 2 1,-9 2 0,-5 6 0,2 0-19,1 0 1,-3 0-1,0 0-211,1 0 131,3 0 67,1 8-201,9-6 211,1 6 0,8 0 0,0 1 0</inkml:trace>
  <inkml:trace contextRef="#ctx0" brushRef="#br0" timeOffset="2325">2603 140 7569,'9'0'0,"7"0"-155,-14 0-375,13 0 502,-13 8 49,14-6 1,-14 13 191,4-3-421,-5 3 119,7 3 146,-6-1-122,6 1 1,-8-6 24,0-1 0,0-5 9,0 6 0,-2-3 47,-4 3 27,4-4 1,-11-10-37,7-4 1,0-4-1,6-7-2,0-1 6,0 9-71,0-7 1,8 6 55,3-7 0,-1 5 1,2 1-38,1-3 37,-5 6 1,8-7-3,-7 13-3,9-14 0,-1 14 28,1-3-29,-1-5 13,1 8 0,-1-6 5,1 8-14,-1 0 3,1 0 69,-1 0-64,-7 0-1,5 0 0,-11 6 0,6 2 6,-2 1-18,-3 3 1,1 0 0,0-1 0,-2 3-71,-2 1 0,-2 3 0,-2-3-148,-4-3 199,-4 4-168,1-14 198,1 5 0,8-7 0,0 0 0</inkml:trace>
  <inkml:trace contextRef="#ctx0" brushRef="#br0" timeOffset="2727">3354 35 7569,'0'-9'-443,"0"1"329,0 0 1,-2 6-1,-4-4-230,-6 4 295,4 2 1,-7 0 0,5 2 77,0 4 1,-5-4-1,5 6-18,1 0 0,-7-1 0,6 7 0,1-2 0,1-1-38,0-1 1,6 5 0,-4-3-21,4 4 1,4-1 0,4-1 39,6-3 1,-2-7 0,1 2 0,3-4 6,1-2 0,3 6 0,-1 0 25,1-2-6,-9-3 1,7-1 0,-4 2 125,3 4-129,-5-4-12,5 6 85,-13-8-75,14 8-6,-14-6 8,5 13 10,1-5-99,-6 0 94,6 5-8,-8-13 4,-8 14-110,6-15 96,-13 7 5,13 0-68,-14-6 63,14 6-16,-13-8 13,5 0-133,-7 0 1,-1 7 2,1-5 130,-1 6 0,1-8 0,-1 0 0,1 0 0</inkml:trace>
  <inkml:trace contextRef="#ctx0" brushRef="#br0" timeOffset="2985">3301 123 6706,'-17'5'77,"-1"1"0,1 8 1,-1-3-1,1 5-55,-1 1 0,1-5 0,-1 0 0,1 1-57,0 3 0,-1 1 0,1 1-82,-1-1 1,3 1 0,3-1-151,6 1 1,4-7 266,2 1 0,0-8 0,0 4 0</inkml:trace>
  <inkml:trace contextRef="#ctx0" brushRef="#br0" timeOffset="3481">3563 140 7569,'18'0'-260,"-1"0"0,-5 0 135,-1 0 1,1 0 0,5 0 92,1 0 1,-1 0 0,1 0 92,-1 0 0,1-6 0,-1-2-122,1-1 1,-3 3-1,-1-4 100,-3 3 19,-7-7-122,4 4 0,-10 1 31,-4 3 0,2 4 0,-7 2 3,-3 0 1,5 0-1,-3 0 66,-2 0 0,-1 0 0,-3 2-16,1 4 1,-1 3-1,1 7 1,-1-3-25,1-1 0,0 0 0,-1 5 0,1 1-11,-1-1 0,3 0 0,1 1 20,2-1 0,9 1 0,-3-1 29,4 1 1,2-7-1,2-1 83,4-2 0,3 4 0,9-7-17,-1-1 1,1-2 0,-1-2-33,1 0 0,-1 0 1,0 0-1,1 0-54,-1 0 0,-5 0 1,0 0-161,1 0 0,3 0-582,1 0 728,-7 0 0,5 0 0,-5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16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0 472 6601,'0'9'41,"0"1"63,0-4 1,6-2-79,0 7 21,0 1 12,-6-2-113,8 5 0,-7-5 48,5 7 0,2 1 21,-2-1 2,0-7-113,-6-2 72,0-8 80,0 0 0,0-8-66,0-4 0,0-3 1,0-3-9,7 1 1,-3 1-1,6 3 1,0 3-13,-1 2 1,3-3 12,6 5 26,-1 0-17,0-2-5,1 6 44,-1-5-40,9 7 2,-7 0-3,6 0 4,-7 0 0,-1 0-2,1 7 48,-1-5-27,1 14-12,-9-14-3,7 13 6,-6-13-5,-1 14 2,7-14 0,-8 13 0,3-3-1,-5 3-174,4-5-113,-8 6 152,5-15-90,-7 15 225,-7-14 0,5 13 0,-14-5 0,6 8 0</inkml:trace>
  <inkml:trace contextRef="#ctx0" brushRef="#br0" timeOffset="1016">804 472 6651,'-18'0'-29,"1"0"0,-1 0 1,1 0 130,-1 0 0,1 0 1,-1 0-238,1 0 205,-1 7-219,9-5 207,-7 14 0,14-14 0,-5 13-117,7-5 1,-2 2 101,-4-1 1,4 1 0,-4 5-49,4 1 0,2-7 0,2-1-21,4-2 1,4 4 0,7-7-33,0-1 1,1-2-1,-1-2 1,1 0 42,-1 0 4,1 0 4,-8-8 26,5 6-28,-5-13-7,-1 13 2,7-14-3,-14 15 5,13-15-6,-13 6 42,6 1 22,-8-7 37,8 14 151,-6-13-199,6 5 1,-8 2 8,0 8 1,0 8-42,0 9 1,0 1-24,0-1 0,2 1 0,3-3 26,7-3-19,4 3 17,1-13-192,0 6 183,-7-8-4,6 0 2,-7 0-9,9 0 8,-1 0-20,1 0-15,-1 0 5,1 0 19,-1 0-4,8-8 76,-13-1-63,11-1 0,-13-6 31,7 5 0,-1-5 0,-2-1 0,-5-3 76,-1-3 1,4 2-87,-6-8-10,7 7 0,-11-9 0,4 8 22,-4 2-10,-2-6-19,8 7 24,-6-5 2,5 0-156,-7 5 144,0-5 4,0 0-11,0 5-62,0-5 62,0 8-13,-7-1 16,5 1-13,-6-1 1,8 1-9,0-1 15,0 9 1,-2-5-1,-2 6 27,-2-1-29,0 5 1,-1-4 10,5 8-8,-6 0 0,8 0 5,-8 0-5,6 8 2,-13-6 1,13 13-3,-14-5 1,14 7 0,-6 1 0,3-1 0,-1 1 0,2-1 18,2 1 1,2 5-1,0 0 12,0-1-25,0-3-3,0-1 4,0-1-4,0 0 67,0 1 0,0-1 0,0 1-92,0-1 36,8-7 0,-6 6 0,4-5 29,-5 5-35,7 1 1,-4-1 0,6-3-1,-2-1-5,-5 1 0,5 3 0,-2 1 0,0 1 1,2-1 1,-1-5 0,5 0-1,-4 1 2,0 3 1,-5-5 0,7 1-1,0 0 31,0-3 0,-7 1 0,5-6 0,0 2 56,4-2 0,-3 3 1,3-1-1,2-2-14,1-2 1,-3-2-1,-1 0-9,3 0 1,1 0-8,3 0-83,-1 0-872,-7 0 637,-2 0 1,-8-2-1,-2-2 66,-4-2 1,2 1 189,-7 5 0,-1-8 0,-6-2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15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1 367 6078,'11'-2'57,"1"-4"1,-6 2-1,6-7 15,1-3 1,3 1 0,1-1 0,1 2-35,-1-1 1,1-3 0,1-1 0,2-1-37,3 1 0,-1-1 0,-6 1 1,1-1-15,-1 1 1,-1 0-1,-3-1 1,-3 1 22,-2-1 1,3 7-1,-5-1 40,-2-2-41,-2 7 0,-10-1-3,-3 8 0,-5 0 1,-1 2 2,-1 4 0,1 3 1,-1 9-1,1-3-9,-1-3 1,3 3-1,1-3 1,5 4-4,1 1 1,2 0-1,6 1 7,0-1 0,0-5 1,2-2-1,4-1-10,5 1 0,5-4 0,1 4 1,1-3 2,-1-3 0,7 4 1,-1 0-1,-2 0-9,-1-1 0,-3 1 1,1-2-52,-1 6 1,-5-3 0,-3 3 4,-1 2 0,-2-5 55,-6 3 1,0-6 21,0 5 1,-8-7 0,-3 4-1,-5-2-6,-1 0 0,-1-1 0,1-5 0,-1 2-15,1 4 1,-1-4 0,1 4 0,-1-4-13,1-2 0,-1 6-209,1 0 0,7 1 78,4-1 144,4-4 0,18-2 0,3-10 0</inkml:trace>
  <inkml:trace contextRef="#ctx0" brushRef="#br0" timeOffset="225">612 262 7569,'18'0'-1078,"-9"0"1352,7 0 1,-14 8 0,4 4-307,-5 3 0,-1 3 0,0-1-278,0 1 0,0-1-72,0 1 382,0-1 0,0 0 0,0 1 0</inkml:trace>
  <inkml:trace contextRef="#ctx0" brushRef="#br0" timeOffset="424">699 0 6232,'0'18'-144,"-7"-1"1,-3 1 0</inkml:trace>
  <inkml:trace contextRef="#ctx0" brushRef="#br0" timeOffset="1034">1171 192 7569,'17'-7'-320,"-7"5"229,6-6 125,-14 0 1,5 4-274,-7-7 142,0 7-53,0-4 169,0 0 53,0-1-13,-7-1 0,3 2-30,-8 8 1,0-2 0,-5-2-1,-1-2 11,1 3 1,0 1-1,-1 2 1,1 0-17,-1 0 1,7 2-1,-1 1 1,-2 5-49,-1 2 0,-1-4 1,3 5 17,1 3-29,8-6 1,-4 7-1,8-3-43,0 3 0,2 3 0,4-3 10,6-3 0,3 2 0,3-9 0,-1-1 18,1-2 1,-1-2-1,1 0 1,-1 0-28,1 0 0,1 0 56,4 0 1,-5-2 0,1-2 174,-5-1 0,-8-7-40,5 6 0,-7-2 30,2 3-69,-4 3 1,-8-4-101,0 12 1,0-2-1,6 7 14,0 3 1,0 1 0,0 3 0,0-1-4,0 1 1,0-1 0,0 1-1,0-1 5,0 1 1,0-1 0,0 0 0,-2 1 0,-3-1 1,3 1-1,-4-1 1,2-1 22,-2-5 0,2 5 1,-7-6-1,-1 1 54,2 1 0,-5-6 0,3 3 22,-3-1 1,3-2-1,0-6 1,-1 0-46,-3 0 0,1-2 0,1-2 1,2-4-39,-1-1 1,-3 5 0,1-4 0,1 0-161,3-3 0,1 1 0,-4-2-125,3-1 0,7 3 1,-2-2 91,4-1 1,4 3 184,4-1 0,3-1 0,9-6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12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18 140 7569,'-9'-2'-295,"3"-4"45,4-6 1,2 3 524,0-3-90,0 8-59,0-4-69,0 8 0,0 2-89,0 4 1,0-2 0,0 8 0,0 1 26,0 3 1,0-4-1,0-1 1,0 3 13,0 1 0,2 3 1,2-1-1,1 1 39,-1-1-45,-2-7 16,-2 5-208,0-5 0,0 0 174,0 5-84,0-13 76,0 14 0,0-12-36,0 7 111,0-7-65,0 4 0,0-10-6,0-4 0,0 2 32,0-7-18,0-1-2,0-5-1,8 7-21,2 2 20,7 0-1,-7 6 2,5-13-2,-5 13-1,8-6 3,-1 8 41,0 0-42,1 0 8,-1 0-6,1 0 60,-1 0-53,-7 0 0,6 0 0,-5 0 4,5 0-4,1 8 5,1 2-5,-9-1 1,5 7-3,-8-5 3,7-3-3,-11 8 0,8-9 1,-6 7-2,2-2 0,0-1 2,-6 7 1,0-8 0,0 5 1,-2-11 1,-4 8-3,4-1 0,-14-1 112,7 5-108,-1-13 0,-6 14 32,7-14 1,-9 11-28,1-7 1,-1 2 10,1-2 4,-1-4-11,1 6-1,-8-8-35,5 0 36,-5 7 7,8-5-2,-1 6 2,1-8-4,7 0-1,-6 0-339,14 0 149,-13 0 57,13 0 0,-4-8 119,12-3 0,4-5 0,7-1 0</inkml:trace>
  <inkml:trace contextRef="#ctx0" brushRef="#br0" timeOffset="425">437 332 6684,'12'-6'162,"0"0"0,-7 1 73,7 5-280,0 0 1,-1 0-1,1 0 1,2 0 27,1 0 1,3 1-1,-1 3 139,1 2-46,7 8-15,-14-12 0,13 13-295,-15-13 115,9 14 0,-1-7-28,-7 1 160,6 6-19,-15-14 13,15 13-37,-14-13 32,6 14-12,-8-15 9,0 15-7,0-14 5,0 13-10,0-13 109,-8 6-99,6-8 42,-14 0 0,13 6 0,-9 0 174,-2-2-94,7-2 0,-3-4 1,6-4-53,-2-6 0,0 3 0,6-3-61,0-2 1,2-1-1,2-3 1,4 3-6,2 3 1,-1-3 0,5 3 0,-2-4-1034,1-1 803,3 0-150,1 7 186,1-6 193,-1 14 0,1-5 0,7-1 0,2-2 0</inkml:trace>
  <inkml:trace contextRef="#ctx0" brushRef="#br0" timeOffset="896">1206 280 7569,'9'-8'-244,"-1"6"0,-10-6 0,-4 8 311,-5 0 1,1 0 0,-2 2-42,-1 4 1,-1-2 0,1 5 0,3 1-38,2 0 1,-5 0 0,3 3-71,0-1 118,3-1-12,-1-1 16,6 6-28,-6-7 1,8 3 23,0 0-150,0-1 0,2 1 17,4 0 39,-4-9 44,13 5-16,-5-8 0,7 0 0,1 0-65,-1 0 60,1-8 16,-1 7-6,1-15-7,-1 14 67,-7-13-62,5 5 6,-13 0-1,14-5 55,-14 13-53,6-14 6,-8 14 103,7-13-103,-5 13 0,6-6 6,-8 8 118,0 0 0,0 8-91,0 3 1,0-1 0,0 2-33,0 1 1,6-3-1,2 0 1,-1-1-84,1 1 1,6-6-112,-3 2 0,5 2-83,1-3 289,1 1 0,-1-6 0,1 0 0</inkml:trace>
  <inkml:trace contextRef="#ctx0" brushRef="#br0" timeOffset="1178">1555 0 6718,'10'12'94,"-2"-1"1,-3 3-54,1 2 1,2 1 0,-4 0 0,2 3-36,-2 3 1,-3-3-1,1 5 55,4 0 9,-4-6-26,6 7 5,-8-1-458,0-6 199,0 7-1,0-17-37,0 7-1,0-7 198,0 1 20,0 6 31,0-14 0,0 13 0,0-5 0</inkml:trace>
  <inkml:trace contextRef="#ctx0" brushRef="#br0" timeOffset="1578">1939 0 6932,'0'18'-150,"0"-9"183,0 7 1,-6-12-1,-1 7 1,-3 3-1,-2 1 25,3 3-213,-7-1 219,6-7-87,-7 6 1,5-7-21,1 9 83,-1-9-44,-5 7-96,-1-14 117,8 13 4,-5-13-93,5 14 84,0-14-11,-5 6 9,13-8-17,-14 0 14,15 7-23,-7-5 56,8 6 1,2-8 1,4 0 1,-3-2 0,9-2 70,2-2 122,1 1-217,-5 5 0,5 0 0,-3 2 90,4 3-76,1-3 19,-7 6-16,5 0-112,-5 2 124,7-1-84,-7-1 0,6-2-177,-5 0 112,-3 7 0,6-9 0,-7 6 0,1 0-600,0-1 523,-2-5-38,-6 4 217,0-8 0,8 8 0,1 1 0</inkml:trace>
  <inkml:trace contextRef="#ctx0" brushRef="#br0" timeOffset="2033">2131 332 7569,'12'0'-202,"0"0"-23,1 0 1,-3-2 0,2-2 301,1-2 95,3 1-36,1 5-346,1-8 9,-1 6 141,-7-6-14,5 0 60,-5 6 50,0-13 0,3 11-17,-7-8 0,6 6-23,-6-5 53,-1 7-74,3-12 0,-6 13 75,4-9-26,-4 8 0,-2-6-62,0 4 0,-8 5 57,-4-5 1,-3 4 0,-3 2 14,1 0 0,5 0 1,1 2-1,-3 2 70,-1 1-87,-3 1 12,1 2-13,7 2 1,-4 1 23,9 1 1,-9-8-55,12 11 47,-13-5-14,13 8 1,-6-7 20,8 1-17,0 0-3,0 5 0,0-5 24,0-1 0,0 1 1,2 3-1,2-1 45,1-2 1,7-7 0,-4 5 0,2-2-13,3-4 1,-3 0-1,2 0 1,1 1-72,3-1 0,-5-2 0,1-2 1,2 0-87,1 0 0,-3 0 1,-1 0-336,3 0 1,-4 0 414,1 0 0,1-8 0,5-1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27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87 7263,'10'-11'-228,"-4"-1"0,-4 6 0,-2-5 375,0-3 0,-8 6-111,-4 3 1,-1 1-1,-1 0-67,3-2 75,-1 0 0,-5 6 1,-1 2 70,1 4-64,-1-4 9,1 6-148,-1-1 137,1-5-26,7 14-5,-5-6 12,5-1 3,0 7-2,-5-7-99,13 9 95,-14-8 2,14 5-123,-6-5 123,8 7-14,0-7-25,0 6 0,2-9 0,2 7-3,2-2 2,8-9 0,-5 5 0,9-8 1,-1 0-26,1 0 1,-1 0-1,1 0 1,-1 0 25,1 0-2,-1 0 2,-7 0 16,5-8-16,-5 6-2,0-13-1,5 13 7,-13-14-5,6 15 1,-8-15-1,0 14 25,0-6 1,2 2 59,4 1-77,-4-1 1,5 4 211,-7-4 184,0 4-358,0 10 0,0 4 0,0 11-24,0-4 1,8-3 54,4-5-90,3 5 52,-5-14 5,6 6 1,-7-8 33,9 0-41,-1 0 83,1 0-86,-1 0-2,1 0 1,-3-2-65,-3-4 81,3 4-53,-5-14 0,2 13-155,-1-9 201,-7 8-259,4-12-99,0 7 0,-6-9 327,3 1 0,-3-1 0,-2 1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24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420 141 6343,'10'-8'231,"3"4"1,-5-6-124,2 2 0,-7 1 0,5 3-111,0-2 1,-6-2 0,6 2 38,-1-5 1,-5 1-70,4-2 0,-6 3 0,-4-5 26,-2 2 0,-1 9 0,1-3 0,-6 4 8,-3 2 1,-3 0 0,1 0-7,-1 0 1,1 0 0,-1 2 79,1 4 1,1-3 116,5 9-177,-5 0 0,12 5 25,-7 1-20,7 7 12,-4-6 0,8 9-3,0-5 1,0 2-1,0 6 1,0-4-27,0-2 0,0 5 0,0-5 0,0 2-15,0 4 0,2-6 0,2 0-195,2 1 90,0-7 52,-6-1 0,0-3-283,0-3 119,0 3 1,0-3-292,0 0 520,0-9 0,0 5 0,0-8 0,0 0 0</inkml:trace>
  <inkml:trace contextRef="#ctx0" brushRef="#br0" timeOffset="271">1 385 6634,'9'0'0,"7"0"332,-14 0-135,13 0-1,-5 0-158,8 0 1,-1 0 0,0 0 0,1 0-49,-1 0 1,7 0 0,-1 0 0,0 0-220,2 0 28,3 0 227,-1 0-14,6 0-9,-14 0 1,8 0-1,-5 0-609,1 0 263,0 0 119,-5 0 224,-1-8 0,1 6 0,-1-5 0</inkml:trace>
  <inkml:trace contextRef="#ctx0" brushRef="#br0" timeOffset="559">577 350 7417,'17'0'-107,"-5"0"1,0 0 525,1 0-584,-5 0 174,8 0-61,-14 0 169,13 0 0,-5 0 129,7 0-242,1 0-27,-9 0 134,7 0-274,-6 8 127,-1-6 0,-1 13 148,0-5-314,-6 0 153,6 5-32,-8-13 135,0 14-226,0-14 214,0 13-73,0-13 129,0 14 1,-8-14 0,-4 3 88,-3-3 1,3-2-165,0 0 0,3-2 0,-3-3 34,6-7 0,4-4 0,4-1-199,4 0 1,-2-1 0,8 3-341,1 3-31,3-4 208,1 7 123,1-1-184,-1-6 152,8 15 214,-5-7 0,5 8 0,-8 0 0,9-8 0,1-2 0</inkml:trace>
  <inkml:trace contextRef="#ctx0" brushRef="#br0" timeOffset="862">1153 280 7293,'-17'0'226,"-3"2"-83,-3 4 1,4-2 0,-5 8 151,5 1-445,2 3 116,7-7 1,-6 7-82,14-6 210,-5-1 1,7 7-40,0-6 0,0 1 1,2-1-1,1 0-72,3-1-39,8-5 1,-4 4 0,7-8-290,1 0 242,-1 0 0,0 0 0,1 0-78,-1 0 140,1 0 27,-1-8-25,-7-2 12,6 1-35,-7-7 262,1 7-232,-2-9 4,-1 8 51,-5-5 1,6 5-7,-8-7-100,0 7 1,-8-4 0,-3 7 46,-5-3 1,5 6-1,-1-2 1,-2 4-329,-1 2 1,3 2 9,1 4 353,7-4 0,-4 14 0,8-7 0</inkml:trace>
  <inkml:trace contextRef="#ctx0" brushRef="#br0" timeOffset="1472">1310 315 7569,'10'0'-273,"6"0"227,-7 0 230,1 0-231,6 0 1,-12 0-1,7 0 226,3 0-48,-6 0-126,-1 0 0,-1 2 1,2 2-1,0 4-208,-1 1 273,-1 3-152,-6-2-1,8 5 136,-6-13-84,6 14-62,-8-14 112,0 6 7,0-1-109,0-5 96,0 6-15,-8 0 2,6-6 1,-8 5-3,4-7 5,5 0-19,-7 0-18,0 0-41,6 0 58,-6 0 1,8-1-50,0-5 58,0-4-22,8-7 18,2 7-4,-1-6 0,7 7 30,-6-1-33,7-6 4,1 14 0,-1-11 130,1 7-131,-9 0 36,7 6 1,-7-6 29,9 1-55,-8-1 35,5 6 0,-5 0 27,7 0-49,-7 8 29,6-7 1,-13 13-13,9-8-7,-8 7-37,11-3 0,-13 2 36,4-1 0,-4 1-97,-2 6 97,8-9-12,-6 7-224,6-7 217,-8 1 4,0 6-16,0-14-132,-8 13 128,6-13 0,-6 14-10,8-14 0,-8 5 103,6-7-100,-5 0 1,7-2 31,0-3-9,0 3 0,7-14 0,3 4 11,0-3-4,5-3 0,-5 7-4,8-1 0,-1 1 40,0-7 1,3 6 87,3 1 0,-3 5 51,3-6 1,-4 8-96,-1-1 1,-1 3-40,1 2 1,-1 0 49,1 0-45,-1 7-63,1-5 43,-1 14 1,-5-8-1,-3 5-106,-1-1 129,6 0-2,-12 5-212,5 0 0,-1 1 1,0-1-302,-2 1 1,-10-1 460,-6 1 0,-3-1 0,-3 1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32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297 682 7426,'0'-18'-449,"0"1"1,-8 5 491,-3 0 1,1 9 0,-2-3 17,-1 4 1,-3 2 0,-1 0 0,-1 0-20,1 0 0,-1 0 0,1 0 0,-1 2-15,1 4 1,-1-3-1,3 9 1,1 0-49,3-3 1,5 7-1,-4-4 1,0 3-8,1 3 0,5-1 0,-2 0 9,4 1 0,2-1 1,2 1 0,4-1 0,4-5 0,7-2 0,0-3-8,1-3 0,-1-2 1,3-2-1,1 0-48,2 0 0,7 0 0,-7-2 1,0-2-42,2-1 0,-5-9 1,3 4-1,-4-1 115,-1-1 0,-1 0 0,9-13 0,1-2 0</inkml:trace>
  <inkml:trace contextRef="#ctx0" brushRef="#br0" timeOffset="337">349 193 6801,'0'-10'52,"-5"10"35,-1 12 0,0 3 1,6 3-51,0-1 0,-2 2 1,-2 3-1,-2 1 2,2-2 1,2 5 0,2-1-1,0 0-41,0 0 1,0 4-1,0-5 1,0-1-39,0 2 0,0-5 0,0 5 0,0-2-34,0 0 1,0 1-1,0-7 1,0 1-131,0-1 0,0 1 1,2-1 5,4 0 1,-2-7 197,8-4 0,-1 4 0,7-1 0</inkml:trace>
  <inkml:trace contextRef="#ctx0" brushRef="#br0" timeOffset="1308">856 629 7499,'10'-8'-220,"-3"-1"1,-9-7 0,-3 5 235,-7 5 0,2 4 0,-1 2 0,-3 0 44,-2 0 1,-1 0 0,-1 0-1,1 0 1,0 0 1,-1 0 0,1 0 0,-1 0-41,1 0 0,-1 6 0,1 1 0,-1 1-41,1 0 1,-1 4 0,3-5-6,3 3 51,-3 2 0,13 5 0,-4 1-16,4-1 1,2-5 0,0-1 0,2 1-23,4-2 1,-2 3 0,7-5 0,3 0-20,1 0 1,3-1 0,-1-3-65,1 2 0,-1 0 1,1-6 36,-1 0 1,1 0 0,-1-2 2,1-4 1,-7 2 0,1-7 50,1-3 0,-3 0 0,0 1 58,-2 1 1,3 1 300,-5-7-231,0 8-167,-6 3 0,0 9 69,0 3 0,0-1-17,0 8 1,2 0-13,4 5 0,3 0 1,9-1 5,-1-4 0,-5-3 1,0-5 2,1 2 1,3 0 0,1-6 0,1 0-20,-1 0 0,1 0 1,-1-2-1,0-2-5,1-2 1,-1-7 0,1 3 8,-1 0 1,-5-5 0,-2 3 36,-3-3 1,-1-3-23,-6 1 0,0-1 0,-2 3-3,-4 3 1,3-2-1,-9 9-9,-2 1 1,-1 2 0,-3 2-10,1 0 1,-1 0-75,1 0 50,7 0 20,3 0 1,20 0 0,5 0-4,1 0 0,0 0 0,-1 0 0,-1 0 0,1 0 1,-1-2-1,1-2 1,-1-2 32,1 2 1,-1 0 0,1 0 5,-1-1 1,0-1 0,1 6 22,-1 0 0,-5 0 1,0 0 22,1 0 0,-3 0 1,0 2 43,-3 4 1,-1-3-1,-6 9-46,0 2 0,0-5 0,0 3-37,0 2 1,0 1 0,0 3-117,0-1 1,0 1 0,0-1-104,0 0 1,6-5-1,2-2 1,0 0-52,-1-1 0,7-5 0,-2 2 246,3-4 0,3-2 0,-1 0 0</inkml:trace>
  <inkml:trace contextRef="#ctx0" brushRef="#br0" timeOffset="2033">1834 664 7477,'10'-17'-297,"-5"7"1,-10 2 334,-7 0 0,2 7 0,-1-5 0,-3 4-2,-2 2 0,-1 0 0,-1 0-4,1 0 1,0 0 0,-1 0 0,1 0 12,-1 0 0,1 8 0,-1 3-16,1 5 0,7 1 0,2-1 0,2-3-41,1-1 0,-1 0 1,6 5-119,0 0 143,0-7 1,2 4 0,2-6 0,3-1-12,3 1 1,2-2 0,5-6 0,1 0-87,-1 0 1,1 0-1,-1 0 1,1 0 39,-1 0 1,0-2-1,1-2 1,-3-4 22,-3-1 1,4-1 0,-7-4 0,3 3 13,0-3 0,-7-3 1,5-5-1,0-1-9,0 2 1,-7-5 0,5 1 0,-2-2-22,0-4 0,0-2 0,-6-2 0,2 0 12,3 0 0,-3 0 0,4 2 1,-4 2 34,-2 2 0,0 2 0,0-4 0,0 4 11,0 1 0,0 3 0,0 6 0,0-1 2,0 1 1,-2 1 0,-2 3-1,-2 1 38,3-2 0,-1 5 92,-2-3-15,4 8-17,-6-4 1,6 16-78,-4 4 1,4 3-1,-3 3 1,3-1-50,2 1 0,0 5 0,0 2 0,0 1-1,0-1 0,0 6 1,0-4-1,0 2 2,0 0 0,0-6 0,0 5 0,0-1 0,2-2 0,2 2-5,1 0 1,1-5 5,-6 1 1,0-2 0,0 1 0,0 1-5,0-2 0,2-1 1,2-3-1,2 1-22,-2-1 0,-2 1 0,0-1 8,3 1 0,-3-7 0,6 1 16,0 1 1,-6-3-85,4 2-149,3-8-44,-7 11 0,4-7-209,-12 4 491,4-5 0,-13 1 0,5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0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6658,'0'9'-41,"0"7"0,0-5 56,0 5 1,0-4 0,0-1 0,2 3-41,4 1 0,-4 3 0,4-1-53,-4 1 0,-2 5 1,0 0 85,0-1 1,0-9-9,0-1 0,0 0 0,0 5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30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1 377 6114,'10'10'413,"-3"-2"0,-5-8-272,4 0 1,-2 0-77,8 0 0,-7-2 1,7-4-62,2-6 1,-1 3-1,1-1 1,-3 0-20,3 1 0,2-1 1,1-4-1,0 3 25,1-3 0,-1-1 0,1-3 0,-3 1-72,-3-1 1,4 3 0,-5 1 0,3 2-31,-3-1 0,3-3 1,-6-1 5,1-1 1,-5 1 90,2-1 1,-6 9-13,-6 3 0,2 4 0,-7 2 18,-3 0 1,5 0-1,-3 0 2,-2 0 1,5 8-10,-3 3 0,8-1 1,-2 2 27,4 1 1,8-3 0,2 0 0,2-1-24,3 1 0,3-4 1,1 4-1,1-1 17,-1 1 0,1-4 0,-1 5 1,0 1-25,1-2 0,-1 3 0,1-5 0,-1 2-1,1 3 0,-7-3 1,-1 2-2,-2 1 1,4 3 0,-7 1-4,-1 1 1,-2-7 0,-4-1 0,-4-2 25,-5-4 0,1 4 0,-2-3 1,-1-1 18,-3-2 1,-1-2 0,-1 0 0,-1 0-24,-4 0 1,3 2 0,-3 2 0,4 2-123,1-2 0,1-2 1,-1-2 18,1 0 0,5 0-324,0 0 1,9-2 407,-3-4 0,12-4 0,3-7 0</inkml:trace>
  <inkml:trace contextRef="#ctx0" brushRef="#br0" timeOffset="315">804 28 7485,'10'-17'-103,"-2"9"0,-6 6 1,1 8 203,3 3 0,0 3 0,-6 5 0,0 1-43,0-1 0,0 1 1,2 1-1,2 3 11,2 1 0,0 0 1,-6-3-1,0 1-225,0 2 0,0 1 0,0-7 0,0 0 65,0 1 1,0-6-1,0-1-756,0 3 847,0-6 0,0 7 0,0-5 0</inkml:trace>
  <inkml:trace contextRef="#ctx0" brushRef="#br0" timeOffset="555">647 220 7531,'17'0'66,"-5"0"0,0 0 1,1 0-77,3 0 0,3 0 0,3 0 0,3 0-99,2 0 0,-4 0 1,4 0-1,1 0-155,-1 0 1,0 0 0,2 0 0,-4 0 263,1 0 0,1-8 0,8-1 0</inkml:trace>
  <inkml:trace contextRef="#ctx0" brushRef="#br0" timeOffset="1028">1398 150 7569,'10'-7'-357,"-3"3"1,-9-6 453,-3 2 0,1 2 0,-8 6-41,-1 0 0,-3 0 0,-1 0 0,-1 0 23,1 0 1,-1 6 0,1 2-1,-1 0-17,1-1 1,1 7 0,3-2 0,3 3-21,2 3 1,-3-1 0,5 1-55,2-1 0,2 1 0,2-1-33,0 0 1,8-7 0,3-2-55,5 0 0,3-6 0,3 3 0,1-3-7,-2-2 0,-1 0 0,-3-2 1,1-1 61,-1-3 0,0-6 1,1 4-1,-1-1-20,1-5 1,-3 4 0,-1-1 63,-2-3 0,-8-1 152,1-3 0,-3 6 253,-2 1-261,0 7 1,0-2-104,0 12 0,0 4 1,0 7-90,0 1 0,0 5 0,2 0-335,4-1 1,-2-3 30,8-2 0,-1 1 352,7-1 0,-9-7 0,7-2 0,-6-8 0,7 0 0</inkml:trace>
  <inkml:trace contextRef="#ctx0" brushRef="#br0" timeOffset="1481">1782 238 7002,'8'-10'-129,"-4"-4"0,7 8 707,3 3-553,-6 1-1,7 2 1,-13 2-1,4 3 48,-4 7 1,-2-2 0,2 1-9,4 3 0,-4 2 0,4 1-169,-5 0 0,-1-5 58,0 0 1,0-6-250,0 5 209,0-7 88,0 4 0,0-16 43,0-4 1,2-3-1,4-3-36,6 1 0,-2 1 1,-1 3-1,1 1-3,0-1 1,1 3 0,7-2 0,-1 1-5,1 1 0,-1 0 0,1 6 1,-1-1 21,1 1 1,-1 2 0,1 2 0,-1 0 43,0 0 1,1 0-1,-1 0 1,1 0-24,-1 0 0,-5 8 0,0 1 0,-1 3-25,-1-1 0,4 1 0,-9 6-99,-1-1 1,4 1 0,-2-1-12,-2 0 1,-2 1 0,-4-1-251,-4 1 0,2-3 341,-8-3 0,1 4 0,-7-7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40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70 158 7569,'18'0'-272,"-1"0"0,-1-2 0,-3-2 0,-1-4 269,1-1 0,-3 3 84,2-6 0,-6 2 1,3-3-1,-1 1 1,-4-1 0,0 3-111,2-2 32,-5 1 1,5-5-6,-12 4 1,3 5-1,-9 7 8,-2 0 0,-1 0 0,-3 0 10,1 0 0,-1 0 0,1 2 29,0 3 1,1-1 0,2 8 0,3 0-22,-3-3 0,6 7 0,1-5 18,-1 5 1,6 1-1,-4 1 14,4-1 1,2-5 0,2-2 0,2-1 57,2 1 0,7-4 0,-1 4-74,4-3 0,1-1 0,2-6 0,3 0-9,1 0 0,0 0 0,-5 0 0,-1 0 3,1 0 0,-1 0 0,1 0 0,-1 0-122,1 0 0,-1 0-88,1 0-709,-9 0 885,-1 0 0,-8 0 0,0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42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1 752 7569,'7'10'-155,"3"-3"-250,0 1 1,0-6 496,-5 4 1,5-4 64,8-2 0,-7 0-70,1 0 1,-1-2-1,7-4-96,-1-6 1,-5 3-1,0-3-17,1-2 1,1-1 0,-1-3 0,-3 1 7,-2 0 0,5-1 1,-3-1-1,0-3 8,-4-1 0,1-6 0,-1 4 0,0-2 5,2-4 1,-6 3 0,4-1 0,-4-2-6,-2-2 1,0 4 0,0 2 0,0 2 2,0 3 1,0 3 0,-2 3 0,-2 3 30,-2 1 1,-2 6-23,2-5 1,2 7 6,-7-2 0,5 4-25,-6 2 1,7 0 6,-7 0 1,8 8-1,-2 4 1,2 3 4,-2 3 0,5-1 0,-5 0 82,4 1-79,2-1 0,0 1 45,0 7 0,0-6-36,0 5 36,0-5 0,0-1-3,0-1 0,0 2 0,2 3 0,2 1 0,3-2-3,3-1 0,-4-3 0,4 1 0,-1-1-19,1 1 0,-4-3 0,5-1 1,1-3-3,-2 3 1,5 0-1,-3-1 1,3-3-40,3-2 1,-1 3 0,1-3-1,-1 0-33,1 0 59,-1-3 0,7-3 1,-1 4-12,0-4-29,-5 6 0,-1-8-170,1 0 158,-1-8 0,0 4 0,1-5 41,-1 1 1,-5-6-45,0 3 104,-1 3-76,-1-8-6,-2 7 80,-8-1 1,2-6-73,4 5 20,-5 3 0,7-8-3,-8 5-9,0-5 0,0 5-9,0-1 234,0 8-162,0-4 20,0 8 0,0 2 0,0 4 0,0 6-24,0-5 1,0 9 44,0-4-50,0 3-3,8 3-119,-6-9 0,6 7 126,-8-4-100,7-5 1,-3 3-183,8-4 116,-8-4-1,11 13 1,-11-13-3,8 4 100,-8-4-408,11-2 187,-5 0 58,0 0-17,5 0 204,-13-8 0,14-2 0,-7-7 0</inkml:trace>
  <inkml:trace contextRef="#ctx0" brushRef="#br0" timeOffset="197">804 315 7439,'-10'-7'-334,"-5"5"1,11-6 138,-8 8 216,8 0-62,-11 0 52,13 0-1,-14 0 4,14 0-204,-5 0 1,-1 8 177,6-6 0,-6 13 0,8-5-2,0-1 14,0-1 0,8 8 0,2 3 0</inkml:trace>
  <inkml:trace contextRef="#ctx0" brushRef="#br0" timeOffset="855">1328 560 6892,'0'-12'-226,"0"0"1,0 7-1,-2-5 301,-4 2 1,4 0 0,-6 5 134,1-3 0,-3 0 0,-7 6-120,-1 0-87,-7 0 0,5 0 0,-3 0 43,4 0-120,-6 8 115,5-6-14,-5 13 4,7-13-64,-7 14 52,14-14 6,-13 13 1,15-13-12,-1 14 6,-6-7 1,14 1-6,-5 5-2,7-5 1,0 2-34,0-1 0,7-1 0,3 4 0,2-5 1,-1-1-10,3-4 1,3-2 0,5 0 0,1 2 1,-2 2 1,-1-1 0,-3-5-118,1 0 119,-1-7 10,1 5-18,-1-14 14,-7 14-21,5-13 61,-5 13 0,2-14 25,-1 5-59,-7 3-7,12-8 6,-14 7 24,5-9 226,-7 9-108,8 1 143,-6 0-205,6 6 0,-8-4 33,0 12-67,-8 4 0,6 1-34,-4 1 51,4 0-11,2 5-7,0 1-13,0-9 0,0 9 13,0-1-123,0 1 75,0 7 1,0-8 0,0 1 0,0-1 0,0 1 15,0-1 1,0 1 0,0-1 0,0 1-24,0-1 0,0 1 1,0-1 12,0 1 1,-1-1-1,-5-1 9,-6-5 0,2 3 1,-1-6-1,-3-1 28,-1 1 1,-3-2-1,-1-6 1,-3 0 21,-1 0 0,-2 0 0,4 0 0,-3 0-33,3 0 1,-4-2 0,1-2-1,3-2-49,2 2 0,1-3 0,1 1 1,1 0-475,5-2 1,1 4 309,4-7 0,4-1 1,-2-4-1,6 3 198,4 1 0,15 1 0,-1-7 0</inkml:trace>
  <inkml:trace contextRef="#ctx0" brushRef="#br0" timeOffset="1543">1538 53 6258,'0'-9'349,"0"1"0,-2 8-68,-4 0-185,4 0 24,-6 0-69,8 0 164,0 0-115,0 8-22,0-6 0,0 7 78,0-3-281,0 4 206,0 7 7,0 1-194,0-1 74,0 1 1,6-1 123,0 1-202,0-1 1,-6 2 64,0 5 32,0-5 0,0 6 1,0-5-40,0 3 0,0-4-33,0 5 87,0 3-31,0-8 1,1 7-5,5-9 21,-4 0-36,6 1 27,-8-1 5,0 1-1,0-8 31,0 5-29,0-5 0,0-1 2,0-1 2,0 0-7,0-6 4,0 6-45,0-1 42,0-5-48,0 6 24,0-8 20,0 0 0,0-8 0,2-3 16,4-5 0,-2 1 0,5 1 75,-1 2-73,6 1 0,-7-1 92,5 1-87,4 7-2,-7-4 6,1 0-7,6 6 8,-7-6-2,9 1-115,-1 5 113,1-6 2,-1 8-2,-7 0 2,5 0-1,-5 0-5,7 0 4,1 0-34,-8 0 29,5 0-11,-5 0 24,0 8 1,3-4-19,-7 7 1,6-5 21,-7 6-17,9-1 0,-12 7-167,4-1 166,-4 1-2,-2-1-200,0 1 1,0-9 172,0 7 16,0-6-249,0-1 232,0 7 1,0-12-230,0 7 262,0-7 0,0 4 0,0 0 0,0 1 0</inkml:trace>
  <inkml:trace contextRef="#ctx0" brushRef="#br0" timeOffset="1945">2079 53 7455,'0'-17'-321,"-2"5"702,-4 1-461,4 7 109,-6-4 1,8 16 196,0 3-217,0 5 0,0 1 0,0 1 0,0-1-12,0 1 1,2 1 0,2 2 3,2 3 0,0-1 1,-4-4-1,2 3 1,2 1 32,-3-2 1,-1 5 0,0-3-67,4-2 73,-4-1-25,6-3-156,-8 1 155,0-1 1,0 1 11,0-1-232,0 0 100,0-7 0,0 6-171,0-5 121,0-3-29,0 8 91,0-14 55,0 13-76,0-13-120,0 6 234,0-8 0,15 8 0,5 1 0</inkml:trace>
  <inkml:trace contextRef="#ctx0" brushRef="#br0" timeOffset="2402">2428 507 7569,'10'-9'-650,"-2"-7"867,-8 5-194,0 3 0,0-2 0,-2 6-182,-4-2 94,4 1 138,-14 5-127,14 0 132,-13 0-16,5 0 0,1 0 18,-7 7-20,6-5 0,1 6-16,-7-8-109,14 8 127,-6-6-12,1 13-79,5-13 76,-6 6-29,8 0 1,0-4-2,0 7-159,0 1 163,8-2 0,-4-1-31,7-3 0,1-4 1,5 4-2,1-4-30,-9 6 47,7-7-6,-6 7 3,7 0-12,-7-6 11,5 6-6,-5-1 4,0-5-81,5 14 79,-13-14-1,6 13-103,0-13 97,-6 14 1,6-6 23,-8 7-27,0-7 1,-8 5 1,4-13 43,-8 4-49,1 4 19,1-8 1,-6 5 5,5-7-16,3 0 0,-8 0 0,5 0-91,-5 0 0,-1 0 0,-1 0-99,1 0 1,-1 0 0,1-2 7,-1-3 1,3 1 188,3-8 0,-3 0 0,5-5 0</inkml:trace>
  <inkml:trace contextRef="#ctx0" brushRef="#br0" timeOffset="2819">2061 245 7198,'8'-9'134,"-4"1"1,8 8-95,1 0 1,3 0 0,1-2 0,1-2 1,-1-2 1,3 0 0,1 6 0,4 0-107,2 0 1,-3-5 0,3-1 0,-2 2 58,-4 2 0,5 2 1,-3 0-37,-2 0 1,-1 0-72,-3 0 0,-7 2-70,-4 4 1,-4-2 0,-4 5 96,-4-1 0,-4-2 85,-7-6 0,-9 8 0,-1 1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38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6687,'-8'10'182,"6"-3"0,-6 1 0,8 4-113,0 3 1,2-3 0,2 0-75,2 1 0,0 5 1,-4 3-1,1 2 17,3-1 1,0 3 0,-4-2 0,2 0-1,2 1-145,-2-1 1,-2 0 0,-2-5 48,0-1 14,0 1 58,0-9 38,0-1 0,0-6-46,0 4-15,0-4-16,0 6 5,0-16 36,0 6-8,0-14 1,2 7 0,3-9-20,7 1 0,-2 1 74,1 5-56,1-5 3,5 14 118,1-13-111,-1 13 0,1-6-7,-1 8 231,-7 0-213,6 0 1,-7 0 12,9 0-12,-9 0 34,7 0-4,-6 0-15,7 0 4,-7 8 1,3-4 131,-7 7-141,0-7 0,0 6 1,0-4-7,-2 5 1,-3 5-20,-1 1 0,0 1 0,0-1 14,0 1 0,-1-7-11,-5 1 0,-4-2 0,-7 1 1,-1-3 1,1 0 1,-1-6 0,1 4 0,-1-3 12,1 3 0,-1-4 1,-1 4-69,-4-4 0,3-2 0,-3 0 0,4 0-123,1 0-180,8 0 0,3-2 365,7-4 0,7-3 0,3-9 0</inkml:trace>
  <inkml:trace contextRef="#ctx0" brushRef="#br0" timeOffset="418">472 298 7569,'7'-10'-125,"-3"-3"-71,8 7 0,-2-2 172,1 2-47,5 4 132,-14-6 2,13 8 0,-5 0 59,8 0-30,-1 0-123,0 0 99,-7 0-1,6 0 0,-7 0-128,9 0-12,-1 8 111,1-6-100,-1 14 108,-7-14 11,5 13-254,-5-5 95,0 7-27,5 1-18,-13-8 129,6 5 5,-8-5 0,6 1-18,0 1-42,0-8 58,-6 11 197,0-13-145,-8 6-59,-2-8 96,0 0 218,-5 0-207,5-8 1,0 4 0,5-7 13,3-3-94,2-1 1,0-3 26,0 1-49,0-1 0,7 1 0,3-1-60,0 1-217,5-1 148,-5 1 62,8 0 0,-1 7-99,0 4 6,1-4 104,-1 8-297,1-5 132,-1 7 238,1 0 0,-1 7 0,8 3 0,3 8 0</inkml:trace>
  <inkml:trace contextRef="#ctx0" brushRef="#br0" timeOffset="885">1293 263 6614,'0'-10'-101,"-2"2"289,-4 8-118,4 0 150,-14 0 0,12 0 42,-7 0-158,7 0-128,-12 0 1,7 0 116,-1 8 0,-6-6-179,15 14 0,-15-12 111,4 7-135,5 1 174,-9 5-28,14-7 38,-6 6-195,8-7 159,-7 1-42,5 6 34,-6-15-3,8 15 2,0-14-30,8 13-9,-6-13 1,11 8-1,-5-6 1,2 2-111,3-2-31,3-2 160,1-2-153,1 0-1,-9 0 130,7 0 3,-6-8-23,7-2 17,1 0-38,-1-5 0,-5 5 40,-1-7-29,-7 7-13,4-5 171,0 13-1,-6-14-143,5 6 6,-7 1 203,0 1 25,0 0-212,0 6 206,0-6-169,0 8 128,0 0 1,0 8-160,0 4 1,0 3 0,2 1 0,2-3-179,2-1 1,8 0-305,-3 5 282,5 1 145,-6-9 37,5-1-78,-13 0 62,13-6 37,-13 6 0,14-8 0,-6 0 0</inkml:trace>
  <inkml:trace contextRef="#ctx0" brushRef="#br0" timeOffset="1167">1572 88 7569,'0'-17'0,"0"7"0,0-5 0,8 13 0,-6-14-373,5 6 230,-7 1 144,0 1-24,0 8 186,8 0-60,-6 0 72,6 0 25,-8 0-150,0 0 1,0 8-1,0 3 1,0 5-4,0 1 1,0 3-1,0 1 1,0 4-72,0 3 1,0-7 0,0 4-191,0 0 51,0-5-1,0 5 155,0-8 37,0 1-278,0-1 0,0 1 0,0-1-495,0 1 745,0-9 0,8 7 0,1-6 0</inkml:trace>
  <inkml:trace contextRef="#ctx0" brushRef="#br0" timeOffset="1558">1904 18 7569,'9'0'-986,"1"0"1060,-4 0-29,-4 0 0,6 2 12,-8 4 0,-6-2 1,-2 6-1,0 0 136,1-1-144,-7 3-124,4-2 119,-7 5 0,-1-5 1,1-1 10,7 7-11,-5-6 0,5-1-166,-7 7-1,-1-14 134,1 13 21,7-13-147,-6 6 130,14-8-15,-13 0 11,13 0-21,-6 8 3,8-6 9,0 6-13,0-8 85,0 0 1,8 0 0,4 0 4,3 0 1,3 0 0,-1 0-17,1 0 0,-7 5 0,1 3-63,1 2 0,3 0 0,-1 3-169,-3-1 0,4-1 10,-5 7 0,-1-3 1,0-1 39,-3-2 1,1-8 118,-2 1 0,-4-3 0,6-2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50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0 611 6860,'0'-9'-170,"0"-1"0,2 6 425,4-2 0,-2 0-158,8 6 0,-1 0 1,7 0-38,-1 0 0,1 0 0,-1 2-71,1 4 1,-7 2-1,-1 6 1,0-3-56,-1 3 1,-5 1 0,2 3-44,-4-1 1,-2 1 0,0-1 36,0 1 1,6-7 0,0 1 79,-3 1 15,-1-5 0,-4 0-25,-3-8 1,3-2 0,-6-2-25,0-2 1,6-7 0,-4 1-11,4-3 1,2 3-1,0 0 6,0-1 1,2-3-1,2-1 30,2-1 1,8 9-1,-5 1 1,3 2 30,0 0 1,-6-2 0,5 5 7,3-3 1,1 0-19,3 6 0,-1 0 0,1 0 3,-1 0 1,-5 6 0,-1 0-14,3-3 1,-4 5-1,-1 0 6,-1 2 1,4-5-1,-6 7 3,-2 2 1,-1-5 0,1 3-30,2 2 0,0-5 1,-6 3-26,0 2 1,-6-5-12,0 3 67,-7-8 1,5 2-10,-4-12 1,5 2-1,7-8-15,0-1 0,0 3 0,1-2-20,5-1 0,4-3 1,7-1 28,1-1 1,-1 7 0,1 1 0,-1 2 42,1 4 1,-1-3 0,1 1 13,-1 2 1,1 2-1,-1 2-38,1 0 1,-1 0-1,0 2-18,1 4 0,-1 3-24,1 9 0,-3-1 1,-3 1-62,-6-1 1,-4-5-1,-2-1-12,0 3 1,0 2-644,0 1 732,0 1 0,0-1 0,0 0 0</inkml:trace>
  <inkml:trace contextRef="#ctx0" brushRef="#br0" timeOffset="417">1101 576 7569,'0'-9'-203,"-8"1"1,-4 8 224,-3 0 0,-3 0 1,1 2 33,-1 4 1,3-2 0,1 7-1,2 3 129,-1 1-310,5-5 175,-7 6 11,5-7-137,0 9 132,2-1-10,8-7-129,0 5 0,0-5-162,0 8 196,0-9 1,8 5 0,4-8 0,3-2-10,3-2 1,-1-2 0,3 0 0,1 0 13,2 0 0,1-6 0,-7-2 0,1 0 20,-1 0 0,-1-5 0,-3 1 69,-1-3 0,-8-3 0,1 1 0,-3-1 3,-2 1 1,0 5-1,-2 1 1,-3-1-49,-7 2 0,2-3 0,-1 7 0,-3 2-80,-1 2 0,-3 2 1,1 0-60,-1 0 1,7 0-295,-1 0 433,8 8 0,-4 1 0,8 9 0</inkml:trace>
  <inkml:trace contextRef="#ctx0" brushRef="#br0" timeOffset="764">1624 594 6590,'0'-12'22,"0"1"1,-7 7-1,-3-4 96,0 0 1,-5 6-1,3-4-38,-3 4 1,-3 2 0,1 0 43,-1 0-84,1 0 1,-1 2-1,1 4 91,-1 6-138,1 3 48,-1-5 0,9 6-38,3-5 0,4 5 0,2 1-70,0 1 0,0-7 0,2 1 0,4 0-22,5-3 0,-1 1 1,2-6-151,1 2 166,3 0 0,7-6 0,0 0 0,-1 0-23,-3 0 1,4 0 0,1-2 0,-3-2 4,-2-2 0,-3-8 0,-2 5 0,-3-3 91,3 0 0,-4-1 0,1-10 0,-7 3 0,4-5 0</inkml:trace>
  <inkml:trace contextRef="#ctx0" brushRef="#br0" timeOffset="997">1712 210 7569,'0'-10'-1606,"0"-6"1606,0 15 412,-8-15-149,6 14 0,-8-6-252,5 8 0,1 6 0,-6 2 1,2 2 72,4 3 0,2 3 0,2 1 0,0 3-47,0 3 0,2-2 0,2 6 1,2 1-71,-2-1 1,-2-4 0,-2 4 0,0-2 15,0-3 0,6 3 1,0-2 55,-3-1-184,-1-3-238,-2-2 181,0-7 61,8 6-303,-6-14 444,6 13 0,0-13 0,1 6 0</inkml:trace>
  <inkml:trace contextRef="#ctx0" brushRef="#br0" timeOffset="1429">1921 576 7569,'0'10'-175,"0"-2"1,2-8-1,4 0 91,6 0 1,3 0-9,3 0-54,-1 0 129,-7 0 0,5 0 0,-3 0 0,-2 0 18,1 0-20,-7-8 0,4 4 13,-8-7 26,8 7-6,-6-12 1,0 12 0,-10-5 63,-2 1 1,4 2 0,-5 6 80,-3 0 0,-1 0 0,-3 0 111,1 0-226,7 0 30,-5 8-19,13 1-7,-6 1 1,6 6 0,-2-5 0,-2 5 170,2 1-147,2-7-93,2 6-124,8-7 1,-4 7 0,8-3 58,1-1 1,3-8 0,1 4-280,1-1 284,-1-5 0,1 6 1,-1-8-1,1 0-80,-1 0 0,-5-6 0,-1-1 0,3-3 59,1-4 0,-3-1 0,-2-3 0,-1 1 102,1-1 0,-6 1 0,12-8 0,-7-3 0</inkml:trace>
  <inkml:trace contextRef="#ctx0" brushRef="#br0" timeOffset="1735">2341 122 7569,'-10'-7'0,"2"5"0,0-14-916,6 14 343,-5-13 230,7 13 693,0-14-144,0 14 0,0-5 31,0 7 0,0-8-97,0 6-98,0-6 0,0 10 0,0 4 100,0 5-88,0-3 1,0 14 0,0-5 0,0 2 8,0 1 1,0 3-1,0 2 1,0 3-107,0 3 1,0-4-1,0 2 1,0 0-15,0-2 67,0 6-164,0-14-14,0 14 188,0-13-226,0 5-1,0-7 180,0-1 12,-8 0-41,6 1 0,-6-8-14,8 5-332,0-5 170,0 0-42,0-3 274,0-7 0,2 0 0,4 0 0,-4-7 0,6-3 0</inkml:trace>
  <inkml:trace contextRef="#ctx0" brushRef="#br0" timeOffset="2130">2480 524 7264,'-6'12'-1522,"1"-1"1758,-1-7 1,8 4-1,4-8-13,5 0-151,-3 0-65,7 0 0,-11 0-166,8 0 213,0 0-56,5 0 0,-5 0-65,-1 0 1,1-2 106,5-4-30,-7 4 7,6-6 28,-14 1-34,5 5-19,-7-6 14,0 8 119,0-8-60,0 6 0,-2-11 32,-3 7 0,-5 0 0,-8 6 23,1 0 0,5 0 1,1 0 50,-3 0-120,6 0 32,1 8-43,-1-6 18,6 13 0,-6-5 0,8 7-181,0 1 1,0-6-1,0-1-112,0 3 1,2-1 0,4 1 40,6-2 0,3-3 1,3 3-1,1-6 194,4-4 0,-3 6 0,5-7 0,-8 7 0,1-8 0,7-8 0,-6 7 0,14-15 0,-5 6 0</inkml:trace>
  <inkml:trace contextRef="#ctx0" brushRef="#br0" timeOffset="2871">3057 611 7569,'7'-9'0,"3"1"0,0 8-913,-3 0 456,-7-8 409,0 6 269,0-13 0,-1 11 1,-5-6-122,-6 2 0,2 2 1,-1 5-7,-3-5-7,-1 4-195,-3-6 184,1 8-1,7 0-92,-6 0 105,7 0-35,-9 0 15,1 8-213,7-6 170,-5 13 0,11-11 51,-8 8-244,8-1 201,-4 7-10,1-1-94,5-7 0,-6 6 0,8-5 3,0 5 0,6-5 0,2-1 40,1-2 1,3 0 0,5-5 0,1 3-62,-1-2 1,1-2 0,-1-4 0,1-2 78,-1-2 0,1-7 1,-1 1-1,1-1 29,-1 1 0,-1-5 0,-3 1 0,-3-5 21,-2-1 0,3 1 0,-3 0 0,0-5-30,0-1 0,-1 0 1,-3-4-1,2 2-35,-2-2 1,-2 4-1,0-2 1,2 0-17,1 1 1,1-5 0,-4 6 0,2 0 34,2 4 0,0 3 0,-6 3 0,0-1 8,0 1 1,0 0 1,0-1 0,0 6 148,0 1-110,0 7 1,-2-4 0,-2 10 8,-2 4 0,0-2 0,6 7-5,0 3 0,0 2 0,0 3 0,0 2-16,0 3 1,0-1 0,0-4 0,-2 3-18,-3 1 1,3 6-1,-4-6 1,2 1 19,-2 1 0,4-6 0,-4 6 1,4-1 12,2-1 0,0 0 0,0-5 0,-2-1 8,-3 1 0,3 7-32,-4 4 0,4-4 0,4-2 0,2-3-8,2-3 1,1-5-1,-3 0-1,2 1 0,2 1 0,-4-1 0,1-1 50,-1 2 0,4-5-38,-2 3 1,0-6-16,-6 5 0,0-5-118,0 6 0,0-6-146,0 5 1,0-5-71,0 6 1,0-6-49,0 5 0,-2-7 372,-4 2 0,4-4 0,-13-10 0,5-2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49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7154,'8'-10'-440,"-6"3"497,6 7 1,-6 0 25,3 0 0,-3 2-65,4 3 1,-2-1 4,2 8 26,-4 0-1,6 5-113,-1 0 96,-5-7 21,6 6-37,-8-7-133,8 9 143,-6-1 10,5 1-85,-7-1 71,0 1-7,0-1 5,0 1-151,0-1 146,0-7-20,0 5-21,0-13 25,0 14 5,0-14-11,0 6 27,0-8-28,0 7-3,0-5 1,0 4 0,0-12-17,0-5 0,2 1 0,2-2 1,4 1-28,2 1 42,-6-6-25,11 14 23,-5-13 3,0 13-10,5-14 66,-5 15-57,0-7 1,5 2-16,-3 0 47,3 0-30,3 6 0,-7 0 48,1 0-46,0 0 5,5 0 1,1 2 13,-1 4-17,-7-4 5,5 6 19,-5 0-18,0-7-2,5 15 3,-13-14 17,6 13-18,-8-5 0,0 0 52,0 5-50,0-13 2,0 14-1,0-6 2,0-1-2,-8-1 2,-2 0-1,-7-6 77,-1 13-71,1-13 2,0 6 45,-1-8-42,-7 0-3,5 0-25,-5 0 0,8 6-20,-1 0-102,1-1 0,5-5-143,1 0 1,7-2 152,-2-3 1,6-5 125,6-8 0,3 1 0,9 0 0</inkml:trace>
  <inkml:trace contextRef="#ctx0" brushRef="#br0" timeOffset="425">472 228 7321,'17'9'-257,"1"-3"0,-1-4 0,1-2 0,-1 0 451,0 0 0,1 0-116,-1 0 1,1 0-1,-1 0-31,1 0 1,-7-6-1,1-1-71,2-3 1,-7 4-1,1-4 1,-2 1-8,0-1 1,0 4 17,-6-6 0,-2 9 71,-4-3 0,-4 4-23,-7 2 1,-1 0 0,1 0-5,-1 0 1,1 0-1,-1 0 1,3 2 3,3 4 0,-1-3 0,5 9-6,-2 2 1,4 1 0,-3 3-6,1-1 1,2 1 0,6-1 37,0 1 0,0-1 190,0 0 1,8 1-161,4-1 0,3-1 0,2-4-96,1-7 1,-1-3-1,1-2-135,-1 0 1,1 0-1,-1 0-150,1 0 0,-1 0 0,1 0 289,-1 0 0,1-7 0,-1-3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47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35 6078,'10'0'308,"-2"-8"-334,-8 6 101,0-5 1,-2 5 71,-4-4 0,2 4-75,-8-4 0,1 4 0,-7 2 72,1 0-93,-1 0-10,1 0 1,-1 6 13,1 0 1,-6 2-1,-1-3 1,3 5 5,2 0 0,1 5 0,1-3 0,-1 2-18,1-3 0,1 5 0,3-5 0,3 5-51,2 1 1,2 1-1,6-1 1,0 1-17,0-1 0,2-1 0,4-3 1,6-1-19,3 2 1,3-5 0,-1 1-1,3-2-128,3-4 1,-2 0 0,8-1 0,1 3-31,-3-2 0,4-2 1,-8-4-1,0-2 200,3-2 0,-5-5 0,8 5 0,0-8 0,6 5 0</inkml:trace>
  <inkml:trace contextRef="#ctx0" brushRef="#br0" timeOffset="462">734 122 7569,'10'0'-263,"-3"0"1,-9-5 0,-3-1 262,-7 2 0,2-4 271,-1 2-194,-1 1 0,2 5 0,3 0-203,-1 0 196,-2 0 0,0 0 1,-5 0-159,5 0 153,-7 0-10,-1 7-10,1-5 43,7 14-27,-5-14-30,5 13-87,-8-5 100,9 0-18,-7 5 26,14-5-17,-6 0 3,8 5 0,0-5-137,0-1 140,0 7 0,2-8 1,2 5-91,2-1 0,8-8 0,-3 2-78,5-4 1,1-2-1,1-2 6,-1-4 0,1-4 0,-3-7 115,-3-1 0,1 1 152,-7-1 1,6 1 80,-6-1-47,0 9-161,-6 1 0,0 16 0,0 3-37,0 5 1,0-5 0,0 1-63,0 2 0,2 1-76,3 3 0,-1-3 0,6-1 0,0-4-657,-1-3 813,3-1 0,5-6 0,1 0 0</inkml:trace>
  <inkml:trace contextRef="#ctx0" brushRef="#br0" timeOffset="876">856 157 7116,'0'-11'-358,"0"-1"546,0 8 1,2-4-56,4 8 1,-4 2 0,6 2-75,-1 2 0,-3 8-88,8-3 1,-2 5 0,1 1-92,-5 1 0,2-7 1,-2 1 0,0-6 61,-6 6 47,0-9 0,0 3-6,0-12 1,0 3-1,0-9-50,0-2 0,1-1 0,3-3 37,2 1 0,8 1 0,-5 3 0,3 3-16,0 2 1,-1-3 0,7 3 158,-1-2 1,1 6 0,-1-2-3,1 5 0,-1 2-101,1 5 27,-1 4-16,1 7-61,-9-7 0,5 6 34,-8-5 1,1 3 0,-3-1 0,2-1-64,-2 2 0,-2-5 1,-2 3-288,0 2 0,0 1 356,0 3 0,-8-1 0,-2 1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59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70 6565,'0'-17'-99,"-2"5"143,-4 0 0,2 9 0,-5-5 1,-1 2-1,0 0 0,-3 2 1,-3 2-1,-1 2 0,-1 0 1,1 0 564,-1 0-548,1 8 18,-1-6-164,1 14-7,0-14 149,7 13-49,-6-5 0,12 1-141,-7 1 154,7-8-106,-4 11 111,8-13-23,0 14 1,0-14 0,0 8 1,2-7 8,4 3 0,4 2 1,7-4-1,2 2-6,5-2 1,-5-2 0,6-2 0,-1 0-62,-1 0 62,0 0 5,-5 0-106,7 0 1,-6 0 92,5 0-10,-13-8 9,5 6-20,-7-6 16,9 0-6,-8 6 74,5-13-76,-13 13 3,6-6 18,0 0-18,-6 6 1,5-5-1,-7-1 109,0 6-102,0-6 163,0 8 26,0-8-100,-7 7-52,-3-7-13,0 8 18,-5 0-18,13 0 25,-6 0-16,8 8 4,0-7 0,0 15-200,0-4 192,0 3-2,0-5-193,0 5 173,0-13 0,6 14 1,2-6-1,1 1-16,5 1 0,-4-8 0,1 3 9,3 1 0,1-6 1,3 4-1,-1-4 15,1-2 1,-1 0 0,1 0 47,-1 0 1,1-6 0,-3-2 0,-1 1 35,-3-1 1,-7-6-1,4 5-118,0-1 0,-6-6-327,3 5 0,-5 3-129,-5 2 1,-5 4 477,-8 2 0,1-8 0,0-1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4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7531,'17'0'-73,"-7"2"58,-4 4 1,-4-3 0,-2 9-103,0 2 1,0 1-20,0 3 0,0-1-560,0 1 696,0-9 0,0 7 0,0-7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7439,'0'-9'-502,"0"16"1,0 13-1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7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7569,'12'0'-548,"-1"0"0,-5 8 550,6 4 0,-8 3 0,2 3 0,-4-1 9,-2 1 1,0 1 0,0 2 0,0 3-14,0-3 0,0-2 1,0-1-1,0-1 17,0 1 1,0-1-1,0 1 1,0-1-16,0 1 1,0-1-1,0 1-175,0-1 1,0-5 78,0-1 0,-2-1 57,-4 2 1,2-5 35,-8-7 0,8-7 1,-1-5 8,3-4 1,2-1 0,0 0 0,0-1 3,0 1 1,0-1-1,0 1 1,0-1-5,0 1 1,0-7-1,2-1 1,3 0-28,7 0 0,-2-4 1,1 5-1,1 3 26,-2 2 1,5 1 0,-3 3 55,3 3 1,-3-2 0,0 9 0,1 1-51,3 2 0,-5 2 0,1 0 0,2 0-8,1 0 0,-3 6 0,0-1 1,1-1-16,3-2 1,-5 6 10,1 4 0,-8 3 1,2 3 17,-4-1 0,-4-5 0,-2-1 0,-4 3-8,-2 1 1,-1-3-1,-7 0 1,1-1-66,-1-1 0,5 4 0,-1-7-42,0 3 1,-5-6 0,7 4 97,-3 0 0,-10-7 0,-2 7 0</inkml:trace>
  <inkml:trace contextRef="#ctx0" brushRef="#br0" timeOffset="604">332 437 7199,'-12'-5'-474,"1"-1"0,7-2 459,-2 2 0,12 2 0,5-5 13,5 1 1,1 0 0,1 4 0,-1-2 72,1 2 0,-1 3 1,1 1 1,-1 0 1,1 1-76,-1 5 1,-1 4-1,-5 7-21,-5 1 0,-4-1 0,-2 1-1,0-1 1,-6-5-1,-1 0 1,-3-1 11,-4-1 0,5 4 0,-3-9 0,-2 1 1,-1 2 1,3-6 0,1 6 0,-3-3 46,-2 1 0,5 0 72,-1-6-82,8 0 0,-2-2-66,12-4 0,4 4 0,7-3 63,1 3 1,-1 2 0,1 0 41,-1 0 0,-5 0-64,0 0 1,-3 7 0,5 3 0,-4 2 6,-3-1 0,-1-5 0,-6 6 2,0 1 1,0-3 0,-2 0-1,-2 0 50,-2-1 0,-7-3 0,1 4 2,-3-2 0,-3 3 0,1-5 0,-1-2-23,1-2 0,-1-2 1,1 0-1,-1 0-15,1 0 0,0 0 0,-1-2-198,1-4 0,-1 2 1,1-6-1,1 1 174,5-1 0,-13-2 0,5-5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5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7569,'-8'10'5,"4"-3"0,-6-5 1,3 4 59,3 6 1,2-2-1,2 1-66,0 3 0,0 1-99,0 3 1,7-1-1,5-1-166,4-5 0,-5-3 0,1-8-432,1 0 698,3 0 0,9 0 0,2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6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16 7569,'-10'0'-556,"0"0"0,6-2 564,-1-4 128,-1 4 1,8-4-194,3 12 1,3-2 0,6 7 56,-3 3 0,1-6 0,6-1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7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53 113 7569,'0'-17'-296,"0"5"-37,0 0 0,-8 8 418,-3-1 156,3 3-150,-7 2 0,13 2 0,-4 3 0,4 7 0,2-2 0,2 1 0,2 3-32,1 2 0,1 1 0,-6 2 0,0 3-89,0 1 0,6 6 0,0-6 1,-2 1-45,-2 1 1,0-6 0,2 7-1,3-3 38,3 0 1,-6 0-1,4-7 1,-2-2-84,-1-3 1,1 1-26,-6 5 66,0-7 1,-2-2 36,-4-8 1,-1-2 0,-7-2-26,2-2 1,9-7 0,-3 1 63,4-4 1,4 1 0,4 1 8,5 3 0,5 1 0,1-4 0,1 5 63,-1 1 0,1 2 0,-1 6 0,0 0-8,1 0 0,5 0 1,1 0-1,-3 0-45,-2 0 0,5 0 1,-1 2-1,-2 2-11,-1 2 1,-3 7-15,1-1 0,-3 3 0,-1 3-12,-3-1 1,-7 1-1,2-1 30,-4 1 1,-8-7-1,-2-1 1,-1 0 41,-5 0 1,-1-5-1,-3 5 1,1-2-19,-1-4 0,-5 3 0,-2-1 1,-1-2-45,1-2 0,0 0 0,4 2 0,-3 2-35,3-2 1,2-2 0,1-2-134,1 0 1,5 0-77,0 0 1,8-2 68,-1-4 0,10-2 185,7-4 0,4-3 0,1 5 0</inkml:trace>
  <inkml:trace contextRef="#ctx0" brushRef="#br0" timeOffset="504">664 462 7569,'10'-11'-257,"-4"-1"0,2 6 0,0-5 46,1-3 298,-5 6 36,4 1 1,-10 7 0,-2 1 22,-2 5 1,-2-4 0,5 6-3,-3 0 1,0 1-122,6 9 1,0-1 53,0 1 0,2-1-124,4 1 0,3-7 0,9-1-60,-1-2 1,7-2-1,-1-6-35,-2 0 0,-1 0 0,-3-2 53,1-4 1,-1-4-1,1-7 27,-1-1 0,-5 1 0,-3-1 40,-1 1 1,-2 5-1,-4 3 1,2-1 145,2 0 246,-1 6-337,-5-3 1,0 8 0,0 5 0,0 6 15,0 3 0,0 3 0,0-1-157,0 1 1,6-1 0,2 1-38,2-1 1,-5-1 0,5-3 0,0-3-387,0-2 531,1-2 0,7 1 0,-1 3 0</inkml:trace>
  <inkml:trace contextRef="#ctx0" brushRef="#br0" timeOffset="833">1258 26 7430,'8'-10'-315,"-6"-5"1,6 15 404,-8 0 0,0 1 0,0 11 1,0 2-6,0 1 0,2 3 0,2-1 0,1 3-68,-1 3 1,-2-4-1,-2 6 1,0-1 24,0-1 0,6 6 0,0-6 1,-2 1-189,-2 1 0,-2-6 0,0 5 1,0-5-78,0-1 1,0-1 0,0 0-377,0 1 599,-8-1 0,-2 1 0,-7-1 0</inkml:trace>
  <inkml:trace contextRef="#ctx0" brushRef="#br0" timeOffset="1316">1101 270 6809,'12'6'-11,"-1"0"0,-5 0 0,6-6 27,1 0 0,3 0 1,1 0-1,1 0-8,-1 0 1,1 0 0,-1 0 0,1 0-1,-1 0 1,1 0 0,1 0-1,0-2 10,-1-4 1,9 4 0,-9-4 0,1 4-19,0 2 0,-1 0 1,-1 0-1,1 0-6,-1 0 0,1 0 1,-1 0-5,1 0 1,-1 0 16,1 0 0,-9 2 43,-3 4 0,-4-2 0,-4 6 1,-4-3 1,2 5-1,-5-4 1,-1 0 27,0-1 1,1 7 0,-5-4-1,4 1-48,3 1 0,-1 0 1,4 5-33,-2 0 0,0 1 0,6-1-44,0 1 0,6-7 0,2-1 0,2-2-57,3-4 0,-3 4 0,1-3 0,3-1-142,2-2 0,1-2 1,0 0-404,1 0 647,-1 0 0,1-8 0,-1-1 0</inkml:trace>
  <inkml:trace contextRef="#ctx0" brushRef="#br0" timeOffset="1495">1677 96 7258,'-7'-10'-905,"3"2"567,-8 8 288,8 0 1,-4 8 49,8 4 0,0 3 0,0 3 0</inkml:trace>
  <inkml:trace contextRef="#ctx0" brushRef="#br0" timeOffset="1941">2097 323 7427,'9'-8'-235,"-1"4"0,-10-6 344,-4 3 1,2 1 0,-7 6-70,-3 0 1,-1 0 0,-3 0 2,1 0 0,-1 6 1,1 1-1,-1 3-45,1 4 1,5-1 0,2 1-1,3-3 13,3 3 0,2 2 1,2 1-48,0 0 1,0 1 0,0-1-31,0 1 0,8-7 0,3-1 27,5-2 1,1 0-1,1-4 1,-1 1-34,1-1 0,1-2 0,2-4 0,3-2 50,-3-1 0,-2-7 0,-1 4 0,-1 0-13,1 1 0,-6-7 1,-3 2 96,-1-3 1,-2-3-1,-6 1-68,0 0 1,-2-1 0,-4 3-1,-4 1-18,1 2 0,-7 6 0,4-3 0,-3 1-89,-3 4 1,1 2 0,0 2-71,-1 0 0,1 2 183,-1 4 0,1 4 0,-1 7 0</inkml:trace>
  <inkml:trace contextRef="#ctx0" brushRef="#br0" timeOffset="2607">2411 288 6467,'17'0'450,"-7"8"-431,-4 3 1,-4-1 0,-2 1-8,0 3 1,2 0 0,2-1-1,1-1 0,1-6-103,-6 5 1,0-5-2,0 6 83,0-8 0,0 2 0,0-12 10,0-6 0,0 2 0,0-1-5,0-3 1,0-1 11,0-3 0,0 1-8,0-1 1,8 3 0,2 1 7,-1 2 0,7 7 0,-4-5 11,3 2 0,3-3 0,-1 5 1,1 0-12,-1-2 1,-5 6 0,-1-4 0,3 4-5,1 2 1,-3 0-1,0 0 4,1 0 0,3 0 1,1 0 28,1 0 0,-7 0 0,1 2 25,2 4 1,-5-4 0,1 6 0,0-2-14,-1 0 0,-3 5 1,4-3-4,-2 2 0,-2 1 0,-5 5-45,5-5 0,-4 5 0,4-4-22,-4 3 1,-2 3 0,0-1 13,0 1 1,-6-7 0,0 1 20,2 1 0,3 3 1,-1-1-1,-2-1 16,-2-2 0,-6-7 0,4 5 14,-1-2 1,3 4 0,-4-5-9,2 3 0,1-6-203,1 2 1,4-2 0,-6 0-187,0 1 0,5 1 353,-9-6 0,0 0 0,-5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4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175 175 6142,'-7'-10'189,"-5"5"1,2 3-1,-1 2-68,-3 0 0,-2 0 0,-1 0-81,0 0 1,5 0 0,2 2-36,2 3 1,-3-1-1,5 8-22,2 1 1,-4 3-44,3 1 1,1 1-1,9-3 16,7-3 1,-2-2-1,1-6 1,3 1 33,2-1 0,1 4 0,0-2 0,1 0 11,-1 2 0,1-7 0,-3 7 1,-1-2-7,-2 0 1,-1 7-1,7-1 1,-9 4-22,-3 1 1,-4-5 37,-2-1 1,-6-5-1,-1 4 1,-3-2 16,-4-4 1,-1-3 0,-3-1 0,1 2 15,-1 4 1,1-4 0,-1 4-9,1-4 1,0-2-1,-1 0-202,1 0 1,5 0-482,0 0 646,8 0 0,-3 0 0,7 0 0</inkml:trace>
  <inkml:trace contextRef="#ctx0" brushRef="#br0" timeOffset="308">472 18 7569,'8'-10'-116,"-6"2"1,6 10 0,-8 4 73,0 6 1,0 3 0,0 3-1,0-1 60,0 1 1,6 5 0,-1 0-58,-1-1 49,-2 5 0,0-8 1,2 6-1,2-1-3,-2-1 1,-2 0-1,-2-5 1,0-1-251,0 1 1,0-1 0,0 1-289,0-1 531,0 1 0,0-1 0,0 0 0</inkml:trace>
  <inkml:trace contextRef="#ctx0" brushRef="#br0" timeOffset="566">315 245 7569,'-10'0'-286,"5"0"398,10 0 1,5 0-1,8 0-159,-1 0 1,2 0 0,3 0 0,1 0-54,-2 0 0,5 0 1,-3 0-1,-2 0-105,-1 0 1,3 6 0,0 0 0,-1-3 204,-3-1 0,-2-2 0,1 0 0</inkml:trace>
  <inkml:trace contextRef="#ctx0" brushRef="#br0" timeOffset="957">822 175 7351,'17'0'-462,"0"0"0,1 0 558,-1 0 0,1 0 1,-1 0-1,1 0-46,-1 0-1,-1 2 1,-3 4 0,-1 4-16,2-1 1,-1 7 0,-1-5 0,-4 3-18,-1-2 0,-5 3 0,4-3 0,-4 3-123,-2 3 1,0-7 0,0 1 86,0 2 0,0-5 0,-2 1 10,-4-2 0,-3-2 70,-9-6 0,1 0 0,-1 0 18,1 0 0,7-2 0,2-2 0,2-4-43,1-2 0,-1 5 0,6-7-72,0-2 0,2 1 0,4-1-22,5 2 1,5 3 0,1-5 0,1 5 0,-1-1 9,1 0 0,-1 6 0,0-2 0,1 4-109,-1 2 0,-5 0 1,0 0-1,1 0 157,3 0 0,1 0 0,1 0 0,-1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3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277 402 7569,'9'0'-819,"-1"-8"716,-8-3 1,0 1 103,0-2 0,-6 7 0,-2-5 67,-1 2 1,3 0-1,-6 4-29,-1-1 1,-3-1 0,-1 6-1,-1 0 22,1 0 0,-1 0 0,1 2 1,-1 2-17,1 1 0,-1 7 0,1-4-16,-1 2 1,3 1 0,3 7 0,5-3-23,-1-3 0,6 3 1,-2-5-1,6 2-6,4-1 0,7 1 0,-1 4 14,3-5 0,3 3 0,-1-6 0,1-1-115,-1 1 1,1-2 0,1-6-35,4 0 0,-3 0 1,3 0-1,-3 0-24,-3 0 1,-5-2 157,-1-4 0,1-11 0,5-11 0</inkml:trace>
  <inkml:trace contextRef="#ctx0" brushRef="#br0" timeOffset="336">294 18 7569,'0'-10'-228,"0"2"1,0 10 298,0 4 1,2-2-1,2 8 1,2 1-22,-2 3 0,-3 1 0,1 1 0,2-1-34,2 1 0,0-1 1,-6 3-1,0 1-49,0 2 0,0 1 0,2-5 0,2 2-3,2 3 0,-1-1 1,-5-6-1,0 3 33,0 3 0,0-4 0,0 5 0,0-5-29,0-1 1,0-7 0,0 1 0,0 1-15,0 3 0,0 1-46,0 1 0,0-6 92,0-1 0,-7-7 0,-3 4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00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53 385 7423,'-18'0'-862,"7"0"780,-1 0 1,8-2 119,-2-4-13,4 4 1,2-8 0,0 4 0,2-3 0,2-3 0,4 2 0,2 3 0,1 1 0,1 0 0,0 0 0,1 2 100,3 2 1,1 2-72,1 0-16,-9 0-13,7 0 1,-6 0 6,7 0 1,0 0 0,1 0 4,-1 0-18,1 0 0,-1 2 26,1 4-134,-1-4-39,1 14 151,-9-7-2,7 1-7,-14 5 5,13-5-16,-13 0 13,6 5-193,-8-5 97,0 0 1,0 5 0,0-3-7,0 3 42,-8-5 17,6 6 5,-13-14-8,13 5 36,-14-7-35,14 8 11,-13-6 79,5 6-81,1-8 4,1 0-2,0 0 40,6 0-38,-6 0 24,8 0 1,-6-8-9,1-4-1,-1 5 0,6-9 0,2 6 1,2-1-1,3-1 12,3-1 1,0 3-1,3-2-9,-1-1-3,0 5 0,5-8 0,1 7 0,-1-1 0,1-6 140,-1 15-135,0-15-1,9 14 6,-7-6 124,6 8-122,-7 0 9,-1 0-7,1 0 64,-1 0-47,1 0-16,-1 0 1,-5 0 27,-1 0-18,1 0 0,6 0-30,-9 8 0,5-4 0,-6 8 21,1 1 1,-5 3 20,2 1-27,-4 1-2,-2-1-102,0 1-65,0-9 0,0 7 144,0-7-202,0 9-13,0-1 206,0-7-30,-8 6-229,6-7 122,-6 1 161,8 6 0,0-14 0,-7 13 0,-3-5 0</inkml:trace>
  <inkml:trace contextRef="#ctx0" brushRef="#br0" timeOffset="829">978 385 7569,'0'-10'-334,"0"2"305,0 8 0,-2 0 1,-3 0-30,-7 0 1,2 0 0,1 2 185,1 4-13,-6 4-55,12-1 28,-6 7 0,8-6 0,0-1-115,0 7 129,0-7-40,0 9-151,0-1-16,0-7 143,0 6 0,2-9-114,4 5 0,-2 2 1,8-7-49,1 3 91,-5-6 1,8 4 0,-5-8 18,5 0 1,1 0 0,1 0 0,-3-2 1,-3-4 0,1 2 1,-5-8 19,2-1 1,-6-3 0,2-1 21,-4-1 1,-2 1-1,0-1 11,0 1 0,-2 0 1,-2-1-4,-2 1 1,-8 5 0,3 2-3,-5 3 1,5 1-1,-1 6 1,-2 0-18,-1 0 0,-3 0 1,1 0-30,-1 0 1,7 0 21,-1 0 0,8 2-130,-2 3 0,6-3 56,6 4 1,4-4-1,7-4 26,1-4 0,-1 3 0,-1-9 0,-3 0 35,-1 3 1,-6-7 0,4 4 0,-3-3 5,-3-3 0,4 1 0,-2-1 0,-2 1 10,-2 0 0,-4-1 0,-2 1 1,-4 1 14,-2 4 1,-1-1 0,-7 7 0,1 0-13,-1-2 1,-5 7 0,0-5 0,-1 4 8,-1 2 1,6 0-1,-4 0 1,3 0 15,3 0 0,-1 6 0,3 1-11,3 3 1,4-4-37,8 5 1,0-5 0,2 4-1,4-2-25,6-4 1,3 0 0,3-1 0,-1 3-17,1-2 0,5-2 1,0-2-1,0 0 29,3 0 1,-5-6-1,6 0 1,-2 1 26,-3-3 0,3 6 0,-2-4 0,-1 4 61,-3 2 1,4-6 0,1 0-30,-3 3 1,-2 1 0,-3 4 0,-3 1 71,-1 3 1,-6 2 0,6-2-76,1 6 0,-5 3 0,-2 3 0,-4-1-43,-2 0 1,6 1 0,-1-1 0,-1 1-17,-2-1 1,-2 1 0,0-1 0,0 1-45,0-1 1,2 1 0,2-1-1,2 1-31,-2-1 0,-2 0 1,0 1-223,3-1 1,-1-1-1,6-2 1,0-5 315,-1-1 0,-5-2 0,12 2 0,-7 1 0</inkml:trace>
  <inkml:trace contextRef="#ctx0" brushRef="#br0" timeOffset="1506">1537 385 7569,'0'-18'-466,"2"8"725,4 5-250,-4 3 0,6 4 1,-6 2-1,1 3 0,3 3 61,-2 4 0,4-5 1,-2 3-169,-2 2 1,0 1 0,-1 2 51,3 1 0,0-6-13,-6-1 1,0-5 9,0 6 47,0-8 0,0-4 0,0-12 8,0-4 1,6 5 0,0-1 1,-2-1 1,3-3-1,1-1 3,2-1 1,1 1-1,7 1 1,-1 3 2,1 1 0,-1 8 1,1-2 20,-1 4 0,1-4 1,-1 1-10,1 1 0,-7 2 0,1 4-8,1 4 1,1-3 0,0 9-19,-3 2 0,-5-1 0,4 1 1,-2-3 7,-5 3 1,-1 2-110,-2 1 0,-2 0 77,-3 1 1,1-8-1,-6-3 5,2 1 13,-5-6 0,11 4 14,-4-12 0,4-4 0,4-7-13,4-1 0,2 1 1,5 2-1,-1 1 4,1 2 1,3 1 0,1-7 0,1 3 38,-1 3 0,1-2 1,-1 7-1,1-1 1,-1 0-1,1 4 1,-1 2 272,1 2-253,-9 0 0,7 0 0,-5 2-4,5 4 1,-4 2 0,-3 5 0,1-1-26,0 2 0,-6-5 0,3 3-48,1 2 1,-6 1 0,6 1-1,-2-3-363,-1-1 1,3-1 0,-4 7 163,2-1 0,0-5 1,-4-2-1,3-2 218,7-5 0,-4 7 0,7-8 0,-5 6 0</inkml:trace>
  <inkml:trace contextRef="#ctx0" brushRef="#br0" timeOffset="2306">2672 437 7491,'10'-17'-254,"-4"-1"1,-4 1 398,-2-1 1,-2 7-55,-4-1 0,2 8 0,-7-2-19,-3 4 1,-2 4 0,-1 2-58,0 2 1,5 6 0,0-5 0,-1 1-44,-3 0 0,6 5 0,3-3 0,1 2 0,0-1 0,0 1 1,6 5-1,0 1-6,0-1 0,0-5 0,0 0-27,0 1 1,8 1 0,4-1-122,3-1 1,-3-8 0,-1 2 122,3-4 1,2-2-1,1-2 26,0-4 0,-1 2 1,-2-6-1,-5 1 84,-1-1 1,4 4 0,-7-5 197,-1-3 0,4-2 381,-2-1-431,0 7-176,-6 2 0,0 10 0,0 4 22,0 6 0,0-2 0,2 1-223,4 3 1,-3 1 41,9 3 0,0-1 89,5 1 0,-1-7 1,-3-1-1,-1-2-1,1-4 0,-3-2 1,2-2 71,1 0 0,3 0 0,1-2 4,1-4 0,-1-4 0,-1-7 1,-3-1-18,-1 1 0,-2-1 1,3 1-21,-1-1 1,-6-1 0,5-2 0,1-5 0,-2 1-6,-4 0 0,1-6 0,-1 2 0,-2-2 20,-2 2 0,-2-4 0,0 6 0,0-3 0,0 3 0,0 2 0,0 4 0,0 1 273,0 3-301,-8-1 1,-1 3 45,-9 3 1,6 4-130,1 8 103,7 0 0,-4 2 1,8 4-1,0 6 92,0 3 1,0 3 0,0-1 0,0 3-69,0 3 0,0-4 1,0 7-1,0-3-17,0 0 0,0 6 0,2-5 0,2-1 20,2 2 1,2-6-1,-5 5 1,5-5 17,2-1 1,0-1 0,3 1-1,-3-1 4,-2 0 1,5-1-1,-3-2 1,2-5-84,-1-1 1,1 4 0,3-5 0,-1 1-13,-2 0 0,-3 0 0,5-4 48,-2 1 0,-1 1 0,7-6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6:56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70 122 7266,'-8'-9'-336,"6"1"423,-6 8 0,3 2 39,-1 4-93,-8-4-1,12 13 1,-5-11-1,5 8 1,-2 1 0,-2 3-14,2 1 1,2 1-1,2-1-10,0 1 1,8-1-23,4 1 1,3-7 0,2-1 2,1-2 1,-6-2-1,-1-6 1,3 0 5,1 0 1,-3-6 0,0-2 0,1 0-185,3 0 4,1-5 160,-7 3-29,5-7 34,-5-1-20,0 9 78,-2-7-76,-8 14 12,0-13 67,7 13 1,-5-8 60,4 4-13,-4 4-39,-2-6 166,0 8-148,0 0 0,0 8 0,0 4 4,0 3 0,0-3 0,0 0-32,0 1 0,2 3-37,4 1 0,-2-5 1,7-2-73,3-3 0,1-1 1,1-4-1,-2 2-21,-3 2 1,1 0 46,5-6 14,-7 0 50,6-8-54,-15 6-6,15-14 16,-14 14-4,13-13 0,-13 11 0,4-8 0,-4-1 193,-2-3 51,8 7-199,-6-7-36,6 6 19,-8-7-15,0 7 1,-2-5-1,-2 3-15,-2-4 1,-8 7 21,3 3 9,3 4-369,-8 2 164,7 0-19,-1 0 104,-5 0 1,11 0 0,-6 2-396,2 4 512,2 3 0,-1 1 0,5 6 0,-6-7 0</inkml:trace>
  <inkml:trace contextRef="#ctx0" brushRef="#br0" timeOffset="231">716 192 7330,'-10'0'74,"1"0"-177,3 0-4,4 0 175,-6 8-17,8 2 0,0 1 11,0 1 1,0-6-1,0 6-378,0 1 137,0-5 1,0 7-1,2-3-503,4 4 682,-4-7 0,13 7 0,-5-7 0</inkml:trace>
  <inkml:trace contextRef="#ctx0" brushRef="#br0" timeOffset="416">716 18 7569,'-10'-8'-465,"3"6"339,-1-6 0,4 8-187,-8 0 179,9 8-201,-5-6 157,8 13 178,0-13 0,0 14 0,0-6 0</inkml:trace>
  <inkml:trace contextRef="#ctx0" brushRef="#br0" timeOffset="651">1013 35 7404,'8'18'148,"-6"-7"1,4 1-181,-5 1 1,1 3 0,2 1 94,2 1 1,0-1 0,-6 1 0,2-1-467,4 1 243,-4-1 1,5 1-1,-7-1-204,0 1 0,0-7 364,0 1 0,0 0 0,0 5 0</inkml:trace>
  <inkml:trace contextRef="#ctx0" brushRef="#br0" timeOffset="1335">873 192 7220,'-9'-2'108,"3"-3"-48,4 3-17,10-6 0,-5 8-73,9 0 0,0 0 0,5 0 0,1 0 23,-1 0 1,1 0 0,1 0 0,2 0 34,3 0 0,5 0 1,-6 0-1,0 0-159,3 0 0,-7 0 1,4 0-1,-3 0 42,-3 0 1,3 0 0,1 0 28,2 0 1,0 0 0,-5 0-1,-3-2 42,-3-4 0,-2 2 0,-6-7 249,1-3-52,1-2 1,-6-1-93,0 0 0,0 5-61,0 0 0,-2 8-38,-3-1 1,3 5 21,-4 5 1,4-1 0,2 8 3,0 1 1,0 3 0,0 1 0,0 1-6,0-1 0,0-5 0,0 0 0,0 1-37,0 3 1,0 1 0,0 1 0,0-1-46,0 1 0,0-1 12,0 1 1,0-7 0,0 1-31,0 1 83,0-5 34,0 0 0,0-22 39,0-3 1,0-4-1,0 3-59,0 1 0,6-1 0,1 1 0,1-1 14,0 1 0,6 5 1,-5 0-1,3 1 27,0 1 1,-3 0-1,5 7 1,-3-3 47,3 2 0,2 2 1,1 2-45,0 0 0,1 0 1,-1 0-1,1 0 51,-1 0 0,-5 2 0,0 2 1,1 4-12,3 1 0,-5-3 0,-1 6 1,0 1-68,-1 3 1,-3-5 0,4 1 0,-2 2-208,-4 1 1,-2 3 0,-2-1-40,0 1 0,-2-3 0,-2-1 0,-4-3-192,-2 3 1,4-4 413,-5 1 0,-1 1 0,-5 5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22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0 106 7569,'0'-10'-865,"0"2"1016,0 8-119,0 0 0,6 8 14,0 4 1,0 3 0,-6 3 0,0-1 33,0 1-43,0-1 1,0 0 14,0 1-3,8-1-226,-6 9 218,5-7-20,-7 6 0,2-7-132,4-1 138,-4 8-52,6-5 0,-8 5-24,0-7 58,8-1-17,-7-7-77,7 5 78,-8-5 5,0 0 4,8 5-6,-6-13-9,6 6 2,-8 0-8,0-6 148,0 5-140,0-7 0,-2 0 0,-2-2-16,-2-3 0,0 1 1,4-6-1,-2 0-64,-1 1-9,-1-3 91,6-6 0,0 7 4,0-1 1,2 1 0,4-7-28,5 1 58,5-1-49,1 8-2,1-5 99,-1 13-88,1-14-1,-1 15 17,1-7 47,-1 0-53,0 6-3,9-6-49,-7 8 56,6 0-2,1 0 0,-7 0-1,6 0-5,0 0 5,-5 0 0,5 0-1,-8 0-9,1 0 29,-8 8 1,3-4 29,-7 8-69,8-1 1,-12 7-23,3-1 1,-3 1-125,-2-1 1,0 1 94,0-1 0,-2-5-137,-3-1 211,3 1 0,-14-2 0,6 5 0,-7-5 0</inkml:trace>
  <inkml:trace contextRef="#ctx0" brushRef="#br0" timeOffset="517">1066 368 7569,'-10'-8'-1451,"0"6"1579,4-4-48,-3-4 0,-1 9-101,2-7 83,1 8 0,5-8-23,-14 6 0,12-6 50,-7 8-15,7 0-29,-12 0 29,6 0-15,-7 0 1,0 0-75,-1 0 81,1 0-12,-9 0 30,7 0-30,-14 8-10,14-6 8,-14 14 25,13-7-37,-5 1 25,8 5-114,-1-5 99,1 8 2,7-9 17,-6 7-250,14-6 225,-5 7-6,-1 0 4,6-7-109,-6 6 0,10-9 104,4 5-60,-4 4 1,13-14 0,-3 5 22,4 1 0,1-6 0,1 4 1,-1-4-1,0-2 0,1-2 1,-1-2-1,1-4-3,-1-2 1,1 1-1,-1-5 1,1 3-28,-1-3 0,-5-2 0,-1-1 25,3 0 37,-6 7 1,1-4 41,-3 8-71,-4-7 6,6 11 13,-8-6 0,0 8-52,8 0 1,-6 2 0,5 2 0,-1 4-169,0 1 1,6-3 89,-6 6-139,7 0-14,-11-3 218,14 7-48,-14-14 38,13 5-26,-13 1 0,14-6 79,-5 4 0,5 4 0,1-1 0</inkml:trace>
  <inkml:trace contextRef="#ctx0" brushRef="#br0" timeOffset="867">1205 298 7569,'0'-10'-212,"8"2"0,-6 6 0,6-1 1,0-3 209,3 2 0,-1 2 17,2 2 0,-8 8 141,1 3-111,5-3-1,-8 8-23,6-7 13,-8 1 23,8 6-213,-7-7 192,7 9 8,0-1 12,-6 1-192,6-9 168,-1 7-5,-5-6 3,14-1 8,-14 7-32,13-14 13,-13 5-9,14-7 1,-12 0-14,7 0 207,-7 0-180,12 0-5,-7-7 10,9-3-5,-8-7 0,3 5 20,-7 0 17,8 1-29,-12-7 1,11 6-499,-7 1 210,0-1 1,0-5 91,-1-1 1,7 1 0,-6-1 163,-2 1 0,5-1 0,1 1 0</inkml:trace>
  <inkml:trace contextRef="#ctx0" brushRef="#br0" timeOffset="1083">1747 193 7569,'0'12'-68,"0"-1"1,0-5-125,0 6 301,0-1 0,0-1-172,0 6-43,0-7 212,0 1-436,0 6 113,0-14 195,0 13-355,0-13 96,0 14 52,0-15 229,0 7 0,8-8 0,1 0 0</inkml:trace>
  <inkml:trace contextRef="#ctx0" brushRef="#br0" timeOffset="1296">1747 36 7569,'-8'-18'-485,"6"9"-140,-6 1 390,8 8 202,0 0-230,0 8 263,0-6 0,-7 13 0,-3-5 0</inkml:trace>
  <inkml:trace contextRef="#ctx0" brushRef="#br0" timeOffset="1646">1869 176 7569,'10'0'-323,"-2"0"282,-8 0 17,7 7 1,-3-5-118,8 4 203,-1-4 42,-1 6-1,-2-6 1,0 5-95,-6 1 0,11-4-23,-7 8-92,0-1 181,-6 7 18,0-8-36,8 5 36,-6-5-86,5 0-128,-7 5 41,0-13 11,0 6 62,0 0-61,0-7 88,0 7-32,0-8 377,0 0-329,0-8-13,8-1 26,-6-1-160,14-5-64,-7 5 198,1-8-12,5 1-229,-5-1 217,8 1 6,-1-1-47,1 9 1,1-7-52,4 5 81,-3 3-52,-3 0 42,-1 0-28,-7 6 9,9-5 26,-1 7 0,-5 5 0,0 3 0,-1 2-9,-1 4-30,-2 1 1,-6 1-55,3-5 82,-3 5-38,6-7 0,-8 9-219,0-1 226,0 1 27,0-8 0,0 5-61,0-3 91,0-5 0,8 9 0,2-6 0</inkml:trace>
  <inkml:trace contextRef="#ctx0" brushRef="#br0" timeOffset="2263">2725 228 7503,'0'-18'-116,"0"1"1,0 5 0,0 1 0,-2-3 34,-4-1 0,-4-3 217,-7 1-223,-1 7 188,9 2-1,-7 0-38,6 7 0,1-7 0,-7 8-203,7 0 193,-9 8-46,8 1-128,-5 1 157,5 5 2,0-5-7,-5 8-13,13-1 1,-6 1 22,8-1-29,0 0-81,0 1 0,0-6 1,0-1-1,2 1-18,4-2 81,-4 5 1,13-13-1,-3 6-14,4 0 0,1-6 1,1 3-1,-1-3 2,0-2 0,1 0 1,-1-2-1,1-2 16,-1-1 0,-5-9 0,0 4 0,1-1 71,3-1 0,-5 6 1,-1-5 30,-2-3 0,0 6 237,-3 2-264,-3 4 1,4 4 0,-10 4-47,-2 6 0,1 3 0,5 3 0,0 1-138,0 5 1,0 1 0,0 6 0,0-2 101,0 2 0,0 2 1,2 2-1,1 0 24,3 0 1,0 2 0,-6 1 0,0 3-6,0-2 0,-2 4 0,-2-1 0,-2 1-9,3 0 0,-7-2 0,0-7 0,-1-1-20,-1-3 1,2 1 0,-3-8-1,1-2 28,-2-1 0,-1-3 1,-3-1 45,1-5 1,-1-3-1,1-8 312,0 0 0,1-8 0,4-5 0,7-7-225,3-3 0,2-8 1,0 4-1,0-4-205,0-4 1,7 4 0,7-12 0,5 2 46,5 1 0,7-7 0,-2 4 0,4 1-373,2-1 0,5-4 1,3 7 389,2 1 0,1 2 0,7 2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26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53 6677,'-17'0'119,"7"0"0,10-2-108,12-4 1,3-2 0,2-3 3,1 5 1,-1-2 0,1 2-8,-1 3 1,-5 1-1,0 2-18,1 0 0,3 0 1,1 0 9,1 0 1,-1 5 0,1 3 0,-3 2-3,-3 3 1,1-3-1,-5 2 1,0 1-33,0 3 0,-1 1 1,-3 1-46,2-1 0,0 1 78,-6-1-12,0 1 1,0-7 0,0 1-14,0 2 1,-2-5 35,-4 3 1,2-8 0,-7 2 18,-3-4 0,4-2 14,-1 0 0,7-2 1,-2-4-8,4-6 0,2 2 1,0-1-23,0-3 0,0 5 0,2-1 0,2 0-17,2 0 1,5 5 0,-3-5 0,2 0-4,3 0 1,-3 5 0,2-5 9,1 2 1,3-3 0,1 3-7,1-2 0,-1 6 0,1-2 4,-1 4 1,1 2 0,-1 0 24,1 0 0,-1 0 0,0 0 29,1 0 1,-1 2-1,1 2-44,-1 2 1,-5 6-1,-2-4 1,-1-1 12,1 1 0,-4 6 0,4-3-109,-3 5 0,-1-5 1,-6 1-46,0 2 1,0-5 54,0 3 1,-2-2 43,-4 1 0,3-3 0,-9-8 146,-2 0 0,5 0 0,-3 0-80,-2 0 0,7-2 0,1-4-14,4-5 1,2 1 0,0-2-44,0-1 0,8-3 1,3-1-1,5-1-2,1 1 0,7 5 0,-1 1 0,-2-1 12,-1 2 0,-3-3 1,1 7-1,-1 2 33,0 2 1,-5 2 0,0 0 0,1 0 3,3 0 0,1 0 0,-1 2-20,-5 4 1,5 2-1,-6 5 1,1-3-67,1-2 0,-8 5 0,2-1 0,-4 3 12,-2 3 0,0-1 0,0 1-101,0-1 1,0 1-1,-2-1-176,-4 1 325,4-9 0,-14 7 0,7-7 0</inkml:trace>
  <inkml:trace contextRef="#ctx0" brushRef="#br0" timeOffset="426">1163 193 7569,'18'0'-204,"-1"0"1,1-6-1,-1 0 1,1 2 0,-1 2-1,0 0 157,1-4 0,-1 5 0,1-7 96,-1 0 0,-5 4-29,0-8 1,-9 1 35,3-7 1,-4 7 93,-2-1 1,-2 6-88,-4-5 0,-3 1 1,-9-2 1,1 6 1,-1 5-1,1 1 11,-1 0 0,1 1 0,0 5-23,-1 6 1,3 3 0,1 3-46,2-1 0,3 1 1,-3-1-19,6 1 1,4-1 0,2 1 0,0-1 5,0 1 1,6-1 0,2-1 0,0-3-158,-1-1 0,7-6 0,-2 3-53,3-1 1,8 4 0,3-6-341,1-3 554,-6-1 0,4-2 0,-7 0 0</inkml:trace>
  <inkml:trace contextRef="#ctx0" brushRef="#br0" timeOffset="900">1792 140 7569,'0'-11'-390,"0"-1"1,-2 2 344,-4-1 1,2-3 0,-7 8 110,-3 2 1,-1 2 0,-3 2 22,1 0 0,-1 0 0,3 2-26,3 4 0,-4-2 0,5 8-71,-5 1 1,5 3-1,1 1 9,2 1 0,2-1 1,6 1-15,0-1 0,2 1-57,4-1 1,4-5 0,7-3 27,1-1 0,-1-2 1,1-6-1,-1 0-12,1 0 1,-1-2 0,1-2 0,-3-4 35,-3-1 1,1 3 0,-5-6 23,2-1 0,-6-3 0,3 1 150,1 3 0,-6-4 89,4 5-83,-4 3-147,-2 0 0,0 10 1,0 4-96,0 6 1,0-3 0,0 3-80,0 2 1,0 1-125,0 3 1,6-1-87,-1 1 369,9-9 0,-4-1 0,7-8 0</inkml:trace>
  <inkml:trace contextRef="#ctx0" brushRef="#br0" timeOffset="1418">1984 123 7414,'0'-12'-388,"0"1"0,2 7 376,4-2 0,3 4 34,9 2 0,-8 2 0,-3 2 44,1 2 0,-6 7 0,6-3-8,0 0 1,-6-1-40,3-3 0,-3 4-136,-2 7 124,0-7 64,0-2-58,0-8 0,0-8-22,0-4 1,0-3 0,0-3-42,0 1 0,2-1 1,2 1-12,2-1 0,6 7 0,-5-1-10,3-1 0,2 3 0,5 0 44,1 2 1,-1 3 0,1 5 54,-1 0 1,1 0 0,-1 0 11,0 0 0,1 5 0,-3 3 1,-1 2 53,-2 3 1,-8-3 0,3 2 0,-1 1-55,0 3 1,2 1 0,-4 1-18,1-1 0,1 1 0,-6-1 0,-2-1-74,-4-5 1,3 5 0,-9-4-87,-2 3 1,1-3-1,-1-3 1,3-1-168,-3-4 1,4-2 303,-1-2 0,-1 8 0,-5 1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0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88 175 7569,'0'10'-1591,"-6"0"1364,1-5 227,-9-3 0,12 6 350,-6-8-145,1 0 14,5 0-174,-6 8-62,0-6 69,6 6 0,-6-8-12,8 0 23,-7 0 12,5 0 33,-6 0-58,8 0 28,0-8-199,0 6 160,0-14-62,0 14-16,8-5 80,1-1-56,9 6 1,-1-6-23,1 8 58,-8 0-14,5 0 1,-5 0-17,7 0 25,1 0-60,-9 0 0,5 2 36,-8 4 9,7-4-98,-11 6 94,14-1-2,-14-5-54,6 14 1,-8-12 0,0 7 55,0 3 1,-2 0 0,-4-1 34,-6-1-50,4-1 1,-7 1 15,3 0 0,-3-3-17,-3 3 2,1 4 213,7-15-202,-5 7 17,13 0 202,-14-6-193,14 6-5,-6-8 18,8 7-82,0-5 73,-7 6-4,5-8 105,-6 0-89,8 0-6,0 8 2,8-6-6,-6 6 5,13-8 3,-5 0 167,0 0-168,5 0-1,-5 0-5,7 0 8,1 0 10,-1 0-4,1 0-159,-1 0 158,1 0-4,-1-8 6,-7 6-185,5-6-14,-5 8 180,0 0-27,5 0 22,-5 0-41,0 0-278,5 0-50,-13 0 1,8 0 350,-4 0 0,-4-8 0,3-3 0,3-5 0,-2-1 0,0-1 0,-6 1 0</inkml:trace>
  <inkml:trace contextRef="#ctx0" brushRef="#br0" timeOffset="457">577 123 7569,'10'0'-1244,"-2"-8"1379,-8 6 0,-2-8-31,-4 5 0,2 3 31,-8-4-104,9 4 1,-7 2-2,4 0 0,2 0 1,-6 2 67,3 4-249,-7 3 172,12 1 0,-6 6-18,8-5 0,0-1 0,0 1-31,0 3 0,2 0 0,2-1 6,2-1 1,8-8-1,-3 2 4,5-4 0,-5 3 0,1 1 0,2-2 16,1-2 0,-3-2 0,0 0 1,1 0 1,3 0 0,1 0 0,1 0 105,-9 0-104,7 0-1,-14 0 7,13 8-7,-13-6 8,6 5-12,0 1 1,-6-4-6,3 8-28,-3-1 1,-2 1 0,0 0 27,0 1 0,-5-3 0,-3 0 0,-2-3-24,-3-3 0,3 0 1,-2 0-23,-1 2 44,-3 0 1,-1 0 0,-1-1 0,1-1-89,-1-2 0,1-2 0,-1 0-480,1 0 579,-1 0 0,9 0 0,-5-2 0,8-4 0,-1-1 0,3-7 0,-2 2 0,0 1 0,6-7 0</inkml:trace>
  <inkml:trace contextRef="#ctx0" brushRef="#br0" timeOffset="675">560 88 7569,'10'-8'0,"5"6"-107,-13-6 0,8 3-92,-4-1 1,-3 0 71,9 6 0,0 0 35,5 0 1,-5 0 0,-1 0-112,3 0 1,2 0 182,1 0 0,0 0 20,1 0 0,-1-8 0,1-2 0</inkml:trace>
  <inkml:trace contextRef="#ctx0" brushRef="#br0" timeOffset="1306">1066 18 6287,'-17'-10'-527,"-1"4"527,1 4 582,7 2-131,-5 0-389,5 0 0,-6 2 0,3 2 1,3 4-81,2 2 1,3 1 0,5 7-23,0-1 0,7-5 0,5 0 141,4 1-151,1 3-90,0-7 80,1 7 33,-1-14-5,-7 13 0,6-5-52,-5 8 65,5-9 10,1 7-67,-7-14 61,-2 13-4,-1-5-20,-5 0 22,6 5 1,-8-11 17,0 8 0,0-6-22,0 5 0,-2-7-28,-4 2 166,4-4-129,-5-2 3,-1 0 55,-2 0 0,-1 0-45,-1 0 1,2-8-22,-1-4 0,3 3 1,10-1-21,4 2 0,3-3 1,9 5 27,-1 2 1,1-4 0,-1 2 0,1 2 11,-1 3 1,-3 1 0,1 0-17,5 0 172,1 0-159,-4 0-1,-7-8 12,6 6 155,-7-6-147,1 8-7,-2-8 13,0 6 9,-6-5 4,13-1 64,-13-2 0,6-2 0,-8 1-19,0-3 0,0 5-44,0-3 0,-8 6 0,-4-6 0,-3 9 29,-3-3-28,1 4 1,5 4-26,1 4 0,1 3 0,-2 9-16,6-1 1,4 1-1,2-1 22,0 1 0,0-9-8,0 7-103,0-6-240,0-1 319,8 7-61,-6-14-138,14 13 164,-7-13-256,1 6 100,6-8 77,-7 8 1,3-6 127,0 3 0,-8-3 0,11-2 0,-11 0 0,8 0 0,-1-7 0,7-3 0</inkml:trace>
  <inkml:trace contextRef="#ctx0" brushRef="#br0" timeOffset="1608">1555 158 6152,'-11'0'347,"-1"0"0,0 0-190,-5 0 0,-1 7-92,1 5 1,5 2 0,3-1 0,1-1 99,4 1-243,2-5 0,2 8 131,0-7 10,0 1-156,0 6 165,0-14-43,0 13 1,2-13-1,2 6 2,2 0-167,7-6 61,-11 5 0,14-7 34,-5 0 0,5 0 1,1 0-1,1 0-217,-1 0 0,-5 0 0,0 0-291,1 0 454,-5 0 95,0 0 0,-8-7 0,0-3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6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7152,'7'-9'-442,"-3"1"1,8 8 439,1 0 0,3 0 43,1 0 1,1 0-1,-1 0 1,1 0 8,-1 0 1,-5 0 0,0 0-31,1 0 0,-3 0 0,0 2 0,-1 2-21,1 2 0,-6 1 0,4-3 1,-3 4-5,1 2 1,0 1 0,-6 7-6,0-1 0,0-5 1,0 0 2,0 1 1,-8 3 0,-3-1-20,-5-3 1,-1 1 0,-1-7 0,1-2-72,-1-2 0,1-2 1,-1 0-10,1 0 1,-1 0 105,1 0 0,7 0 0,2 0 0</inkml:trace>
  <inkml:trace contextRef="#ctx0" brushRef="#br0" timeOffset="298">437 1 7324,'10'0'-352,"-2"0"0,-10 0 1,-4 0 396,-6 0 0,-1 2 0,-1 2 0,2 3-10,-1 3 0,3 2 1,0 5-1,1-1-8,-1-5 1,4 11 0,-4-5 0,3 3-51,3-1 0,2-2 1,2 1-1,0-1-27,0 1 1,0-7 0,2 1-1,4 2 1,3-5 0,9 1 0,-1-2-6,1-4 55,-1-2 0,1 5 0,-1 3 0</inkml:trace>
  <inkml:trace contextRef="#ctx0" brushRef="#br0" timeOffset="813">594 193 7484,'18'0'24,"-1"0"1,-5 0 0,0 0 0,1 0-272,3 0 0,1 0 0,1 0 188,-1 0 1,-5 6-1,-3 1-42,-1 3 0,0-6 0,-4 4 93,2 0 1,-1 1-4,-5 9 1,-5-7 0,-3-1 0,0 0 6,0-1 1,-5-5-1,3 4 1,-2-2 5,1 0 1,-1 0 0,-3-4-5,3 3 1,-4-3-7,14 6 0,2-14 0,12 0 0,4 3 26,1 1 0,1 2 0,-1 0 17,1 0 1,-1 0-1,0 0-21,1 0 1,-8 2 0,-3 1-1,-1 5-6,0 2 1,0 2-16,-6 5 0,0 0 0,0 1 18,0-1 0,-2-5 0,-4-2 15,-6-3 0,-3 5 1,-3-6-1,1 0-8,0 2 1,-3-7-1,-1 5 1,-3-4-1,3-2 0,2 0 0,1 0 0,1 0-221,-1 0 0,7 0-200,-1 0 403,8 0 0,-4-8 0,8-1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29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7485,'0'-9'-501,"0"1"509,0 8 355,0 0-333,0 8 1,0 1-1,0 9 1,0-1-42,0 1 0,0-1 1,0 1-1,0-1-86,0 0 1,0 1 0,0-1-1,0 1-105,0-1-116,0 1 180,0-1 1,6 1 22,-1-1 1,3-5 0,-4-1 114,2 3 0,0-6 0,2 0 0,1-8 0</inkml:trace>
  <inkml:trace contextRef="#ctx0" brushRef="#br0" timeOffset="250">158 280 6215,'0'-17'298,"0"7"-943,0 2 645,0 8 0,-8 0 0,-1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8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158 314 7339,'-18'0'-613,"1"0"1,-1 0 792,1 0 0,5 0 0,1 0-56,-3 0 1,4 0-1,1 2 0,1 4 0,0-2 1,4 8-127,-1 1 1,-1-3-1,8 2-37,3 1 1,7 1-1,9-3-37,3-5 0,-1-2 1,-6 0-1,3 2 5,3-2 0,-3-2 1,5-4-1,-2-2 46,0-2 0,1-6 0,-7 5 1,-1-3 30,-5-4 0,3 5 0,-8-3 11,-2-2 1,-2 5 23,-2-3-43,-8 0 0,-2 3 0,-7 3 1,-3 4-6,-3 2 0,4 0 1,-7 0-1,3 0-58,0 0 0,-6 0 0,5 0 0,3 2-51,2 4 1,7-4 0,2 5 115,2 1 0,-5-6 0,3 6 0</inkml:trace>
  <inkml:trace contextRef="#ctx0" brushRef="#br0" timeOffset="483">699 17 7569,'-7'-9'-405,"5"1"1,-14 8 410,4 0 1,3 0 0,-3 0-1,0 2 32,3 4 0,-7-2 1,6 7-1,-1 3-1,-1 1 1,8 3 0,-3-1 0,1 1-20,0-1 1,0 1-1,6 1 1,0 2-9,0 3 1,0 1 0,0-4 0,0 3-43,0-3 0,0 4 0,2-2 0,2 1 2,2 1 1,1-6 0,-3 5-1,2-5 3,-2-1 1,0 5-1,0 0 1,2-2 6,-2-1 1,-3-3 0,-1 1 15,0-1 1,0 1 0,0-1-1,-1-1 12,-5-5 1,2 5-1,-8-6 2,-1-1 1,3 5 0,-2-8-1,-1 0-15,-3 1 1,5-5 0,-1 4-1,-2-4-25,-1-2 1,3 0 0,0 0 0,-1 0-101,-3 0 0,5 0 0,-1 0-249,-1 0 379,5-8 0,-8-1 0,7-9 0</inkml:trace>
  <inkml:trace contextRef="#ctx0" brushRef="#br0" timeOffset="880">385 367 6544,'12'9'246,"-1"-3"-183,3-4 1,1-2 0,3 0 0,-1 0 2,1 0 1,1 0 0,2 0-1,3 0-24,-3 0 0,4 0 0,1 0 0,-1 0-12,0 0 0,-2 0 0,-5 0-41,-1 0 0,1-2-109,-1-4 188,-7 5-166,-2-7-791,-8 8 889,0 0 0,0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7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6553,'0'18'358,"1"-1"-344,5 0 0,-4 7 1,4-1-1,-4-2-71,-2-1 1,2-3-1,2 1-132,2-1 0,-1 1 0,-5-1 29,0 1 0,0-7 160,0 1 0,-7-8 0,-3 3 0</inkml:trace>
  <inkml:trace contextRef="#ctx0" brushRef="#br0" timeOffset="388">0 70 7569,'18'-17'-225,"-1"0"1,0 7 0,1 2 0,1 2 218,5 0 1,1 1-1,4 5 1,-6 0 59,-3 0 0,-3 0 0,1 0 0,-1 2-7,0 3 0,-5-1 1,0 6-1,1 0-10,3-1 1,1-3 0,1 6-35,-1 1 1,1 3-1,-3 1-22,-3 1 1,-2-1-1,-7 1 1,3-1-20,-2 1 0,-4-1 0,-4 1 29,-2-1 0,-7-1 0,1-3 0,-3-1 32,-3 1 1,1-3-1,-1 2 1,1-1 47,-1-1 0,-5 4 1,0-8-6,2-3 1,-5 5-1,3-2 1,2-2-1,1-2 20,3-2 1,-1 0 0,1 0 35,-1 0 0,7 0-241,-1 0 1,8-2-43,-2-4 1,4 2 0,4-6 160,4 3 0,4-7 0,7 4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7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70 7380,'0'12'-1005,"0"-1"1359,0-7-203,0 4 0,6-10-122,0-4 0,0 2 0,-6-7-40,0-3 1,0 5 0,0-3 20,0-2 0,0 5 1,-2-1-75,-4 2 0,-4 2 0,-7 6 58,-1 0 0,-5 0 1,0 0-1,0 2 23,-3 4 0,5-2 1,-6 6-1,0-1 4,-1 1 0,7 0 0,-2 3 0,5-1-16,7 2 1,-3-5 0,8 3 0,2 2 0,3 1 1,2 3-24,5-1 0,4-5 0,7-3 0,1-1-2,-1-4 1,7-2 0,-1 0 0,0 2 14,2 2 0,-3-1 0,5-5 0,-2 0 5,-3 0 1,-3 0 0,0 0 0,3 0-1,1 0 0,0 0 0,-5 0-2,-1 0 0,1 0 1,-1 2-37,1 4 0,-3-2 0,-1 8-19,-3 1 0,-7-3 0,2 2 3,-4 1 1,-2 3 0,0 1 0,0 1 59,0-1 0,-8-1 0,-3-3 37,-5-1 1,-1-6 0,-1 3 0,1-1 1,-1-4 0,1 4 0,-3-2 1,-1-3 8,-2-1 0,-3-2 0,5 2 0,-4 2-18,-2 2 0,5 0 0,-3-6 1,2 0 40,0 0 1,-1 0 0,7 0-77,-1 0 0,7 0-585,-1 0 391,8 0 0,4 0 0,12 0 0,3 0 192,3 0 0,-1-8 0,1-2 0</inkml:trace>
  <inkml:trace contextRef="#ctx0" brushRef="#br0" timeOffset="224">717 297 7451,'9'0'17,"-3"0"-376,-12 0 1,-1 2-339,-5 4 697,-4-4 0,14 13 0,-5-5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35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228 305 6347,'-18'-8'-33,"1"6"133,-1-4 0,1 5 1,-1 1-1,1 0 0,-1 5 1,1 3-36,-1 2 1,7-4 0,-1 5-37,-1 3 0,5-4 1,0 1-24,0 3 0,6 1 16,-4 3 0,5-1-7,1 1 1,0-7 0,1-1-13,5-2 0,-2-2 0,8-6-6,1 0 0,3 0 0,1-2-16,1-4 1,-7 2 0,-1-8 0,0 1-12,0 1 1,-1-6 133,3 5-92,3-5 1,-13 5-1,6-1 163,0-2-60,-6 7 1,8-1-97,-5 8 0,-1 0 0,6 2-79,-2 4 0,3-2 0,-3 7-35,2 3 1,-4 1 0,5 3-135,3-1 0,1 1 0,3-3 229,-1-3 0,1 3 0,-1-5 0</inkml:trace>
  <inkml:trace contextRef="#ctx0" brushRef="#br0" timeOffset="432">507 375 6975,'17'0'52,"-5"0"1,-2 2 0,0 2-28,-1 1 0,-3 7 0,4-4-91,-3 2 0,5 1 21,-6 7 1,0-7 35,-6 1 0,0-6 106,0 5-50,0-7 0,0-4-80,0-11 1,0-5-1,0-1-3,0-1 0,8 1 0,3-3 0,5 1 15,1 2 1,-5-5 0,-1 11 0,3-3 92,2 2 1,1-1 0,0 7 0,1 2-25,-1 2 1,1 2-1,-1 0 1,1 2-57,-1 4 1,1-2 0,-1 7 0,1 3-30,-1 1 0,-5-3 0,-3 0 1,1 1 0,0 3 0,-6 1 0,4-1 0,-3-3-159,1-1 0,0 0 0,-6 5-30,0 1 1,0-7 224,0 1 0,8 0 0,1 5 0</inkml:trace>
  <inkml:trace contextRef="#ctx0" brushRef="#br0" timeOffset="959">1433 375 7569,'-6'-12'-85,"-2"3"0,-2 1 0,-1 2 1,-1 0-1,0 0 50,-1 2 1,-3 2 0,-1 2 118,-1 0 0,1 0 1,-3 0-1,-1 0-55,-2 0 0,0 8 1,5 4-1,1 1 4,-1-1 1,3 4 0,1-5 0,4 7-95,3 5 1,1-4-1,6 5-24,0-5 1,8-3 0,3-3-1,5-3 47,1-2 1,1-3 0,-1-5 0,1 0 8,-1 0 1,6 0 0,1 0 0,-3-1 11,-2-5 1,-1 2 0,-1-8 0,1-1 15,-1-3 1,-5-1 0,-2-1 0,-1 1 6,1-1 1,-6-1 0,2-3 0,-4-3-20,-2-2 1,0 4 0,0-4 0,0-1 2,0 1 0,-6 4 0,-2-4 0,-2 0 19,-3 0 0,3 5 0,0-1 0,1 3 123,-1 3 1,6 5 147,-2 1-211,4-1 1,2 4 0,0 8-19,0 10 1,0 6 0,2 3 0,2 4 27,2 6 0,6 4 0,-5 0 1,1-2-19,0-2 1,0 1 0,-5 5 0,3-2-73,-2-4 0,4 4 0,-2-6-388,-2 0 293,5 6 0,-5-12 0,6 6-366,-2-1 0,-2-3 472,-6-6 0,7 1 0,3-1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1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53 7569,'-17'0'0,"5"0"-593,0 0 464,8 0 1,-11 0 0,5 2 47,0 4 0,-5-4 0,3 4 117,-3-4 1,-1-1 0,3 3-1,1 2 10,-2-2 1,5 0-1,-3 2-17,-1 5 0,3-3 0,0 0 1,0 0 25,1 3 1,3-1 0,-4 2-17,2 1 1,3 3 0,3 1-13,-4 1 0,4-1 1,-4 1 4,4-1 0,4-5 0,4-1-7,6 3 1,1-4-1,1-1 1,-3-1-18,3-4 1,1-2 0,3 0 0,-1 2-20,1 2 1,1-1 0,3-5 0,1 0-1,-2 0 1,4-5-1,-1-3 1,-1 0 2,2 0 0,-5-5 0,3 1 1,-4-1-9,-1 1 1,-1-4 0,1 5-1,-3-5 14,-3-1 1,2-1-1,-9 1 6,-1-1 1,-2 1 0,-2-1 0,0 1 25,0-1 1,-2 7 0,-4-1 0,-5 1-30,-5 1 1,-1-6-1,-1 7 1,1-1-16,-1 4 1,1-2 0,-2 2 0,-3 3-92,-1 1 0,0 2 0,3 0 0,-1 0-30,-2 0 1,-1 5 0,5 3 0,-2 2-22,-3 4 1,7-5 155,5 3 0,0 0 0,-5 5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2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7569,'-10'0'-526,"1"0"908,3 0 41,4 0-403,-6 0 17,8 0-1028,0 0 164,0-8 827,0 6 0,0-14 0,0 7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3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53 7485,'12'-6'-311,"-1"0"0,-7-7 191,2 1 154,-4 4 1,-4 0 0,-4 8 54,-5 0 0,-5 0 0,-1 2-57,-1 4 0,1-2 0,-1 6 1,1 0-21,-1-1 1,3 3 0,1 3 0,2-1-17,-1-2 1,-1-1-1,1 7 1,3-1 23,2 1 0,1-1 0,3 1 0,-2-1-3,2 1 0,2 5 0,2 0 1,0-2-35,0-1 1,0-9 0,0 1 0,2 2-39,4 1 0,-2 1 0,5-3 1,1-3 17,0-2 0,1 3 1,7-5 24,-1-2 0,-5-2 1,0-2-1,1 0-7,3 0 0,1 0 0,-1-2 0,-3-2 2,-1-2 0,0-7 45,5 1 1,-7-3 0,-4-3 42,-5 1 1,-1 5 0,-1 2-16,-5 3 1,-4-5 0,-7 6-25,-1 2 0,1 2 0,-1 2 0,1 0-116,-1 0 0,-5 2 0,0 2 0,3 4-57,7 2 0,-3-1 1,5 5-1,-3-2-487,2 1 628,5 3 0,7 1 0,0 1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5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8244,'-12'10'-1476,"2"-2"1476,2 0 0,3-7 0,5 7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7569,'-18'0'-122,"1"0"0,5 0 1,1 0-1,-3 0 1,-1 0-1,-3 0 236,1 0 0,-1 2 0,1 2-90,-1 2 0,1 6 0,1-5 0,3 1 61,1 0 1,8 6-119,-2-3 0,4 5 15,2 1 1,2-7 0,2-2 0,4-3 23,2 1 1,1 0 0,9-6-1,1 0-4,2 0 1,1 6 0,-7 0 0,1 0-1,-1 1 1,-5-3-1,-1 6 1,1 0-26,-2-1 1,3-3 0,-7 6-64,-2 1 1,4 3 57,-2 1 0,-3-1 63,-8-5-48,-5 5 0,-8-14 0,1 4 3,0-4 1,-3-2 0,-1 0 1,-3 0 0,1 0 1,6 0-1,-1 0-139,1 0 1,5 0-58,1 0 0,7-2 0,-2-4 204,4-6 0,2-3 0,0-3 0</inkml:trace>
  <inkml:trace contextRef="#ctx0" brushRef="#br0" timeOffset="531">332 158 7569,'18'0'-122,"-1"0"-32,1 0 1,-1 0-1,1 0 1,-1 0 176,0 0 1,1 0 0,-1-2 0,1-2-44,-1-2 0,1 0 0,-1 6 42,1 0 1,-1-6 0,1 0-91,-1 3 0,1-5 47,-1 2 1,1-6 0,-3 5 73,-3-3 1,1 4 59,-7-6 1,0 7-58,-6-7 0,0 6-36,0-6 1,-2 9-80,-4-3 0,-4 4 15,-7 2 1,0 0 0,-1 0 29,1 0 1,-1 0 0,1 2 0,-1 2-2,1 1 1,-1 3 0,1-4-1,-1 4 80,1 2 1,5-1 0,3 5-1,-1-4-45,0-3 0,6 7 1,-2-2-1,4 3-13,2 3 1,0-7 0,0 1 37,0 1 0,2 3 3,4 1 0,2-5 1,6-2 6,-3-3 0,1-1 0,5-6-14,1 0 1,-1 2-1,1 2-37,-1 2 1,1 0 0,-1-6-206,1 0 1,-1 0 107,1 0 0,-7 0-754,1 0 847,-1 0 0,7-8 0,-1-2 0</inkml:trace>
  <inkml:trace contextRef="#ctx0" brushRef="#br0" timeOffset="1074">1240 0 6810,'-17'0'120,"-1"0"-11,1 0 0,5 0-92,1 0 0,-1 0 0,-5 0 18,-1 0 0,1 2 0,-1 2-72,1 2 64,-1 0 0,7 0 0,-1 1 0,-2 1 14,-1 0 1,3 4-1,1-5-30,-3 3 0,0 2 1,1 3-1,3-1 2,2-3 1,3-5 0,5 6-16,0 1 0,0 3 0,0 1 36,0 1 0,0-6-1,0-1 0,1-1 0,5 2 36,6-7 1,-2 3-1,1-2-59,3-2 1,-4-2 0,-1 0-59,-1 4 68,6-5 1,-5 7-1,9-8-8,-1 0 1,1 0 0,-1 0-127,1 0 1,-1 0-167,1 0-315,-1 0-47,1 0 209,-9 0 433,-1 0 0,-16-8 0,-1-1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5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1 192 7225,'8'-10'-798,"-4"1"812,7 3 1,1 4 0,5-4 22,1 4 1,-1 2-1,1 0 1,-1 0-8,1 0 0,-1 0 0,1 0 0,-1 0-17,1 0 1,5 0 0,0 0 0,0 0-3,3 0 0,-7 0 1,4 0-1,-3 0-124,-3 0 1,1 0 0,-1 0-433,1 0 322,-1 0 223,-7 0 0,-3-8 0,-7-1 0</inkml:trace>
  <inkml:trace contextRef="#ctx0" brushRef="#br0" timeOffset="290">333 0 7569,'0'12'-196,"2"-3"-13,4-1 1,-5 6-1,5-3 1,-4 5 210,-2 1 1,0 1 0,0-1-1,0 3 0,0 3 0,0-4 0,0 5 0,-2-3-32,-4 2 0,5-3 0,-5 3 1,4-4-78,2-1 1,0-1 106,0 1 0,0-1 0,0 1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2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6382,'0'18'137,"0"-1"1,-2 1 0,-2-1-89,-2 0 1,0-5-1,6 0 1,0 1-17,0 3 0,0-5 0,0 1-3,0 2 0,0 1-1,0 3 1,2-7 0,4-1 0,6-2 1,-2-2-1,1-6 1,3 0-25,1 0 0,3 0 1,1 0-1,3 0 5,1 0 1,0-6-1,-5 0 1,-1 2 4,1 2 1,-1 0-1,2-2-77,5-1 1,-5-1-1,4 6 1,-3 0-147,-3 0 1,-5 0 0,0 0-164,1 0 1,-5 2 369,-2 3 0,3-3 0,1 6 0</inkml:trace>
  <inkml:trace contextRef="#ctx0" brushRef="#br0" timeOffset="284">297 35 6319,'-9'0'1180,"1"8"-1189,8 3 1,0 5 0,0 1-1,0 1 22,0-1 1,0 1-1,0-1 1,0 3-86,0 3 0,2-4 1,2 5-54,2-5 1,-1-1 0,-5-1 0,2-1-160,4-5 0,-4 5 284,4-5 0,4 5 0,-1 1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9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0 106 7569,'10'-2'-379,"-4"-4"170,-4 4 282,-2-6 1,0 6 194,0-4 2,0 4-276,0-5 106,0 7-19,0 0 0,5 2-49,1 3 1,0 5 0,-4 8 0,2-1-29,2 0 1,0 7 0,-5-1 0,3-2-1,2-1 0,0 3 0,-4 0 0,2-1-54,2-3 0,1 4 0,-3 1 14,2-3 0,6-2 1,-4-3-1,-1-2-18,1-3 0,0-5-3,-2 6 1,1-7 46,5 7 0,-2-8 25,-4 2 11,-5-4 0,7-4 0,-6-2-16,4-2 1,-4-7 0,6 3 0,-2-2-10,-1 1 1,7-1 0,-4-6 0,1 1-23,5 0 0,2-1 1,1 1-1,1-1-12,-1 1 0,0 5 1,1 0-1,-1 1 17,1 1 0,-1-4 1,1 9-1,-1 1 16,1 2 0,-1 2 0,1 0 0,-1 0-3,1 0 1,5 2 0,0 4 0,-2 5-4,-1 5 0,-3-5 0,1 1 0,-1 2 5,1 1 1,1 3 0,2-1-1,3-1 8,-3-5 1,-1 5-1,-1-7 1,2 1 14,3-4 1,-1 2 0,-6-2 0,1-3 5,-1-1 0,-5-2 0,0 0 0,1 0-10,3 0 1,-5-5-1,1-3 1,0-2 20,-3-3 1,5-3-1,-8-1 1,-2-1 36,-3 1 1,-1-1 0,0-1 0,0-3-40,0-1 0,-1-6 0,-5 6 0,-6-1-4,-3-1 0,-3 6 1,1-6-1,-1 3-72,1 5 1,-3-5-1,-1 11 1,-2-3-130,1 3 1,3 3-1,1 8 1,1 0-219,0 0 0,-1 0 0,1 0-201,-1 0 587,1 0 0,7 8 0,2 1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49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 7569,'0'-18'-491,"0"7"0,2 1 556,4 2 1,-4 1 8,4 1-22,-4 4 1,0 2 0,2 11-12,1 5 0,3 1 0,-4 1 0,2-1-43,-2 1 1,4-1 0,-3 1 0,1-1-17,2 1 0,-6 5 1,4 0-1,-4-1 19,-2-3 1,0-2-1,0 1 1,0-1-45,0 1 0,0-1 0,0 1 0,0-1 23,0 1 1,0-7 0,0 1-16,0 2 119,0-7-9,-8 1 0,0-10 0,-3-4-59,5-5 1,4 1 0,2-2 0,0-1-15,0-3 1,8-1 0,3-1-1,5 1-6,1-1 1,1 7 0,-1-1 0,2-1 22,5-3 1,-5 4 0,6 3 0,-1 1 1,-1 4 0,0 2 0,-5 2 1,-1 0 27,1 0 1,-1 2 0,1 2 0,-3 4-49,-3 1 1,3 3 0,-5 5-17,0 1 0,-1-1 1,-5 1-154,2-1 0,0 1 0,-6-1-2,0 1 0,-6-1-112,0 1 0,0-1 282,6 1 0,8-9 0,2-1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1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7246,'0'-10'-741,"0"4"863,0 12 1,2 4-80,3 7 0,-3 1-32,4-1 0,-4 1-66,-2-1 1,2 0-21,4 1 73,-4-8 0,8-3-5,-5-7 1,-3-2-1,6-1 106,0-3 0,-4-8-53,7 3 1,1-5-1,5-1-33,1-1 1,-1 1 0,1 1-35,-1 4 1,-5 3-1,0 5 18,1-2 0,3 0 0,1 6 5,1 0 1,-1 0 0,1 0-1,-1 0 8,1 0 0,-1 2 0,0 2 1,1 2 1,-1 7 0,-1-1-21,-4 4 0,1-5 0,-7 1 10,-2 2 0,4-5 0,-3 3-14,-1 1 0,-4-5 0,-4 0 1,-3-2 11,-3 0 0,-2-1 1,-5-5-1,1 2 4,5 4 0,-5-4 0,4 4 0,-3-4-66,-2-2 1,-1 0-1,1 0-114,-1 0 1,1 0-1,-1-2-30,1-4 207,-1 4 0,1-13 0,-1 5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1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7569,'6'-12'-676,"0"0"1,2 8 383,-2-1 292,-5 3 0,7 2 0,-8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6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192 594 6460,'-11'-15'-30,"1"1"188,2 3 1,1 7 0,1-2-83,-6 4 1,2 2 0,-1 0-41,-3 0 1,4 0 0,-1 0 0,-3 2-3,-1 4 0,3-2 1,0 7-32,-1 3 0,5-5 0,2 3 0,4 2-19,2 1 0,0-3 0,0-1-32,0 3 0,8 0 0,4-1-3,3-1 1,-3-8-1,0 2 1,1-4-22,3-2 0,-5 0 0,1 0 58,2 0 0,-1-8 0,1-4 17,-3-3 0,-7 3 1,4 0 103,0-1 0,-4-3 272,7-1-205,-7 7-176,4 2 0,-6 14 1,2 2-1,2 2-59,-3 3 0,-1-3 1,0 0-1,2-1-47,2 1 1,0-4 0,-4 3 0,2 1-288,1 0 1,3-4 394,-2 5 0,-4-7 0,14 4 0,-7-8 0</inkml:trace>
  <inkml:trace contextRef="#ctx0" brushRef="#br0" timeOffset="596">454 193 7569,'0'-12'-469,"0"0"1,2 10 509,4 2 0,-4 2 0,4 10 0,-4 2-15,-2 1 1,0 4-1,0 3 1,0 1-35,0-2 1,0 1-1,0-1 1,0 2 26,0-1 1,0 3-1,0-2 1,0-1-68,0-3 0,0-2 0,0 1-44,0-1 1,0 1-50,0-1 130,0-7 0,2-2 9,4-8 0,3-8 0,9-2 0,-3-1 4,-3-1 1,3 2 0,-3-3-1,4 3 8,1 2 0,-1 1 0,-3 3 0,-1-2 16,1 2 1,3 2 0,1 2-16,1 0 0,-1 2 0,1 4-3,-1 5 0,-7-1 0,-2 2 0,-2 1-5,-1 3 0,1 1 1,-6 1-1,0-1 16,0 1 1,0-7 0,0 1 0,-2 2-11,-4 1 1,3 1 0,-9-3 5,-2-1 0,-1-2 0,-3 1 29,1-5 0,-1-4 0,1-2-26,-1 0 1,1 0 0,0 0-20,-1 0 1,6-6 0,3-2-1,-1 1-111,0-1 1,6 0 0,-1 2-199,3-5 1,2 1 309,0-2 0,2 8 0,2-3 0,3 1 0,3 0 0,-6 0 0,11-2 0,-5-1 0</inkml:trace>
  <inkml:trace contextRef="#ctx0" brushRef="#br0" timeOffset="911">961 559 6386,'0'-7'267,"-2"5"-183,-4 6 0,4 3 1,-4-1-12,4 6 1,2 3 0,0 3-36,0-1 1,0-5-1,0-1-60,0 3 1,2 2-147,4 1 0,2-5 1,5-3-63,-1-1 0,0-2 0,5-6 230,1 0 0,-7 0 0,-1-2 0,-2-4 0,-4-5 0,5-5 0,1-1 0,8-1 0</inkml:trace>
  <inkml:trace contextRef="#ctx0" brushRef="#br0" timeOffset="1114">1066 385 7341,'-10'-8'-1184,"0"6"1260,4-4 1,3 4-483,-9 2 327,8 0 0,-2 0 79,12 0 0,4 0 0,7 0 0</inkml:trace>
  <inkml:trace contextRef="#ctx0" brushRef="#br0" timeOffset="1635">1293 105 7116,'9'-7'-395,"-1"5"0,-10-6 442,-4 8 0,2 6 0,-5 1 0,1 3-13,4 4 1,-4 1-1,3 3 1,1-1 3,2 1 1,2 5-1,-2 0 1,-2 0-4,-2 3 0,0-5 1,6 6-1,0 0 5,0 1 1,0-7 0,0 2 0,0-3-69,0-3 1,2 6 0,2 1-10,2-3 0,6-2 0,-5-1 22,3-1 0,2-1 0,3-3 1,-1-3-1,-3-2 1,-5-2 0,6-6 9,1 0 1,3 0 0,1 0 0,1 0 2,-1 0 0,1-2 0,-1-2 4,1-2 1,-1-8 0,1 3-6,-1-5 0,-7 5 1,-4-1 32,-4-2 0,0 5 0,1-3 20,3-2 206,0 7-145,-6-1-50,0 8 0,0 8 0,0 3-35,0 5 0,0 1 0,0 1-8,0-1 0,0 1-106,0-1 0,2-1 0,4-5-242,5-5 1,-1 2 38,2-2 0,-1-2 291,7-10 0,-3-4 0,-3-7 0,4-9 0,-7-1 0</inkml:trace>
  <inkml:trace contextRef="#ctx0" brushRef="#br0" timeOffset="1831">1729 350 7474,'-17'0'-390,"-1"-6"319,1 0-388,7 0-38,2 6 497,8 0 0,2 0 0,4 0 0,4-7 0,7-3 0</inkml:trace>
  <inkml:trace contextRef="#ctx0" brushRef="#br0" timeOffset="2099">1921 18 7569,'0'-10'-269,"0"2"0,0 10 1,0 4 367,0 6 1,0 3 0,0 3-1,0 1-34,0 5 1,0-3 0,-2 8-1,-1 2-36,-3 2 1,0 2 0,6-2-1,0-2-74,0-2 0,0-2 0,-2 4 0,-2-3-24,-2-3 0,0 4 0,6-4 0,0 0-45,0 1 0,0-3 0,0-6 1,0 1-94,0-1 0,0 1 1,0-1 206,0 1 0,8-9 0,10-1 0,9-8 0</inkml:trace>
  <inkml:trace contextRef="#ctx0" brushRef="#br0" timeOffset="2617">2079 612 6944,'9'8'158,"1"-1"1,-6 7-168,2-3 0,7 1 0,-1 4-59,3-5 1,-3 3 0,0-8-25,1-2 1,3 3 0,1-1 69,1-2 0,-1-2 0,1-2 20,-1 0 0,1-6 0,-1 0 1,-1 1 79,-5-3 0,3 4 158,-8-8-171,7 8-34,-11-3 1,4 9-1,-10 3 1,-2 7-61,2 4 0,2 1 0,1 0 0,-3 1 20,-2-1 1,-2 1-1,4-1 1,-2 3 3,2 3 1,-3-2-1,-1 7 1,0-1 12,0 0 1,3-6 0,3 4 0,-2-1 3,-2-1 1,-6 0 0,5-5 0,-1-1-7,0 1 1,-6 5 0,5 0-8,-1-1 0,-4-3 0,7-3-8,-3-5 1,-2 3-1,-3-6 22,3 1 0,-3-5 0,3 2 0,-4-4-20,-1-2 1,0 0-1,-1 0 1,1 0-28,-1 0 1,-5-6 0,0-2 0,1 1-143,3-1 1,3-6 0,3 3 61,1-5 1,6-1 0,-3-1 0,1-1 0,4-3 113,2-1 0,-6-16 0,-1 2 0</inkml:trace>
  <inkml:trace contextRef="#ctx0" brushRef="#br0" timeOffset="2962">1921 402 7264,'10'8'-264,"6"-6"0,-7 8 0,9-7 402,-1 3 1,1 0 0,-1-6-63,1 0 1,-1 6-1,1 0-2,-1-2 0,0-2 1,1 0-268,-1 3 0,1-3-635,-1 4 828,-7-4 0,-2-2 0,-16-8 0,-2-1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3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0 487 7466,'0'-10'-1,"0"3"0,2 9 0,2 3 0,2 7 12,-2 4 0,5 1 0,1 0 0,0 3-23,-4 3 0,1-2 0,1 7 1,0-1-50,0 0 1,3 0 0,-3 2-1,0-4-12,0 1 1,-3-7-1,-5 4 1,0-3-63,0-3 0,0 1 0,0-1-26,0 1 0,-2-7 0,-3-1-84,-7-2 245,-4-2 0,-9-14 0,-2-2 0</inkml:trace>
  <inkml:trace contextRef="#ctx0" brushRef="#br0" timeOffset="326">70 592 7464,'12'-18'-134,"-1"1"0,-5 5 0,6 1 0,1-3 104,3-1 0,-4 5 0,-1 4 1,3 4 5,1 2 1,-3 0 0,0 0-1,1 0 42,3 0 0,1 0 0,1 0 1,-1 0 30,1 0 1,-1 0-1,0 0-19,1 0 0,-6 6 0,-3 2-38,-1 1 0,-2 3 0,-6 5-24,0 1 1,0-6 0,-2-1 2,-4 3 0,-4-1 0,-9 1 0,-2-4 4,-3-3 1,1 5-1,4-4 1,-3 0-10,-1-1 0,-2 1 0,3-4 0,-1 2-26,2-2 0,7-2 0,3-2-370,-3 0 430,6 0 0,-7 0 0,5 0 0</inkml:trace>
  <inkml:trace contextRef="#ctx0" brushRef="#br0" timeOffset="685">611 452 7430,'18'0'-1092,"-1"-6"1062,1 0 0,-7 1 0,1 5 71,2 0 1,1 0 0,3 0-10,-1 0 0,-5 2 0,-1 1 0,1 5-24,-2 2 1,3 2 0,-5 3 0,0-1-31,0-3 1,-1 1-19,-1 5 1,-4 1 15,4-1 113,-12-7 0,-4-2-56,-7-8 0,1-8 0,5-4-10,5-3 1,4 3-1,2 1-49,0-3 1,0-1-1,2-1 1,4 2-105,5 3 1,5 7-1,1-4 1,1 2-136,-1 0 265,9 1 0,1-3 0,8-2 0</inkml:trace>
  <inkml:trace contextRef="#ctx0" brushRef="#br0" timeOffset="1010">1327 435 7437,'-17'0'-72,"0"0"0,-1 0 1,1 2-1,-1 1 1,1 3 118,-1-2 1,7 6 0,-1 0 0,0 1-85,3 1 1,1 0 0,8 5 18,0 0 1,2 1-1,4-3-3,5-3 0,5 2 0,3-9 0,2-1 7,3-2 1,1-2 0,-4 0 0,3 0-78,-3 0 0,0-2 1,1-2-1,1-3 77,-2-3 1,-7 4 0,-4-5 76,-3-3 1,-1-2 0,-6-1-54,0 0 1,-2 5 0,-4 2-1,-5 2 24,-5 5 0,-1-5 1,-1 2-1,1 2-122,-1 2 1,1 2 0,-1 0 0,1 0-127,0 0 1,5 0 213,0 0 0,1 0 0,-7 0 0</inkml:trace>
  <inkml:trace contextRef="#ctx0" brushRef="#br0" timeOffset="1606">1607 33 7243,'10'-8'-407,"-1"6"1,-5-5 451,2-1 0,2 6-27,-2-4 1,-4 6 0,5 6-15,1 5 0,-6 5 0,4 1 0,-4 1 25,-2-1 0,2 1 0,2 1 0,1 3-2,-1 1 1,-2 2 0,-2-4 0,0 3-6,0-3 0,0 4 0,2 1 1,2-1-38,2 0 1,0-2 0,-6-5 0,0-1-65,0 1 1,0-1-1,-2-1 3,-4-5 0,4-1 66,-4-4 16,-4-4 1,9 4 0,-5-12-10,4-6 0,4-3 0,4-3 12,5 1 1,5 1 0,1 3 0,1 3 9,-1 2 1,1-4 0,-1 7 0,0-1 27,1-2 1,-1 6-1,3-4-30,3 4 1,-2 2 0,5 2 0,-5 2-20,-5 2 0,-3 6 1,3-5-1,-3 3 9,-1 4 0,-6-1 0,3 1 0,-1-3-14,-4 3 1,-2 2 0,-2 1 9,0 1 0,-2-7 1,-4-1-1,-4 0 22,1-1 0,-9-5 0,3 2 0,-7-2 11,1 2 0,0-4 0,-1 3 0,-1-3-31,2-2 1,-4 0 0,-1 0 0,1 0-51,0 0 0,7-2 1,7-1-165,-3-3 0,6-2-94,3 2 1,5 4 302,5-4 0,5-3 0,8-1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2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7501,'10'0'-544,"-3"2"603,-7 4 0,0 3 0,0 9-39,0-1 0,0 3 0,2 1 0,2 2-20,2-1 1,2-3-1,-4-2 1,1 1-52,-1-1 0,4 1 1,-2-1-1,-2 1-93,-2-1 0,4 1 0,-1-1 25,-1 1 1,0-7 118,2 1 0,-4-1 0,6 7 0</inkml:trace>
  <inkml:trace contextRef="#ctx0" brushRef="#br0" timeOffset="479">298 106 7569,'-8'-10'-283,"6"2"0,-6 10 1,10 4 338,4 5 0,-2-1 1,6 2-1,-1 1-28,1 3 1,-4 1-1,4 1 1,-1-1 27,1 1 0,-6-1 1,4 1-131,-1-1 0,-5 1 1,4-1 45,-4 1 0,-2-7-86,0 1 126,0-8 31,0 3 1,0-14-59,0-5 1,2-3 0,2-3 0,4 3-17,1 3 1,3-4-1,5 7 1,1-3 8,-1 0 1,7 3-1,-1-3 1,-2 6 21,-1 4 0,3 2 0,0 0 0,-1 0 12,-3 0 0,-2 0 0,1 2 0,-1 2-4,1 2 0,-1 8 0,1-3-7,-1 5 0,-1 1 1,-5 1-59,-5-1 0,-4 1 0,-2-1-188,0 0 0,-2 1 245,-4-1 0,5-7 0,-7 6 0,8-7 0</inkml:trace>
  <inkml:trace contextRef="#ctx0" brushRef="#br0" timeOffset="876">961 367 7569,'12'-1'-213,"0"-5"1,-7 4-1,7-4 232,2 4 0,1-4 1,3 0-76,-1 3 1,1-5 0,-1 2-94,1 2 1,-3-6 138,-3-1 0,-5-5 17,-7-1 1,-1 7 0,-3 2 60,-2 0 0,-8 7 0,3-5-12,-5 4 1,4 2 0,3 2 0,-1 2-17,0 1 1,6 9 0,-3-4 0,1 1-8,0 1 1,0 0 0,6 5-6,0 1 1,0-1 0,2 0 3,4 1 1,-2-6 0,8-1-34,1 3 0,-3-6 1,1-1-85,3 1 1,2-6 0,1 4-148,0-4 0,1-2 53,-1 0 1,-5-6 0,-2-2 178,-2-1 0,-3-3 0,-12-6 0,-3 1 0</inkml:trace>
  <inkml:trace contextRef="#ctx0" brushRef="#br0" timeOffset="1142">560 123 7121,'17'0'-183,"1"0"1,-1-6-1,1 0 226,-1 2 0,0 3 1,1 1-1,-1 0-5,1 0 0,5 0 1,0 0-1,1-2-19,1-4 0,-4 4 1,8-4-1,1 4-34,-3 2 1,0 0 0,-6 0 0,2 0-579,-1 0 593,-3 0 0,-1-8 0,-1-1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7:50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228 325 7472,'0'-18'-249,"0"1"0,-2 1 346,-4 5 1,2 3 0,-7 8-72,-3 0 0,4 0 1,-1 0-1,-3 0-12,-1 0 1,-3 0-1,1 2-3,-1 4 1,1 3 0,-1 9 21,1-1 1,5 1 0,3-1-40,1 1 0,2-1 0,6 1-49,0-1 1,0-5 0,2-3 0,4-1 24,5-4 1,5-2 0,1-2 0,1 0-7,-1 0 1,1 0-1,-1 0 1,1-2 16,-1-4 0,1 2 1,-3-7 53,-3-3 1,1 4 0,-5 1 127,2 1 0,-6 0-109,1 2 69,5 5-127,-8-7 1,8 8-137,-4 0 1,-2 6 0,5 1-214,-1 3 1,6 0-256,-3 1 608,-3 5 0,15-14 0,-3 6 0</inkml:trace>
  <inkml:trace contextRef="#ctx0" brushRef="#br0" timeOffset="293">560 28 7478,'-8'-10'-695,"6"-5"753,-13 13 0,13 2 0,-4 11 17,4 5 1,8 7 0,0 0 0,-3-1-78,-1-3 1,4 1 0,0 1-1,-2 2-32,-2-1 0,4-3 1,-1 0 4,-1 5 0,-2-5 1,0 4-1,2-3-417,2-3 0,0 1 124,-6-1 322,0 1 0,-8-9 0,-2-1 0</inkml:trace>
  <inkml:trace contextRef="#ctx0" brushRef="#br0" timeOffset="569">438 237 7206,'9'0'-468,"7"0"689,-5 0 0,-1 0 0,2 0-142,1 0 0,3 0 0,1 0 0,1 0-125,-1 0 1,1 0 0,-1 0 37,1 0 0,-7 0 1,-1 2 7,-2 4 0,5-4 0,-3 6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5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7569,'7'-10'-234,"-5"2"1,14 2 191,-4 1 0,-3-1 0,3 6 79,1 0 1,3 0 0,1 0-1,1 0 1,-1 0 0,1 0 0,-1 0 0,1 0-41,-1 0 0,6 6 1,1-1-1,-3 1 21,-1 2 1,3 0 0,0 5 0,-3-1-59,-7 2 0,3 1 1,-7 3-47,1-1 0,-2 0 1,-8 1-1,0-1-11,0 1 1,0-1 82,0 1 1,-2-3 0,-2-1 0,-4-4 26,-2-3 1,-1-1 111,-7-6-134,9 0 1,-7 0-1,6-2 22,1-4 1,1 3 0,8-9-1,0-2 193,0-1 1,0-5-189,0-3 0,2-2 0,2-4 0,4 5-51,1 5 1,3 2-1,5-1 1,1 1-53,-1-1 1,1 1 0,-1 1 0,1 5-68,-1 5 0,1 4 0,-1 2 152,1 0 0,-1-8 0,0-2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4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6388,'7'-9'46,"-5"1"0,12 10 20,-8 4 1,5 3 0,-5 9-28,-2-1 0,-2 1 0,-2-1 0,2 1-2,4-1 1,-4 3 0,3 1 0,-3 2-127,-2-1 1,0-3-1,0 0 29,0 5 0,0-5 1,0 4 14,0-3 1,0-9-5,0 1 53,0-8 0,0 2 0,0-12 3,0-6 0,0-3 1,-2-3-1,-1 1-5,-3-1 1,0-1 0,6-2 0,0-5-1,0-1 0,-6 4 0,0-4 0,2 2-2,2 3 1,2-3-1,0 0 1,0 0-3,0-1 1,0 3 0,0 6 0,0-1 11,0 1 0,8 5 0,2 0 0,2 1 2,-1 1 0,1 2 0,5 6 0,3-2-10,3-1 0,-4-1 0,5 6 1,-5 0-1,-1 0 0,-1 0 0,1 2-9,-1 4 1,-5-4-1,-3 5 1,-1 1-11,-4 4 1,4 3 0,-2 3 16,-3-1 1,-1 1 0,-2-1 15,0 1 0,-7-7 1,-5-1-13,-4-2 0,-3 3 0,-2-5 0,-3-2-2,3-2 0,2 0 0,1 2 1,1 2-79,-1-3 0,1-1-442,-1-2 518,9 0 0,-7 0 0,6 0 0</inkml:trace>
  <inkml:trace contextRef="#ctx0" brushRef="#br0" timeOffset="516">420 490 6171,'-10'-2'133,"4"-4"0,4-4-141,2-7 0,8 5 0,4 3 23,3 1 0,3 2 1,-1 4 6,1-4 0,-1 4 1,0-4-27,1 5 1,-3 2-76,-3 5 1,2 4 52,-8 7 1,-1 1-1,-5-1 22,0 1 1,-5-7-1,-3 1-2,-2 2 1,-2 1 0,-5 1-1,-1-3 9,1-1 0,5-2 0,1 3 1,-3-3 10,-1-2 0,3 3-13,0-5 1,8 2 13,-1-2-5,3-4 1,4 5-1,3-7 1,7 0 9,4 0 0,1-5 1,1-1-1,-1 2-4,0 2 0,1 2 0,-1 0 0,1 0-53,-1 0 1,1 0 0,-1 0 20,1 0 1,-1 0 8,1 0 7,-1-8 0,1 6 0,-1-5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5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7569,'7'9'-551,"-3"-1"1,8-8 766,1 0 27,-5 8-127,8-6 0,-7 6-67,9-8 12,-1 0-1,-7 0-142,6 0 11,-7 0 115,9 0 1,-9 0-200,7 0 188,-6 0 0,-1 0-82,7 0 70,-14-8 7,6 6-1,-1-6-227,-5 0 210,6 6-39,-8-13 30,0 13-11,0-14 1,0 13 7,0-9 1,-2 8 0,-2-4 0,-4 2 22,-1 1 1,3-1 0,-6 6-11,-1 0 0,-3 0 0,-1 0 184,-1 0-182,9 0 14,-7 8-12,6-6 9,1 13-7,-7-13 8,6 14 93,1-7-88,-7 1 6,14 5 160,-13-5-165,13 8-9,-6-1 1,8-5 7,0-1 0,0 1 1,2 5 8,4 1 0,3-3 0,9-1 0,-1-4-99,1-3 1,-1 1 0,3-4-344,3 2 385,-4 0-463,7-6 205,-9 0 120,1 0-313,7 0 246,-6 0 223,6 0 0,-7-8 0,-1-2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6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36 7569,'0'-12'-351,"0"0"0,-8 9 449,-3-3 0,-5 4 0,-1 2 29,-1 0-59,1 0 13,-1 0-15,1 0 12,-1 0 0,-1 0 0,-2 0 0,-3 2 141,3 4-172,2-5 46,1 15-43,1-6 42,-1-1-139,1 7 117,-1-6 11,9-1-138,1 7-16,8-6 119,0-1 0,0 7-95,0-5 1,2 3 0,4 0-96,5-3 112,5-7 1,7 10 0,0-9 0,1-1 32,1-2-40,-6-2 41,14 0-336,-13 0 153,5 0-35,-8 0-49,1 0 211,-1-7-14,1 5-21,-1-14-113,-7 6 116,5 1-7,-13-7 183,6 6-166,0 1-10,-6-7 138,6 7 0,-8-3 0,0 0 288,0-1 165,0 5-470,0 0 1,0 10-1,0 4-28,0 6 0,0-3 1,0 3-4,0 1 0,2 3-385,3 1 0,5-1 381,8-4 0,-1-5 0,0-7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11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70 7569,'0'-17'-1276,"0"5"1684,0 0-322,0 9 0,0-5 64,0 8 1,-2 0-34,-4 0 1,4 8 0,-4 3-73,4 5 0,-4 1 1,1 1-1,1-1-67,2 1 0,2-1 0,0 0 0,0 1-12,0-1 1,0 1-1,0-1 2,0 1 1,0-1 16,0 1 11,0-1 1,0-5-1,2-2-118,4-3 121,3-1-37,1 2 1,5-6-166,-3 4 190,4-4 1,1-2-12,1 0-14,-1 0-14,-7-8 0,5 4-4,-3-8 8,3 1 49,3-7 1,-1 7 2,1-1-39,-1 0 0,1-5 0,-3-1-27,-3 1 36,3-1 8,-5-7 1,2 6-18,-1-4 17,-7 3 26,12 3 0,-14-1-50,4 1 158,-4-1 4,-2 9-60,0-7 0,-2 14-11,-4-4 1,-4 4-1,-5 4 22,3 4 0,-2-2 0,9 8 38,1 1-63,2-5-30,-6 7 0,6-11-12,-4 8 0,6-2 1,4 3-1,4-3-9,2-2 1,1 3 0,7-3 0,-1 0-5,1 0 0,-1-1 1,0-3 0,1 2 20,-1 0-80,1 2 72,-1-6-7,1 13 0,-1-13-7,1 4 9,-1 4-1,-7-8-47,-2 13 46,-1-13 0,-5 6-1,6 0-7,-8-6 6,0 13-1,0-13 1,0 14 0,0-13 1,-2 7-11,-4-2 7,4-2 1,-5 1 1,-1-5 123,6 6-120,-14 0 3,14-6 9,-13 6-6,5-8-2,1 7 9,-7-5-28,6 6 23,-7-8-2,7 0 3,-5 0-2,5 0 3,-8 0-2,1 0-162,0 0 99,-1 0 1,6 0 0,1-2-120,-3-4 5,6 4 127,-7-5-213,13-1 1,-12 4 257,9-8 0,-9 1 0,4-7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12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36 7569,'0'-10'-671,"0"2"532,0 0 207,0 7-89,0-7 45,0 8 1,0 0 0,-8 2-25,-4 4 0,-3-5 0,-3 7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8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297 155 7433,'0'-17'-97,"0"-1"0,0 7 1,0-1 622,0-2-628,0 7 143,0-1 1,0 10 0,0 4 0,2 5 20,4 5 0,-4 1 0,4 1 1,-2-1-41,2 1 0,-3 5 1,7 0-1,0 1-100,0 1 0,-5-6 0,5 4 0,-2-3-87,-4-3 0,0 1 1,0-1-1,1 1-241,-1-1 1,-2 1 405,-2-1 0,0-7 0,-8-2 0,-1-8 0</inkml:trace>
  <inkml:trace contextRef="#ctx0" brushRef="#br0" timeOffset="551">0 347 7481,'18'-2'-143,"-1"-3"0,7 3 0,-1-4 0,-2 4 157,-1 2 0,3 0 0,2 0 1,2 0-14,4 0 1,-3 0 0,1-2-1,2-2-33,2-2 1,2 0-1,0 4 1,0-1 24,-1-3 1,1 0-1,0 4 1,0-2-12,0-2 0,0-5 0,0 5 0,0 2 14,0 2 0,-6-4 0,-2 0 0,-2 3 35,-3 1 1,-3 2 7,-1 0 235,-9 0-43,-1 0-167,-8 0 0,-6 2 0,-1 1 54,-3 3 1,-2 2-69,-5-2 0,-1-2 0,1 5 0,1 1-20,5 0 1,-5-4-1,4 3 1,-1 1 1,1 0 1,-3 1-49,3 7 0,4-7 61,2 1-6,5 0-22,1 5 18,0-7-19,0 5 9,0-13-50,7 14 52,3-14-14,7 13-25,-7-13 29,6 14 2,-7-14-3,9 6-254,-1-8 147,9 7 0,-7-5-189,4 4 0,-3-4 102,-3-2 0,1 0-111,-1 0 22,0 0 143,1-8 50,-8 6 74,5-13 0,-5 5 0,7-7 0</inkml:trace>
  <inkml:trace contextRef="#ctx0" brushRef="#br0" timeOffset="757">839 33 7465,'-8'-10'-240,"6"1"0,-6 5-112,1-2 1,5 2 351,-4 10 0,-4-4 0,0 6 0</inkml:trace>
  <inkml:trace contextRef="#ctx0" brushRef="#br0" timeOffset="1390">1223 260 7217,'0'10'-64,"0"-1"0,0-3 155,0 6 0,0-2 1,0 1-101,0 3 0,6-4 0,0 1 53,-2 3 1,-3-5-202,-1 3 1,0-6-30,0 6 125,0-9 58,0 5 1,2-16-6,4-3 0,4-5 0,7-1-4,1-1 1,1 1 0,3-1 0,1 3 19,-2 3 1,-1-1-1,-3 5 1,1 0 65,-1 0 0,0 3 0,1 5-1,-1 0 0,7 0 0,-1 2-54,-2 3 0,-3-1 1,-5 6-1,-3 0-24,-2-1 1,-2 3 0,-6 5-14,0 1 0,0-6 0,0-1-54,0 3 1,-6-5 0,-2 1-10,-2-2 0,-1 4 31,-7-7 1,7 1-20,-1-6 1,2-2 50,-1-4 1,3-3-1,10-9 60,4 1 1,3-1 0,9 3 0,-1 1-46,1 3 0,-1-1 0,3-6 0,1 3 28,2 3 1,1-1 0,-7 7 0,0 0 19,1-2 1,1 6-1,3-3 1,1 5 24,-2 5 0,-7-3 0,-2 6 1,1 0 8,3 4-22,1-5-27,-7 9-205,5-7 127,-13 1 0,6 6 1,-6-5 16,4 5 0,-4 1-544,4 1 417,-5-8-199,-8-3 357,5 1 0,-6-6 0,8 6 0</inkml:trace>
  <inkml:trace contextRef="#ctx0" brushRef="#br0" timeOffset="1882">2149 330 7302,'17'0'-89,"1"0"0,-1 0 0,0 0 1,1-2 59,-1-4 1,-5 4-1,0-6 1,1 3 23,3-1 1,-1-2-1,-1 4 84,-2-2 0,-3-7-11,3 1 1,1 2-63,-7-1 0,-2 1 30,-10-2 1,2-1 2,-7 7 1,-1 0 0,-5 6 6,-1 0 0,7 0 1,-1 0-1,-2 0-25,-1 0 8,-3 0-40,1 0 0,-1 0 57,1 0-18,0 8 12,-1-6 1,1 13 1,-1-3 0,3-2 0,1 1 1,4 3 6,3 1 1,-5 3 0,6-1 36,2 1-184,2-1 153,2 1-46,0-1 0,2 1 1,4-1-26,6 1 1,-3-7-1,3-1 27,2-2 1,1 3 0,3-5 0,-1-2-10,1-2 4,-1-2 0,0 0 58,1 0-46,-1 0-54,1 0 44,-1 0 1,1 0 8,-1 0-73,1 0 1,-7 0-185,1 0 1,-6-6-215,5 0 454,-7 1 0,12-3 0,-6-2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7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71 7520,'-18'0'-20,"1"0"58,7 8-1,-5-7 73,5 7 1,-5 0 0,1 2-1,2 1 292,-1 1-710,5 0 181,-8 5 104,15 1 1,-7-1-1,8 0-17,0 1-52,0-8 1,2 5 85,4-3-73,-5-4 1,15-1 0,-4-5 0,3 2 29,3 2 15,-1 0 35,1-6-320,-1 0 136,0 0-29,1-8 174,-1 6 104,-7-13-113,6 13-24,-7-14 255,1 6-107,6-7-1,-14-1-40,5 9 1,-7-7 68,0 5 0,0-5 0,-2-1 1,-3-1-35,-7 1 0,-4 7 0,-1 2 1,-1 2-48,1 1 0,-1-1 0,1 6 0,0 0-260,-1 0 124,1 8 1,5-5-441,0 9 271,1 0 117,1-3 164,2 7 0,8-6 0,0 7 0</inkml:trace>
  <inkml:trace contextRef="#ctx0" brushRef="#br0" timeOffset="447">368 123 7569,'17'0'-1149,"-7"0"958,5 0 829,-13 0-444,14 0 0,-9 2-68,5 4 14,-4-4-184,-8 13 55,0-13 1,2 8 0,2-4 54,1 5 1,1 5 81,-6 1-74,0-7 0,0 6-246,0-7 82,0 1-12,0-2 142,0-8-130,0 8-26,0-6 53,0 5 66,0-7 0,-6-2 1,1-3-8,1-7 29,2 4-27,2-7 0,0 5-37,0-8 41,0 1 1,8 0-121,1-1 116,9 1-3,-1-1-103,-7 1 97,5-1 2,-5 1-14,8-1 16,-1 1 1,1 5 0,-1 2-1,0 3 1,1 3-1,-1 2 1,1 2-1,-1 0 1,1 0 39,-1 0 1,8 2 66,5 4 1,-5 1-1,-2 7-26,-3-2-45,-11-1 84,7 7-77,-14-1-27,13-7 0,-11 5 0,6-3 0,-2 4 23,-5 1-8,-1 1 1,-2-7 0,0 1 36,0 1-652,0 3 291,0-6 300,0 5 0,-7-5 0,-3 7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6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228 210 7448,'-17'0'-328,"5"-6"1,0 1 382,-1 1 1,-3 2-1,-1 2 66,-1 0 0,1 2 1,-1 2-1,3 3-18,3 3 1,-1-4-1,5 6 1,-2-1 196,-4-1-206,7 5-63,-1-5 1,8 8-65,0-1 0,0 1 0,0-1-65,0 0 43,0 1 81,0-8-277,8 5 120,1-13 0,9 14-244,-1-14 186,1 5-52,7-7 209,-6 8-246,7-6-1,-1 6 137,-6-8 142,14 0 0,-13 0 0,13-8 0,-6-2 0</inkml:trace>
  <inkml:trace contextRef="#ctx0" brushRef="#br0" timeOffset="285">560 1 7314,'-10'2'-45,"4"3"0,4-1 1,2 8 175,0 2 0,0 1 1,0 5-1,0 1-106,0 2-165,0 8 250,8-11-43,-6 13 43,6-14-44,-8 14 0,0-14-561,0 5 252,8 3 109,-6-8 0,5 6-239,-7-15 176,0 6 39,0-7-150,0 1 308,0-2 0,0-8 0,0 8 0,0 1 0</inkml:trace>
  <inkml:trace contextRef="#ctx0" brushRef="#br0" timeOffset="683">455 263 7569,'-10'0'-520,"4"0"526,12 0 1,4 0 0,7 0-1,1 0-51,-1 0 1,7 0 0,1 0 0,0 0 2,0 0 1,4 0 0,-3 0 0,-1 0 11,0 0 0,0 0 0,-3 0 0,1 0 7,-2 0 1,5 0-1,-3-2 1,-2-2 54,-1-2 0,-3 0 1,1 4-1,-1-2 108,0-1 1,-5-1 77,0 6-99,-8 0 0,1 2 10,-10 4 1,-5 3 6,-8 9-177,1-1 87,7-7-4,3 5-5,-1-5-96,6 0 120,-6 5-96,8-5 1,0 7-75,0 1-12,0-1 1,8 1 72,3-1-355,-3-7 188,8-2-55,-7-8-148,9 0 182,-1 0 236,1 0 0,-1 0 0,1 0 0</inkml:trace>
  <inkml:trace contextRef="#ctx0" brushRef="#br0" timeOffset="920">1014 123 7534,'-16'-18'40,"5"1"1,-5 0 139,5-1-23,-5 8-993,6 3 429,3 7 1,8 5 406,5 1 0,4 8 0,7-4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02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210 206 7237,'-10'-10'199,"2"3"1,10 7-134,4 0 1,-4 2 0,4 3-1,-4 7-7,-2 4 0,0 1 1,2 0-1,2 1-86,1-1 0,1 1 1,-6-1-1,0 1-118,0-1 0,6 1 0,0-1 0,-2 1-136,-2-1 0,-2 1 0,0-1-419,0 1 700,0-9 0,0 7 0,0-7 0</inkml:trace>
  <inkml:trace contextRef="#ctx0" brushRef="#br0" timeOffset="691">0 346 6478,'18'-10'99,"-1"4"1,1 4 11,-1 2 0,3 0 0,1 0 0,2 0-88,-1 0 0,3 2 0,0 2 0,2 2-88,4-2 0,-4-2 1,2-2-1,1 0-29,-3 0 1,4 0 0,-6 0 0,0 0 51,0 0 1,-1 0-1,-7 0 1,1-2-4,-1-4 0,-1 2 0,-3-6 0,-3 1 64,-2-1 1,-2 4 0,-6-5 161,0-3 1,0-2 247,0-1-263,-8 0 1,4 1 102,-8 4-218,8 5 1,-3 14 0,7 5-18,0 4 0,0-5 0,2 1 1,1 1-28,3 3 0,0 1 0,-4 1-19,4-1 1,-4 1 0,4-1 3,-4 1 1,-2-1-1,0 1-58,0-1 0,0 1 4,0-1 0,-2-1 37,-4-5 1,4-1-1,-6-6-8,0 2 0,4-1 49,-7-5 0,7-1-13,-2-5 1,4 2-1,2-8 1,2-1 0,2-3-1,4-1 1,1 1 0,5 2-1,2 3 1,1-1 0,0 1-48,1-1 0,-1 8 1,1-2-1,-1 2 36,1-1 0,-1 3 0,1-4 0,-1 4 6,1 2 0,-1 0 0,1 2 0,-1 2 11,0 1 1,-5 3 0,0-4 0,-1 4-37,-1 2 1,4-5 0,-8 7 0,-1 0-127,3-3 1,-6 7-204,4-4 0,-4 3 356,-2 3 0,8-1 0,1 0 0</inkml:trace>
  <inkml:trace contextRef="#ctx0" brushRef="#br0" timeOffset="1512">1345 416 7039,'0'-18'697,"-8"9"-619,-3 3 1,-5 4 0,-1 2 0,-1 0-11,1 0 0,-1 0 0,1 2 0,-1 2-18,1 1 1,-1 7 0,3-4 0,1 1-46,3 5 0,5 2-76,-6 1 40,8-7 1,-3 5-14,7-3 1,7 2-141,5-3 0,3 3 1,3-8 49,-1-3 1,1-1 0,-1-4 0,1-1 56,-1-3 1,-1-2-1,-3 2-58,-1-5 0,0-5 131,5-1 1,-5-1 482,-1 1-7,-7 7-229,4 2-200,-8 16 1,0 2-62,0 7 0,2-1 1,2-3-10,2-1 1,5-6 0,-3 3 0,2-1-87,3-4 0,-3 0 1,2 0 75,1 2 0,3-1 0,1-5 0,1 0 0,-3-2 0,-1-1 0,-3-5 0,1-2 0,0-2 0,-1 1 67,3-1 1,-4 1 58,1-7 0,-7 1 1,4-1-1,-2 1-68,0-1 0,-1-1 0,-3-4 0,2-5-33,2 1 1,0-4-1,-6 6 1,0-2 14,0-4 1,0 4 0,-2-1 0,-2 3 44,-2 4 0,0 1 1,5 3 109,-5-1 0,4 7-136,-4-1 0,2 8 1,0 0-15,-2 8 0,1 0 0,5 8 0,0 1 27,0 3 1,0 1-1,0 1 1,0-1-30,0 1 0,5 5 0,1 2 1,-2 1-9,-2-1 1,4 4-1,0-6 1,-2 0-31,-3 3 0,5-7 0,0 4 0,-2-3-123,-2-3 0,4 1 0,0-1-56,-3 1 0,1-1 1,0 1-218,2-1 0,0-5 428,-6-1 0,-8-7 0,6 12 0,-6-7 0</inkml:trace>
  <inkml:trace contextRef="#ctx0" brushRef="#br0" timeOffset="1849">1450 311 7033,'8'-10'31,"3"4"0,-1 4 0,2 2 81,1 0 0,3 0 1,1 0-23,1 0 0,-1 0 0,1 0 0,-1 0-30,0 0 1,1 0 0,-1 0-1,1-2-23,-1-3 1,1 3-1,-1-4 1,1 4-14,-1 2 0,1 0 0,-1 0 0,1 0-43,-1 0 1,-5 0 0,-1 0 0,3 0-98,1 0 0,-3 0 1,0 0-969,1 0 1084,-5 0 0,8 8 0,-7 1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1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7569,'0'-10'-744,"0"2"1,0 6 1122,0-3-187,0 3 55,0-6-264,0 8 1,6 2 64,0 4 1,-1 3-1,-5 9-14,0-1 0,0 1 0,0 1 0,0 2-22,0 3 1,2 1-1,2-4 1,2 3-39,-2-3 1,-2 4 0,-2-2 26,0-1 1,0-1 23,0 2 4,0-3-34,0-3-103,0-1-73,0-7 183,0 1-26,0 6-123,0-14 137,0 5 0,0-5 21,0 4-28,0-4-20,0 6 52,0-8 0,0-8-44,0-4 12,0 5 12,0-9-10,0 6 12,8-7 0,-5 0-3,9-1 36,0 1 1,-1 7 184,1 4-205,0-4 31,5 8 1,-5-5 199,-1 7-203,1 0-59,6 0 57,-1 0-6,0 0 23,1 0-145,-1 0 140,-7 0-13,6 0 6,-7 7-15,9-5 1,-1 8 26,1-4-234,-9-4 190,7 13 0,-12-11 5,7 8-61,-7 0 55,4-3-15,-8 7 1,0-7 1,0 9 9,0-8-7,-8 5 0,-1-7-4,-9 4 1,1 3 0,-1-11-9,1 8 16,-1-8-9,-7 11 1,6-13-10,-5 4 11,5-4 4,2-2-169,7 0 164,-6 0-9,7 0-204,-1 0-22,-6 0 201,7-8 1,-1-2-1,4-7 41,4-1 0,2 1 0,0-1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3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7569,'0'10'-701,"2"-2"768,3-8 0,-1 2-46,8 4 0,0-4 0,5 3-29,1-3 1,-1-2 18,0 0 0,1-2-12,-1-3 0,-5 1 1,-2-8 26,-2-2 1,-1 1-1,-3-1-32,2 3 0,0 5 8,-6-6 1,-2 2-1,-4-1-1,-6 5 0,3 4 0,-3 2-3,-2 0 0,-1 2 0,-3 4 28,1 5 0,0 5 0,-1 1 5,1 1 1,7-1 0,4 1-14,4-1 1,2 1 0,0-1-28,0 1 0,2-3 0,4-1 0,6-4-62,3-3 1,-1 1-1,1-4 1,5 2-134,-1-2 1,0-2 0,1-2 0,1 0 203,2 0 0,1 0 0,-7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2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7569,'18'-9'0,"-1"1"0,1 8-542,-1 0 421,1 0 1,-1 0 0,0 0 39,1 0 1,-1 0 0,1 0 90,-1 0 1,1 2 0,-1 2 0,-1 4-39,-5 1 1,3-3 0,-6 4 0,-1 0 21,1-1 1,-2 3 0,-6 5 20,0 1 1,0-7 0,-2 1-10,-4 2 0,-9 1 0,-8 1 0,1-5 22,3-5 1,1 2 0,-1-2 0,-2-2-93,-3-2 0,1 3 0,6 1-95,-1-2 0,1-2 159,-1-2 0,8 0 0,3 0 0</inkml:trace>
  <inkml:trace contextRef="#ctx0" brushRef="#br0" timeOffset="309">454 52 6780,'6'-11'-263,"0"-1"0,0 6 1,-4-3 470,3 1-147,-3 2 3,6 6 0,-10 0-8,-4 0 1,3 0 0,-9 0-5,-2 0 0,5 2 0,-1 4-10,2 5 1,-3-1-1,5 2-9,2 1 0,-4 3 0,2 1 0,2 1-47,2-1 0,2 1 0,0-1 0,0 1-45,0-1 0,0-5 0,2-1-49,4 3 1,4 0 0,7-3-55,1-5 1,-3-2 0,-1 0 161,-2 2 0,-1-1 0,7-5 0</inkml:trace>
  <inkml:trace contextRef="#ctx0" brushRef="#br0" timeOffset="709">594 227 7569,'8'-10'-643,"-6"3"1,7 1 689,-3 0 1,4 0-1,7 6 6,1 0 1,-1 0 0,1 0-9,-1 0 0,1 0 1,-1 0-55,1 0 1,-1 8-49,1 4 0,-3 3 0,-3 3 23,-6-1 0,-5-5 1,-1-1-1,-1 1 26,-5-2 0,2 5 0,-8-5 0,-1 1-1,-3 1 1,-1-6 0,-1 6 4,1 1 1,-1-3 39,1 2 0,5-9 6,0 3 2,9 4 1,-3-8 0,10 6 21,1-1 1,9-5 0,-2 4 0,3-4-41,3-2 1,-1 0-1,1 0 1,-1 0-25,1 0 1,-1 0 0,0 0-1,1 0-56,-1 0 0,1 0 0,-1 0 1,1 0-117,-1 0 0,-3 0 170,3 0 0,-3 0 0,11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3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7467,'0'12'-304,"0"-1"1,2-5 306,4 6 1,4-8 0,7 1-14,0-3 0,-5-2 0,0 0-22,1 0 1,-3-2-26,2-3 1,-3-5 155,3-8 1,-4 7-21,-8-1 1,-8 6 0,-4-3-20,-3 1 0,3 2 1,1 6 71,-3 0 1,-2 0-1,-1 2 1,0 4-57,-1 5 1,6-1 0,3 2 0,-1-1-76,0-1 1,6 6 0,-1-5 0,3 5-93,2 1 1,0 1 0,2-1-18,3 1 1,3-7-1,6-1 1,-3 0-189,3-1 1,2-5 0,3 2-3,4-4 1,-1-2 297,7 0 0,-8 0 0,4 0 0</inkml:trace>
  <inkml:trace contextRef="#ctx0" brushRef="#br0" timeOffset="509">367 105 7453,'12'-6'-137,"0"0"0,-8 2 170,1 10 1,-3-2-1,-2 8-26,0 1 1,2 1 0,2-1 0,2-1 17,-2 2 1,-2-5 0,-2 3-152,0 2 170,0-7-7,0 1-20,0 0 16,0-6-63,0 6 1,0-6-56,0 3 98,0-3-70,0 6 61,0-8-12,0 0-98,0-8 98,0-1 4,0-1-5,8-6-11,-6 7 14,5-1 0,-5-6-48,4 5 45,-4-5 1,12-1-6,-9-1-7,9 1 0,-4-1 1,7 1 23,1 0 1,-1 5 0,1 2 0,-3 0 31,-3 1 0,3 5 0,-3-2 0,3 4 16,3 2 0,-1 0 0,1 2-29,-1 4 0,1-2 1,-1 5 51,1-1-40,-1 6-14,1-4 73,-1-1-75,-7 7 16,5-7 23,-13 9-32,14-1 1,-14 1 0,13-8 34,-13 13-33,6-12 0,-8 15-85,0-9 85,0 1 12,0-1-17,0 1-111,0-1 113,-8 0-4,6-7-76,-13 6 75,13-7-2,-6 1-14,0 6-114,6-7 48,-6 1 1,3 0-191,-1-4 107,-8-4 4,12 5-336,-5-7 211,-1 8 267,6-6 0,-14 6 0,7-8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1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17 348 7569,'9'7'-549,"7"-5"0,-5 4 537,5-4 0,1-2 1,1 0 22,-1 0 1,1-2 0,-1-2 0,-1-4-3,-5-1 1,5 5-1,-6-4 1,1 2 9,1 0 1,-8-7 31,2 1 36,-4-3 0,-10-1 1,-4 5-27,-3 5 0,-3 4 0,1 2 0,-1 0-7,1 0 0,-1 0 0,1 2 0,-1 2 15,1 1 1,-1 7 0,3-4-31,3 2 0,3 1 0,5 7 5,-2-1 1,2-1-1,8-3 1,4-1-18,1 1 1,-3-3-1,6 0 1,1 0-48,3-1 1,1-3 0,1 4 0,-1-2-78,1-5 1,-1 1 0,1 0 0,-1 2-61,1-2 1,-1-2-1,1-2 1,-3-2-39,-3-4 0,3 2 195,-3-7 0,3-1 0,3-6 0</inkml:trace>
  <inkml:trace contextRef="#ctx0" brushRef="#br0" timeOffset="255">575 16 6475,'10'-8'798,"0"6"-722,-4-4 1,-4 6 0,5 6-25,1 6 0,-6 3 0,4 3 1,-4-1-62,-2 1 0,0 5 0,0 0 0,0-1-96,0-3 1,0-2-1,0 3-49,0 3 1,0-4-1,0 5 1,-2-7-183,-4-5 0,4 3 336,-4-3 0,-3 4 0,-1 1 0</inkml:trace>
  <inkml:trace contextRef="#ctx0" brushRef="#br0" timeOffset="972">436 208 7419,'11'0'-268,"1"0"1,2 0 234,1 0 1,-3 0 0,-1-2 80,3-4 0,1 4 0,3-4-7,-1 4 1,1 2 0,-1 0-1,1 0-61,-1 0 1,1 0 0,-1 0 0,1 0 6,-1 0 0,6-2 0,1-1 0,-3-3-12,-2 2 0,-1 2 0,-1 2 0,1-2-6,-1-4 0,1 4 87,-1-4-8,-7 4 1,-4 2 2,-12 0 1,2 0 0,-6 2 0,1 2 18,-1 2 0,4 8 0,-4-3-55,3 5 1,1 1-1,6 1 1,0-1 4,0 1 0,0-7 0,0 1 0,0 2-47,0 1 0,6-3 0,1-3 0,3 1-104,4 0 1,1-6 0,3 2 57,-1-5 0,1-1 0,-1 0 0,1 0 39,-1 0 1,0-5-1,1-3 1,-1-2 13,1-3 0,-1 3 80,1-2 1,-9 6 0,-1-3 255,0 1-87,-6 2-158,6 6 1,-8 2 0,0 4-30,0 6 0,7-5 1,3 1-129,0 0 0,5-6 0,-3 4 47,4-4 1,1-2-1,0 0 1,1 0 60,-1 0 1,-5-2 0,-2-4 0,-1-6 18,1-3 0,-6 3 0,4 0 0,-2-1-21,-1-3 1,1-1-1,-6-1 1,-2 1-99,-4-1 0,3 1 0,-7-1 1,0 1-52,1 0 1,-3 7 0,-6 2 0,1 2-101,-1 0 0,7 1 0,-1 5 229,-1 0 0,-3 0 0,-1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6354,'0'-10'983,"0"2"-894,0 8 0,0 2 0,0 4-3,0 6 0,0-3 1,0 3-90,0 2 1,0 1 0,0 3-41,0-1 1,0 1 0,0-1 0,2 0 28,4 1 1,-4-1 0,4 1 8,-4-1 1,-2 1 0,0-1-2,0 1 0,0-1 0,0 1-14,0-1 0,0 1-32,0-1 0,-2-1 1,-2-3-188,-2-1-332,0-8 571,6 3 0,8-7 0,2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7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7546,'0'-11'-348,"0"-1"438,0 8 1,2-6-492,4 4-451,-4 5 852,6-7 0,0 0 0,1-2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9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18 7382,'-2'-10'-282,"-4"4"1,2 4 0,-7 2 320,-3 0 0,5 0 0,-3 0 15,-2 0 0,5 0 0,-1 2-33,2 4 0,-3 4 0,5 7-16,2 0 1,2 1 0,2-1-12,0 1 0,0-6 0,2-1 21,4 3 1,3 1 0,9 1 0,-3-3 12,-3-1 0,4-2 0,-7 3-12,1-1 1,5-8-5,-13 11 6,6-13-27,-8 14 1,0-12 0,0 7 4,0 3 0,-8-6 0,-1-1 0,-3-1 6,0 0 0,1 0 1,-7-6-1,1 0-3,-1 0 0,1 0 0,-1 0 0,1-2-84,-1-4 1,1 4 0,0-4-193,-1 4 0,6-3 277,1-1 0,7-8 0,-4 5 0</inkml:trace>
  <inkml:trace contextRef="#ctx0" brushRef="#br0" timeOffset="439">472 157 7569,'11'0'-161,"1"0"0,0 0-2,5 0 0,1 0 0,-1 0 0,0 0 0,1 0 306,-1 0 1,1 0-120,-1 0-1,-7 0-1,6 0-80,-7 0 75,9-7 5,-9 5-80,7-6 75,-14 8-3,6 0-1,-1 0 1,-5-8 3,6 6 6,0-6-8,-6 8-84,6-7 76,-8 5-16,0-6 51,0 8-40,0-8 28,0 6 0,-2-8-1,-4 5 0,-4 3 1,-7-4-1,-1 4-10,1 2 0,-1 0 0,1 0 1,-1 0 33,1 0 16,-1 8-48,1-6 6,7 13-83,-5-13 77,5 14 0,0-14-2,-5 13 67,13-5-67,-6 0 6,8 5 64,-8-5-69,6-1 0,-5 7 0,9-4 12,3 3 0,-1-3 0,8-1-13,2 3 0,-5-4 0,3-1 1,1-1 25,3-4-16,1-2-199,1-2-9,-1 8 196,1-6-20,-1 5 14,9-7-19,-15 0 1,12 0-745,-11 0 331,4 0 182,1 0 239,-7 0 0,5-7 0,-5-3 0,7-7 0</inkml:trace>
  <inkml:trace contextRef="#ctx0" brushRef="#br0" timeOffset="867">1223 122 7569,'0'-9'0,"0"1"0,0 8-102,0-8 0,0 4-298,0-7 454,0 7 68,0-4-301,0 8 155,0 0 1,-8 0 56,-4 0 0,3 0 1,-3 0-1,0 2 9,3 4 0,-7-2 1,4 5-1,-3 1 0,-3 0 0,3 1 0,1 5 1,3-3 58,-3-1 23,6 0-63,1 5-11,7 1 0,0-1 0,0 1-37,0-1 1,2-1-1,1-3 1,5-3 24,2-2 0,-4-1 0,5-3 1,3 2 18,1-2 1,3-2-1,-1-2-29,1 0 9,-1 0-5,1 0-6,-9 0-78,7 0 80,-6 0-48,7 0 1,-5 0-31,-1 0 81,-7 0-100,4 0 1,-6 0-254,4 0 147,-4 0-22,6 0 0,-8 2-75,0 4 272,0-4 0,-8 5 0,-2-7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28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175 106 6656,'-1'-10'-104,"-5"4"0,2 4 190,-8 2 1,1 0 0,-7 0 14,1 0 1,5 2 0,0 4-21,-1 5 1,-1 5 0,1 1 0,3 1-62,2-1 1,-4 1 0,7-1-1,1 1-6,2-1 0,2 1 1,0-1-32,0 1 1,8-1 0,3-1-2,5-5 1,7-1-1,0-6 1,-1 2-14,-3-2 0,-1-3 0,-1-1-37,0 0 59,1-7 5,-1 5-5,1-14 4,-1 7-9,-7-9-12,6 1 1,-7-1-7,9 1 28,-9-1 1,1 1 0,-6-1-12,2 1-5,0-1 67,-6 1-58,0-1 22,-8 1 1,0 5-1,-5 3 1,1-1-12,-2 0 0,-1 6 0,-3-1 1,1 3-33,-1 2 0,7 0 0,-1 0-126,-1 0 0,5 2 46,2 3 0,4 5 112,2 8 0,8-1 0,1 0 0</inkml:trace>
  <inkml:trace contextRef="#ctx0" brushRef="#br0" timeOffset="376">682 71 7569,'0'-10'-353,"0"-6"1,0 12 74,0-7 246,0 7 0,-8-4 1,-3 8 138,-5 0 0,4 0 0,1 0 0,-3 0-38,-1 0 0,-3 8 0,1 4 0,-1 3-26,1 3 1,1-1 0,3 1-1,3-1-8,2 0 0,-3 1 0,5-1 0,2 1-49,2-1 1,4 1 0,4-1-2,5 1 0,5-3 0,1-3-44,1-6 65,-1-4 0,1-2 0,-1 0 0,1 0-14,-1 0 0,6-2 0,1-4 0,-3-4-55,-2 0 0,5-5 1,-1 3-1,-4-3 52,-5-3 0,0-5 0,-9 0 0,-1 1-9,-2 3 1,-2 2 0,0-1 0,-2 1-75,-4-1 0,-3 6 0,-11 1 19,-3-3 1,4 7 0,-5 1-424,5 4 498,1 2 0,1 0 0,0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4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7003,'10'2'85,"-3"2"0,-1 3 0,0 3 0,-2 4 0,-2 1 0,-2 3 0,0-1 217,0 1-362,0-1 1,0 0-1,0 1 1,0-1-137,0 1 0,6-1 0,1 1-86,3-1 1,-6 1 0,4-3 281,-1-3 0,3 3 0,8-5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4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6932,'9'-7'237,"-1"5"-701,-8-6 0,2 6 464,4-4 0,4-4 0,7-7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5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7569,'8'-10'-192,"1"2"1,9 8 139,-1 0 0,1 0 1,-1 0-1,1 0 47,-1 0 0,6 0 0,1 0 0,-3 0 31,-1 0 0,-3 0 0,0 0 1,1 0-8,-1 0 1,1 0 0,-1 0 0,1 0-36,-1 0 1,-5 0-1,0 0 16,1 0 1,1 2 32,-3 4 42,-3-4-15,-8 6 0,-2-3 1,-2 3 36,-2 2 0,-5-4 0,3 3 0,0 1-65,1 0 0,-7 0 0,4 3 0,1-1-21,3 1 1,-2 3 0,2 1-1,2 1-76,2-1 1,-4 1 0,1-1-41,1 1 1,2-1 0,2 1-106,0-1 0,6-5 0,1-3-33,3-1 243,2-2 0,13-6 0,2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6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36 7569,'0'-12'-68,"0"0"0,-2 9-155,-4-3 1,-3 4 242,-9 2 1,7 0 0,-1 0 0,-2 0 28,-1 0 0,-3 2-46,1 4 1,0 3 26,-1 9 0,8-1-23,5 1 0,3-1 0,4-1-2,3-5 0,5-1 0,8-4 14,-1 5 0,0-3 0,1 0 0,-1-2-16,1 0 0,-1 1 0,1-3 0,-1 4-23,1 2 0,-1-4 0,1 3 1,-3 1-3,-3 0 1,1-5 0,-5 7-18,2 2 1,-6-5 0,2 3 24,-5 2 0,-2-7 0,-3 1 0,-4-2 11,-2 0 1,-1 0 0,-7-6 0,1 0-15,-1 0 1,-5 0-1,0 0 1,1 0-86,3 0 0,1-2 0,1-2-202,-1-2 0,1-2 304,0 2 0,7-3 0,2-9 0</inkml:trace>
  <inkml:trace contextRef="#ctx0" brushRef="#br0" timeOffset="533">385 228 7228,'17'0'-766,"1"0"733,-1 0 1,1 0 0,-1 0 0,1 0 0,-1-2 89,1-4 1,1 4 0,2-4 0,3 4 54,-3 2 1,-2-2 0,-1-1-104,-1-3 1,-1-2 0,-3 4 8,-1-2 0,-6-7 2,5 1 1,-7 2-6,2-1 0,-4 5 1,-2-6-20,0-1 0,0 3 0,-2 0 184,-4 2-153,4-5 0,-11 9 0,5-6-6,-2 3 1,-1 1 0,-7 6-49,1 0 1,-1 6 0,1-1 0,-1 1-22,1 2 0,-1-4 0,3 7 0,1 1 55,3-2 1,-1 5 0,-5-3 44,-1 3 1,3 3-1,3-1 20,6 1 0,4-1 1,2 1-25,0-1 1,0-5-1,2-2 1,2-1 36,2 1 0,7-4 0,-1 4-25,4-3 1,1-1 0,1-6 0,-1 0-28,0 0 1,1 0-1,-1 0 1,1 0-21,-1 0 1,-5 0-1,0 0-51,1 0 1,3 0-990,1 0 521,-7 0 0,0 0 506,-5 0 0,5-8 0,8-1 0</inkml:trace>
  <inkml:trace contextRef="#ctx0" brushRef="#br0" timeOffset="1062">1223 88 6404,'0'-10'152,"-2"3"-96,-4 7 0,2 0 0,-7 0 44,-3 0 1,-1 0 0,-3 0-5,1 0 0,-1 2 0,1 1-27,-1 3 1,1 0 0,-1-4 0,1 2 1,0 2 1,1 1-1,2-3 1,3 2 4,-3-2 1,4 4 0,1 0-88,1 1 0,0-5 1,4 4-1,-1 0 33,1 3 1,2-1 0,2 2-36,0 1 1,2-5-1,2 0 1,3-2 25,3-1 1,-4 3 0,5-4 0,3 2-6,2-2 0,-5 4 0,1-3 0,1-1 8,3-2 0,-4-2 0,-1 0 0,1 2-13,-2 4 1,5-4 0,-3 4-17,3-4 1,-3-2 0,0 0-153,1 0 1,-3 0-91,2 0 0,-1 0 1,7 0 95,-1 0 1,-5 0 158,-1 0 0,1 7 0,5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4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8042,'-6'-12'-25,"0"0"0,1 6-39,5-5 128,0 7 1,2-4-59,3 8 1,-1 0 0,8 0-1,2 0 1,1 0-22,3 0 0,1 0 1,2 0-1,3 0 8,-3 0 1,0 0-1,1 0 1,1 0-29,-2 0 0,4 0 0,1 0 1,-1-2-60,0-4 1,4 4 0,-5-3-1,-3 3 33,-2 2 1,1 0 0,1 0-1,2 0 1,-1 0 1,-3 0-1,-1-2 1,1-2 8,4-2 1,-9 0 0,3 6 83,-1 0 85,-1 0 138,-5 0 1,-4 0-121,-12 0 1,-4 0-1,-7 2-73,-1 4 0,1 4 1,-1 5-1,1-1-5,0-3 0,5 1 0,0 6 0,1-1-51,1 0 0,-4-5 1,8 0-1,3 1 20,1 3 0,2 1 1,0 1-11,0-1 0,5-5 0,3-2-56,2-3 1,2 5 0,5-6-1,1-2-101,-1-2 1,6-2 0,1 0 0,-3 0-300,-2 0 0,5 0 1,-1-2 438,-2-4 0,6-4 0,1-7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1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0 280 6270,'18'0'118,"-1"0"0,1-2 0,-1-2-89,1-2 1,-1 0 0,2 6-1,3 0-20,1 0 1,2-5 0,-3-1-1,3 2-41,2 2 0,-6 2 1,5 0-1,-3 0-30,0 0 0,2 0 1,-3 0-195,1 0 239,0 0 0,-5 0 0,-1 0-122,1 0 139,-1 0 0,1-8 0,-1-1 0</inkml:trace>
  <inkml:trace contextRef="#ctx0" brushRef="#br0" timeOffset="295">367 0 6222,'-10'8'57,"4"4"-30,4 3 1,2 3 0,0-1 0,0 1 12,0-1 0,0 3 0,0 1 1,0 2-45,0-1 0,0 3 0,0-2 0,0-2-11,0-1 0,0 3 0,0 0 0,0-1-17,0-3 1,0-1 0,0-1-1,2 1-406,4-1 438,-4 1 0,6-9 0,-8-1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5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6699,'-9'18'52,"3"-1"1,4 1-1,2-1-35,0 0 0,0-5 0,0 0-11,0 1 1,2-5-1,2 0-3,2 0 1,1-6-1,-1 3-5,6-3 0,3-2 0,3 0 0,-1 0 17,1 0 0,-3-2 0,-1-1-3,-2-3 1,-1 0-1,7 6 1,-1 0 13,1 0 1,-1 0-1,0 0-3,1 0 1,-1 0 0,1 2-26,-1 4 1,1-2 0,-1 7-25,1 3 0,-7-5 0,-1 3 9,-2 2 0,0-5 1,-5 3 1,3 2 0,0 1 1,-8 1 19,-4-5 1,2 5 0,-7-6 0,-3-1 12,-1-3 0,-3-2 1,1 0 125,-1 2-140,1-1 1,-1-5 0,1 0-1,-1 0 1,1 0 1,0 0 0,-1 0-158,1 0 0,-1 0 0,1 0-488,-1 0 640,1-7 0,-1-3 0,1-7 0</inkml:trace>
  <inkml:trace contextRef="#ctx0" brushRef="#br0" timeOffset="262">18 53 7529,'0'-18'-26,"2"8"0,4 5 0,4 1 1,2 0-44,-1-2 1,1 0 0,5 6 0,1 0 97,-1 0 1,1 0 0,-1 0 0,1 0-36,-1 0 0,6 0 1,1 0-1,-3 0-87,-2 0 0,-1 0 0,-1 0 0,1 0-208,-1 0 1,-5 2 300,0 4 0,-1-4 0,7 6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2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228 402 7299,'-2'-10'-150,"-2"2"-57,-2 1 1,-2 3 330,2-8 1,3 8-102,-9-2 1,0-3 0,-5 7 0,-1-4 63,1 4 0,5 2 0,1 2-41,-3 4 0,-2-2 1,1 7-1,1 1 4,3-2 0,5 3 0,-4-5 0,2 2-32,5 3 1,1 3 0,2 1-47,0 1 1,0-7 0,0 1 40,0 2 1,7-5 0,5 1-1,4-2-67,1-4 0,0-2 1,1-2-1,-1 0 1,1 0 0,1 0 0,1-2 1,-1-2-86,-3-2 0,-3-6 0,5 5 0,-3-3 119,-3-4 1,1 5 0,-7-3 0,0 0 71,2 3 0,-6-7 92,4 4 72,-4 5-186,-2-1 0,0 10-47,0 4 0,0 3 39,0 9-36,0-8 0,0 5 1,0-3-125,0 3 0,0-3 0,1-2-564,5-3 423,-4 7 278,14-12 0,-7 6 0,9-8 0</inkml:trace>
  <inkml:trace contextRef="#ctx0" brushRef="#br0" timeOffset="415">525 472 7569,'0'-12'0,"0"1"-123,7 7 0,-3-6-329,8 4 407,-1 4 11,-1-6 201,6 8-276,-7 0 105,9 8 1,-3-4 55,-3 8 12,4-1-106,-14 7 70,13-8 20,-13 5-99,6-5 1,-8 1 92,0 1 1,0 0-112,0 5 40,0 1 29,0-9 1,0 1-24,0-4 78,0-4 1,0 4-28,0-12 0,0-4 1,0-7-19,0-1 0,0 1 0,2-1-24,4 1 26,-5-1-46,15 1 0,-6 5 33,7 1 1,1 1 0,-1-4 0,1 5-4,-1 1 1,0 2 0,3 6 0,1 0 2,2 0 1,1 0 0,-7 0 1,1 0 0,-1 0-112,1 0 108,-1 8 2,-7-6-180,5 13 174,-13-5-3,14 0 1,-14 5-110,4-3 0,-5-3 0,-1 3-10,0 2 39,0-7 90,0 9 0,8-6 0,2 7 0</inkml:trace>
  <inkml:trace contextRef="#ctx0" brushRef="#br0" timeOffset="1021">1450 507 7460,'8'-18'-357,"-6"7"552,4-1-429,-4 0 1,-10 3-1,-4 3 241,-3 4 0,-3 2 0,1 0 0,-1 2 58,1 4 0,-1-2 0,1 5 0,-1 1 31,1 0 1,5-5 0,3 7 55,1 2-200,-6 1 88,12 3 1,-5-7-60,7 1 0,0 0 0,2 3 141,3-3-96,5 3 15,8-13-264,-1 6 118,-7-8-30,5 8 144,-5-6-3,7 5-58,1-7-13,-1 0-164,1 0 201,-1-7-14,1 5 17,-1-14 97,1 7-99,-9-9-4,7 8 3,-14-5 31,13-3-22,-13-1-10,14-6 32,-14 7-24,5-7 0,1 6 7,-6-7 87,6 1-87,-8-2 9,0 0-6,0-6 4,0 6-2,0 0 0,0-1 67,0 5-63,0 4 2,0-14 0,0 13 17,0-3-14,0 4-2,-8 1 1,6 1-1,-4-1 3,4 8-2,-5-5 132,5 13-81,-6-6-30,8 8 1,0 2 0,0 4 16,0 6 1,0 3 0,0 3 0,0 1 50,0 4 0,6-1 0,2 7 1,-1 2-16,1 2 0,6 2 0,-5 0 0,1-2-35,-4-4 1,2 4-1,-1-6 1,1 0-49,0-4 0,0 3 1,-4-3-1,1-2-147,-1-1 0,-2-9 0,-2 1-617,0 2 456,0 1 318,0-5 0,0 5 0,0-5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41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7422,'-10'0'-236,"-6"0"248,14 0-69,-5 0 0,7 8 8,0 3 1,7-3 28,5-2 32,-4-4-30,0-2-100,-1 0-9,-5 0 115,6 0-40,-8 0 125,0 0 71,-8 0 0,4 0 31,-7 0-148,-1 0-10,2 0 66,3 0-63,-1 0 4,6 0 1,-6 2-56,8 4 1,0-2-13,0 7 1,0-5 0,2 4-9,4-2-101,-4-3-13,13-5 155,-13 0-26,14 0 21,-14 0-33,6 0 28,-1 0-33,-5 0 30,6 0-137,-8 0 66,0 0 1,-2-5 411,-4-1 0,2 0 122,-7 6-423,-1 0 87,2 0-76,3 0 27,7 0 0,-2 0-145,-4 0-287,4 0 130,-6 8 0,8-4 247,0 7 0,8-7 0,2 4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8:38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70 542 7013,'10'0'451,"-2"-2"1,-6-2-233,4-2 0,-2-2-49,7 2-1,-7 4-169,4-5 0,-8 7 0,0 0 0</inkml:trace>
  <inkml:trace contextRef="#ctx0" brushRef="#br0" timeOffset="2915">158 88 7389,'-8'9'-1050,"-4"-3"1094,-3-4 0,3-2 1,1 0 26,-3 0 0,4 0 1,-1 0 96,-3 0 1,-1-2-86,-3-4-16,8 4 0,3-7-73,7 3 0,0 2 0,0-8-167,0-1 210,7 5-192,-5 0 103,14 0 65,-6 6-33,7-13 12,0 13 1,1-6-71,-1 8 1,1 0 52,-1 0-8,1 0 46,-1 0-38,1 0 12,7 0 89,-6 0-89,7 0-2,-9 0 21,1 0 1,-7 0 1,1 0 1,-2 2-14,1 4 16,5-4-14,-14 13 1,7-11 33,-3 8-29,-4-8 1,6 11 0,-8-3 25,0 4 1,0-5-1,-2 1 41,-4 1 1,-2 3-64,-3 1 10,-5 1 5,14-1 61,-13-7-63,5 6 2,0-7-31,-5 1 38,13 5-18,-14-5 1,12 6 0,-5-3 0,-1-1 28,0 1 35,6-5-47,-3 0 4,-1 0 4,-2 1-3,0 1-34,-5 6 1,13-12 0,-6 7 2,1 3 1,5-4-173,-4 1 1,4 1-43,2 5 1,0-5-1,2-2 1,2-1 212,1 1 0,9-6 0,-4 4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27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2847 1101 6257,'-17'0'-181,"5"0"1,1 0 256,-3 0 0,4 0-10,-1 0 0,5 0-48,-6 0 1,2-2 0,-3-2 5,1-2 0,6 0 0,-5 6-12,-3 0 1,-1-2 0,-3-2 0,1-2-21,-1 3 1,-5 1-1,0 2 1,1 0 1,3 0 1,1 0 0,-1 2 0,-2 1 9,-3 3 0,1 0 0,6-6 0,-1 0-1,1 0 0,-3 0 1,-1 2-1,-2 2 20,1 2 1,3 0-1,2-4 1,-3 1-14,-3 3 0,3 6 1,-5-4-1,2-1-16,0 1 0,-6 6 0,5-5 0,1 3-1,-2 0 1,0-3 0,-5 5 0,5-2 2,0 1 1,0-3 0,-6 0 0,4-1 7,1 1 0,-3 0 0,4 3 0,0-1 10,-1 2 0,-3-5 0,4 3 1,0 0-4,0-3 1,1 7-1,7-7 1,-1 3-2,1 0 1,0-3 0,-1 5 0,1-4 4,-1-3 0,1 7 0,-1-2-8,1 3 0,-1 3 0,3-1 0,1-1-9,3-5 0,1 5 1,-4-4-1,5 3 0,1 2 1,-4 1 0,6-1 0,2 1-1,3-1 0,-1-5 0,-2 0 0,-2 1-2,2 3 0,2-5 0,2 1 4,0 2 1,2 1-1,2 3 3,2-1 0,1-5 0,-3-1-3,2 3 0,6-4 1,-4-1-1,-1 1 0,1 0 0,4-4 0,-4 3 0,1 1 1,5 0 1,1-6-1,3 3 7,-1 1 1,8 0 0,1 5-7,-5-1 0,2-6 1,-11 4-1,3-3-2,3-3 1,-1 4 0,1-2-1,-1-2 2,1-2 1,5 3-1,0 1 1,1-2-5,1-2 0,-4-2 0,6 0 0,1 0-2,-1 0 0,0 2 0,4 2 0,-4 2-5,-2-2 1,6-2 0,-1-2-1,2 2-4,3 3 0,0-3 1,2 4-1,2-4 7,2-2 1,0 0 0,-5 0 0,3 0 4,2 0 0,0 2 0,-4 2 1,1 2 0,3-2 1,0-3 0,-6-1 0,2 0 1,3 0 1,-1 0 0,6 0-1,0 0-1,-1 0 1,3 0 0,3 0 0,-1 0-6,-3 0 0,1 0 1,5 0-1,1 0-7,-1 0 0,0 0 0,1 0 0,-1 0-36,1 0 1,-1 2 0,2 2 0,3 2 3,1-2 0,0-2 1,-6 0-1,1 2 25,-1 2 1,1-1 0,-1-5 0,0 0 19,1 0 1,-1 0 0,1 0 0,-1 0-5,0 0 1,1 0 0,-3 0 0,-1 0 27,-3 0 0,1 0 0,5 0 0,-1 0 9,-5 0 1,5 0-1,-5 0 1,5 0-34,1 0 0,6 2 0,2 2-3,3 2 0,-1 0 0,4-4 0,0 2 0,2 2 3,-1-3 1,13 5 0,-8-2 0,2-2-10,-3-2 0,11 4 0,-8-1 0,3-1 10,-1-2 1,3-2 0,3 0-1,3 0 6,3 0 1,-3 0 0,-2 2 0,-3 2-7,-2 2 0,1 0 1,-7-6-1,-2 0-1,4 0 1,-10 6 0,5-1 0,-3-1-4,-3-2 0,4 0 0,-3 2 0,4 2 2,2-2 0,0-2 1,2-2-1,2 0 13,1 0 0,9 0 0,-5 0 0,1 0 2,-4 0 1,1 0 0,1 0-1,-3 0-13,-3 0 0,6 0 0,-12 2 0,0 1-3,2 3 1,-6 0 0,0-6-1,0 0 5,0 0 1,-4 0-1,6 0 1,0 0 8,-1 0 1,8 0 0,-5-2 0,0-2-4,2-2 1,-6 1-1,0 5 1,-1-2-5,-5-4 0,0 4 0,0-4 0,1 4-20,-7 2 0,6-6 0,-7 1 0,-1-1 4,3-2 0,-3 4 0,3-6 0,-3 1 22,1-1 1,5 4 0,-7-5 0,3-1 27,3 2 0,5-5 0,0 3 1,-2-4-23,-1-1 0,-1 0 1,2-1-1,0 3-4,-5 3 1,-6-4-1,-10 5-11,-1-5 0,1-1 1,-2-1-1,-2 1-1,-1-1 1,-7 1-1,4-1 1,0 1-10,0 0 1,-5-1 0,3 1 0,-2-3 0,2-1 52,3-2 1,-5-1-1,4 7 1,-2-1-3,-3 1 1,3-3 0,0-1-1,0-2-19,0 2 0,5 1 0,-5 1 0,0-3-8,0-1 1,-1 0 0,-9 5 0,-3 1-8,-6-1 0,1 1 0,-1-1 0,-2 1-23,-2 0 0,-2-7 1,-2 1-1,-4 2-42,-5 1 1,-5 3-1,-1-1 1,-1 1 28,1-1 1,-3 1-1,-1-1 28,-2 1 1,-3-1 0,5 1-1,-2 0 1,-1-1-11,-1 1 0,4-1 0,-6 1 0,0-1 38,-1 1 1,5-1 0,-6 1 0,-2-1-19,-2 1 1,-8-1 0,-2 1-46,-1 0 0,-3 5 0,-5 0 0,0 1 1,-1-1-4,1 0 0,-6 6 0,-3-3 0,1 1-24,0 4 0,-6-4 0,2 3 33,-4 1 0,2-4 0,0 2 1,-4 2 0,-1 2 0,3 0 0,-8-2 1,2-1 18,-2 1 1,3 2-1,-7 2 1,1 0 0,1 0-9,0 0 1,-1 0-1,5 0 1,2 0-1,-1 0 1,1 6-1,6-1 1,2 1 12,-2 2 1,4-4-1,-2 6 1,-2-3-4,-2-3 0,0 4 0,2 0 0,0 0-16,-6-1 1,0 7 0,-9-4 0,-3-1 3,-1-3 0,-8 2 0,-2-2 0,0-2 34,0-2 0,-4-2 0,5 0 1,1 0 23,-2 0 1,6 0 0,-4 0-1,6 0 8,5 0 1,-1 0 0,5 0 0,2 0-12,4 0 0,-1 0 0,9 0-31,-4 0 0,4 0 0,2 0 0,2 0 0,1 0-9,-1 0 1,6 0 0,-6 0 0,1 0-54,1 0 1,-2 0-1,4 0 21,-2 0 0,-6 0 1,3 0-1,1 0 1,0 1 12,4 5 0,-4-4 0,0 4 0,-1-4 18,1-2 0,-4 0 0,4 0 0,0 0 4,0 0 0,-4 0 0,5 0 0,1 0 37,-2 0 1,10 0 0,-7 0 0,3-2-17,6-4 0,-11 4 0,9-4 0,-3 5-21,-1 1 1,6 0-1,-11 0 1,7 0-5,5 0 1,-7 0 0,4-2 0,-1-2-18,1-2 0,-5 0 1,9 4-1,-3-2 2,3-2 0,-5-5 0,5 3 0,-3 0 12,3 0 1,-11-3 0,5 5 0,-2 0 10,-1-2 1,-3 7 0,-2-5 0,-4 4-6,-8 2 1,8 6 0,-8 1-1,0 3-103,-1 4 1,-1 1 0,8 5 0,4 1-82,2 2 1,2 8 182,5-2 0,9 4 0,1 2 0</inkml:trace>
  <inkml:trace contextRef="#ctx0" brushRef="#br0" timeOffset="1570">15631 629 6976,'2'-15'-262,"4"3"1,-4-4-1,4 5 183,-4-5 0,-2 5 146,0-1-36,0 8 1,0-2 0,0 12-1,0 6 1,0 5 0,0 4-1,0 5 0,0 1 1,0 2-1,0 6 1,0 0-18,0 0 0,0 5 0,0 3 0,0 0-13,0 0 1,0 9 0,0-5 0,0-3-6,0 1 0,0-6 0,0 5 0,0-1 4,0-4 1,5-2-1,3-2 1,0-1-1,0 1 0,3 0 0,-3-2 1,0-2 8,0-2 0,3-5 0,-3 3 0,0-2-1,0-4 1,3-1 0,-3-3-12,2 1 0,1-1-5,7 1 1,-1-9 0,1-1-5,-1 0 0,-5-6 0,-1 4 8,3-4 1,2-2-1,1 0 3,0 0 0,1-2 1,-1-2-1,1-2 14,-1 2 0,3 2 0,3 0 0,4-2-3,0-1 1,12-3-1,-4 4 1,4-2-8,4 2 0,-1-4 0,9 3 0,-3-1-5,1-2 1,7 6 0,-5-4 0,5 4-24,0 2 1,-2 0 0,-1 0 0,-1 0 1,1 0 1,-7 0 0,1 0 0,-1 2 19,-1 4 1,11-2-1,-3 6 1,1-3-2,0-3 0,4-2 0,3-2 0,1 2 5,4 4 1,2-4 0,3 4 0,1-4 22,-2-2 0,4 0 1,-8-2-1,6-2 23,3-2 1,1-6-1,-4 5-2,3-3 1,-3 4 0,4-4 0,-2 1 0,-3-1-10,-1-4 0,4 5 1,-10-1-1,2 0-41,-2 1 0,2 3 1,-6-4-1,2 2-73,4 5 0,-4-1 0,0 0 0,-3-2 78,-9 2 0,3 2 0,-9 2 0</inkml:trace>
  <inkml:trace contextRef="#ctx0" brushRef="#br0" timeOffset="2655">15893 437 7569,'-17'0'0,"-1"0"0,1 0 0,-1-2 0,1-2 0,-1-2-837,1 2 238,-1 2 533,9-5 0,1 3 90,8-8 1,0 1 0,2-5 23,4 4 0,-2 3 0,7 5-23,3-2 1,1-2 0,3 4-1,-1-2-3,1 3 1,7 1-1,4 2 1,4 0-10,2 0 0,13-6 0,7 0 0,5 2-6,6 2 1,4 0 0,5-2 0,7-1-11,3 1 1,5-4-1,3 2 1,4 0 19,0-1 0,-41 5 0,0 0 0,-2-3 0,-1 0 0,0 1 0,-1 0 0,0 2 1,1 0 0,0-1 0,0-1-1,2 0 1,-1 0 0,-2 0 0,-1 0-7,46-4 1,-45 4-1,-1 0 1,38 1-1,4-3-19,2 2 1,-2-4 0,-3 2-1,1 2-3,2 2 0,0-3 0,-4-3 0,3 0 5,1 0 1,-43 3-1,1-1 1,-1 2-1,1 0 1,1 0-1,0 0-2,1 1 1,-1-2 0,2-1 0,-1-1 0,42-3 0,0-1 19,0-1 1,-4 6 0,-7-4 0,-7 3 3,-5 3 0,0-4 0,-14 2 1,-2 2-32,-1 2 1,-5 2 0,-1 0 0,-3 0 2,3 0 0,-6 0 0,-1 0 0,-1 0 0,0 0 1,-2 6-1,-8 0 1,-2-2 21,2-2 1,2 4 0,2-1 0,0 1 5,-1 2 1,-4-4 0,-3 6 0,-2-3-9,-4-3 0,-1 4 1,-5 0-1,-1 0 2,-3-1 0,1 7 0,6-2 0,-1 3-13,1 2 0,-1-1 0,-1-2 1,-3-5 12,-1-1 1,-1 6 0,5-3-10,-4 5 0,-3-5 1,-5 1 0,2 2 0,0 1 0,-6 3 0,0-1-5,0 1 1,0-1-1,0 1 1,-2-1 0,-4 0 0,4 7 0,-4-1 1,4-2 5,2-1 0,0 3 0,0 2 0,0 1-2,0-1 1,0 6 0,0-4 0,2 2-2,4 0 1,-2-2 0,6 4 0,-1-3-2,1-3 1,-4 6-1,4-4 1,-3 2 28,-3 0 0,4-6 1,-2 5-1,-2-1-24,-2 0 1,-2-6-1,-2 5-5,-4-1 0,-4-6 0,-7 6 0,-3-1 0,-3-3 1,-6-5 0,-4 1 1,-2-5-1,-2 3-5,-4 3 1,-3-7 0,-11 1 0,-3 0-52,-6-3 0,-6 7 0,-7-5 0,-9 5-34,-5 1 1,38-5 0,-1 0-1,0 0 1,0 1 88,-5 0 0,-1 1 0,-2 0 0,-2 1 0,-6 3 0,0-1 0</inkml:trace>
  <inkml:trace contextRef="#ctx0" brushRef="#br0" timeOffset="5454">123 2533 7569,'-17'0'-113,"-1"0"0,1 0-127,-1 0 0,7 0 0,-1 2 0,0 3 189,3 7 1,1 4-1,8 1 1,0 0 43,0 1 0,0 1 0,2 5 0,2 5 23,2 4 1,1 2 0,-3 0-1,2 1-16,-2 5 1,-2-2-1,-2 8 1,2-1-4,4-1 1,-4 3 0,3-5 0,-1 0-1,2-1 1,-2 5 0,8-6-1,1-2-5,3-3 1,-5-7 0,1-1 0,2-3 3,1-4 1,3-1-1,-1-5 1,-1-1-2,-5-3 0,5-5 1,-5 4 1,5-2 1,3-3-1,3-5 1,1 0 33,-2 0 0,5 0 0,-1 0 0,2 0-29,4 0 1,-4 0-1,2 0 1,0 0-1,-1 0 0,5 0 0,-6 2 0,2 2-7,0 2 1,0 2 0,6-4-1,0 4 5,0 1 1,6-5 0,1 4 0,3-2 12,3 0 0,9-1 0,3-5 1,2 2-7,4 4 0,4-4 0,5 4 0,5-4 8,0-2 1,5 0-1,-2 0 1,7 0-6,3 0 1,6 2 0,-4 2 0,0 1-21,0-1 1,-45-2 0,1-2 0,48 0 0,-49 0 0,1 0 10,48 0 0,-47 0 1,1 0-1,44 2 1,-4 2-7,0 2 0,-2 0 1,-2-6-1,2 0 2,3 0 0,-1 0 1,-4 0-1,0 0 3,-1 0 0,-37 0 0,0 0 0,43 0 0,1-2 0,2-4 0,-2 4 0,-45-2 0,1 0 0,46-2 11,-2 1 0,-45-1 0,1 0 1,-1 2-1,1 0 0,0 0 1,0 0 17,48-3 1,-43 3-1,-1 2 1,40 0 0,2-2-22,0-2 1,-4 0 0,-3 6 0,-1 0-34,-2 0 1,4 0-1,-9 0 1,1 0-17,-1 0 1,3 2-1,-3 2 1,1 2 11,-1-2 0,1-2 0,-5-2 1,-1 0 12,1 0 1,-2 0 0,-5 0 0,3 0 18,2 0 0,3-2 0,-7-2 0,-4-2 89,0 2 0,-2 2 0,0 2 0,-6-2-52,-6-3 0,3 3 0,-11-4 0,3 4-45,-3 2 1,3-2 0,-8-2-1,-1-4 0,3-1 0,-4 5 1,5-4-1,-1 2-1,-4 0 0,-2-7 1,-2 3-1,-2-2-4,-4 1 0,4 5 1,-6-6-1,0-1-6,-4-3 1,3 1 0,-3 1 0,-2 2 9,-1-1 0,3-5 0,0-3 0,-1-2 2,-3 1 0,-7-3 1,-3 2-1,-1 0-4,-4-3 1,4 5 0,-2-6 0,-2 0 15,-3 0 0,-8 3 0,-3-5 0,-2 0-7,1 2 0,-1-4 1,-5 6-1,-1-3-6,1-3 0,-1 4 0,1 0 0,-1 0 4,1 0 1,-3 3 0,1-3 0,0 0-1,3 0 0,3 6 0,-5-5 1,3 3 4,3 0 0,-4 0 0,5 5 0,-5 1-4,-1-1 1,-1 3 0,1 1 0,-3 4-22,-3 3 0,-4 1 0,-8 6 0,-2 0-3,-4 0 1,3 0 0,-9 0 0,-2 2-14,-1 4 0,-4-3 0,-3 7 0,-3 0 3,-2 0 1,4-7-1,-6 5 1,-2-2 22,-2 0 0,-2 0 1,0-6-1,0 0 15,1 0 1,-3 0-1,-4 0 1,-5 0-5,-5 0 0,-1 0 0,0 0 0,-3 0 37,-3 0 1,2-6-1,-6 0 1,2 2-22,4 2 1,-4 2-1,0 0 1,-1 0-15,1 0 1,43 0-1,0 0 1,1 0-1,1 0 1,-1 0-1,1 0-4,-2 0 1,1 0 0,0 0 0,1 0 0,-1 0 0,-1 0 0,2 0 0,-1 0 0,1 0 1,-1 0-1,-5 0 1,0 0-1,3 0 1,1 0 0,0 1-1,-1 0-1,3 2 0,-1 0 0,-3-2 0,0 0 1,2 2-1,1 0 0,-1-2 0,1 0 1,0-1 1,1 0 0,-47 0-1,47 0 1,-1 0 0,-46 0-1,2 0 1,2 0 0,4 0 0,-3 0 0,-1 0 0,0 0 0,6 0 0,0 0 3,-1 0 0,1 0 0,0 0 0,-1 0 9,1 0 1,-6 0-1,0 0 1,1 0 1,3 0 0,2 0 0,1 0 0,3 0-4,2 0 1,7 0 0,-2-2-1,4-2-13,2-2 0,3-2 0,2 4 0,9-3-1,8-3 1,-3 0-1,7-3 1,-1 1-1,4-2 1,-1-1 0,1-1 0,2 3 1,2 1 1,-4 0-1,1-5 1,1 1-1,2 5 0,2-3 0,-2 6 0,-2 1-5,-1-1 0,-7 2 0,4 8 1,-1 4-41,-5 6 0,-1 5 0,-3 6 0,1 4 47,0 1 0,-9 12 0,-1-3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29:57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1 385 7569,'0'-10'-727,"0"16"0,0 11 717,0 3 1,5-1-71,1-1 1,2-1 79,-2 1 0,4-1 0,7 1 0</inkml:trace>
  <inkml:trace contextRef="#ctx0" brushRef="#br0" timeOffset="467">298 437 7454,'11'0'-624,"1"0"516,1 0 0,3 0 1,1 0 62,1 0 1,-7 0-1,1-2 35,2-4 1,-5 3-8,3-9 1,-2 0 10,1-5 1,3 5 4,-8 1 0,0 5 0,-8-4 7,-4 2 1,-4 2 0,-7 6 38,-1 0 1,1 0-1,-1 0-8,1 0 1,5 8 0,1 4-24,-3 3 1,6 3 0,2-1 0,4 1-15,2-1 1,0 1-1,0-1 1,0 1-12,0-1 1,2 1 0,4-3-28,6-3 1,-2-3 0,1-5 0,3 2-38,1-2 1,3-2-1,-1-2 75,1 0 0,-1 0 0,1 0 0</inkml:trace>
  <inkml:trace contextRef="#ctx0" brushRef="#br0" timeOffset="1391">88 158 6610,'0'0'0</inkml:trace>
  <inkml:trace contextRef="#ctx0" brushRef="#br0" timeOffset="2297">1590 140 7381,'0'10'-379,"0"6"0,0-5 0,0 5 442,0 1 1,6 3 0,0 1-1,-3 4-24,-1 2 1,-2 2 0,0 4 0,0-2-13,0-1 0,6-3 1,0 4-1,-2-2 0,-2 2 0,0-4 0,2 0 0,1-1-20,-1-5 1,-2-2 0,0-1-30,4-1 29,-4 1 0,8-3-46,-5-3 1,-3-6 0,4-12 7,-4-6 1,-2-3 0,0-3 0,0-1-17,0-4 1,-2 1-1,-2-5 1,-1 0 0,1 0 0,-4-2 1,2-6-1,2 0 10,2 0 0,2 0 0,0 2 0,0 2 34,0 2 1,6 5-1,2-3 1,2 2 37,3 4 0,8 1 0,3 3 0,-1 1-9,2 5 1,-3-3 0,5 6 0,0 1-6,0-1 0,-6 2 1,5 6-1,-3 0 9,0 0 1,1 0 0,-7 0 0,0 0-13,1 0 0,-6 6 0,-1 2-6,3 1 0,-6 3 1,-3 5-1,-3 1 2,-2-1 1,0-5-1,-2 0 1,-3 1-1,-7 3 0,-4 1 0,-3 1 0,-2-1-3,-3 1 1,-5-3 0,4-1 0,0-3-113,0 3 0,1-4 1,7-1-1,-1-1 13,1-4 0,5-2 87,1-2 0,7 8 0,-4 1 0</inkml:trace>
  <inkml:trace contextRef="#ctx0" brushRef="#br0" timeOffset="2764">2812 1 6361,'-11'0'-161,"-1"0"1,6 0 184,-5 0 1,5 0 0,-4 2 50,2 3 0,1-1 0,1 8-51,-6 1 1,-3 3-1,-3 1 1,1 1-16,-1-1 0,1 3 1,-1 1-1,1 4 20,-1 3 0,7-1 0,-1 4 0,-2-2 12,-1 2 1,3 2 0,3 2 0,-1 0 25,0 0 1,6 2 0,-2 1 0,5 3-2,1-2 0,1-2 0,3-2 0,6 0-61,6 0 1,-3-2-1,12-2 1,1-2-4,3 2 0,6-4 1,5 2-1,5 0-229,0-2 1,5-1 226,-3-9 0,11 0 0,4 1 0</inkml:trace>
  <inkml:trace contextRef="#ctx0" brushRef="#br0" timeOffset="3809">3022 315 6181,'0'-10'369,"0"-5"-305,0 13 1,0-4-19,0 12 0,0 4 0,0 7-52,0 0 0,0 1 0,0 1 0,0 3-48,0 1 1,6 0 0,0-5 0,-3-1 23,-1 1 1,-2-1 0,2 1 0,2-1-387,2 0 416,0-7 0,2 6 0,1-7 0</inkml:trace>
  <inkml:trace contextRef="#ctx0" brushRef="#br0" timeOffset="4580">3354 455 7082,'0'-10'-4,"2"2"0,4 8 144,5 0-140,-3 0 0,7 8 0,-5 2 0</inkml:trace>
  <inkml:trace contextRef="#ctx0" brushRef="#br0" timeOffset="5046">3808 385 7569,'-18'0'0,"7"0"0,-1 0-699,-2 0 433,7 0 0,-9 2 221,5 4 1,3-3 0,2 9 0,2 0 71,-2-3 0,4 7 0,-5-6 0,1 1-23,0 1 0,0 0 0,6 5 37,0 1 1,2-1 0,4 0 23,6 1 0,3-3 1,2-3-1,1-6-64,-1-4 1,1 4-1,-1 0 1,3-3-19,3-1 1,-4-7-1,5-3 1,-5 0 29,-1 0 1,-1-5 0,1 1 0,-3-4-4,-3-1 0,1 0 0,-7-1 0,-2 1-9,-2-1 0,-2 1 0,0-1 0,0 1-23,0-1 0,0 1 1,-2 1-1,-4 3-10,-5 1 1,1 6-1,-2-3 1,-1 1-34,-3 4 0,-1 2 0,-1 2-6,1 0 0,-1 0 0,1 0-85,-1 0 1,3 2 155,3 4 0,-3 3 0,5 9 0</inkml:trace>
  <inkml:trace contextRef="#ctx0" brushRef="#br0" timeOffset="5467">4314 298 7569,'16'-8'-228,"-5"-4"-829,-3-3 918,-8 5 0,-8 2 185,-3 8 0,-5 2 0,-1 2 0,1 4 42,5 1 0,-3-3 1,6 6-1,1 1-37,-1 3 0,-4 3 1,4 1-33,-1-3 0,5 5 1,-2-11-1,4 5-11,2 1 1,2 1 0,4-1 8,5 1 1,5-9-1,1-3 1,1-4-10,-1-2 1,3 0-1,1 0 1,2 0-7,-1 0 0,3 0 0,-2 0 1,-1-2-27,-3-4 0,-2-1 0,1-7 0,-3 2 10,-3-1 0,2-3 0,-9-1 0,-1-1 6,-2 1 0,-2-1 1,-2 1-46,-3-1 1,-5 1 0,-8 0 0,1 1 28,-1 4 0,1 3 0,0 5 1,-1-2-125,1 2 0,-1 2 0,1 2-79,-1 0 227,9 0 0,-7 8 0,6 2 0</inkml:trace>
  <inkml:trace contextRef="#ctx0" brushRef="#br0" timeOffset="5900">5362 70 5990,'-17'8'92,"-1"0"0,1 6-28,-1-3 0,-5 1 0,0 5 0,1-1-41,3-4 1,1 3 0,1-3 0,0 1-5,-1-1 0,3 3 0,1-5 1,4 2-3,3-1 0,-5-5 0,6 6-19,2 1 1,2-3 45,2 2 0,2-8 0,4 2-8,6-5 0,3 1 0,3 2 0,1 2-26,4-2 1,-1-2 0,5-2 0,0 0-20,0 0 0,-5 2 0,3 2 0,-2 2-78,0-3 0,1 5 0,-7-2 0,-1 0-123,-5 2 0,5-5 33,-5 9 0,3 0 177,-2 5 0,-5 1 0,-7-1 0</inkml:trace>
  <inkml:trace contextRef="#ctx0" brushRef="#br0" timeOffset="6201">4943 542 6824,'17'0'-35,"1"0"1,-1 0 0,1 0 0,-1 0 70,1 0 1,1 0 0,3 0 0,3 0-23,2 0 1,-4 0 0,4 0 0,1 0-32,-1 0 0,0 0 0,4 0 1,-4 0 37,-2 0 0,4 2 1,-5 2-22,-3 2 0,6 7 0,0-3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06.4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0 7569,'9'0'-427,"-1"0"0,-10 0 437,-4 0 0,-3 0 0,-9 2 3,1 4 1,-3 2-1,-1 5 1,-2-1-6,1 2 0,3-1 0,0 1 0,-3-3-20,-1 3 0,0 0 1,7-1-1,3-1 8,1 1 1,6-3 0,-4 2-35,3 1 76,1-5 0,8 6 0,4-9-24,5-1 0,7-2 0,3-2 1,2 0 12,-1 0 0,5 0 0,0 0 0,2 2-12,0 4 1,-6-4-1,5 4 1,-1-4-44,0-2 1,-6 6 0,5-1-1,-3-1-65,0-2 0,0 4 0,-7 2 1,-3 0-138,-1-1 1,-6 1 229,6-2 0,-9 4 0,5 7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06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7270,'-9'0'-1138,"3"0"1178,12 0 0,3 6 0,9-1 1,-1-1 43,1-2 1,5-2 0,0 0 0,0 0-36,3 0 1,-1 0 0,6 0 0,-2 0-43,2 0 1,2 6 0,2 0 0,0-2-397,0-2 389,0 5 0,0-5 0,0 6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07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1 489 7438,'0'-10'-374,"0"3"0,0 9 0,0 3 440,0 7 0,0 4 0,0 1 0,0 1-13,0-1 0,0 6 0,2 3 1,1-1-43,3 0 1,0 4 0,-6-4 0,2 1-69,4-1 0,-2 4 0,7-6 0,1-2-69,-2-1 1,5-3-1,-3 1 1,3-1 125,3 1 0,-1-1 0,1 1 0</inkml:trace>
  <inkml:trace contextRef="#ctx0" brushRef="#br0" timeOffset="358">437 716 7569,'0'-10'-161,"0"1"-343,0 3 361,0 4 0,8-4 0,4 10 143,3 2 0,3 0 0,-1-6 0</inkml:trace>
  <inkml:trace contextRef="#ctx0" brushRef="#br0" timeOffset="652">821 559 7569,'0'-10'-1209,"2"1"1279,4 3 0,4 2 0,7-6-13,1 2 1,-1 3 0,1 3-1,-1-2 9,1-2 0,-1 0 0,1 6 0,-1 0-18,1 0 0,-1 0 1,0 0-1,1 0-44,-1 0 1,1 0-29,-1 0 1,1 0 21,-1 0 0,-7 2 10,-4 4 0,-4-2 0,-2 7 19,0 3 0,-2 3 1,-2 5-1,-2 1-4,2-2 0,-4-1 1,3-1-1,1 3-67,2 1 0,2 0 0,0-5 1,0-1-20,0 1 1,0-1 0,0 0 0,2 1-55,4-1 1,1 1 0,7-3 0,-2-1-496,1-2 612,3-8 0,9 11 0,2-5 0</inkml:trace>
  <inkml:trace contextRef="#ctx0" brushRef="#br0" timeOffset="1140">1625 542 7569,'10'-12'-392,"-5"0"-640,-3 8 862,-2-3 210,0 7 1,0 2-1,-2 1 195,-3 3-242,3 8 1,-6-10 185,8 7 1,0-5-1,2 4-141,4-2 0,3 3 0,9-5 0,-1-2-44,1-2 1,5-2 0,2 2 0,0 2 8,1 2 1,3-1 0,-4-5 0,0 0 31,0 0 0,-1 0 0,-5 0 0,2 0-12,3 0 1,-1 6-1,-6 0 1,1 0-30,-1 2 1,-5-5 0,-2 9-63,-2 2 1,3 1 0,-5 3 47,-2-1 0,-2 1 1,-4-1-1,-2 1 4,-2-1 1,-5-5 0,3-1 0,0 3 17,0 1 0,-3-3 1,3-2-1,0-1 21,0 1 0,-5-6 0,3 4 0,-2-2-18,1-1 0,-1 1 0,-5-6 1,-1 0-36,1 0 1,-7-2-1,1-2-23,2-1 0,7-9-24,3 2 0,7-3 48,-2-3 0,12 3-7,5 3 0,5 4 0,1 8 25,1 0 0,-7 0 0,1 0 0,2 2-21,1 4 0,-3-2 1,-1 6-93,3-2 0,-4 3-163,1-5 287,-7 8 0,4-12 0,-8 5 0</inkml:trace>
  <inkml:trace contextRef="#ctx0" brushRef="#br0" timeOffset="1547">1625 437 6257,'2'-10'117,"4"4"0,1 2 0,7 0 0,-2-1-55,1 1 0,3 2 0,3 0 0,2-2-28,3-2 0,1 0 0,-4 6 1,3 0-43,-3 0 1,4 0 0,0 0 0,1 0 7,-1 0 0,4 0 0,-6 0 0,-1 0-243,-3 0 0,-2 0 1,1 2 242,-1 4 0,1-4 0,-1 6 0</inkml:trace>
  <inkml:trace contextRef="#ctx0" brushRef="#br0" timeOffset="2129">2358 0 7489,'18'0'-346,"-1"0"214,1 0 1,-1 0 0,3 0 0,1 0 115,2 0 1,0 0 0,-5 0 0,-1 0 54,1 0 0,-1 0 1,1 2-1,-1 2-13,1 2 0,-1 0 0,1-4 1,-1 1 33,1 3 1,-1 6-1,2-4 1,3 1-34,1 5 0,0 1 0,-5 3 0,-1-1 9,1 1 0,5 5 0,0 0 1,-1 1-59,-3 1 0,-1-4 1,-3 8-1,-1 0 55,-3-1 0,-1 5 0,4-4 0,-5 4 10,-1 2 1,-2 0 0,-6 0 0,0-1 5,0 1 0,-2 0 0,-4 0 0,-6 0-28,-3 0 0,-3 0 0,-1-2 1,-2-2-34,-3-2 1,-5-2-1,4 4 1,-2-3 25,-4-3 0,-2-2 0,0-5 1,2-3-70,2-3 0,0 3 0,-6-5 0,0 2 42,0-1 0,-2-5 13,-4 6 0,-3-1 0,-9 7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05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18 228 6809,'-10'0'-263,"2"0"0,8-2 276,0-4 0,0 2 1,2-6 45,4 2 0,-2-5-18,8 1 1,-7 3-45,7-3 0,0 8 1,5-4-1,1 2 21,-1 1 1,3-1 0,1 6 0,4 0-11,2 0 0,-3 0 1,3 0-1,-2 0 13,-4 0 0,4 0 1,-1 2-1,-3 2-21,-1 1 0,-5 3 0,-1-4 0,-5 4-6,-1 2 1,4-5 0,-6 7-1,-1 0-3,3-3 1,-6 7 0,4-4-9,-4 3 0,-2-3 0,-2-3 0,-2 1 0,-2 0 0,-5-4-18,5 5 78,-8-7-32,12 4 0,-6-8 0,8-8-8,0-3 0,0 1 1,2 0-189,4 2 60,-4 3-315,6 5 440,-8 0 0,-8-8 0,-2-2 0</inkml:trace>
  <inkml:trace contextRef="#ctx0" brushRef="#br0" timeOffset="376">53 70 7569,'7'10'-660,"3"-2"555,8-8 0,-1 6 0,3 1 0,1 1 99,2 0 0,8 4 0,-2-5 0,2 3 23,-2 4 0,2-5 1,-5 3-1,1 0 24,4-3 0,-4 7 0,2-4 1,0 3 5,-2 3 0,6-7 0,-5 1 0,1 1-72,0 3 1,-6-1 0,4-1-1,-1-2-36,-5 1 0,-2-3 0,-1 0 1,-1-3-228,1-3-99,-1 6 387,1-8 0,-16 6 0,-4-8 0</inkml:trace>
  <inkml:trace contextRef="#ctx0" brushRef="#br0" timeOffset="656">629 18 7569,'-12'-10'-1390,"1"4"1470,-1 5 1,-5 8-1,1 5-7,4 3 1,-1 9 0,5-1-1,-2 0-50,-3 3 0,3-5 0,-2 8 0,-1 0-36,-3-2 1,5 4 0,-1-5 0,0-1-53,3 0 0,-7 4 1,5-6-1,-3 1-80,2 1 1,-1-6 0,5 5-83,-2-5 227,6-2 0,-3 1 0,7-1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0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70 105 6252,'0'18'21,"0"-1"0,0 1 1,2-1-1,2 1-3,2-1 0,0 2 0,-6 3 4,0 1 0,0 0 0,0-5 0,0-1-8,0 1 0,0-1-24,0 1 1,-2-1 4,-4 1 1,2-9-1,-8-3 1,7-4 0,-5-4-1,2-4 1,-3 2 0,3-7-5,-2-3 0,6-1 0,-2-3 1,4 1-4,2-1 1,0-1 0,0-3 0,0-1-7,0 2 0,0-4 0,0 1 1,0 3 9,0 2 0,8 1 1,2 1-1,2-1 16,-1 1 0,1-1 0,5 3 2,1 3 0,-7-1 1,1 7-9,2 2 1,1-4 1,3 2 1,-1 0 0,1 6 2,-1 0 1,-5 0 0,-3 2-1,1 2 4,0 2 1,-6 2 0,3-4 0,-1 3-12,0 3 1,0 2-1,-6 5 1,0 1 0,0-1-4,0 1 1,-2-1-1,-4 1 1,-4-1-1,-7-1 2,-1-5 1,1 3 0,0-8-1,-1-3-15,1-1 1,1 0 0,2 2 0,3 2-17,-3-2-56,6-2 88,1-2 0,7-8 0,0-2 0</inkml:trace>
  <inkml:trace contextRef="#ctx0" brushRef="#br0" timeOffset="284">489 385 6358,'10'7'233,"-2"-3"-166,-8 8 1,6 0-1,0 5-72,-3 0 0,-1-5 0,-2 0-86,0 1 0,0 3 1,0 1-329,0 1 419,0-1 0,-7 1 0,-3-1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16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18 245 6478,'-10'-8'-115,"3"-1"1,9-1-1,1 2 119,3 0 267,0 6-161,-6-5-103,0 7 0,0 7 1,0 5-8,0 4 0,0 7 0,0 0 0,0-1-3,0-3 0,0-2 0,0 1 8,0-1 0,2 1 0,4-1 36,6 1 0,3-3 1,2-1-34,1-3 1,-1-7 0,1 4 0,-1-2-10,1 0 0,5 0 1,0-6-1,-1 0-37,-3 0 0,1 0 0,1-2-6,2-4 1,0 2-1,-5-8 67,-8 1 0,-3-7-63,-7 8 31,-7 3 1,5 9 93,-4 3-81,4-3 1,4 8 0,4-6 15,5 2 1,5 5 0,1-5 0,1-2 6,-1-2 0,3-2 0,1 0 0,2 0-7,-1 0 1,-3 0 0,-2 0 0,-1-2-12,-4-4 0,3-1 0,-5-7 0,2 4 6,-1 3 1,-7-7-1,2 2-134,-4-3 1,-2-3-81,0 1 0,-8-1 0,-2 1 199,1-1 0,-7 9 0,6-7 0,-7 7 0</inkml:trace>
  <inkml:trace contextRef="#ctx0" brushRef="#br0" timeOffset="416">787 36 7336,'0'-10'-429,"0"2"1,1 10 0,3 4 501,2 5 0,8 5 1,-3 1-1,3 1-15,-2-1 0,3 1 0,-3-1 0,1 1-36,-1-1 0,2 7 1,-7 1-1,1 0-21,0 0 0,4 4 1,-7-5-1,-1-3-14,-2-2 0,-2-1 0,0-1 1,0 1-53,0-1 1,0-5 117,0-1 0,-2-7-40,-4 2 1,4-12 0,-3-5 0,1-5-10,-2-1 0,4-1 0,-4 1 0,6-1-20,6 1 0,-2-1 0,8 1 1,1 1 11,3 5 1,7-3 0,0 6 0,-1 1-6,-3-1 1,4 2 0,1 6 0,-3 2 1,-2 4 0,-1-2 1,-1 5-1,1 1-25,-1 0 1,1-4-1,-3 5 1,-1 1-28,-3-2 0,-5 5 0,4-3-45,-2 3 0,3-3 0,-3-2 104,2-3 0,-6 7 0,11-12 0,-5 6 0</inkml:trace>
  <inkml:trace contextRef="#ctx0" brushRef="#br0" timeOffset="729">1520 315 7326,'12'0'-418,"-1"0"1,-5 0 0,6 0 483,1 0 0,-3 0 0,2 0-28,1 0 1,-3-6 31,2 0 1,-7-7-46,7 1 1,-8 2-12,2-1 0,-6 7-12,-6-2 0,-4 6 9,-7 6 0,5 2 0,2 5 0,3-1-8,3 1 1,2 3 0,2 1 0,0 1 0,0-1 1,2-1 0,2-3-1,3-1-45,3 2 1,2-5 0,5 1 0,1 0-87,-1-1 0,1-5 1,-1 2-1,1-4 127,-1-2 0,1 0 0,-1 0 0</inkml:trace>
  <inkml:trace contextRef="#ctx0" brushRef="#br0" timeOffset="1054">1939 332 7026,'16'2'-690,"-5"4"643,-5 6 1,2-2 0,-2 1 26,-2 3 1,-2-5-20,-2 3 34,0 0 115,0-3-106,0-1 0,0-8 1,1-6 0,3-1 0,4-3 7,2-4 0,0-1 0,3-3 0,-1 1 24,1-1 1,1 1 0,0 1-1,-3 5-13,3 5 1,1-2-1,3 2 1,-1 2-43,1 3 0,5 1 0,0 1-17,-1 5 0,-5 4 1,-3 7-21,-3 1 0,-7-1 0,4 1 1,-2-1-69,0 1 1,1-3 123,-1-3 0,4 3 0,7-5 0</inkml:trace>
  <inkml:trace contextRef="#ctx0" brushRef="#br0" timeOffset="1673">2935 263 7569,'5'-12'0,"3"2"-76,2 2 0,2-3 0,5 5-130,0 2 1,1 0 0,-1 0 0,3-1 0,1 1 181,2 2 1,1 2-1,-5 0 1,2 0 62,3 0 0,-1 2 0,-5 2-20,-1 1 1,-5 9 0,-3-2 0,-1 3 0,-2 3 1,-6-1-1,0 0-19,0 1 1,0-1 0,0 1-12,0-1 1,-8 1 9,-3-1 0,-3-5 12,2 0 31,-3-9 0,13 3 1,-4-12-48,4-5 1,10-5 0,2-1-1,1-1-27,1 1 1,-1-3 0,7-1 0,-3-2-1,-3 1 0,4 3 0,-7 2 1,3-1 26,0 1 1,-9-1 0,3 1 27,-4-1 114,-2 9-100,0 1 0,0 10 0,0 4 12,0 5 0,-6 5 1,1 1-23,1 1 0,4-1 1,4 1-1,3-1-30,3 1 1,2-1-1,5 0 1,1 1-1,-1-1 1,2-1 0,3-2-1,1-5 1,-2-1-1,-1-4 2,-3-2 0,9 6 0,1 1 0</inkml:trace>
  <inkml:trace contextRef="#ctx0" brushRef="#br0" timeOffset="1960">3808 175 7297,'8'-9'-399,"-6"1"1,7 8 396,-3 0 0,4 0 8,7 0 1,1-6-31,-1 0 0,-5 0 1,-1 6-1,3 0-25,2 0 1,-5 0 0,1 0-130,1 0 0,3 6 178,1 0 0,-7 8 0,-2-5 0</inkml:trace>
  <inkml:trace contextRef="#ctx0" brushRef="#br0" timeOffset="2217">3895 350 7569,'-10'8'-648,"3"-6"657,7 5 1,2-7 0,3 0-77,7 0 1,-2 0 0,1 0 0,3 0 14,2 0 0,1 0 0,0 0-158,1 0 0,-1 0 210,1 0 0,-1-7 0,1-3 0</inkml:trace>
  <inkml:trace contextRef="#ctx0" brushRef="#br0" timeOffset="2411">4576 18 6675,'0'-10'531,"2"3"-572,4 7 0,-4 2 0,4 3 1,-4 7 0,-2 4 0,0 1 0,0 0 20,0 1 1,0-1 0,0 1 0,0-1-3,0 1 0,-6-1 0,0 1 0,2-1 4,2 1 0,-4-1 0,1 1 1,1-1 2,2 0 15,2 1 0,8-1 0,1 1 0</inkml:trace>
  <inkml:trace contextRef="#ctx0" brushRef="#br0" timeOffset="2610">4960 507 7569,'18'18'-1525,"-8"-1"1570,-5 0 1,-3-5 0,0 0-5,4 1 1,-4 3 0,4 1 0,-4 1-58,-2-1 1,-8 1 0,-4-1-1,-5 1 16,-6-1 0,-4 8 0,-8 2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2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6595,'18'8'-74,"5"-4"1,2 6 0,2-3 36,4-3 0,2 4 0,2-2 0,0-2 43,0-2 0,8-2 0,3 0 1,7 0 62,5 0 1,2-8 0,6-2 0,-2-1-32,2-1 0,2 2 0,2-1 0,-2 3-32,-4 0 0,-4 6 1,-7-4-1,-3 4-176,-3 2 1,-5 0 169,-7 0 0,0 8 0,0 2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2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385 106 7569,'-2'9'0,"-4"-3"-177,-5-4 1,1 6-215,-2 4 1,1-3 320,-7 3 0,-5-2 0,0 3 0,1-1 71,3 1 0,-4-5 1,-3 0-1,1-2 92,0 0 0,2-1 0,3-5-53,-3 0 0,4 0 0,-3-2 20,9-3 1,5 1 0,8-8 0,0-1-50,0-3 0,2-1 1,4-1-1,5-1-115,5-5 0,3 5 1,3-4-1,1 3 98,-2 3 1,-1 5 0,-3 2 0,3 3 5,3 3 0,-4 2 0,6 2 1,-1 0 7,-1 0 1,6 0 0,-4 0 0,3 0 0,3 0 1,2 0 0,2 0 0,-1 0-12,1 0 1,0 0-1,0 0 1,0 0-25,0 0 1,0 0 0,2 0-1,0 0 18,-2 0 8,11 0 0,-17 0 0,14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2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7466,'10'0'-311,"6"0"1,-5 0 186,5 0 1,1 0-1,1 0 1,-1 0 46,1 0 1,5 0 0,0 0 39,-1 0 0,-3 5 0,-1 1-123,-1-2 160,-7 6 0,5 0 0,-5 7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3.1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7457,'17'0'-227,"7"0"1,-1 0-1,0 0 68,2 0 0,-3 0 0,7 0 1,2 0 158,2 0 0,2 7 0,0 3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1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1 173 7569,'9'-7'0,"7"-3"0,-4-6 0,3 3-567,3 1 296,-1 8 0,0-3 0,1 7 242,-1 0 1,3 0 0,1 0 0,2 0 79,-1 0 0,-3 7 0,-1 3-33,-1 0 1,-5 5-1,-3-3 1,-1 5-9,-4 7 1,-2-5 0,-2 4 0,0-3-3,0-3 0,0 3 1,0 1-1,0 2-31,0-1 0,-6-9 0,-2-1-30,-1 1 1,-3-3 45,-5 2 1,1-10 0,4-2-4,7-10 1,3-5 0,4-3 0,2-1 13,1-5 1,13 3-1,-5-6 1,1 2-5,1 3 1,1 3-1,1 1 1,1 1 58,-1-1 0,-5 7-39,0-1 0,-6 10-15,5 2 1,-7 2 0,2 10 4,-4 1 0,-2 3 1,0 1-1,0 1-9,0-1 0,6 1 1,-1-1-1,1 1-55,2-1 0,2 1 0,5-1 0,-1 1 54,-3-1 0,9 1 0,7-1 0</inkml:trace>
  <inkml:trace contextRef="#ctx0" brushRef="#br0" timeOffset="250">682 261 7443,'6'-12'-108,"-1"1"0,9 7 0,0-2 0,5 4-43,4 2 0,8 0 0,-4 0 0,3 0-16,-1 0 1,0 0 0,4 0 166,-4 0 0,12 0 0,-4 0 0</inkml:trace>
  <inkml:trace contextRef="#ctx0" brushRef="#br0" timeOffset="763">1328 540 5898,'6'-11'-6,"0"-1"0,7 0 1,-3-5 71,0-1 1,-3-5 0,-7 0-1,2 0-24,4-3 0,-4 5 0,4-6 1,-4 0-27,-2-1 0,0 5 0,0-4 1,0 0 0,0 0 0,-2 5 0,-2-3 0,-2 2-88,2 0 1,2 5 0,0 6-144,-3-1 216,3 5 1,-12 2 0,8 12 27,2 6 1,2 3 0,2 3-1,0-1-16,0 1 0,0 5 1,0 0-1,2-1 68,4-3 0,4-2 0,7 1 1,1-3-49,-1-3 0,3 2 1,1-9-1,2 1-26,-1 2 1,3-6 0,0 4 0,0-4-24,1-2 0,-1-2 0,-4-4 1,2-6 18,-1-3 1,-3-3 0,-3 1-1,-3-3-48,-1-3 1,-8 2-1,2-6 1,-4 1 15,-2 5 0,0 2 0,-2 1 105,-4 1 0,-4 1-43,-7 5 1,7 5-31,4 12 1,4-3 0,2 9 0,0 4-19,0 5 0,0-2 1,2 7-1,4-3-66,6 0 0,3 8 0,3-4 0,-1 3-82,0-1 1,1-2 161,-1 2 0,1 4 0,-1-6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0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18 123 7569,'-10'-2'0,"4"-4"-725,4-6 451,2 5 0,0-9 235,0 4 0,6 3 0,2-1 1,0 0 91,-1 1 0,7 3 0,-2-4-23,3 2 1,5 2 0,1 6-21,2 0 1,0 0-1,-5 0 1,-1 0-16,1 0 0,-1 6 1,1 2-25,-1 2 0,-1 1 1,-5 7 14,-5-1 1,-4-5 0,-4 0-1,-4-1 8,-5-1 1,-5 4 0,-1-7-1,-1 1 6,1 0 1,-1 3-1,1-3 1,-1 0-9,1 0 1,5-1 7,1-1 1,9-4 0,2 4-1,9-4-1,7-2 1,3 0 0,5 0 0,3 0-1,0 0 1,6 0-1,-6 0 1,2 2-3,0 4 1,-7 3 0,1 9 0,-6-1 0,-5 1 0,2-1 0,-7 1 0,1-1 1,0 1 1,-2-1 0,-6 1 0,0-1-2,0 1 0,-2-1 0,-4 1 1,-6-1-15,-3 0 1,-8-5-1,-3 0 1,-1-1 12,-4-1 0,0 0 1,0-6-1,4 1 38,2-1 0,1-2 0,7-2 0,1-2 4,5-3 1,3-5 0,8-8 0,0 1-21,0-1 0,2 1 0,6-2 0,7-3-26,7-1 1,9-2 0,-2 3 0,4-1-61,2 2 1,0 7 0,0 3-1,-1-1 67,1 2 0,8-5 0,2 5 0</inkml:trace>
  <inkml:trace contextRef="#ctx0" brushRef="#br0" timeOffset="202">874 158 7569,'0'-18'-715,"0"1"1,1 5 530,5 0 42,-4 9 142,6-5 0,-6 14 0,4-1 0,-4 9 0,5-4 0</inkml:trace>
  <inkml:trace contextRef="#ctx0" brushRef="#br0" timeOffset="367">996 315 7569,'17'0'-404,"1"-6"-390,-1 0 794,1 0 0,-1-1 0,1-3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5.1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7569,'0'10'-625,"0"0"1,0-4 663,0 5 0,0-1 0,1 0 0,3-1 27,2 1 1,0-4 0,-6 6-65,0 1 1,0 3 0,2 1-1,2 1-18,2-1 1,-1-5 0,-5-1 0,2 3-21,4 1 0,-4-3 0,4 0-49,-4 1 1,0 1 84,4-2 0,-4 11 0,5-4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5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6363,'17'0'57,"3"0"1,1 0-1,2 0-33,-1 0 0,3-6 0,0 0 1,2 2-94,4 2 1,2 2 0,0 0-1,-2 0 69,-2 0 0,1 0 0,5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6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0 210 7569,'0'-10'-1175,"2"3"1165,4 7 1,-2 5-1,6 3 23,-3 2 1,-1 1 0,-6 7 0,0-1-9,0 1 1,6-1-1,0 1 1,-2-1-34,-2 1 1,-2-1 0,0 1 0,0-1-40,0 1 1,6-1 0,-1 1 0,-1-1 66,-2 0 0,6 1 0,2-1 0</inkml:trace>
  <inkml:trace contextRef="#ctx0" brushRef="#br0" timeOffset="282">332 350 7569,'-10'-8'-251,"1"6"-951,3-4 1272,4 4-164,-6 2 94,8 0 0,-8 8 0,-1 2 0</inkml:trace>
  <inkml:trace contextRef="#ctx0" brushRef="#br0" timeOffset="587">559 227 7373,'0'-11'-492,"0"-1"0,0 6 1,2-5 580,4-3 1,4 6-1,7 1 1,1 1 9,-1 0 0,2-6 0,3 7 0,1 1-31,-2 2 0,5 2 1,-3 0-1,-2 0-31,-1 0 1,-3 0-1,1 0-19,-1 0 0,-5 7 1,-3 5-105,-1 4 0,-2 1 1,-8-1-1,-4-3 87,-5-1 1,-5-1 0,-3 7-1,-3-3 46,-1-3 1,0 4 0,5-7 0,1 1 6,-1-4 0,7 2 1,1-1 99,2 3-129,2-6 0,8 10-16,4-9 0,6 1 0,9-6 0,4 0-96,3 0 1,-5 0-1,6 0 1,2 0-69,2 0 1,-4 0 0,-2 0-1,0 0-22,1 0 177,-7-8 0,12-1 0,-6-9 0</inkml:trace>
  <inkml:trace contextRef="#ctx0" brushRef="#br0" timeOffset="894">1345 158 7569,'-8'-10'-288,"-1"-6"23,-1 14 113,2-5 208,8 7 0,8 2 0,4 3-22,3 7 1,3-2 0,-3 1 0,-1 1-30,-3-2 1,-1 5 0,4-3-22,-3 3 1,-7 3 0,4-3-1,-2-1-93,-1-2 0,1-6 44,-6 5 0,-7-5 1,-5 4-1,-4-3-28,-1-3 0,-2-2 1,-3-2-1,-3 0 93,-2 0 0,5 0 0,-11-7 0,6-3 0</inkml:trace>
  <inkml:trace contextRef="#ctx0" brushRef="#br0" timeOffset="1144">1363 88 7569,'15'-18'-129,"-3"1"0,3 5-161,-3 1 1,3 5 234,3-6 1,-1 8 0,3-2-1,1 4-179,2 2 1,3 0 233,-3 0 0,-4 0 0,6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9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7569,'11'-2'0,"1"-1"0,2-3 0,1-6-768,3 6 529,-1 1 1,1 3 223,-1-4 1,0 4-1,1-4 1,-1 4-1,1 2 47,-1 0 0,1 0 0,-1 0 0,1 0-31,-1 0 1,1 0-1,-1 2 22,1 4 0,-1-2-12,0 7 1,-5-1-1,-2 4 1,-2-3 10,-5 3 1,-1 1-1,-2 3-1,0-1 0,-5 1 1,-3-1 4,-2 1 1,-2-1 0,-5-1 0,0-3-33,-1-1 1,1-2 0,-1 1 0,1-5 4,-1-4 1,1 4 0,-3 0-4,-3-2 1,9-3 0,-3-1-439,2 0-4,-1 0 446,6 0 0,3-7 0,7-3 0</inkml:trace>
  <inkml:trace contextRef="#ctx0" brushRef="#br0" timeOffset="390">629 18 7238,'8'-10'-980,"-6"2"1009,-2 8 0,-10 0 1,-5 2 7,3 4 1,-3-2-1,3 7-20,-3 3 1,3 0 0,0-1-1,1-1 9,1 1 1,-6 3 0,7 1-10,-1 1 1,2-1-1,8 1 9,0-1 0,0 1 0,0-1-19,0 1 0,2-1-30,4 1 1,4-7-1,7-1-17,1-2 1,-1-2 0,1-6 0,-1 0-108,1 0 1,-1 0 0,0 0 26,1 0 1,-1 0 119,1 0 0,-1-8 0,1-2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28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6026,'17'-10'32,"-5"2"0,-1 8-7,3 0 1,-4 0 0,1 0-6,3 0 1,2 0 0,1 0-6,0 0 0,-5 0 0,0 0 0,1 0-2,3 0 0,1 0 0,1 0-6,-1 0 0,1 0 0,-1 0 1,3 0-8,3 0 0,-2 0 0,6 0 0,1 0 1,-1 0 0,2 0 0,4 0 0,-2 0-5,-2 0 1,0 0 0,6 0 0,-2 0 1,-4 0 0,4 0 0,-4 0 1,2 0 10,-2 0 0,2 0 1,-5 0-1,1 0-4,4 0 1,2 0-1,2 0 1,0 0 17,0 0 0,5 0 0,1 0 0,-2 0-3,-2 0 0,3 0 0,3 0 0,0 0-4,0 0 0,-1-6 1,-3 1-1,4 1-5,1 2 0,-5 2 1,4 0-1,-2 0-6,-1 0 1,3 0-1,-4 0 1,2 0 2,-3 0 0,-1 0 0,-2 0 0,0 0-1,0 0 1,0 0-1,0 0 1,-2 0 4,-4 0 0,4 0 1,-4 0-1,2 0-5,-2 0 1,2 0 0,-5 0 0,-1 0-5,0 0 1,6 0-1,-2 0 1,2 0-4,-2 0 1,2 0 0,-5 0 0,1 0 2,4 0 1,-4-2 0,2-2 0,0-2 17,-2 2 1,1 2-1,-7 2 1,2 0-13,-1 0 1,-3 0-1,-2 0 1,1 0 1,-1 0 1,1 0-1,-1 0 1,1 0-29,-1 0 0,1 0 0,-1 0 0,1 0 2,-1 0 0,0 0 0,1 0 9,-1 0 0,1 0 0,-1 0 0,1 0 8,-1 0 1,3 0 0,1 0 0,2 0 1,-1 0 0,-3 0 1,-1 0-1,-1 0 24,0 0 1,1-5 0,-1-1 34,1 2 0,-1 2 0,-1 0-24,-5-4 1,5 4-210,-4-4 0,3 4 128,3 2 42,-9 0 0,-1 0 0,-8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45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7330,'7'-10'-132,"5"4"0,4 2 0,1 1 258,0-3 1,-5 0-1,0 4-79,1-4 1,3 4 0,1-4-83,1 4 0,-7 2 0,1 0-129,2 0 0,1 0-225,3 0 0,-3 2 389,-3 4 0,-2 2 0,-5 4 0,-3 3 0,6-5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45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7409,'2'10'-1231,"4"-4"1375,5-4 1,-1-2-1,2 0 1,1 0-52,3 0 0,1 0 1,1 0-1,-1 0-56,1 0 1,-1 0 0,1 0 0,-1 0-178,0 0 0,1 0 0,-1 0 140,1 0 0,7 8 0,2 1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43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123 175 7569,'-16'-12'-204,"5"1"220,-5 7 1,12-4 0,-6 6-484,3-4 487,1 4 1,4-5 80,-4 7 1,2 0-52,-7 0 1,5 7 0,-4 5-27,2 4 1,2-5-1,6 1 1,0 1-24,0 3 1,0 1 0,0 1 0,0-1-18,0 1 1,8-3-1,4-1 1,3-2 13,3 1 0,-1-3 0,1 0 0,-1-3-5,1-3 0,-1 4 1,3-2-1,1-2 23,2-2 1,0-2 0,-5 0-1,-1-2-15,1-4 1,-1 2-1,1-6 1,-3 1-6,-3-1 1,3-2 0,-5-5-65,0-1 1,-2 7 0,-8-1 0,0-2 56,0-1 0,-6-3 0,-2 1 1,-2 0 8,-3-1 1,3 1-1,-2-1 1,-1 3 8,-3 3 0,-1-2 1,-1 9-1,3-1-5,3-2 1,-3 6 0,3-2-231,-3 8 1,3 0 0,0 8-48,-1 1 1,5 3 274,2 1 0,-4 1 0,1-1 0</inkml:trace>
  <inkml:trace contextRef="#ctx0" brushRef="#br0" timeOffset="286">577 245 7569,'0'-10'-1401,"0"2"1386,0 8 1,2 0-105,4 0 1,-3 0 118,9 0 0,-8 8 0,4 2 0</inkml:trace>
  <inkml:trace contextRef="#ctx0" brushRef="#br0" timeOffset="637">909 123 7569,'9'0'-525,"7"0"1,-14 2 664,4 3 0,-5-1 1,-1 8-60,0 2 0,0-5 1,0 3-1,0 1-20,0 3 0,6 1 0,2 1-60,2-1 1,-4-1 0,3-3 0,1-3-11,0-2 0,-4-2 1,3-4-1,1 2-27,0 1 1,1 1-1,7-8-48,-1-4 1,1-3-1,-1-9 5,1 1 1,-1-1-1,-1 1 37,-5-1 1,-1 3 0,-6 1 149,2 3 47,-1 7-136,-5-4 0,0 16 1,0 3-34,0 5 0,6 1 0,0 1-74,-2-1 1,0-1-1,0-3 1,4-1-29,1 2 1,-3-5-1,6 1 116,1-2 0,3 5 0,1-3 0</inkml:trace>
  <inkml:trace contextRef="#ctx0" brushRef="#br0" timeOffset="1092">1712 0 7411,'-12'0'-456,"1"0"527,-3 0 1,0 2 0,1 4 0,1 4-45,-1 0 0,5 5 0,0-3 0,2 3 0,0 3 1,-5 5 0,5 0 0,2-1 14,2-3 0,2 4 0,0 1 0,2-3-31,4-2 1,-2-1 0,7-1 0,3 1-3,2-1 1,1-1 0,1-3-1,-1-3-18,0-2 1,1-2-1,-1-6 1,1 0-12,-1 0 1,1 0 0,-1-2 0,1-4-34,-1-6 0,1 3 0,-1-3 0,-1-2-17,-5-1 0,-1-3 0,-6 1 0,2-1-19,-2 1 0,-3-1 0,-2 3 35,-5 3 1,2 5 0,-8 7 0,-1 0-18,-3 0 1,-3 1 0,-3 3-1,-1 4-10,2 2 1,1 0 0,5 3 0,1-1 80,3 1 0,7 3 0,-4 1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50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1 140 7569,'10'-7'-1219,"5"5"1210,-13-6-2,6 8 0,-10 2 87,-4 4 1,4-2-1,-6 5 27,1-1 0,5 6-85,-4-3 1,4-1 41,2 2 1,2-8-77,4 1 1,3-3 0,9-2-1,-1 0 39,1 0 1,-1 0 0,1 0 0,-1 0 10,1 0 1,5 0-1,0 0 1,0 0-12,3 0 0,-1 0 1,6 2-1,-4 2 4,-2 2 0,4 2 0,-5-4 0,-3 3 6,-1 3 0,-5-4 1,-1 4-1,-5-1 2,-1 1 1,0 0 0,-4 3 0,2-1-17,-3 1 0,-1 3 0,-2 1 0,0 1-17,0-1 0,0 1 0,-2-1 11,-3 1 0,-5-3 0,-9-1 0,-3-4-2,-1-3 0,0-1 1,3-6-1,-1 0-16,-2 0 0,-7 0 0,5 0 0,0 0-34,0 0 1,1-2 0,7-2 0,1-3-46,5-3 0,-3 4 1,8-6-4,3-1 1,1-3 0,4 1 49,3 3 0,5-1 0,8 7 0,-1 2 22,0 2 1,1 2 0,-1 0 0,1 0 3,-1 0 0,1 0 0,-1 0 0,-1 2-15,-5 4 0,3-2 0,-6 5-85,1-1 0,-5 0-119,2-2 0,-6 1 230,-6 5 0,-3 4 0,-9-7 0</inkml:trace>
  <inkml:trace contextRef="#ctx0" brushRef="#br0" timeOffset="334">123 106 7382,'18'-12'-1157,"-1"2"1183,1 2 1,-1 3 0,0 3 0,1-2 78,-1-2 1,1 0-1,-1 4 1,3-2-38,3-2 0,-4 1 1,5 3-1,-3-2-61,2-2 0,-3 0 0,3 6 1,-4 0-105,-1 0 1,-1 0 0,1 0-1,-1 0 97,1 0 0,-1 0 0,1 0 0</inkml:trace>
  <inkml:trace contextRef="#ctx0" brushRef="#br0" timeOffset="698">822 1 6061,'7'9'20,"-5"7"1,4-4 90,-4 3 0,-2-3 0,0-1 0,2 3-6,4 2 0,-4 7 0,4 0 0,-4-2-26,-2-1 1,0-1 0,0 3 0,0 1-24,0-2 0,0 1 1,0-1-1,0 2-52,0-1 0,-6-3-24,0-2 0,-2-1 1,4-2-19,-1-3 1,-3-7 21,2 2 0,4-6 0,-4-6 12,4-6 0,2 3 0,0-3 2,0-2 1,8 5 0,4-1 0,3 0-21,3 1 1,-1 5 0,1-2 0,-1 4 30,1 2 0,-1-6 0,2 0 0,3 2 22,1 3 1,0 1 0,-5 0 0,-1 0-16,1 0 1,-1 1-1,3 3 1,1 2-38,2-2 1,0-2-1,-5-2 1,-1 0-102,1 0 0,-6 6 0,-1 0-603,3-2 298,-6-3 427,-1-1 0,-22 0 0,-5 0 0</inkml:trace>
  <inkml:trace contextRef="#ctx0" brushRef="#br0" timeOffset="1048">1119 106 6080,'11'0'726,"1"0"-645,-8 0 1,5 1-1,-5 5 3,2 6 0,0-2 0,-6 1 1,0 3-33,0 1 1,0 3 0,0-1 0,0 3 1,0 3 1,0-2 0,0 7-1,0-1 4,0 0 1,0-4 0,0 4 0,0 0-16,0 1 1,0-5 0,0 4 0,0-2-39,0-3 0,2 3 1,2-2-1,2 0-61,-2 3 0,-3-7 0,-1 4 0,0-3-126,0-3 1,0 1-1,0-1-67,0 1 1,0-1 248,0 1 0,0 7 0,0 2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4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367 122 7569,'0'-9'-345,"0"-7"124,0 5 332,0 3 1,2-6-532,4 8 423,-4-7 0,3 5-6,-10-4 1,1 3-1,-8 5 1,-2-2 15,-1 2 89,-10 2-89,5 2 1,-7 2 1,4 4 0,3-2 1,-5 5-1,2 1-28,0 0 0,-1 2 0,7 5 0,-1-1 25,1-5 0,1 5 0,3-5 1,3 5 12,2 1 1,-3 1-1,5-1 2,2 1 0,2-1 0,2 1 0,0-1 22,0 1 1,0-1 0,2 0-1,2 1-6,2-1 0,7-5 0,-1 0 1,3-1-22,3-1 1,1 4 0,3-7 0,1 1-21,-2 0 0,5 4 0,-1-7 0,0-1 21,0-2 1,0-2 0,-3 0 0,1 0-5,-2 0 0,5-2 0,-3-2 0,-2-3 2,-1-3 0,-3 4 0,1-6 0,-1-1-25,1-3 1,-7-1 0,1-1 0,-1 1 8,-1-1 0,6 1 1,-7 0-1,1-1-22,-4 1 1,2-1 0,-2-1-1,-3-3-32,-1-1 0,-2 0 0,-2 5-21,-3 1 0,1 1 0,-8 3 0,-3 3-72,-7 2 0,3 1 0,-6 3 1,-1-2 33,-3 2 1,-2 2-1,0 4 1,4 4-7,2 5 1,1-1-1,7 2 1,0 1 113,-1 3 0,8 1 0,-5 9 0,5 1 0</inkml:trace>
  <inkml:trace contextRef="#ctx0" brushRef="#br0" timeOffset="313">838 332 7013,'10'0'-46,"-2"0"46,-8 0 0,8-8 0,1-2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56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156 140 6893,'0'-9'-870,"0"1"1300,0 0-233,0 6-92,0-13 1,8 13-90,3-4 0,5-2 0,1 2 1,1 2-4,-1 2 0,6 0 0,3-1 0,-1-3 6,0 2 0,6 2 0,-4 0 0,1-2-46,-5-2 0,2 0 0,-2 6 0,-1 0-4,-3 0 1,-1 0 0,-1 0 7,0 0 0,-5 0-273,0 0 285,-8 0 0,-4-5 0,-12-1 16,-4 2 1,-3 2-1,-2 2 1,-3 0 3,3 0 0,-4 0 0,2 0 0,1 0 0,3 0 1,-4 0 0,-1 0-8,3 0 0,2-2 1,1-2-2,1-2 1,-1 1-1,1 5-21,-1 0 1,1 0 0,-1 0 0,1 0-2,-1 0 0,1 0-22,-1 0 1,1 1 17,-1 5 40,9-4 19,1 6 0,16-8 0,3 0 6,5 0 0,3 0 0,3 0 1,1 0 19,-2 0 1,5 0 0,-1 0 0,2 0-43,4 0 0,-4 0 0,2 0 0,0 0 12,-1 0 0,3 0 1,-8 0-1,-2 2-30,-1 4 1,3-4 0,-2 5-358,-5 1 342,1-6 21,-15 6 0,4-8 1,-12 0-3,-5 0 1,-5 0 0,-1 0-1,-1 0-7,1 0 0,-1 0 0,1-2 0,-1-2-13,1-2 1,-7 0-1,1 5 1,0-3-61,-2-2 0,3 0 0,-7 6 0,0 0 11,2 0 1,-4 0-1,8 0 1,1 0 29,3 0 1,1 0-1,1 0 1,-1 0 77,1 0 1,5 0-1,1 0 60,-3 0 64,-1 0-150,5 0 1,4 0-13,12 0 1,4 0-1,7 0 1,1 0 14,-1 0 0,2 0 0,3 0 0,3 0 13,2 0 0,2 0 1,4 0-1,-2 0-9,-2 0 0,-1 0 1,3 0-1,-4 0-9,-2 0 0,-2 0 1,-5 0-1,-1 0-46,1 0 1,-1 0 2,1 0 20,-9 0 1,-3 0-1,-12 0 3,-5 0 0,-5 0 1,-1 0-1,-1 0 3,1 0 1,-8-6-1,-3 0 1,-1 2-55,0 3 0,2 1 1,-4 0-1,2 0 13,-2 0 0,6 0 1,-1 0-1,3 0-8,0 0 1,-2 0 0,3 0-1,-1 0 0,0 0 239,5 0-169,8 0 0,5 0 1,10 0 0,5 0 0,8 0 0,1 0-14,4 0 1,-1 0 0,7 0 0,2 0-26,2 0 1,2 0 0,0 0 0,0 0 11,0 0 0,5 0 1,1 0-1,-2 0 7,-2 0 0,5 0 0,3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03.0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7350,'11'0'-725,"1"0"0,0 0 725,5 0 0,1 0 0,-1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03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7113,'12'0'-725,"0"0"725,1 0 0,11 8 0,3 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02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18 228 6060,'0'17'0</inkml:trace>
  <inkml:trace contextRef="#ctx0" brushRef="#br0" timeOffset="515">0 123 7405,'0'-17'-235,"0"-1"0,2 1 202,4-1 0,2 7 0,5 1 1,-1 2 47,2 4 1,1-3 0,4 1 0,3 2 33,1 2 0,2 2 0,-3 0 1,3 0-54,2 0 1,-6 6-1,5 1 1,-3 1-13,0 0 0,0 6 1,-7-3-1,-2 5-9,-3 1 1,-7 1 0,2-1 10,-4 1 0,-2-1 0,-2-1 16,-4-5 1,2 3-1,-7-6-6,-3 1 16,6-5 1,2 4 5,12-8 1,4 0-1,9 0 1,3 2-10,1 4 1,6 1 0,-6 7 0,1-2-3,1 1 1,-4 5 0,6 3 0,-3 2-19,-9-1 0,3 3 0,-9 0 0,1 0 3,-4 1 1,-4 3 0,-2-4 0,-2 0 3,-4 0 1,-4-1 0,-7-7 0,-1-1 1,1-5 1,0-1-1,-3-6 1,-1 2 20,-3-2 0,-1-2 1,4-4-1,-2-2 30,1-2 1,5-8-1,3 3 1,5-5 4,1-1 0,-4-1 0,6 1 0,2-3-38,2-3 0,10-2 1,4-6-1,5 2-56,7-2 1,3 5 0,8 1 0,0 4-86,0 3 1,0-3 0,-1 11 0,1 1-306,0 3 1,0 4 429,0 2 0,0 0 0,0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9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7233,'12'0'-1069,"-1"0"1069,-7 0 0,4 0 0,0 0 0,2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00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6355,'0'17'0,"0"1"-20,0-1 1,0 1-1,0-1 1,0 1 256,0-1 1,0 3 0,0 1-1,0 2-175,0-1 0,0-3 0,0-2 1,0 1-198,0-1 0,0 1 1,0-1-193,0 1 1,0-1 326,0 1 0,0-9 0,0-1 0</inkml:trace>
  <inkml:trace contextRef="#ctx0" brushRef="#br0" timeOffset="290">210 298 6645,'17'0'0,"1"0"0,-1 0 0,1 0 0</inkml:trace>
  <inkml:trace contextRef="#ctx0" brushRef="#br0" timeOffset="586">402 106 6129,'17'-10'86,"1"2"0,-1 8 0,1-2-32,-1-3 1,1 3 0,-1-4 0,1 4 18,-1 2 1,-1-2 0,-3-2 0,-1-2 21,1 2 1,3 2-80,1 2 1,-5 0-67,0 0 0,-8 2 0,1 4 83,-3 6 0,-4 3 0,-1 3 1,-5-1-7,-2 1 1,4-1 0,-3 1 0,1-1-104,4 1 0,2-1 0,2 0-72,0 1 1,0-1-1,0 1 1,0-1-241,0 1 388,0-9 0,8 7 0,1-6 0</inkml:trace>
  <inkml:trace contextRef="#ctx0" brushRef="#br0" timeOffset="870">978 158 7277,'6'12'-271,"0"-1"1,0 1 0,-6 6 446,0-1 0,6 0 0,-1 1-167,-1-1 1,-2 1-1,-2-1-60,0 1 0,0-1 0,-2-1-151,-4-5 1,3-1 201,-9-4 0,-7-4 0,-9 6 0</inkml:trace>
  <inkml:trace contextRef="#ctx0" brushRef="#br0" timeOffset="1077">1031 88 7447,'0'-17'-249,"0"-1"0,6 7 0,1 1 107,3 2 1,2 2-1,7 6 1,2 0 141,3 0 0,7-7 0,-4-3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59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7155,'17'0'-465,"1"0"1,-1 0 507,1 0 0,-1 0 0,2 0 0,3 0 17,1 0 0,0 0 0,-5 2 0,-1 2-1,1 2 1,-7 7 0,-1-1-33,-2 3 0,-2 3 0,-6-1 0,0 1-32,0-1 0,0-5 1,-2 0-4,-4 1 0,-4 1 0,-7-3 0,1-3-4,5 0 1,-5-6 0,4 4-86,-3-4 1,3-2 79,1 0 0,9-2-11,2-4 0,7-4 0,11-7-1,-1-1 0,1 7 0,1-1 1,3-2 8,1-1 0,0 3 0,-5 1 0,-1-3-9,0-2 1,-5 1 0,0 1-1,-1 3 17,-1-3 0,0 1 0,-6-1 0,2 2-8,-3-1 0,-1-3 44,-2-1 1,-2 1 12,-3 5 1,1 3 32,-8 8 0,2 8 0,-1 3 0,5 5 41,4 1 0,0 1 1,-2-1-1,-2 1 7,2-1 0,2 1 0,4-1 0,2 0-54,2 1 0,8-3 1,-5-1-1,3-2-42,0 1 1,-1-3 0,7 0 0,-1-1-235,1 1 0,5-6 0,0 2 0,-1-2-129,-3 1 0,0-3 341,5 4 0,-5-4 0,6-2 0</inkml:trace>
  <inkml:trace contextRef="#ctx0" brushRef="#br0" timeOffset="325">909 106 6667,'17'0'-95,"1"0"1,-1 0 98,1 0 0,-7 0 0,1 0-118,2 0 0,-5 0 114,3 0 0,0 0 0,5 0 0</inkml:trace>
  <inkml:trace contextRef="#ctx0" brushRef="#br0" timeOffset="612">979 210 6791,'-16'2'-301,"4"4"0,7 2 397,10 4 0,-1-3 0,8-5-76,2 2 0,1 0 0,3-6 0,-1 0-65,1 0 0,-1 0 0,0 0 0,1 0-226,-1 0 271,1 0 0,7 8 0,2 1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0:58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53 141 6970,'-18'0'-197,"7"7"1,1 5 267,2 4 0,2-5 0,6 1 10,0 1 0,0 3 1,2 1-72,4 1 0,-2-3 0,6-1 1,-3-2-16,-3 1 1,6-5-1,0 0 1,1-2 4,1-1 0,0 1-27,5-6 1,0 0 0,-1-2 0,-2-2-44,-3-1 1,1-9 0,5 2-50,1-3 1,-3 3 0,-1 3-154,-2 1 255,-1 2 0,-1 8 0,-4 4 108,-4 5 0,-8-1 0,0 2 16,2 1 0,2-3 52,2 2 0,0-7 1,2 5-1,4-2-100,6-4 0,3-2 1,3-2-1,-1 0-44,1 0 1,-1-6-1,2-2 1,3-2-65,1-3 1,0-3 0,-7-1-1,-3-1 31,-1 1 1,-6-1 0,4 1-100,-3 0 0,-1-1 0,-8 3 0,-4 1-45,-5 2 0,1 3 0,-2-3 0,-1 4 162,-3 0 0,7 7 0,-15-15 0,5 6 0</inkml:trace>
  <inkml:trace contextRef="#ctx0" brushRef="#br0" timeOffset="355">611 1 7569,'6'12'-250,"0"-1"247,0-7 1,-6 12 0,0-5-54,0 5 1,0 1 0,0 1-1,0-1 21,0 1 0,2-1 0,2 1 87,2-1 0,-1 1 1,-5-1-1,2 0-70,4 1 0,-4-6 0,6-3-299,0-1 0,-4 4 264,7-6 1,-5-1-1,4-7 33,-3-3 1,5-5 0,-4-8 0,0 1 27,-1-1 1,7 1-1,-2 0 1,3 1 44,3 4 0,-1-1 0,1 7 0,-1 2-36,0 2 0,-5 2 0,0 0 0,1 0 0,3 0 0,-1 2 0,-1 2 0,-4 4-12,-3 1 0,1 3 1,-4 6-188,2-1 0,0 0-69,-6 1 251,0-1 0,0 1 0,0-1 0</inkml:trace>
  <inkml:trace contextRef="#ctx0" brushRef="#br0" timeOffset="650">1135 228 7352,'12'0'-787,"0"0"475,-8 0 1,5-2 350,-3-4 1,-4 2-30,4-7 103,4-1-60,-8 2 1,-1 5-1,-8 8 1,-1 5 19,0 2 0,-3 2 1,3 5-58,-2 0 1,6-5 0,-2 0-41,4 1 1,4 1 0,2 0-1,4-5 7,2-1 1,1-2 0,7-6 16,-1 0 0,1 8 0,-1 1 0</inkml:trace>
  <inkml:trace contextRef="#ctx0" brushRef="#br0" timeOffset="927">1397 228 7448,'10'-10'-264,"6"3"0,-14 14 0,5 3 313,1 0 1,-6 5-33,4-3-52,-4 3 32,6-5-18,-7-2 1,15-16 0,-6-4 0,1-3 12,1-3 1,0 1-1,5 0 1,1-1 10,-1 1 1,0-1 0,3 3 0,1 3 6,3 6 1,-1 4 0,-4 2 0,3 0 4,1 0 0,0 6 1,-5 2-1,-1 2-17,1 3 0,-7 8 1,1 3-1,-1-3 14,-1-2 1,4 5-13,-8-1 0,7 0 0,-3-5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10.3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7454,'1'-9'-78,"5"3"1,4 4 0,7 2 0,1 0 67,-1 0 0,7 0 1,1 0-1,0 0-15,0 0 0,4 0 0,-3 0 1,1 0-55,4 0 0,-4 0 0,0 0 1,0 0-624,1 0 702,-7 8 0,4 1 0,-7 9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10.6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7569,'-17'0'-1048,"7"0"1198,2 0 1,10 0-49,4 0 1,-2 0 0,7 0 0,3 0-129,2 0 1,3 0 0,2 0-1,5 0-126,1 0 1,0 0 0,4 0 151,-2 0 0,0 8 0,6 1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09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2760 18 6197,'0'-17'0</inkml:trace>
  <inkml:trace contextRef="#ctx0" brushRef="#br0" timeOffset="641">1 158 7569,'17'0'-122,"1"0"0,-1 0 0,2 0 0,5 0 28,5 0 0,4 0 0,6-2 0,5-2 99,9-2 0,5 0 1,0 4-1,4-2-21,0-1 0,10-7 0,-6 6 0,2 2 67,6 2 0,-4 0 0,7-1 0,-3-3-30,-4 2 1,11 2-1,-5 2 1,4 0 21,-5 0 1,14 0 0,-9 0 0,5 0-80,5 0 1,-7 0-1,10 0 1,-3 0 31,-3 0 1,-2 0 0,-1 0 0,-7 0-91,-5 0 0,8 0 1,-12 0-1,-1 0 128,-1 0 0,-7 0 1,3-2-1,-2-2 0,-2-2 1,0 2-1,1 2 0,-3 2 1,0 0-1,0 0 0,3 0 1,-3 0-1,-2 0 0,-3 0 1,-3 0-1,-3 0-131,-3 0 0,5 0 0,-6 0 1,-4 0-639,-6 0 735,2 0 0,-14 0 0,6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07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0 210 6964,'17'0'-67,"9"0"1,3 0-1,6 0 47,5 0 0,11-2 0,11-2 0,2-4 98,2-1 1,17 3-1,-3-6 1,5-1 78,7-3 0,5 1 0,-2 1 0,2 2-80,-47 6 0,1-1 0,5 0 0,2 0 0,0 0 1,1 1-1,-4 0 0,0 2-19,-3 0 1,-1 0-1,2-2 1,1 1-1,-4 1 1,1 2-1,48-2-60,-2 2 0,-6 0 0,-8-2 0,-5-2-114,-6 2 1,1 2 0,-12 2 0,-3 0-136,-6 0 1,-5 0 0,-3 0 0,-7 0-140,-6 0 0,-9 0 390,1 0 0,-4 8 0,-1 2 0</inkml:trace>
  <inkml:trace contextRef="#ctx0" brushRef="#br0" timeOffset="312">1432 489 7316,'-17'18'-171,"7"-6"1,4-1 0,4 3 0,2 1 89,0 3 0,2-7 1,4-1-1,6 0 11,3-1 0,4-5 0,5 2 0,3-6 240,0-6 0,6-1 1,-6-7-1,0 2-102,-3-1 0,1-5 0,-2-3 1,-3-2-29,-7 1 1,1 3 0,-8 0 0,-3-3-91,-1-1 0,-4 0 0,-3 7 15,-7 4 0,-5 5 1,-7 7-1,-3 0-18,0 0 1,-4 0 0,6 0 0,-1 2-4,1 3 0,2-1 1,5 6-1,3 0-80,3-1 0,5 3-13,7 6 149,7-9 0,11 7 0,9-7 0</inkml:trace>
  <inkml:trace contextRef="#ctx0" brushRef="#br0" timeOffset="636">1904 402 7667,'-16'-12'94,"3"3"-1758,1 1 1664,8 2 0,-4 6 0,8 0 0</inkml:trace>
  <inkml:trace contextRef="#ctx0" brushRef="#br0" timeOffset="837">2148 297 7395,'-10'2'-330,"5"4"0,3 6 0,2 3 310,0 3 1,0-1 0,2 1-74,3-1 1,5 1 0,8-3 92,-1-3 0,1 3 0,-1-5 0</inkml:trace>
  <inkml:trace contextRef="#ctx0" brushRef="#br0" timeOffset="1248">2462 227 7728,'-9'0'-162,"-1"2"112,4 4 0,4 4 0,-4 7 38,5 1 0,1-1 0,1 1 155,5-1 1,4 1-1,7-3-116,1-3 0,-1 1 0,1-7 0,-1-2-109,1-2 0,-1-2 1,1 0-1,-1 0-44,1 0 1,-7 0 0,1-2 0,0-4 65,-3-5 0,7 1 1,-7-2-1,1-1 161,-4-3 1,-4-1 136,-2-1 1,0 7-201,0-1 1,-2 8-1,-2 0-35,-2 8 1,-5 6-1,5 7 2,2 1 1,2 5 0,2 0-1,0-1-161,0-3 0,0 0 0,2 3 0,4 1-26,5-2 0,-1-1 0,2-5 0,1-1 182,3-2 0,9-1 0,2 7 0</inkml:trace>
  <inkml:trace contextRef="#ctx0" brushRef="#br0" timeOffset="1409">3109 315 7569,'-2'-10'979,"-4"4"-838,-6 4 1,3 2 0,-3 0-450,-2 0 1,5 8 0,-3 4-1,0 3 274,3 3 1,-5 1-1,8 2 1,2 5 89,2 1 1,2-4 0,0 4 0,2 0 0,2-1 0,4-1-1,2-4-34,3-1 0,3-3-47,1 1 0,7-9 1,-1-3-26,-2-4 1,-7-2 0,-3 0 0,3 0 0,0-2 0,-3-4 0,-5-5-166,-4-5 194,-2-1 0,0-1 1,-2 1-1,-4-1-27,-5 1 1,-5 1 0,-3 3 0,-3 3-139,-1 2 0,0-3 1,5 5-271,1 2 456,7 2 0,10 10 0,10 1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04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87 7569,'0'-9'-1576,"0"1"1484,0 8 1019,0 0-714,0 8 1,2-6-89,4 4 0,-4-3-91,4 3 0,-4-2 0,-2 8 13,0 1 1,0-3 0,0 2 0,0 1-101,0 3 0,0-5 0,0 1 1,0 2-127,0 1 1,2 3 0,1-1-207,3 1 1,8-1 384,-3 1 0,13-1 0,3 0 0</inkml:trace>
  <inkml:trace contextRef="#ctx0" brushRef="#br0" timeOffset="333">367 192 7447,'-10'0'-1537,"4"0"1492,12 0-15,-4 0 0,8 0 60,-4 0 0,3 8 0,9 2 0</inkml:trace>
  <inkml:trace contextRef="#ctx0" brushRef="#br0" timeOffset="665">542 70 7416,'-8'-10'-1214,"8"3"1255,0 7 0,2 0 0,9 0 0,3 0 0,1 0 1,3 0-1,-1 0 0,1 0 0,-1 0 0,1 1 1,-1 3-1,1 2 0,-1-2 0,1 0 0,-3 2 221,-3 5-198,-4 5 1,-8-4 0,-2-1-51,-4 3 1,2-1 0,-6 1-1,2-2-18,5 1 1,1 3 0,2 1-92,0 1 0,0-1 1,0 1-310,0-1 1,2-1 403,3-5 0,5 5 0,8-14 0,-1 5 0</inkml:trace>
  <inkml:trace contextRef="#ctx0" brushRef="#br0" timeOffset="972">1013 140 7638,'-10'0'520,"5"0"1,8 2 0,5 2-935,2 2 1,2 7 0,5-1 304,0 3 0,-5 1 1,0-3-1,-1-1 18,-1 2 0,4-5 0,-7 3 54,3 2 0,-6-5 1,2 3-64,-4 1 0,-4-3-199,-4 2 1,-4-6 298,-7 5 0,-1-7 0,1 4 0</inkml:trace>
  <inkml:trace contextRef="#ctx0" brushRef="#br0" timeOffset="1182">1083 157 7569,'6'-11'0,"1"1"-693,3 2 494,2 2 1,5 1-1,1-1 134,-1 2 1,3 2-1,1 2 65,2 0 0,1 0 0,-7 0 0</inkml:trace>
  <inkml:trace contextRef="#ctx0" brushRef="#br0" timeOffset="1363">1450 280 7569,'17'0'-163,"1"0"1,-7 0 0,1 0-1,1 0 127,3 0 1,1 0 0,3-2 0,1-2-45,2-2 0,1 0 1,-7 6-1,3 0-285,3 0 365,-4 0 0,7-8 0,-9-1 0</inkml:trace>
  <inkml:trace contextRef="#ctx0" brushRef="#br0" timeOffset="1725">1991 0 6410,'0'18'202,"0"-7"1,0 1-128,0 1 1,0-3 0,0 2-41,0 1 0,0-3 0,0 2-14,0 1 1,0-3-1,0 2-44,0 1 1,6 3-6,0 1 1,1 1 0,-3-1 29,2 1 0,0-1 0,-6 1-3,0-1 0,0-5 1,0-1-46,0 3 0,2 1-155,4 3 1,-4-6-299,3-1 499,-3-7 0,6 12 0,2-7 0</inkml:trace>
  <inkml:trace contextRef="#ctx0" brushRef="#br0" timeOffset="1918">2270 297 5991,'0'-17'0</inkml:trace>
  <inkml:trace contextRef="#ctx0" brushRef="#br0" timeOffset="2282">2410 192 6695,'-10'-7'-191,"3"3"327,7-8 0,2 6 0,3-4-132,7 3 1,4 1-1,1 6-2,1 0 0,-1 0 0,1 0 9,-1 0 0,0 0 0,-1 2-50,-4 4 0,-5-2 0,-7 7 25,0 3 1,-2-1-1,-3 1 1,-7-2 98,-4 1 0,1-3 0,1 0 0,3-1 37,-3 1 0,1-4 0,-1 3-60,2-1 1,8 0-53,-1-2 0,5-4-181,5 4 1,11-4 0,9-2-1,0 0-208,1 0 1,5 0 378,-2 0 0,4 0 0,2 0 0</inkml:trace>
  <inkml:trace contextRef="#ctx0" brushRef="#br0" timeOffset="2632">2794 175 7569,'0'10'-273,"-2"-3"-67,-3-7 270,3 0 1,-6 8 232,8 4 0,2 3 0,4 3-145,5-1 1,3 1 0,-1-1 0,-1 1-44,2-1 0,-5 0-117,3 1 0,-8-1-30,2 1 0,-6-8-50,-6-5 1,-4-3 0,-7-2 221,-1 0 0,1-2 0,-1-3 0,1-13 0,-1-9 0</inkml:trace>
  <inkml:trace contextRef="#ctx0" brushRef="#br0" timeOffset="2808">2759 297 7569,'0'-17'-793,"6"-7"0,0-1 888,-2-2 0,4 6 0,0-3 1,1 5 441,5 1 1,1 1 0,5 1-512,3 5 1,-4 1 0,5 6 0,-5-2-345,-1 2 1,5 3-1,0 1 1,-2 1 317,-1 5 0,-3 4 0,1 7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14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141 228 7347,'0'-12'-776,"-2"3"912,-4 1 1,2 2-1,-8 6-45,-1 0 1,3 6 0,-2 2 0,-1 1-6,-3 5 0,5-1 1,1 1-1,0-2-38,1 1 1,5 3 0,-2 1-30,4 1 0,2-1 1,2 1-32,4-1 1,-2-5 0,7-3 0,3 1 5,1 0 0,5-6 0,1 2 0,2-5-46,-1-1 1,3 0 0,-2 0 0,-1 0 30,-3 0 1,-2-7 0,1-5 0,-1-2-3,1 3 1,-7-5-1,-1 5 1,-2-5-22,-4-1 1,-2-7 0,-2 1 9,0 2 1,-2 1 0,-4 5 0,-6 1-45,-3 3 0,-5 7 1,-1-2-1,-2 4-19,1 2 1,3 0 0,2 0 0,-1 0-26,1 0 1,5 6-1,2 2-57,3 1 1,1 3 178,6 5 0,7 1 0,3-1 0</inkml:trace>
  <inkml:trace contextRef="#ctx0" brushRef="#br0" timeOffset="510">909 123 7491,'10'-17'-326,"-4"-1"0,-10 1 295,-2-1 1,-6 7 77,6-1 0,-1 2 0,1-1-29,-6 5 1,-3 4 0,-3 2 0,1 0-14,-1 0 0,-5 0 0,0 2 0,-1 4-1,-1 5 0,6-1 1,-5 2-1,5 1 9,2 3 1,7 1 0,2 1-1,2-1-35,1 1 0,-1-7 0,8 1 24,3 1 1,5-3 0,8 0-13,-1-2 1,1-3 0,-1-5-1,0 0-4,1 0 0,-1 0 1,1 0-1,-1 0-3,1 0 1,-1-5 0,1-3-1,-1-2-41,1-3 0,-1 3 1,1-2 4,-1-1 1,-5 5 10,-1 2 53,-7-4 1,4 10-1,-8 0-12,0 10 0,0 0 1,0 1-1,0 3 93,0 2 1,-2 1 0,-2 0 0,-2 1 10,2-1 0,3 7 1,1-1-1,0 0-94,0 2 0,0-5 0,0 5 0,0-2-55,0 1 1,0-1 0,0-4-1,0 3-80,0 1 1,-6 0-1,0-5 1,2-1 125,2 1 0,-13-1 0,-5 1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13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6651,'8'-10'56,"-6"5"1,6 10 146,-1 7 0,-5-2 0,4 1 1,-4 3-162,-2 2 0,6 1 0,0 2 0,-2 3-66,-3 1 1,-1 0-1,0-5 1,0-1-50,0 1 1,0-1 0,0 1-1,0-1-55,0 1 0,0-7 0,0 1-112,0 1 1,2 3-1,2 1 240,2 1 0,8-8 0,-5-3 0</inkml:trace>
  <inkml:trace contextRef="#ctx0" brushRef="#br0" timeOffset="301">332 365 7569,'0'-9'65,"0"-1"362,0 4-1110,0 4-51,0-6 498,0 8 1,8 0 235,3 0 0,5 0 0,1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9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7569,'11'0'-716,"1"0"1,-6 0 580,6 0 135,-9 0 0,13 0 0,-14-8 0,6-2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27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612 0 6355,'-10'0'127,"3"0"-91,-1 0 1,4 0-17,-8 0 28,8 0 1,-9 2-24,7 4 17,0-4 36,-2 6 1,7-8-36,-15 8 10,6-6-12,1 13 0,-7-13 0,6 14 12,1-15-64,-7 15 1,6-12-8,-7 8 47,7-1-9,-5 7 1,5-7 9,-7 1-12,-1 0 0,-1 7 0,-3 2 8,-1 3 0,0-1 0,5-4 0,1 3 1,-3 3 8,-3 2 1,4 0-1,-5 4 1,5-4-2,2-1 0,-1 5 1,1-2-1,1 2-2,5-2 1,-3 4 0,6-4 0,0 4-10,1 2 1,1-2-1,6-2 1,0-2-3,0 2 0,0 0 1,0 0-1,2-4-2,4-1 1,3 3-1,9-4 1,-1 0-9,1 0 1,-1-1 0,1-7 0,-1 3-10,1 3 0,-1-10 1,0 5-1,1-3 41,-1 1 0,1 1 0,-1-1-26,1-4 1,-7-5 0,-1-5-193,-2 4 1,5-4 0,-3 2-124,0-8 0,0-6 298,-5-7 0,5-1 0,8 1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25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106 210 7569,'0'-9'0,"0"1"-493,0 0 133,0 6 705,-8-6-75,6 8-221,-6 0 1,8 8-1,2 4 1,2 3-17,2 3 0,0-1 0,-4 1 0,1-1-29,3 1 1,2 5-1,-4 2 1,2 0-36,-2 1 0,-3 3 0,-1-4 1,2 0-25,4 0 1,-4 1 0,4-5-1,-4 2-113,-2-2 0,0-1 1,0-3-486,0 1 653,0-1 0,0 1 0,0-1 0</inkml:trace>
  <inkml:trace contextRef="#ctx0" brushRef="#br0" timeOffset="427">1 280 7569,'0'-19'-656,"0"-5"437,0 15 32,0-9-16,0 1 159,0 7-29,0-5 297,8 13 1,-7-14-229,15 6-1,-6 1 138,7-7-127,-7 14 1,5-11 0,-1 5 0,5-2 3,5-3 0,-1 3 1,-4 0-1,3 0 15,1 1-15,8 5 171,-12-12-17,14 14-107,-13-5-169,13 7 114,-14 0 1,12 0 0,-5 0-1,-1 0 1,0 2-24,-4 3 0,-3 5 0,-5 8 0,-3-1 17,-2 1 0,-2 5 0,-6 0 1,0-2 0,0-1 0,-2-3 1,-2 1-1,-4-1 8,-2 1 0,-1-1 0,-7 1 1,1-3 29,-1-3 1,-5 1 0,0-5 0,-1 0 63,-1 0-91,6-3 1,-12-5 6,7 0 1,-1 0 0,2 0 1,9 0 2,-3 0 0,3-1-127,-3-5 1,5 2 76,1-8 1,7 1-476,-2-7 324,4 1 0,4-1 182,4 1 0,3-9 0,9-1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28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6651,'0'10'-590,"0"-2"825,0-8 149,0 0 0,0 8 1,0 3-407,0 5 0,0 1 0,0 1 15,0-1 1,0 7-1,0-1 1,0-2-1,0-1 1,0-3 0,0 0 0,0 1-239,0-1 1,0 1 0,2-1-336,4 1 580,4-1 0,7 1 0,1-1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28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7569,'9'-7'-618,"-1"5"1,-6-12 448,4 8 0,-2 0 169,8 6 0,-9-7 0,5-3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0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326 1 7167,'10'0'-542,"-4"0"643,-12 0 0,2 1-74,-8 5 0,1 2 0,-7 6 0,1-5 6,-1-1 0,7 4 0,-1-5 0,-1 3-20,-3 4 0,-7-5 1,-1 3-1,3 0-2,2-3 0,1 7 0,1-6 0,-1 1 6,1 1 1,1-6-3,5 5 1,-3-5 49,8 6 0,8-8 0,10 4-59,3-1 0,-3-5 1,2 4-1,3-4 2,4-2 1,3 0-1,-5 0 1,2 0-23,3 0 0,5 0 0,-4 0 0,0 0-83,0 0 0,-1 2 0,-5 2-56,4 2 0,-3 1 1,3-3-1,-5 4-101,-7 2 0,3-4 254,-8 5 0,7 1 0,-3 5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0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0 7569,'-9'0'-1099,"-7"0"1143,14 0 1,2 0 0,12 0-9,3 0 1,3 0-1,-1 0 1,1 0-9,-1 0 0,1 0 1,-1 2-1,2 2-126,5 2 0,-5 0 1,6-6 97,1 0 0,1 8 0,8 1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1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1 7089,'-17'0'-607,"5"0"545,0 0 0,1 1 0,-7 3 0,1 4 0,-1 2 62,1 3 1,0 1 0,-1 0 0,1-3 22,-1 3 1,6 1-1,1 1 1,-1-3 56,2-1 0,1-2 0,5 3 63,-2-1 0,0 0-78,6 5 0,6-5 0,2-3-53,2-1 1,1-2 0,7-6-1,1 0-8,4 0 1,-3 0 0,3 0 0,-2 0-6,3 0 0,-5 0 0,6 0 0,-1 0-9,-1 0 0,0 0 0,-5 0 1,-1 0-80,1 0 0,-1 2 0,0 2-585,1 2 674,-1 7 0,-7-3 0,-2 7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1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0 7622,'-2'10'138,"-3"-4"0,5-4 0,0 0-313,9 4 1,7-4 0,3 3-1,3-3 124,1-2 0,6 0 1,-4 0-1,2 0-68,4 0 0,2-2 1,2-1-1,2-3 119,4 2 0,-4-6 0,6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3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7569,'0'-10'-921,"0"1"991,0 3 0,8 4 0,4-4-47,3 4 1,3 2 0,-1 0 0,0 0-14,1 0 0,-1 0 1,1 0-1,-1 0-18,1 0 0,5 0 0,0 0 1,-1 0-1,-3 0 1,-7 0-1,-1 0 1,3 0 0,2 0 0,-7-2 1,-1-2 47,0-2 44,-6 1-33,5 5 1,-7 7 0,0 5 0,-1 4-21,-5 1 1,2 0-1,-6 1 1,0-1-29,1 1 1,3-1-1,-4 1 1,2-1 8,5 1 1,-5 5 0,0 0 0,0-1-61,0-3 1,3-2-1,5 1-254,0-1 1,2-1-1,3-4 163,7-7 0,6 3 1,3-2 137,2-2 0,8-10 0,-4-4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3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71 7427,'18'-16'-208,"-1"5"0,1-3 128,-1 8 0,6-2 0,1 4 0,-3-1 0,-2 1 82,-1 2 0,5 2 0,1 0 0,-3 2 136,-2 4 0,5-3 1,1 9-1,0 0-81,0-3 1,0 13-1,-3-5 1,1 3-65,-2-1 1,-1 4 0,-3 3 0,-1-1-14,-5 0 1,3 6 0,-8-2-1,-2 4-22,-2 2 0,-4 6 1,-4 0-1,-6-3-77,-3-1 1,-10 4 0,-5 2 118,-3 1 0,-9-5 0,-3 4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2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7569,'17'0'-566,"-7"0"1,0 0 543,-4 0 1,-2 0-1,5 2 62,-1 4 1,-2 4 0,-6 7 0,0 1-27,0-1 0,0 1 0,0-1 0,0 1-4,0-1 1,0 0-1,0 1 1,0-1-21,0 1 0,-6-1 1,0 1-135,2-1 1,0-1 32,-1-5 234,3-3-120,-6-8 1,6-2 0,-2-4-1,-2-5 1,0-5-2,-1-1 1,5 5 0,-4 0 0,4-1-11,2-3 0,0-7 0,0 0 1,0 1-17,0 3 1,0 2 0,2-1 0,4 1 7,5-1 1,-1 1-1,2-1 1,1 1 3,3-1 1,1 7 19,1-1 0,-1 8 146,1-2-151,-1 4 0,1 2 0,-1 0 0,1 0 3,-1 0 0,0 2 1,1 2-1,-1 4-2,1 2 0,-6-4 1,-3 5-24,-1 3 1,-2-5-1,-6 3 24,0 2 1,-8-5 0,-4 1-1,-3 0 3,-3-1 0,1-5 1,-1 2-1,1-4-4,0-2 1,-3 2 0,-3 2-94,-6 2 0,4 0 0,1-6-163,5 0 252,9 0 0,2 0 0,8 0 0</inkml:trace>
  <inkml:trace contextRef="#ctx0" brushRef="#br0" timeOffset="612">298 402 6121,'8'-10'22,"-1"1"0,7 5 1,-2-2-10,1 2 1,-3 2 0,2 2 6,1 0 1,3 0 0,1 0 14,1 0 1,-7 2 0,1 2 16,1 2-51,-5 7 11,0-11 0,-2 14 7,0-5 0,1-1 0,-3 2-47,2 1 0,0 3 1,-6 1 23,0 1 0,0-6 0,-2-1-33,-4 3 35,4-7 1,-7 1-2,3-8 0,2 0 9,-8 0-2,8 0 0,-3-2 0,7-4-37,0-5 0,0 1 0,1-1 6,5-3 1,-2-2 0,8 1 0,-1 1 16,-1 3 1,6-1 0,-5-4-1,5 3-10,1 1 1,1 8 0,-3-3 57,-3-1 1,3 6 0,-3-4 32,4 4 0,1 2 0,-1 2-29,-5 4 0,3-2 0,-6 7 13,1 3 0,-5-4 1,4 1-2,0 3 1,-6 1-1,3 3 1,-3-1 5,-2 1 1,0-1-1,0 1 17,0-1-35,0 1-143,-7-1-1,-3 1 137,0-1-502,-13 1 226,11-1 142,-13 1 0,6-7 99,-5 1 0,-3-8 0,-8 3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5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1 158 6741,'5'11'-122,"1"1"162,-2 1 1,0-3 0,0 2-1,2 1-12,-2 3 0,-2 1 1,-2 1-1,0-1-24,0 1 0,0 1 0,0 3 0,0 1 15,0-2 1,0 4-1,0-1 1,0-1-85,0 2 1,0-5 0,0 3 0,0-4 27,0-1 0,5-7 27,1 1-2,0 0 1,-6-1 11,0 1 1,-2-10 75,-4-2 1,4-2-1,-5-10 1,1-1-53,0-3 1,0-7-1,4-2 1,-2-1-4,-2 1 1,1-6-1,5 2 1,0-4-7,0-2 0,0 0 0,0 0 0,0 0 5,0 0 1,7 2 0,3 2 0,4 4 27,3 2 0,-9 2 1,11 5-1,1 3-44,1 3 1,4-3 0,-3 5-79,1 0 86,0 2 0,0 8 0,3 0 1,-1 0-10,0 0 1,-2 0 0,-5 0 0,-1 0-45,1 0 1,-3 8-1,-1 2 1,-4 2 31,-3-1 0,-1 1 1,-6 5-1,0 1 10,0-1 1,0 1 0,-2-1 0,-4 1-15,-5-1 1,-11 1 0,-1-3-1,0-1 6,-2-3 1,3-1-1,-5 2 1,2-5-170,4 1 1,1-6 0,3 4-405,-1-4 580,1-2 0,-1 0 0,1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3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88 7569,'0'-12'-179,"0"1"0,-2 7 0,-2 0 0,-4 6 162,-2 4 0,5 5 1,-5-3-1,2 2 25,4 3 1,2-3 0,2 2 58,0 1 0,0-3 0,0 2 37,0 1 0,8-5 1,4-2-72,3-4 1,-3 4 0,-1-1 0,3-1-44,2-2 1,1-2 0,1 0 0,-1 0 13,0 0 0,1 0 0,-1 0-9,1 0 1,-1 2 0,1 2-36,-1 2 0,1 2 1,-1-4-1,1 3 4,-1 3 1,1 0-1,-1 3-1,0-1 1,-1 0 31,-4 5 1,-5 1 0,-7-1 6,0 0 0,-7-1 0,-5-2 0,-4-5 6,-1-1 0,0 4 0,-3-5 0,-1 1 53,-2 0 0,-3 4 1,5-7-1,-2 1-87,1 2 1,9-6-1,1 4-177,-1-4 1,3-2 111,-2 0 91,8 0 0,-3-16 0,7-3 0</inkml:trace>
  <inkml:trace contextRef="#ctx0" brushRef="#br0" timeOffset="239">123 71 6817,'0'-10'90,"7"2"0,5 8 1,2-2-70,-3-4 1,5 4-1,-5-3 1,5 3-88,1 2 0,7-2 1,-1-2-1,-2-2-157,-1 2 0,-3 2 0,2 2 223,5 0 0,3-8 0,8-1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2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16 7416,'-2'-10'-198,"-4"5"0,4 5 0,-4 5 0,4 7 230,2 4 1,0 1 0,0 2 0,-2 3 40,-4 1 0,5 2 0,-5-3 0,4 3-30,2 2 0,0-4 0,0 4 0,0 1-65,0-1 0,0-6 0,0 4 1,0-1-324,0-1 0,6 0 345,-1-5 0,9-1 0,-4 1 0</inkml:trace>
  <inkml:trace contextRef="#ctx0" brushRef="#br0" timeOffset="184">228 243 7569,'10'-2'-1631,"-5"-4"1667,-3 4-36,6-5 0,2 14 0,7 3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0.9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96 7557,'12'7'-79,"-1"5"0,1 2 1,4-1-1,-3-1 48,-1 1 0,-1 3 1,7 1-1,-1 1 0,1-3 22,-1-3 0,1 4 0,1-5 1,3 3-38,1-3 1,0 3 0,-5-8 0,-1 0-223,1 1 0,-1-5 1,0 4 267,1-4 0,-8-2 0,-3 0 0</inkml:trace>
  <inkml:trace contextRef="#ctx0" brushRef="#br0" timeOffset="267">280 26 7569,'10'-8'6,"-4"-4"1,-4 7-205,-2 5 0,0 7 1,-2 11 148,-4-1 1,4 1-1,-6-1 1,2 1 84,0-1 0,-7 1 1,1 1-1,-3 2-41,-3 3 0,1 5 0,-1-4 0,-1 0-28,-4 0 0,3 1 0,-3-5 0,4 2-86,1-1 1,3-3 0,1-1 0,4-1 118,3 0 0,1 1 0,6-1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29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70 7308,'0'-10'-296,"-8"3"1,4 7 106,-8 0 222,1 0 0,-1 6 0,2 1 1,1 3 15,-1 4 0,0-5 0,-1 3 1,3 1-22,0 3 0,6 1 0,-4 1 0,4-1-24,2 1 1,0-1 0,0 1-2,0-1 1,8-1 0,4-5-12,3-5 1,3-2 0,-1 0 0,1 2 2,-1-2 1,7-4 0,-1-4 0,-2-2-48,-1 2 0,-3-6 1,0-1 47,1-5 0,-3-1 0,-1-1 1,-4 1-1,-1-1 29,1 1 0,-6-1 0,2 1 34,-4 0 0,-2-1 1,-2 1-1,-4 1-60,-6 4 1,3-1 0,-3 7 0,-2 2-43,-1 2 1,-3 2 0,1 0 0,0 0-78,-1 0 0,1 0 1,1 2-195,4 4 0,5-2 314,7 8 0,0-1 0,0 7 0</inkml:trace>
  <inkml:trace contextRef="#ctx0" brushRef="#br0" timeOffset="402">612 53 7368,'0'-10'-420,"-2"2"0,-4 8 484,-6 0 1,-3 8 16,-3 4 0,3 3 1,1 1-1,5-3-31,1-1 0,2 0 1,6 5-1,0 0-21,0 1 0,0-1 1,0 1-4,0-1 0,2 1 0,4-1-44,5 1 1,5-3 0,1-3 0,1-6-54,-1-4 0,1-2 0,1 0 0,2 0 34,3 0 1,-1-2 0,-6-4 0,1-6 33,-1-3 1,-1-3 0,-2 1 45,-3-1 1,-5-1 0,4-2 0,-3-3 0,-3 3-41,-2 2 1,-4-5 0,-2 1 0,-3 2-49,-3 1 1,-2 5 0,-5 3 0,-3 6-89,-3 4 1,2 2 0,-8 0 0,-2 0 132,-2 0 0,-2 16 0,0 3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9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6575,'0'-9'81,"0"1"-63,0 8 1,0 2 0,2 2-163,3 1 148,-3 9 23,6-4 1,-8 1 1,0 1 0,0-6 26,0 6-19,8-1 1,-6 1-17,4-1 128,-4-7-127,5 4 1,3-8 0,7 0 37,1 0-107,-1 0 67,-7 0 1,6 0-13,-5 0 0,5 0-5,1 0 18,1 0-10,-1 0 0,-5 0 23,-1 0-25,1 0 1,4 2 3,-5 4-30,5-4 0,-8 7-44,3-3-12,5-4 76,-7 14-57,1-7 42,6 1 3,-14 6 1,5-7 11,-7 9 1,0-6 0,0-1 0,0 3 1,0 1 101,0 3-106,-7-9 0,3 7 10,-8-4 0,6-5 0,-3 1 0,-1-2 12,0 0 1,-1 5-55,-7-5 0,1 0 0,-1-6 1,1 0-3,-1 0 1,7 0 0,-1 0-1,-2 0-382,-1 0 1,-3-8 416,1-3 0,7-5 0,2-1 0</inkml:trace>
  <inkml:trace contextRef="#ctx0" brushRef="#br0" timeOffset="241">88 106 7569,'-12'0'-1042,"1"0"967,7 0 80,4 0 44,9 0 0,9-2 1,-1-2-7,1-2 1,-1 0-1,1 6 1,1 0-46,5 0 1,-5-6 0,6 1 0,0 1-327,-5 2 163,13-6-9,-14 6 170,14-6-22,-13 8 26,5-7 0,0 5 0,2-6 0</inkml:trace>
  <inkml:trace contextRef="#ctx0" brushRef="#br0" timeOffset="576">647 1 7231,'0'10'-773,"0"-3"1013,0-7-215,0 8 1,2-6 0,2 6 0,1 0-30,-1 3 1,-2 5 0,-2 1-1,0 1 16,0-1 1,0 1 0,0-1 9,0 1 1,0-1-1,0 1 1,0-1 0,0 0-11,0 1 1,0-1 49,0 1-40,0-1 1,0 1 22,0-1 0,2-5 10,4 0-36,-4-9-2,14 5 7,-15-8-5,15 0-6,-6 0 1,7 0 7,1 0 0,-1 0 11,1 0 0,-1 0 51,0 0 0,1 0-208,-1 0 28,1 0-130,-1 0 79,1 0 0,-1 0-329,1 0 313,-1 0 0,-1-2 11,-5-4 153,5 4 0,-14-13 0,6 5 0</inkml:trace>
  <inkml:trace contextRef="#ctx0" brushRef="#br0" timeOffset="805">944 193 6605,'0'10'45,"0"5"0,0-5 86,0 7 1,0 7-1,0-1 1,0-2 27,0-1-122,0 5-106,0-6 104,0 7-86,0-1 1,0-6-1,0 7 1,0-3-115,0 0-271,0 0 194,0-5 0,0-1 242,0 1 0,7-1 0,3 1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9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18 6262,'-12'0'18,"1"0"82,-3 0 1,-1 0 0,-3 0 1,1 0 1,-1 7 0,1 5 41,-1 4-241,9-7 159,-7 7-17,14-6 11,-6 7-9,8 8-5,0-5 0,0 5-81,0-8 1,0 1 0,0-1 0,2 1 32,4-1 1,2 1-1,5-1 1,1-1 9,5-5 6,-1 5-17,7-14 2,-7 13 17,-1-13-3,1 6 4,-1-8-5,8 0 0,-5 0 8,3 0-77,-4 0 67,-1-8-2,-1-1-3,-7-1 1,5-6-2,-3 5-1,-4-5 112,7-1-108,-13-1 1,6 1 20,-8-1 1,0 1 0,0-3 0,0-1 33,0-2 0,-2-1 0,-2 7 1,-3 0-26,-3-1 1,0 1-1,-3 1 1,1 3-42,-2 1 37,7 8 15,-9-4-14,6 8 2,1 0 12,-7 0-598,6 0 247,-7 0 139,-1 0 1,7 2-207,-1 4 242,8-4 0,-3 13 132,7-3 0,-8 4 0,-2 1 0</inkml:trace>
  <inkml:trace contextRef="#ctx0" brushRef="#br0" timeOffset="259">542 192 7404,'9'-7'-323,"1"5"0,-6-6 399,2 0 33,0 6-455,-6-6 247,0 8 99,0 0 0,7 0 0,3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35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472 35 7312,'0'-11'-1329,"0"-1"1550,0 8-119,0-4 1,-2 8-57,-3 0 1,1 0 0,-8 0 0,0 2-15,3 4 0,-7-4 1,5 6-1,-5-2 5,-1-1 1,5 9-1,0-4 1,-1 1 31,-3 1 1,-1 0 0,-3 5-1,-1 2-12,-2 5 0,-3-3 0,5 6 0,-2 0-34,2 1 1,1 1 0,3 6 0,-1 0 16,1-1 1,-1 3 0,3 2 0,1 4-37,2 1 0,9-3 0,-3 4 0,4-1-32,2 1 0,0-4 0,2 3 0,4-1 18,5-4 0,5 4 0,1-3-15,1-1 28,-1-10 0,6 4 0,3-6 0,-1 1-9,0-5 0,4-4 0,-4-3 0,1-3-64,-1-1 1,4-6 0,-6 4 0,-1-3-135,-3-3 0,0-2 0,3-2 204,1 0 0,0-8 0,-5-1 0</inkml:trace>
  <inkml:trace contextRef="#ctx0" brushRef="#br0" timeOffset="2783">472 611 7344,'-11'0'-937,"-1"0"1032,8 0 1,-2 0 0,12 0 1,-2 6 32,8 0-99,-1 0 0,1-6 0,0 0 74,1 0-63,3 0 11,1 0-72,8 0 52,-5 0 20,5 0-103,-7 0 0,5 0 104,0 0-8,8 0-104,-11 0 77,5-8 0,-6 6-54,5-4 1,-5 4-76,4 2-119,-3 0 101,-3 0 1,1 0 87,-9 0-202,7 0 0,-7 0 243,9 0 0,-1 0 0,1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1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35 7569,'10'-2'-46,"-5"-4"1,3 2-128,-2-7 263,0 7 70,-6-4-527,0 8 381,0 0 1,-8 8-1,-4 2 1,-3 1-6,-3 1 1,-3 5-1,0 7 26,-1-3 0,7-2-136,-10-1 125,7-1-6,8 1 9,-5-8-114,13 5 103,-14-5-11,14-1-37,-5 7 0,7-6 24,0 7 1,2-5 5,3-1 0,5-7 0,8 2 0,-1-4-1,1-2 1,-1 0 16,8 0-10,-5 8-4,5-6 0,0 6-193,-5-8 189,5 0 0,-6 5-8,4 1-173,-11 0-8,11 2 116,-13-6 0,6 7 1,-3-5-182,-1 2 166,-8 8 1,3-10 91,-7 7 0,0 1 0,0 5 0,0 1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1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7569,'0'-10'-1105,"0"2"1307,0 8 7,0 0 1,7 2-173,5 4 0,4 2 0,1 3 0,1-3-59,-1 0 0,0-6 0,1 3-230,-1-3 116,9 6-1,-7-6 141,6 6-30,0-8 24,3 0 2,-1 0 0,6 0 0,-6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0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7569,'17'0'-1012,"-7"0"840,5 0 42,-5 0 184,0 0-29,5 0 0,-5 0 23,8 0 1,-1 0 31,0 0-45,-7 0 0,6 0-3,-5 0 0,-1 0 0,2 0-18,1 0 1,-3 1 0,0 5-22,-3 6 1,5-2-164,-6 1 167,0 1 0,-6 0 0,0-1-11,0 3 1,-2-5-1,-4 1 1,-6-2 8,-3 6 1,-3-13 0,1 5 0,-1-2-7,1 2 1,-1-4 0,1 4-95,0-4 0,-1 4-313,1-1 418,7 1 0,2-14 0,8-1 0</inkml:trace>
  <inkml:trace contextRef="#ctx0" brushRef="#br0" timeOffset="338">472 1 6777,'-11'0'-422,"-1"0"433,-2 0 0,5 0 0,-1 2 1,0 1-56,1 3 0,-3 8 90,-5-2 1,5-3 0,2 3 21,2 1 0,1 3-47,1 1 0,4 1 0,-4-1-1,4 1 1,2-7-63,0 1 0,8-2-40,4 1 0,3-1 0,3-6-26,-1 2 1,0 0-1,1-6-195,-1 0 303,-7 0 0,13 0 0,-3 0 0</inkml:trace>
  <inkml:trace contextRef="#ctx0" brushRef="#br0" timeOffset="865">525 263 7387,'2'9'-575,"3"-3"1,-1-4 581,8-2 1,0 0 0,5 0 38,1 0 1,-1-6 50,0 0-64,1 1-20,-8 5 1,-1 0 17,-3 0-12,-4 0-3,6 0 1,-6 5 36,4 1 1,1 2-122,5-2 0,-2 4 50,-4 7 0,-4 0 13,3 1 1,-3-6 0,-4-3-6,-3-1 0,1 0 0,-8-4 9,-2 2 0,5-1-1,-3-5 1,8-2 21,-2-3 1,4 1 0,2-8-12,0-2 0,8 5 0,6-3-18,7-1 0,-1 3 0,3 0 6,-4 2 0,-1-3 1,1 3-1,2 0 1,3 0-36,-3 5 34,-2 1 1,-1 2-1,-1 0 35,1 0 0,-1 0 0,1 0-38,-1 0 1,-5 5 0,-2 3-47,-3 2 0,5 2 0,-6 5-40,-2 0 1,-2-5 0,-4 0 20,-4 1 1,4-3 71,-4 2 0,4-8 0,2 3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2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7181,'0'-12'-361,"0"0"267,0 1 103,0 1 119,0 2-60,0 8-18,0 0-105,8 0 92,1 0 1,9 0-1,-1 0-137,-7 0 127,6 0 1,-7 0 28,9 0-178,-1 0 136,1 0 9,-1 8-48,1-6 1,-1 11 0,-1-5 44,-5 2-29,5 2 1,-14 5-1,4 0 1,-4 1-259,-2-1 247,0-7 12,0 6 1,-2-7-6,-4 9 1,-4-1 0,-7 1 155,-1-1-159,-7 1 3,5-1 101,-5-7-96,8 5 3,-1-13 35,1 14 1,-1-12 36,1 7-61,7-7 3,2 4 6,8-8-16,0 0-3,8 0 1,2 0-1,9 0-4,5 0 0,-5 0-2,4 0 15,-3 8-10,5-6-4,-6 5 7,7 1 2,-9-6-2,1 14 2,-9-14 0,7 13 0,-7-5 1,1 7-1,6 1 0,-7-1 0,1 1-41,6-1 39,-14 1-6,5-1 1,-7 1-10,0-1 7,0 0 0,0 7 0,0-1-44,0-2 48,-7-1 0,3-3 0,-8 1-14,-2-1 17,7 1 0,-9-7 0,6 1 0,-1 0-21,-1-3 214,1-1-193,1-8 1,-6 2 99,5 4 1,-5-4 0,-1 2-19,-1-8 1,7 2 0,1-6 0,0 0-13,0-3 1,7-5 0,-3-1 0,4-1-18,2 1 1,0-7-1,0-1 1,2 0 17,4 0-24,3-6-204,9 4 196,-1-8 15,1 0-20,7 0-170,-6 0 161,14 0 6,-13 8-18,13-6 21,-14 13-45,14-5 39,-14 8-59,14-1 34,-13 1 0,13-1 0,-6 1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3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36 6232,'11'0'16,"1"0"0,-6-2 1,6-2 91,1-2 0,-5-2 251,-2 2-322,-4 4-26,-2-5 1,-8 12 0,-4 1-1,-3 0-10,-3 2 0,1 0 1,-1 5-1,1-3 11,-1-2 0,-1 3 0,-2-3 1,-3 2 19,3 3 0,4-3 1,3 2-1,2-1-8,-1-1 0,3 4 0,0-7 34,3 3-73,1 2 0,8 3 19,4-3 0,3-4 0,11-8 0,1 0-5,2 0 1,6 0 0,-3 0 0,1 0-20,4 0 1,0 2 0,0 1 0,-4 3-16,-2-2 1,1-2 0,-5 0-44,2 4 1,0 2 0,-7 5 0,-2-3-713,-3-2 790,-7 5 0,4-3 0,-8 7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3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0 7569,'-12'0'-101,"0"0"-267,-1 0 1,-3 0 258,-1 0 0,7 2 0,2 2 140,1 2 0,5 1 26,-4-1 0,4-2 6,2 8 0,2-8 0,4 1 1,5-3 2,5-2 0,1 0 0,3 0 0,1 0-53,2 0 1,7 0-1,-7 0-19,-2 0 1,4 0 0,1 2 0,-1 2 0,2 2 9,0-2 1,-4-2-1,5-2 1,-1 0-480,0 0 475,-6 8 0,12-6 0,-6 5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6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6333,'0'12'139,"0"0"0,0 1-98,0 3 0,0 1 1,0 1-27,0-1 1,6 6-1,0 1 1,-2-3-9,-2-2 1,-2-1-1,0-1 1,2 3-56,3 3 1,-3-4 0,6 5 0,-2-5-74,0-1 1,0-7-1,-4 1-33,3 1 0,-1 1 154,8-2 0,0 3 0,5-5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6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6462,'10'0'-129,"-2"-8"1,-8-2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6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35 7382,'-18'0'-375,"6"0"0,1 2 0,-3 2 457,-1 2 0,3 5 0,2-3 0,1 0-44,-1 0 1,4 5-1,-4-1 1,1 1 27,-1-1 0,6 4 0,-2-5 1,4 5-50,2 1 1,0-5 0,0 0-8,0 1 1,2 3-1,4-1-4,6-3 1,-2-4 0,1-8-1,3 0-18,1 0 0,3 0 1,-1 0-1,1 0-8,-1 0 1,6 0-1,1-2 1,-3-4 7,-2-6 1,-3 3 0,-2-3-1,-3-2 30,3-1 1,-5-3 0,1 1 0,-2-1 6,-4 1 1,-2-1 0,-2 1-1,-2 0-18,-4-1 0,2 3 0,-8 1 0,-1 4-20,-3 2 1,-1-3 0,-1 5 0,1 2-70,0 2 1,-7 2 0,1 0 0,2 0-40,1 0 0,9 2 121,-1 4 0,0 4 0,-5 7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7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245 105 7569,'12'-12'-392,"-1"1"0,-7 5 0,4-4 436,0 2 0,-6-5 84,4 1-88,-4 4 0,-4-5 1,-4 7-12,-6 2 1,-3 2-1,-3 2 1,1 0 4,-1 0 1,1 0-1,-1 0 1,1 0 19,-1 0 0,1 0 1,-1 2-1,1 2-1,0 2 1,-1 7-1,1-1-31,-1 3 0,8 3-17,5-1 1,3 1-1,4-1-25,3 1 1,3-7 0,6-1-1,-3-2-18,3-4 1,9 4 0,4-3-23,1-1 0,-3-2 0,-8-2 0,1 0-12,-1 0 0,1 0 0,-1-2 46,1-4 1,-7 4 0,-1-5 0,0 1 26,-1 0 0,-3-6 1,4 5 32,-2-3 15,-3 6-19,-5-4 25,0 8 3,0 0 1,-5 8-1,-1 4-23,2 3 0,-4 3 0,2-1 0,2 1 0,-3 5 1,1 0-1,2-1-24,2-3 0,2-2 1,0 3-1,0 1-12,0 2 1,0 1-1,0-7 1,0 1-50,0-1 1,0 1 0,0-1 10,0 1 1,0-7-1,0 1-409,0 1 0,2-5 448,4-2 0,-4-4 0,6-2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48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7569,'12'-2'-614,"-1"-4"451,-7 4 1,6-6 91,-4 8 1,-2 0-1,7 0 1,1-2 59,-2-3 1,5 3-1,-3-4 1,3 4 46,3 2 0,-7 0 0,1 0 0,2 0 6,1 0 1,3 0 0,-1 0 0,1 0-15,-1 0 1,0 0 0,1 0 0,1 0-9,5 0 0,-5 0 1,4 2-1,-3 2-14,-3 2 1,1 5-1,-1-3 1,1 2 4,-1 3 1,1 3-1,-1 3 1,-2 2-15,-3 3 1,4 1 0,-7-2 0,3 4-6,0 1 1,-8 3 0,1-6 0,-3 0 4,-2 0 0,0 6 0,0-3 0,0 1 5,0 0 0,0-6 0,-2 4 1,-2-2 16,-1-3 0,-9 3 1,4-2-1,-1-1-4,-1-3 1,2 4 0,-3 1 0,1-3 5,-1-2 1,-3 1 0,-1 1-1,-1 2 7,1-1 0,1-3 0,3-1 0,1-3-2,-2-3 1,-1 3 0,-3-3 92,1 3 1,1-3 0,3 0 0,1-1-9,-1-1 0,3 0 0,-2-6 1,-1 3-66,-3 3 0,4-6 0,1 4 1,-3-2-13,-1-1 0,3 7 0,0-4-123,-1 2 1,-3-5-1,-1 5 1,1 0 88,5-1 0,-13 3 0,5 6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0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6894,'8'-10'72,"-4"2"1,7 8 2,3 0-207,1 0 163,3 0 1,-7 0-129,1 0 0,0 0 0,5 0 50,1 0-210,-1 0 113,1 0 0,-1 0-59,1 0 172,-9 8-50,7-6 29,-14 6 52,13-8 0,-5 0 0,7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0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6528,'-9'0'-14,"-1"0"236,4 0-125,4 0-43,-6 8 0,16-6-46,4 4 0,3-5 0,5-1 0,1 0-95,2 0 1,6 0 0,-5 0-423,-3 0 509,6 0 0,0 0 0,8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9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7170,'10'0'-1411,"-3"0"1411,-7 0 0,8 0 0,2 0 0</inkml:trace>
  <inkml:trace contextRef="#ctx0" brushRef="#br0" timeOffset="449">141 158 6247,'17'0'3,"1"0"0,-1 0 0,3 0 0,1 0 24,2 0 1,0 0 0,-5 0-1,-1 0-5,1 0 0,-1 0 1,1 0-1,-1 0-17,1 0 1,-1 2 0,1 1 0,-1 3-30,1-2 1,-1-2 0,0-2 0,1 0-56,-1 0 0,-5 0 1,0 0-216,1 0 294,-5 0 0,8 0 0,-7 0 0</inkml:trace>
  <inkml:trace contextRef="#ctx0" brushRef="#br0" timeOffset="729">438 18 7569,'0'-10'-1153,"0"2"1151,0 8 1,2 0 28,3 0 0,-1 0 0,6 2 22,-2 4 1,-1 4 0,-3 7-31,2 1 0,0 5 0,-6 0 1,0-1-19,0-3 1,0 1-1,0 1 1,0 2-70,0-1 1,-2 3 0,-2-2 0,-2-2-57,2-1 0,3-3 0,1 1-84,0-1 208,0-7 0,7 5 0,3-5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2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332 106 7386,'18'-10'-735,"-9"0"0,-1 6 649,0-2 1,-6-1 85,4 1 0,-3 4 0,3-4 0,-2 4 0,6 0 0,-2-4 0,-1 4 0,-1-3 0,-4-5 107,6 8-2,-8-6 0,-2 8 85,-4 0-121,4-8 1,-8 6-23,5-3 0,-5 3 0,-8 2-4,1 0 0,5 0 0,1 0 0,-3 0 12,-1 0 0,-3 2 0,1 3 28,-1 7-51,1 4 4,-1 1-4,1 1 1,-3 7-25,-3 4 1,4 10 0,-5 1 0,7-1 18,5-2 1,-3 4 0,3 2 0,-1-1 68,1 1-65,-4 5 9,15-3 0,-13 2-11,8-1 0,0-5 1,6 4-1,0-3 11,0-3 0,0 4 0,2-2 31,4-3-101,4-1 0,7-8 1,3-1-1,1-1-117,2 0 0,8-6 1,-2 2-1,4-5-147,2-6 1,2 1 293,4-7 0,4 0 0,7-6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7569,'0'-9'-1450,"0"-7"1382,0 14 149,0-13 0,0 11 100,0-8-105,0 8 5,0-3-71,0 7 49,0 0 1,0 7-27,0 5 1,0 5 0,0 5 0,0 1-25,0-2 0,0 7 0,0 1-78,0 4 85,0-6 0,0 6 0,0-6-62,0 0 0,0 4 0,0-6 0,0 1 0,0-1-40,0-4 0,2-1 1,2-3-308,2 1 358,7-9 35,-11 7 0,14-6 0,-7 7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3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6914,'10'0'-581,"-2"-8"170,-1 6 411,3-6 0,8 0 0,-1-1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4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105 105 6319,'-10'8'-275,"-5"-6"460,13 6-186,-14-8 42,15 7 0,-13 3 1,6 6-1,0-3 37,1-1 0,1 0 0,4 5 0,-2 1-56,-2-1 1,0 0-1,6 1 1,0-1 8,0 1 1,6-1 0,2-1 0,0-3-41,-1-1 1,7-6 0,-2 4-44,3-3 74,3-1-18,-1-6-63,8 0 61,-5 0 12,5-8-17,-8 6 68,1-13-59,-1 5 3,1-7-4,-1-1 145,1 1-137,-1-1-1,-7 1 12,6-8-5,-15 5-4,7-5 0,-8 2-56,0-1 56,0 1 1,-2 4-11,-4-5 0,3 5 0,-9-2 0,-2 5 5,-1 5 0,-3 1 0,1-2 0,-1 6-178,1 4 37,-8 2 132,5 0-15,-5 0 12,8 0-14,-1 0 13,8 0-445,-5 0 123,13 0 325,-6 8 0,8 2 0,0 7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5.7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6841,'2'-10'1,"4"4"1,3 4 0,9 2 0,-1 0 29,1 0 1,-1 0 0,2 0-1,3 0-39,1 0 1,2 0 0,-3 0 0,3 0-92,2 0 0,0 0 0,4 0 0,-2 0 73,2 0 0,8 0 1,2 0 25,-2 0 0,5-8 0,1-1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9.3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18 298 7298,'0'11'-372,"0"1"1,0 2 371,0 1 1,0 3-1,0-1 1,0 1 3,0-1 1,0 1 0,-2-1-1,-2 0 15,-2 1 1,0-1 0,6 1-1,0-1 15,0 1 0,2-7 1,2 1-1,4 0-5,2-3 1,-5 1-1,7-6-18,2 2 1,1 0 0,3-6-1,-1 0-48,1 0 1,-1 0 0,1 0 0,-1 0-26,0 0 1,1-8-1,-1-4 47,1-3 1,-1-3 0,1 3 0,-3 1 7,-3 3 1,2-1 0,-9-6 0,1 3 34,2 3 1,-6-3 182,4 3-56,-4 4 0,-10 2-106,-4 12 0,4 4 0,1 7 0,1 1-25,0-1 1,0 7 0,6-1 0,0-2-32,0-1 1,2 3-1,2 0 1,2-1-53,-2-3 0,4-1 1,-1-1-1,1 0-188,0 1 1,3-6 0,-3-3 246,2-1 0,2 6 0,5-5 0</inkml:trace>
  <inkml:trace contextRef="#ctx0" brushRef="#br0" timeOffset="511">524 18 7248,'12'0'-418,"0"0"0,-1-2 408,-1-3 0,5 3 0,-3-4 86,4 4 1,1 2 0,1 2-39,-1 4 0,-2-2 0,-1 5 0,-2 1-33,1 0 0,3-4 0,-1 5 0,-1 3 14,-2 1 0,-1 3 0,7-1 0,-3 1-37,-3-1 1,3 3 0,-3 1 0,2 2 37,-3-2 1,3 5 0,-6-1-1,-1 2 2,1 4 0,4 2 0,-6 0 1,-3-2-7,-1-2 1,-2 0-1,0 6 1,0 0 3,0 0 0,-5 0 1,-3 0-1,-2 0 47,-3 0 0,-3-2 0,-1-2 0,-1-2 27,1 2 1,-7-4 0,-1 0 0,0-1-32,0-5 0,-1-2 0,5-1 0,-4-1-43,-2 1 1,3-1 0,-3-1-1,0-3-93,0-1 0,-2-6 0,-4 4 0,2-3 73,2-3 0,-8 6 0,-8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8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88 6455,'-18'0'11,"7"8"1,-1 4 1,-2 3 1,5 3-1,-1-1 1,2 1 26,4-1 0,-4 0 47,3 1 0,1-3-44,10-3 0,3 2 0,9-8 0,-1-3-40,1-1 0,-1-2 0,3 0 0,1 0 5,2 0 1,0 0 0,-5 2 0,-1 2 1,1 2 0,-1 0 0,-1-4 1,-3 2-21,-1 1 0,0 3 0,5-2 6,1 6 1,-3-3-1,-1 3-8,-3 2 1,-7-5 0,2 3-42,-4 2 1,-2-5-1,0 3 44,0 1 1,-8 3 0,-3 1 10,-5 1 1,-1-6 0,-3-3 0,-1 1-5,-2 0 0,-1-6 1,7 3-1,-1-1-75,1 0 1,-6 0 0,-1-6 0,3 0-118,2 0 1,1 0 193,1 0 0,-1-8 0,1-2 0</inkml:trace>
  <inkml:trace contextRef="#ctx0" brushRef="#br0" timeOffset="217">121 88 7569,'8'-9'-306,"0"-1"164,3 4 0,11 4 0,-5-4 0,2 2 0,3 0 0,-1-1 60,2 1 1,7 0 0,-5 0 0,0-2-31,0 2 112,-1 2 0,-7-5 0,0-3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7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53 7569,'-17'-6'-184,"-1"0"0,1 0 61,-1 6 1,7 0 0,-1 0 0,-2 0 0,-1 2 138,-3 4 0,3 4 1,1 7-1,3 0-24,-3 1 1,4 1 0,1 3 21,1 1-9,2 0 1,6 1 0,0 1 0,0 0 0,0 0 1,2-1 0,2-7 0,4-2 0,1-3 0,3 4 0,5-7 0,1 1-3,-1-4 0,7-4 0,-1-2 1,-2 0-8,-1 0 1,3-2-1,0-4 1,-1-6 4,-3-3 0,-1-3 0,-1 1 0,0-2 29,1-5 0,-3-1 0,-1-4 0,-4 4-5,-3-1 0,-1 5 0,-6-6 1,0 2-21,0 3 1,-7 3 0,-5 2 0,-4 1-27,-1 4 0,-1-1 1,-1 7-1,-2 2 9,-3 2 1,-5 2 0,6 0 0,2 0-169,1 0 1,3 0 0,-1 0-1,3 2-213,3 4 392,-3-4 0,13 13 0,-6-5 0</inkml:trace>
  <inkml:trace contextRef="#ctx0" brushRef="#br0" timeOffset="193">524 175 7567,'0'-12'-323,"0"1"-515,0 7 838,8-4 0,-6 0 0,5-2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7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403 35 7519,'-18'-8'89,"1"1"0,-1-5 1,1 6-1,-1 4-283,1 2 0,-1 2 0,1 2 0,-1 4 115,1 2 1,-1 1-1,1 7 1,0 1 90,-1 4 0,1-1 0,-1 9 0,1 4-4,-1 4 0,1 7 0,-1-3 0,3 1 4,3 5 1,-1 1-1,7 3 1,2-1-10,2 1 1,2-3-1,0 0 1,2-1-17,4 0 0,1-3 0,9-9 0,-1 2-22,5 2 0,3-3 0,-2-7 0,5-3-84,1-3 1,2-2 0,6-5 0,2-1 118,4 0 0,-5-7 0,15 6 0,-7-7 0</inkml:trace>
  <inkml:trace contextRef="#ctx0" brushRef="#br0" timeOffset="334">490 612 7444,'17'-6'-502,"1"0"0,1 0 489,4 6 0,-3 0 1,3 0-1,-1 0 0,-1 0 11,2 0 0,12 0 0,-4 0 1,0 0-17,2 0 0,0 0 0,2 0 0,0 0-9,0 0 27,0 0 0,0-8 0,0-1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6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70 6332,'6'18'32,"0"-1"0,0 2 0,-6 3 0,0 3-24,0 2 1,0 0-1,0 4 1,0-1-8,0 1 1,0-4 0,0 0-1,0 0 1,0 0 1,5-5-1,1 3 1,-2-2-143,-2 0 1,-2 1 0,0-7 3,0 1 0,0-7 136,0 1 0,0-8 0,0 4 0</inkml:trace>
  <inkml:trace contextRef="#ctx0" brushRef="#br0" timeOffset="288">0 105 7569,'0'-17'-160,"0"5"-130,0 0 0,0 6 242,0-5 1,2 7 0,4-4 57,6 0 1,3 6-1,3-3 24,-1 3 0,6 2 0,1 0 0,-3 0-71,-2 0 1,5 0 0,1-2 0,0-2-59,0-2 1,4 0 0,-3 6 4,1 0 0,-6 0 0,3 0 0,-5 0-195,-2 0 285,1 0 0,-3 2 0,-3 4 0,4 4 0,-7 7 0</inkml:trace>
  <inkml:trace contextRef="#ctx0" brushRef="#br0" timeOffset="467">70 262 7357,'2'10'-166,"4"-4"1,-2-2-1,7 0 154,3 1 1,-4 3-1,3-4 1,5 2-83,3-2 1,4 3 0,-1-1 0,5-2-126,4-2 0,2-2 219,0 0 0,7 0 0,3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8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6552,'8'-9'16,"-4"1"0,8 8-16,1 0 1,3 0-1,1 0 1,1 0-9,-1 0 0,2 0 0,3 0 0,1 0-7,-2 0 1,-1 0-1,-3 0 1,1 0-17,-1 0 0,1 0 0,-1 0 0,1 0-114,-1 0 1,-5 0 144,-1 0 0,1-8 0,5-2 0</inkml:trace>
  <inkml:trace contextRef="#ctx0" brushRef="#br0" timeOffset="238">245 1 7569,'-10'7'0,"2"-3"-176,8 8 1,0-1-223,0 7 1,0-1 333,0 1 0,0-6 0,0-1 0,0 3 42,0 1 1,0 3 0,0-1 12,0 1 0,0-1-128,0 1 1,0-7 136,0 1 0,8-8 0,2 4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4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350 332 7569,'0'-12'-167,"0"1"-679,0-3 658,0 6 4,0-7 300,0 13 0,0-8-70,0 4 0,-8 4-6,-3-3 0,-5-3 0,-1 2 0,-1 2 26,1 2 0,-3 2 0,-1 0-12,-2 0 34,-1 8-57,7-6 7,-8 13 2,5-13-7,-5 14 4,8-6-36,-1 7 0,6 1 9,1-1 26,7 0-52,-12 1 0,14-1-2,-3 1 0,3-1 0,2 1 0,2-1-4,3 1 1,-1-3-1,8-3 1,2-4-14,1-1 1,3-5-1,-1 4 1,0-4 1,1-2 1,-1 0 0,1-2-4,-1-4 2,1 4 51,-1-13-36,-7 13 2,5-14 149,-5 7-144,0-1 4,-2-6-3,-1 7 63,-5-1 1,8-5 42,-4 3 0,-4 2 23,4-1-67,-4 7 1,-2-2 57,0 12-84,0 3-4,0 9 1,5 1 21,1 5-18,0-5 72,-6 14-69,0-14-19,0 14 0,0-11 1,0 5 31,0-2 7,0 6-150,0-11-1,0 13 128,8-14-144,-6 14 1,6-14 0,-8 5 0,1-5 20,5-2 1,-4 1 0,6-3-324,0-3 1,-6-2 420,4-4 0,3-4 0,1 5 0</inkml:trace>
  <inkml:trace contextRef="#ctx0" brushRef="#br0" timeOffset="386">455 122 7391,'8'-17'0,"1"0"0,3-1-444,0 1 0,-1 5 0,7 2 478,-1 2 1,-1 1 0,-3 3 0,-1-2 46,1 2 0,3 2 0,1 2 0,1 0-21,-1 0 0,7 0 0,-1 0 0,0 0-35,2 0 0,-3 0 0,7 0 0,0 2-17,-2 4 0,6 6 1,-6 9-1,2 4-18,1 2 1,-3 2-1,2 6 1,-6 2 8,-4 4 1,-1-4 0,-3 6-1,-3-3 14,-6 1 0,-2 6 1,0-5-1,2 1 22,-3 0 0,-6 3 1,-5-3-1,-2 0-34,-4-1 0,-3-1 0,-4-6 1,-5 0-34,-1 0 0,0 0 0,-4 0 1,2-2-55,-2-4 1,-10 2 0,-3-8 85,-1-2 0,-6 7 0,7-1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1:51.1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1 105 6816,'10'0'-155,"-3"0"151,-7 0 0,0 2 1,0 4-1,0 5 49,0 5 0,2 7 0,2 2 1,2 1-30,-2-1 0,-2 6 0,-2-4-112,0 0 84,8 6 1,-7-8 0,5 5 0,-4-5-2,-2 0 1,0-4-1,2 7 1,2-3-53,2-4 0,0 4 0,-6-1 0,0-3-147,0-2 46,0-9 136,7 6 8,-5-14-202,6 13 224,-8-13 0,-8 6 0,-1-8 0</inkml:trace>
  <inkml:trace contextRef="#ctx0" brushRef="#br0" timeOffset="350">1 88 7491,'0'-10'-510,"0"2"467,0 8-35,0 0 20,8 0 1,-5 0 142,9 0-33,-8 0 0,12 0 14,-7 0-14,9 0-13,7-8 1,-6 6-75,5-3 0,3-3 0,0 2 0,2 2 45,0 2 12,0-6 1,-2 6 7,6-5-166,-5 7-3,-1 0 157,6 0-238,-14 0-1,6-8 209,-7 6 7,-1-6-201,-7 8 180,6 0-168,-15 0 95,7 8 1,-8-4 98,0 8 0,-8-1 0,-1 7 0</inkml:trace>
  <inkml:trace contextRef="#ctx0" brushRef="#br0" timeOffset="599">175 350 7569,'0'9'-340,"0"-1"218,0-8 80,0 0 1,8 0-1,4 0 36,3 0 0,9 0 0,-1 0 0,-2 0-3,-1 0 0,3 0 0,2 0 0,0 0-122,1 0-65,-3 0 197,2 8-311,2-6 132,1 5 178,5-7 0,-6 0 0,8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2.4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7054,'7'-10'-1238,"3"3"1238,7 7 78,1 0 1,-1 0-84,1 0 0,-6 0 0,-3-2 0,1-2 293,0-2 0,-5 0-143,7 6 1,0 0-87,5 0 0,-5 0 0,-1 0-109,3 0 50,-6 0 0,0 0 0,-8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2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7569,'0'9'-336,"2"-1"0,2-6 180,1 4 0,9-4 1,-2 4 52,3-4 1,-3-2 0,-1 0 0,5 0 102,5 0 0,-1 0 0,5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4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595 35 7569,'0'-10'-1357,"0"1"1298,0 3 150,0 4 0,-2-6-25,-4 8 0,2 0 1,-8 0-21,-1 0 0,-5 2 0,-3 4-10,-2 6 0,-3 3 1,5 2-1,-4 3-35,-2 3 0,-3-1 0,-4 7 0,1 2 5,3 2 1,-6 2 0,5 0 0,1 1 35,3 5 1,-2-2-1,6 8 1,2-1 27,1-1 1,5 3 0,1-5-53,2 2 0,9 1 0,-3 5 0,4-3 0,2-1-19,0 1 0,8 1 1,3-1-1,5-3-61,1-2 1,8-3 0,4-5 0,4-2-47,2-4 0,8-2 1,4-7-1,3-1-57,2-3 1,7-10 0,-1-1-1,-2-3 165,-1-2 0,-3-7 0,0-3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4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6304,'0'17'11,"0"0"1,0 1 0,0-1 13,0 1 0,0-1 0,0 1-6,0-1 1,0 1 0,2-1-14,4 1 0,-4-1 0,4 1 0,-4-1-18,-2 1 1,6-1 0,-1 0-186,-1 1 0,4-1 197,-2 1 0,8-1 0,-5 1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4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6456,'10'0'-91,"5"0"1,-5 0-1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5.3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0 7423,'-12'0'-225,"1"0"1,5 2 0,-6 4 294,-2 6 0,5 3 1,-1 3-54,2-1 1,1-5 0,3 0-1,-2 1-5,2 3 1,2 1 0,2 1-1,0-1-22,0 1 0,0-1 1,2-1-1,4-3-5,5-1 0,-1-3 1,2 3-1,1-6 20,3-4 0,1 4 0,1-1 1,1-1-5,5-2 0,-5-2 0,4 0 0,-5-2 0,-7-3 1,5 1 0,-6-8 0,1 0-13,1 3 1,-6-7-1,3 5 1,-1-5 3,-4-1 1,-2-1-1,-2 1 1,0-1-13,0 1 1,0-1-1,0 1 1,-2-1-26,-4 1 0,2 5 0,-7 2 0,-3 3-9,-1 3 0,-3 2 0,1 2 0,-3 0-124,-3 0 1,4 2 0,-5 4 176,5 5 0,1 5 0,1 1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7.0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6776,'12'0'77,"0"0"1,1 0-52,3 0 0,3 0 0,5 0 1,3 0-85,0 0 1,6 0-1,-4 0 1,4 0 57,2 0 0,8 0 0,1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7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36 7569,'-11'-2'-164,"-1"-2"-183,-2-2 1,5 0 0,-3 6 311,-1 0 1,-3 0-1,-1 0 1,-1 0 35,1 0 1,-1 0 0,1-2 2,-1-3 0,1 3 0,-1-4 8,1 4 0,5 2-7,1 0 1,-1 0 13,-6 0 0,7 0 1,-1 0 1,2 8 6,-1 3 1,-3 5 0,8 1-1,3 1-8,1-1 1,2 1-1,0-1 1,0 1-8,0-1 1,0 0 0,2 3-1,1 1-2,3 2 1,0 1 0,-6-7 0,2 3 27,4 3 1,-4-4 0,4 7 0,-4-3 9,-2 0 1,0 2 0,0-3 0,0 3-32,0 2 0,0-4 1,0 6-1,0 3-20,0 1 1,5 1 0,1 1 0,-2 0 18,-2 0 0,0 0 0,2 0 0,2 0-51,-2 0 0,-3-2 0,-1-2 0,0-4 87,0-2 0,0 6 0,0-3 0,0 1-20,0 0 0,0-6 0,0 6 0,0 0-22,0-2 1,0 6 0,0-3-1,0 1-8,0-2 0,0 2 0,0-6 0,2 2-7,4 4 0,-4-6 0,4 1 0,-2-3-8,2 0 1,-4 6 0,3-3 0,-3-1 27,-2 0 0,0-2 0,0-3 1,0 1 1,0 2 1,6 1 0,0-7 0,-2 1-10,-2-1 1,4 0 0,1 1-30,3-1 1,2 1 0,7-3 0,3-3-41,1-6 1,8 2 0,-2-1-1,6 1-80,6 0 0,5 0 1,12-4-1,5 1 141,-1-1 0,21 6 0,-1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4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6632,'9'0'-140,"7"0"0,-6 0 156,7 0 1,-5 0 0,-1 0-14,3 0 1,2 0-74,1 0 1,0 0-40,1 0 0,-6 0-192,-1 0 301,-7 0 0,4 0 0,-8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8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7569,'0'-10'-1037,"2"2"1071,4 8 1,-2 2-105,7 4 1,-7-2-1,2 8 126,-4 1 1,-2 3 0,0 1-14,0 1 0,-6-1 0,0 1 0,2 1-22,2 4 0,2-1 1,0 7-1,0 0-15,0-2 0,0 10 0,0-6 1,0 0-39,0 2 0,0-6 0,0 0 0,0 0-44,0 1 1,6-7 0,0 2 0,0-3-161,2-3 0,-4-5 236,7-1 0,1 1 0,5 5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9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7569,'11'0'0,"1"0"-227,0 0 0,5 0 130,0 0 1,1 0 0,1 0 0,3 2 0,1 1 0,0 3 57,2-2 1,3-2 0,7-2 0,-1 0-80,1 0 0,0 6 0,2 0 118,4-2 0,-4-2 0,6-2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21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123 943 7569,'-10'0'-715,"2"0"0,2 2 712,1 4 0,-3-2 0,4 8 36,-2 1 0,-6 3 1,7 1 31,1 1 1,-4-7 16,2 1 0,2-2-53,10 1 1,4 3 0,9-8-30,4-2 1,-3 3-1,3-1 1,-3-2 21,-3-2 0,6-2 0,1 2 0,-3 2 26,-2 2 0,-3 1 0,-3-3 0,-1 4-17,2 2 0,-1-4 0,1 3 1,-4 1-32,-3 0 1,1-4 0,-4 5-9,2 3 0,0 1 0,-6 3-5,0-1 0,-2-5 1,-4-2 5,-6-3 0,-3 5 0,-5-6 0,-1-2-35,-2-2 0,-8-2 0,3 0 0,-1 0-45,0 0 1,6 0-1,-4 0 1,2 0-69,3 0 0,3 0 155,1 0 0,1-8 0,-1-2 0</inkml:trace>
  <inkml:trace contextRef="#ctx0" brushRef="#br0" timeOffset="217">70 1031 7569,'0'-18'-162,"0"1"0,2 1 1,4 5-1,6 5 1,3 4 98,3 2 0,-1-2 0,1-2 0,1-2 24,4 2 0,-3 2 0,3 2-16,-4 0 1,-7 0-118,0 0 0,-1 0 172,7 0 0,-1-7 0,1-3 0</inkml:trace>
  <inkml:trace contextRef="#ctx0" brushRef="#br0" timeOffset="675">612 926 7433,'0'17'-470,"0"1"0,0-1 499,0 1 1,0-1-1,0 1 1,0-1 16,0 1 0,0-1 0,0 1 0,0-1 30,0 0 1,0 1 0,2-1-43,3 1 1,-1-6-1,8-3 1,2-1-39,1-4 0,4 4 0,3-3-41,1-1 0,0-2 0,-5-2 0,1 0 8,5 0 0,-5-2 0,6-3 0,-2-5-29,1 0 0,-1-5 0,-6 3 0,1-4 19,-1-1 0,-5-1 0,0 1 94,1 0 0,-5-1 110,-2 1-129,-4 7 0,-10 4 0,-2 12-3,1 6 1,1 3 0,8 3 0,0-1-25,0 0 0,0 1 0,0 1 0,0 3-58,0 1 1,2 0-1,2-5 1,3-1-81,3 1 1,-4-3 0,6-1 0,-1-3 136,-1 3 0,5-6 0,-5 0 0</inkml:trace>
  <inkml:trace contextRef="#ctx0" brushRef="#br0" timeOffset="1050">978 559 7569,'18'0'0,"-1"0"0,7 0 0,-1 0-124,-2 0 1,4 0 41,-1 0 0,-1 6 1,-4 2-1,3 1 0,3 5 1,0 2 58,0 1 0,-1 0 0,-7 3 0,1 1 51,-1 3 1,1 7 0,-1-2-1,-1 4-15,-5 2 0,3 5 0,-6 1 0,-1-2-56,1-2 1,-2 4-1,-6 1 1,0 1-56,0 0 0,-8-3 1,-3-5-1,-7 0-64,-5 0 1,-4-6 161,-8 0 0,-8-7 0,-2 3 0</inkml:trace>
  <inkml:trace contextRef="#ctx0" brushRef="#br0" timeOffset="1875">961 35 7569,'2'-15'0,"4"3"-395,5 6 329,-3 4 1,8 2 0,-5 0-40,5 0 1,1 0 0,1 0 0,-1 0 60,1 0 0,5 0 0,0 0 0,-1 0 56,-3 0 1,0 6 0,3 0 0,1-2-1,-2-2 0,7-2 0,-1 0 0,2 2-2,0 4 0,-6-5 0,6 5 0,0-4-15,-1-2 1,3 0 0,-8 2 0,0 2-38,2 2 0,-5 0 1,3-6 6,-3 0 0,-3 0 60,0 0 0,-5 6 6,0-1 1,-6 1 1,5-6 0,-7 2 12,2 4 0,-2 2 0,0 5-18,1-1 0,1 0 0,-6 7 0,0 2-13,0 3 0,6 1 0,0-4 0,-2 2-3,-2-1 0,-2 3 0,0 0 1,0 0 12,0 1 1,0 3 0,-2-6 0,-2-2 13,-2-1 1,0 3-1,6 2 1,0 1-22,0-1 0,0 6 1,0-2-58,0 4 54,0 2 0,2 6 0,2-1 0,2 1-3,-2 2 0,4-4 1,-3 7-1,1 1-33,2-3 0,-6 1 0,6-4 1,-2 3 16,-1 1 0,1 0 0,-6-7 0,0 5 5,0 2 0,0-4 1,0 5-1,0 3 2,0 1 1,-2 2-1,-4 1 1,-5-1-38,-5 1 1,-1-1-1,-1-1 1,-1-3-42,-4-1 0,1-7 1,-7 5-1,-2-2 16,-2-5 0,-4-6 0,-4-3 0,-5 0-225,-5-2 285,-1 6 0,-8-6 0,-2 8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20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1 7569,'-15'2'-727,"3"4"625,4-4 0,2 7 1,-1-5-1,-3 4 0,-2 2 134,3 3 0,-7 5 1,4 3-1,-3 4 6,-2 2 0,-1-3 0,1 5 0,-1 2-11,1 2 0,-1 2 1,1 0-1,1 0 20,5 0 0,-3 0 0,6 1 0,0 1-27,1-2 0,1 4 0,6-10 0,0 4-14,0 2 1,0-2 0,0-4-1,2-4-26,4 1 1,3-7-1,9 4 1,-1-3-111,1-3 0,5-5 1,2-2-1,2-3-13,4-3 0,2-2 0,2-2 143,0 0 0,0 0 0,0 0 0</inkml:trace>
  <inkml:trace contextRef="#ctx0" brushRef="#br0" timeOffset="402">717 420 7357,'-18'-6'0,"1"0"-252,0 3 1,-1 1 0,1 2 0,-1 0-1,1 0 308,-1 0 0,1 2 0,-1 3 0,3 7-38,3 4 0,-1-5 0,5 1 0,0 1 43,0 3 1,-3 3-1,5 3 22,2 1 1,2 0-1,4-5 1,4-1-49,5 1 1,5-1 0,1-1 0,1-3-29,-1-1 1,7-2-1,1 1 1,0-5 13,0-4 0,4-2 0,-3 0 0,1 0-106,4 0 1,-6 0 0,-2-2 0,-3-4 77,-3-5 1,-1-5 0,-3-1-1,-3-1 16,-2 1 1,-2-1 0,-6 1-1,0-3-17,0-3 1,-2 4-1,-2-5 1,-4 5 8,-2 1 0,-1-5 0,-7 2 1,1 3-34,-1 5 0,-5 3 0,0-2 1,1 7-55,3 3 0,1 2 0,1 0 0,0 0-300,-1 0 386,1 0 0,-1 7 0,1 3 0</inkml:trace>
  <inkml:trace contextRef="#ctx0" brushRef="#br0" timeOffset="607">1101 507 7442,'-10'-2'-854,"5"-3"319,3 3 443,2-6 92,0 8 0,7 0 0,3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9.5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71 7244,'0'11'-302,"0"1"1,2 2 0,2 1 280,2 3 0,0-1 0,-6 3 0,0 1 3,0 2 1,0 6 0,0-5 0,0-1 36,0 2 0,0-6 0,0 7-48,0-1 1,0 0-1,0 4 14,0-5 1,0-5 5,0-2 9,0-7 0,0 6 0,0-7 0</inkml:trace>
  <inkml:trace contextRef="#ctx0" brushRef="#br0" timeOffset="284">1 53 7569,'2'-9'-322,"3"3"0,5 4 0,8 2 0,-1 0 301,1 0 0,-1 0 0,0 0 59,1 0 1,-1 0-1,1 0 6,-1 0 0,1 0 1,-1 0-1,1 0-43,-1 0 0,1-6 1,-1 0-1,1 2 9,-1 2 1,6 2-1,1-2 1,-1-1-173,2-3 1,-5 0-1,3 6 162,-4 0 0,-1 0 0,-1 0 0</inkml:trace>
  <inkml:trace contextRef="#ctx0" brushRef="#br0" timeOffset="539">158 228 7569,'2'10'-194,"4"-5"0,5-3 0,11 0 0,3 2 0,0 2 142,0-2 1,6-2 0,-2-2-1,4 0 5,2 0 0,0 0 1,0 0-1,0 0-19,0 0 0,2 0 1,2 0-1,2 0 66,-3 0 0,7-8 0,0-2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5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280 525 7569,'10'-8'-464,"6"-2"1,-15-1 224,5-1 1,-4 6 238,-2-5 0,-2 7 0,-4-4 49,-5 0 0,1 6 0,-2-3-20,-1 3 1,-3 2-1,-1 0 1,-1 0-10,1 0 0,0 0 0,-1 2 0,1 1 8,-1 3 0,1 8 0,-1-5 0,1 3-10,-1 0 0,3-1 1,1 5-1,4-2-23,3-3 0,1 1 0,6 5 10,0 1 1,8-3-1,3-1 1,5-4-10,1-3 1,1-1 0,-1-6-1,1 2-8,-1 4 0,1-4 0,-1 4 0,1-4-33,-1-2 0,0-6 1,1-2 22,-1-2 1,1 1 0,-3-5-1,-3 2-7,-6-1 0,2 3 104,-3-2 0,1 7 47,-6-7-32,0 8 0,0 4 18,0 12 0,0 3 1,0 3-61,0-1 0,0 1 0,0-1 0,0 1-13,0-1 0,0 1 0,0-1 1,0 2-31,0 5 1,0-5-1,0 4-81,0-3 0,6-3 1,0 1-209,-2-1 0,-2 1-65,-2-1 349,0-7 0,-8-2 0,-2-8 0</inkml:trace>
  <inkml:trace contextRef="#ctx0" brushRef="#br0" timeOffset="357">472 1 7569,'18'10'0,"-1"-5"-75,1-3 0,-1-2 0,3 0-114,3 0 1,-2 8 0,8 2-1,1 2 1,-1-1 211,0 3 0,-2 1 0,4 5 1,-4 1 47,-2 2 0,-1 6 1,-5-3-1,0 1-9,-1 4 0,3 8 0,-11 3 0,0 1-17,-5 0 0,-3 5 0,-2-1 1,-2 3-54,-3 3 1,-3-1 0,-8 0-1,1 1-102,-5-1 1,-7 1 0,2-1 0,-2 0-544,-4 1 653,-2-1 0,-10-7 0,-1-2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13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7506,'17'-5'-166,"1"-1"1,-7 0-36,1 6 0,-8 2 205,2 4 1,2 3-1,-3 9 33,-1-1 1,-2 7 0,-2-1 0,-2 0-18,-4 2 1,5-3 0,-7 7 0,2 0 7,0-2 1,0 4 0,6-6-1,0 1-22,0-1 1,-6 4-1,1-6 1,1 1-60,2 1 0,2-6 1,0 4-1,0-3-95,0-3 1,0 1-88,0-1 1,2-1 234,4-5 0,-4-3 0,5-8 0</inkml:trace>
  <inkml:trace contextRef="#ctx0" brushRef="#br0" timeOffset="389">0 53 7370,'10'-7'-574,"6"5"1,-5-4 492,5 4 0,-5 2 228,1 0-92,0 0 0,-1 0 0,1 0-1,2 0 0,1-6 0,3 0-15,-1 2 0,1 1 0,-1-1 0,2-2-33,5 2 1,-5 2-1,4 2 1,-3 0-130,-3 0 0,1 0 0,-1 0 18,1 0 0,-1 0-152,1 0 257,-1 0 0,1 8 0,-1 1 0</inkml:trace>
  <inkml:trace contextRef="#ctx0" brushRef="#br0" timeOffset="648">140 263 7569,'8'10'-1000,"-6"-1"899,4-3 0,3-2 113,3 8 1,4-8 0,1 3 0,0-1 8,1 0 1,-1 0-1,3-6 1,1 0-23,2 0 0,9 0 1,-3 0-1,2 0-25,-2 0 1,4 0-1,-4 0 26,4 0 0,2 0 0,0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24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1415 6376,'2'19'0,"2"3"-84,1 1 1,1 8-1,-6-2 1,0 4 82,0 2 1,0 0-1,2-2 1,2-2-21,2-2 1,0-7-1,-6 3 1,0-2-57,0 0 0,0 1 77,0-7 0,0 1 0,0-1 0</inkml:trace>
  <inkml:trace contextRef="#ctx0" brushRef="#br0" timeOffset="271">0 1398 7569,'10'-8'-457,"-4"-4"0,-4-3 489,-2-3 1,0 7 0,0-1 0,0-2 1,2 7-1,4-1 1,5 0-29,5-4 1,3 3 0,2-1 0,3 2 4,-3 4 1,4-3 0,-1 1-1,-1 2-95,2 2 1,-6 2-1,5 2-108,-5 4 0,-3 3 0,-5 9 1,-5-1 192,-4 1 0,-2 5 0,-2 0 0,-4-1 0,-11 13 0,-10 2 0</inkml:trace>
  <inkml:trace contextRef="#ctx0" brushRef="#br0" timeOffset="405">245 1467 7569,'-18'28'-277,"-5"-1"0,0-6 1,1 0 313,3-5 1,2 0-1,1-9 312,4 3 0,3-6-148,3 2 0,6-4-293,0-2 1,13 0 0,13 0 0,1 0 33,4 0 1,2-2 0,4-2-1,3-4-134,7-2 0,-2 1 0,-1-5 192,-1 2 0,6 1 0,-5-7 0</inkml:trace>
  <inkml:trace contextRef="#ctx0" brushRef="#br0" timeOffset="637">978 1083 6907,'-17'0'-28,"-1"0"1,1 0 0,-1 2 0,1 4 165,-1 6 0,3 11 0,1 6 0,5 4-79,1 2 0,-4 13 0,6 3 0,3 1-49,1 3 1,2-7 0,2 10 0,3-5-78,7-7 0,11-3 1,4-8-1,3 0-80,-1 0 1,0-2 0,6-4-1,0-6 24,0-3 1,0-5-1,-1-3 123,1-6 0,0-4 0,0-2 0</inkml:trace>
  <inkml:trace contextRef="#ctx0" brushRef="#br0" timeOffset="905">1188 1467 7436,'0'-9'-137,"2"1"1,4 8 72,5 0 0,7-2 0,3-2 1,4-2-101,2 2 1,3 3 0,3-1 163,-4-4 0,4 4 0,-6-6 0</inkml:trace>
  <inkml:trace contextRef="#ctx0" brushRef="#br0" timeOffset="1402">1624 1171 7569,'-9'-8'-1012,"-5"4"988,8-8 0,1 6 0,5-5 65,0-3 0,9 6 0,7 1 0,5 1-40,0 0 0,7-6 1,1 7-1,2 1-3,-2 2 1,2 2-1,-8 0 1,-1 2-22,-3 4 0,-4 3 0,-1 9 0,-4-1 12,-2 1 0,-3 5 1,-5 0-1,-2 1 7,-3 1 0,-3-6 0,-6 4 0,3-3 24,-3-3 0,-2 1 0,-1-3 208,0-3-194,-1 3 0,10-13 19,8 4 0,10-4-43,13-2 0,-3 2 1,3 2-1,-4 4-47,-1 1 0,-1-3 0,1 6 0,-3 1 14,-3 3 1,-4 1-1,-8 1 1,0-1 27,0 1 1,0-1 0,-2 3-1,-4 1 26,-6 2 0,-3-1 0,-5-9 1,1-1 13,2 2 0,-5-5 0,11 1 0,-5-2 70,-1-4 1,5-2-106,0-2 0,3-8 0,-3-4 1,6-3 11,4-3 0,10-5 1,4-2-1,5-3-116,6-3 1,-1 0 0,5 0 0,0 2-302,0-2 0,-4-2 395,7-2 0,-9 0 0,4 0 0</inkml:trace>
  <inkml:trace contextRef="#ctx0" brushRef="#br0" timeOffset="1674">2026 856 7569,'0'-17'-274,"8"-1"1,-4 7 0,7 1 270,3 2 1,2-3 0,1 5 0,2 2 125,5 2 0,-3 4 0,8 4 0,2 5-119,2 5 1,-4 1-1,0 3 1,2 3-24,2 6 1,0 4 0,-3 4 0,-5 4-12,0 5 1,-6-1 0,5 1 0,-7 1-10,-5-2 1,1 5 0,-7-3 0,-2 3-43,-2 3 0,-2-3 1,0-1-1,-2-5-19,-4-1 1,-3-2 0,-9-6 0,1-3-10,-1-2 0,1 1 0,-1-8 109,1-2 0,-8-1 0,-3-3 0</inkml:trace>
  <inkml:trace contextRef="#ctx0" brushRef="#br0" timeOffset="1900">2882 1048 7184,'8'-17'0,"-4"7"0,5 2-153,-1 1 1,6 5-1,-3-4 1,5 4-45,1 2 0,1 0 197,-1 0 0,1 0 0,-1 0 0</inkml:trace>
  <inkml:trace contextRef="#ctx0" brushRef="#br0" timeOffset="2033">3004 1171 7380,'0'9'-337,"2"-1"1,4-8 0,6-2 182,3-4 1,8 2 153,1-7 0,7-1 0,-4-5 0</inkml:trace>
  <inkml:trace contextRef="#ctx0" brushRef="#br0" timeOffset="2283">3598 769 7528,'0'-10'-263,"2"2"280,4 8 1,3 2 0,7 4 0,-3 6-11,-1 3 1,0 3 0,3 1 0,-1 3-50,-2 1 0,-3 6 1,3-4-1,-4 2-50,-1 4 0,-5-5 1,4-1-1,-4-2 64,-2 0 0,6 1 0,0-7 0,-2 1-351,-2-1 379,5 1 0,-5-9 0,6-1 0</inkml:trace>
  <inkml:trace contextRef="#ctx0" brushRef="#br0" timeOffset="2462">4000 874 7429,'5'-12'-158,"1"0"0,8 3 1,-3-5-1,7 4 180,5 3 1,4-7-1,8 4 1,0-1-91,0-1 0,0 2 1,0-1-1,0 3-196,0 0 264,-8 6 0,6-13 0,-6 5 0</inkml:trace>
  <inkml:trace contextRef="#ctx0" brushRef="#br0" timeOffset="2675">4628 542 7569,'0'-10'-82,"2"4"1,2 12 10,2 6 0,6 9 0,-5 2 0,1 1 74,0 1 0,4-4 0,-5 6 0,1-1-89,0-5 0,-2 4 0,-4-1 0,1-3-99,3-2 0,0-1 0,-6-1 185,0 1 0,-8-1 0,-1 1 0</inkml:trace>
  <inkml:trace contextRef="#ctx0" brushRef="#br0" timeOffset="2854">4646 594 7569,'-2'-29'-3,"-4"0"0,4 8 1,-4-3 56,4 5 1,2 2 0,0-1 0,2 3-48,4 3 0,-2-4 1,10 7-1,3-3 20,4 0 1,5 7 0,-5-5-1,4 2 78,2 4 1,2-4 0,6 3 0,0 1-573,0 2 1,-2 2 0,-4 0 466,-5 0 0,-5 8 0,-2 1 0</inkml:trace>
  <inkml:trace contextRef="#ctx0" brushRef="#br0" timeOffset="3025">4838 612 7569,'-18'9'-173,"7"-1"-259,-1-8 465,8 0 0,-2 0 0,12 0 22,6 0 1,3 0-1,3 0 1,-1 0-33,1 0 0,7-2 0,4-2 0,4-3-190,2-3 0,0 4 0,0-6 0,-2 1 167,-4 1 0,12-13 0,-4 3 0</inkml:trace>
  <inkml:trace contextRef="#ctx0" brushRef="#br0" timeOffset="3233">5467 123 7557,'-18'-8'-280,"1"6"1,-1-2 352,1 8 0,5 8 0,2 9 0,1 4-42,-1 2 1,4-3 0,-4 5-1,3 2 8,3 2 0,2 0 0,2-2 1,0-2-84,0 2 0,2-6 0,2 0 0,3-1-116,3-1 0,-4 0 0,6-7 1,1-3-226,3-1 0,1-8 385,1 2 0,-1-4 0,1-2 0</inkml:trace>
  <inkml:trace contextRef="#ctx0" brushRef="#br0" timeOffset="3686">5694 280 7114,'0'-18'-1138,"0"7"1154,0-1 0,0 1 409,0-7 1,7 8-1,5 3 1,4 1-405,1 0 1,6 0 0,1 6 0,-1 0-69,2 0 1,-5 0 0,3 0 0,-4 0-32,-1 0 1,-7 8-1,-1 5 1,-2 7-4,-4 3 0,-2 6 0,-4-4 0,-4 3 23,-6 3 0,-3 0 1,-3-2-1,1-4 49,-1 0 0,1-5 1,1 3 57,5-4 1,-3-7-6,8 0 1,2-8 14,10 1 1,0-3 0,10-2-1,3 0-36,0 0 0,3 0 0,-1 0 0,2 0-27,-1 0 1,3 2 0,-2 4 0,-1 6-16,-3 3 1,-2 3 0,-1-1 0,-3-1 10,-1-5 0,-8 5 0,2-4 1,-4 3 1,-2 3 1,-8-7-1,-4-1 1,-3 0 103,-3-1 0,1-5 1,-1 2-72,1-4 1,0-2-1,-1 0-10,1 0 1,7-8 0,4-5-126,4-9 1,2 3 0,2-6 0,2 1 44,2 1 0,7-8 0,-1 4 0,4-2-146,1 0 0,0-1 0,1-4 209,-1-1 0,1-8 0,-1-2 0</inkml:trace>
  <inkml:trace contextRef="#ctx0" brushRef="#br0" timeOffset="3879">6218 53 7569,'9'-18'-793,"5"7"0,-6 1 790,1 2 0,3 2 1,7 6-1,5 0 382,5 0 1,2 0 0,0 2 0,-2 4-276,2 6 1,0 5-1,0 7 1,-4 3-117,-2 0 0,-1 12 1,-9-2-1,-3 5-17,-6 7 1,-4 7 0,-2 2 0,-2 1-101,-4 1 1,-12 2 0,-13 10 0,-5-1-765,-5-1 893,14-25 0,-2 0 0,-26 20 0,20-22 0,0 0 0</inkml:trace>
  <inkml:trace contextRef="#ctx0" brushRef="#br0" timeOffset="5078">1310 5362 7569,'8'10'-147,"-6"-3"1,8-1-1,-5 2 1,7 2-1,3 3 141,3 3 0,-1-5 0,1-1 0,-1-2-39,1-4 0,-7-2 1,1-2-1,2 0 79,1 0 0,-3-2 0,-1-4 1,3-6-25,2-3 1,1-5-1,2-3 1,3-6 2,1-4 1,8-2 0,0-2-1,6-3-5,4-7 1,0-4 0,-7-1 0,1 0-45,0-1 1,0-5-1,-2-2 1,-2-2-40,-2-4 0,-1-4 1,3-4-1,-2-3-17,2-3 0,0-1 0,0-9 0,-2-1 56,2-2 1,-15 44 0,1 1 0,16-43 0,-2 0 23,-16 42 1,-1 1-1,15-46 1,6 1-1,-2 4 12,-4 2 0,4-1 0,-4 1 0,4 0-1,2-1 1,6 3-1,0 2 1,0 3 120,1 2 0,1 3 0,5 7 0,-1 4-67,2 6 1,1 9 0,0 4-1,-1 3-15,-2 3 1,5 4 0,6 6 0,-2 6-51,-1 3 1,-3 10-1,1 5 1,-1 3-36,0 2 1,1 2 0,-1 5-1,0 9 39,1 5 1,5 16-1,2 2 1,0 8 13,1 7 0,8 10 0,-3 4 0,-32-30 0,-2 1-5,3 4 0,-2 2 0,-1 4 0,-2 1 0,2 0 0,-2 1 0,2 1 0,-1 0-30,0 0 0,0 1 0,-3 4 0,0-1 0,1-6 0,0-1 0,-1-2 0,-2 1 34,1-2 1,-1-1-1,2 1 1,0-1 0,0-1-1,0 0 1,27 33 35,1-9 0,2-8 0,0-9 0,5-7-8,-1-9 0,11-2 0,-3-9 0,2-3-40,0-2 0,4-9 0,-1-4 0,-1-4-31,-2-2 1,-4-6 0,-2-2 0,-6-2-414,-6-3 451,2-3 0,-15-3 0,8-4 0,-1-3 0,-5 5 0,-4 6 0</inkml:trace>
  <inkml:trace contextRef="#ctx0" brushRef="#br0" timeOffset="5562">1624 6375 7569,'-17'-8'-417,"-6"4"1,-1-5 329,3 1 0,7 2 1,3 6-1,-1-2 154,3-4 0,9 4 1,13-4-1,8 5-47,9 1 0,10-8 0,9-4 1,9-3-19,12-3 1,11-5 0,11-2 0,1-1 12,-42 14 1,1-1-1,2-3 1,2-1 0,7 1-1,0-1 1,2-2-1,0-1-80,2 1 0,0 0 0,10-3 0,1-1 1,0 0-1,0-1 0,4-1 0,1 0 86,1-1 0,2 0 1,-22 6-1,0 0 1,0-1-1,30-10 0,-1-2 1,-30 11-1,0-1 1,1 0-114,2 0 0,1-1 1,0 2-1,-1 0 0,1 1 1,0 0-1,2-1 1,0 1-1,0-1 0,1 1 1,-1 0-1,0-1 59,-2 2 0,-1-1 1,1 0-1,2-1 1,1-1-1,-2 0 1,-3 3-1,-2-1 0,0 0 1,28-10-1,0 0-42,-2 2 0,-1 0 0,-5 3 0,-1 2 0,-9 2 1,-1 1-1,-4 3 0,-2 1-145,-2 0 0,-2 1 220,-8 3 0,-1 1 0,1-3 0,-1 1 0,38-8 0,0 1 0,2-2 0</inkml:trace>
  <inkml:trace contextRef="#ctx0" brushRef="#br0" timeOffset="6225">3144 1922 6965,'8'-10'-100,"-5"2"1,7 6-1,0-2 1,0-2-1,3 3 1,3 1 204,1 2 0,6 0-104,1 0 0,-1 0 0,-4 2 0,3 3 27,1 7 0,0 5 0,-5 7 0,-3 5-5,-3 4 0,4 8 1,-5 3-1,5 5 9,1 5 1,1 8 0,1-2 0,2 2-26,3 4 0,7 8 0,-4 4 0,2 1-20,0 5 0,-2 9 1,-11-43-1,-1 1 1,-1 1-1,-1 1 6,0-1 0,0 0 0,2 6 0,1-1 0,-3-5 0,1 1 0,0 0 0,1 0-4,0 1 1,-1-1 0,-2 0 0,-1-1 0,3 0 0,0 1 0,-2-2 0,1 1 17,-2-3 1,-1 0-1,10 47 1,-3-7-1,0 0 60,1-2 0,-1 5 1,1-13 35,-1 1-92,9-3 0,-5-5 0,6 2 1,0 0 4,0-6 0,1-1 1,3-6-1,-2-1-96,2 0 0,-4-2 0,0-7 1,-2-3-68,-3-1 1,-3-9-1,-1 3 1,-1-4 146,0-2 0,-7 0 0,-2 0 0</inkml:trace>
  <inkml:trace contextRef="#ctx0" brushRef="#br0" timeOffset="8504">5117 3930 7569,'2'10'0,"2"-3"-169,2 1 0,2-4 96,-2 8 1,-5-6 0,7 5 0,-2 3 0,2 1 0,0 3 44,-1-1 1,7 3 0,-4 3-1,1 4 64,1 0 0,0 6 0,5-2 1,0 6-52,1 4 0,-1 0 0,1-5 0,1 3 4,5 2 1,-5 6-1,4-7 1,-3-1-66,-3-2 1,6 4 0,3 1-1,-1 1-64,0 0 1,-2 3 0,-5-5 139,-1-2 0,1 6 0,-1-1 0</inkml:trace>
  <inkml:trace contextRef="#ctx0" brushRef="#br0" timeOffset="9040">5676 5519 7412,'-17'18'-886,"7"-9"1066,2-1-122,8-8 0,8-2 0,4-2 1,3-2-82,3 3 1,-1 1 0,1 2 0,-1 0-41,0 0 0,1 0 1,-1 0 0,-1 2 1,-2 1 20,-3 3 1,-7 8-1,2-2 16,-4 3 1,-10 2 0,-2 1-1,-1-1 38,-1 1 1,6-1 0,-3 1 18,1-1 1,2 1-25,6-1 0,2-1 100,4-5-106,3-3 0,9-6 0,-1 2 0,1 2 6,-1-2 1,7 3 0,-1 1 0,-2 2 4,-1 3 1,-5 3-1,-1 1 1,-5 3-17,-1 3 1,-2-3 0,-6 3 0,0-2 29,0 2 0,-6-3 1,-2 3-1,-1-3 22,-5-3 0,-1-5 1,-3-3-1,1 1-7,-1 0 1,1-6-1,1 3 1,3-1-12,1 0 0,0 0 0,-3-8-43,3-4 0,-1-4 0,7-7 1,2-1-100,2 1 0,10-8 0,5-4 0,7-4-203,3-2 1,8-6 313,-2 0 0,4-15 0,2 2 0</inkml:trace>
  <inkml:trace contextRef="#ctx0" brushRef="#br0" timeOffset="9641">2044 4454 7147,'0'-12'-876,"0"1"929,0 7 1,0 4 0,0 11 18,0 5 1,9 9 0,7 4 0,7 4-22,4 2 0,4 6 0,8 2 0,2 1-67,-2 5 0,5 3 0,1 6 0,2 6-61,-1 4 1,-5 8-1,3 2 1,-1 1 16,-4 5 1,4-5 0,-1 1 0,1-3-38,0-3 0,-1 4 0,-3-1 1,0-1 96,-6-4 0,2 9 0,-8-9 0</inkml:trace>
  <inkml:trace contextRef="#ctx0" brushRef="#br0" timeOffset="9929">2445 7126 7569,'18'-8'-75,"-3"4"1,-1-5 0,-3-1 0,3 0 0,4-2 48,5 3 1,-2-7-1,6 7 1,1-3 22,-1 0 1,2 6-1,6-5 1,-2-1 2,-4 2 0,4-5 0,-6 5 0</inkml:trace>
  <inkml:trace contextRef="#ctx0" brushRef="#br0" timeOffset="10379">3057 6777 7569,'0'-18'-349,"7"1"1,-3 7-1,8 2 336,1 0 1,3 1 0,1-5 0,1 6 19,-1 4 1,7-4-1,-1 1 1,0 1 10,2 2 0,-5 2 1,3 2-18,-4 4 0,-9-3 1,-2 9-1,-2 2 23,0 1 1,-1 3 0,-5 1-1,0 2-17,0 3 0,-5-1 0,-1-6 0,0-1-11,-2-4 0,6 3 0,-4-3 11,4 3 1,2-3-24,0 0 0,8-1 0,4 5 21,3-5 0,3 3 1,-1-6-1,1 0 7,-1-1 1,-1 7 0,-3-2 0,-1 3-16,2 2 1,-1 7-1,-1 1 1,-4 0-2,-1 0 1,-5 5 0,4-5 0,-4 0 1,-2 0 0,0 0 0,0-3 0,0 1 11,0-2 1,-8-3 0,-3-5 0,-5-3-7,-1-2 0,-1-2 0,1-6 0,-1 0 66,1 0 0,5-2 1,2-4-1,3-6-37,3-3 0,2-10 0,2-4 1,0-6-91,0-6 1,15-2 0,9-7 0,7-1 57,4-3 0,7-10 0,3 2 0</inkml:trace>
  <inkml:trace contextRef="#ctx0" brushRef="#br0" timeOffset="11254">2061 5100 7569,'10'-8'-568,"-4"-3"192,-4 3 97,5 0 309,-5 0 1,4 6 8,-12-3 1,2 5 0,-7 3-1,-3 7-6,-1 6 1,-9-1 0,-1 14 0,-2 4-23,-4 6 1,0 8 0,0 11-1,2 4-45,-2 0 1,-2 4-1,0-6 1,4 0-65,5 1 1,5-3-1,3-8 1,5-1 32,5-3 1,4-13-1,4 0 1,4-6 2,5-5 1,7-11 0,5-5 61,6-4 0,4-2 0,2 0 0</inkml:trace>
  <inkml:trace contextRef="#ctx0" brushRef="#br0" timeOffset="11476">2323 5310 7569,'8'-18'-666,"-6"1"0,-2 7 615,-12 4 0,-11 12 1,-4 6-1,-2 5 75,-1 6 0,-5-1 1,-7 7-1,-3 2-18,-3 2 0,-3 2 0,-1 2 0,1 0 5,5-3 0,1 7 0,6-8 0,-1 4-17,1-4 1,2 8 0,2-6 0,2 0-62,4-4 0,6 0 1,9-6 66,2 2 0,16-6 0,-2 5 0</inkml:trace>
  <inkml:trace contextRef="#ctx0" brushRef="#br0" timeOffset="11730">2236 5676 7569,'27'-17'-243,"0"-1"1,-6 3 0,1 1-1,-5 5 64,-3 1 270,-3-6 1,5 14-97,-4 0 1,-12 8-1,-14 11 1,-7 5-23,-8 5 1,-10 12-1,-6 7 1,-3 6 16,-7 5 0,-3 5 0,2-6 0,-2-2-79,1-2 1,-1-1 0,4-1 0,3-1 46,1-5 0,9 3 0,6-10 0,10-4 19,6-4 0,9-16 1,8 1 2,12-7 1,11-7-1,20-11 1,5-11 19,5-5 0,1-4 0,8-14 0,2-1 0</inkml:trace>
  <inkml:trace contextRef="#ctx0" brushRef="#br0" timeOffset="11870">2271 5991 7569,'29'-53'-76,"0"1"1,-10 7 0,-1 6-396,-11 8 0,-1 8 468,-6 12 1,-4 12 0,-13 15 0,-1 7 28,1 4 1,-8 4 0,-4 10 0,-4 6-56,-2 3 0,0 3 0,0 1 0,0 2-85,0 2 0,-6 6 1,1-3 113,1 1 0,-6 2 0,0 6 0</inkml:trace>
  <inkml:trace contextRef="#ctx0" brushRef="#br0" timeOffset="12354">5379 4384 7569,'10'0'-316,"0"0"189,-4 0 1,3 0 0,11 0 0,3-2 0,8-4-1,6-3 128,4-1 0,7-6 1,-1 5-1,3-3-12,2 2 1,7-3 0,1 3-1,0-1-54,0 1 1,-4-2 0,-7 7-1,-2-1-6,1 0 0,-11 2 0,-4 6 71,-6 0 0,-4-7 0,-5-3 0</inkml:trace>
  <inkml:trace contextRef="#ctx0" brushRef="#br0" timeOffset="12530">6113 4297 7569,'-29'9'-343,"0"-3"322,7 4 1,-3-8-1,8 6-12,-1-1 1,1-3 45,-1 8 0,6-8 0,3 4 55,1-1 0,4-5 1,10 4-98,6-4 1,11-4 0,8-2 0,6-4-95,4-1 0,7 5 0,-1-4 1,1 2-432,-1 0 554,-5 1 0,1-3 0,2-2 0</inkml:trace>
  <inkml:trace contextRef="#ctx0" brushRef="#br0" timeOffset="12725">5973 4559 7569,'-21'15'-59,"3"-1"-64,3-3 0,7 1 0,2 5-6,4 1 0,4-6 0,4-3 108,6-1 1,11-2 0,6-6 0,4-2 4,2-4 0,8 2 0,5-7 0,6-1-60,5 2 1,5-5 0,-6 5 0,-2-2 75,-1 1 0,-3-1 0,0-5 0</inkml:trace>
  <inkml:trace contextRef="#ctx0" brushRef="#br0" timeOffset="12859">6252 4803 7569,'-17'12'-227,"0"-1"-168,-1-7 447,8 12 1,10-14-1,16 4 1,11-4-53,14-2 0,15 0 0,6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41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36 7569,'-2'-12'-315,"-4"0"-41,-4 8 0,-1-3 291,-1 7 0,0 0 0,-5 0 103,-1 0 0,7 5 1,1 3-1,0 0-15,1 0 1,3 5 0,-4-1 0,0 3-8,1 3 0,5 5 0,-4 0 0,2-1-16,0-3 0,1 5 1,5-1-1,0 0 9,0 2 0,2-5 0,3 3 1,7-4-1,4-1 1,3-3 0,2-1 0,5-4-2,1-3 0,2-1 0,6-6 0,0 0-9,0 0 0,-6 0 1,0 0-1,0 0-10,-2 0 0,4-7 1,-8-3-1,-1-2 7,-3 1 1,-7-1 0,-3-6 0,-1 1 1,-4-1 0,-2-5 1,-2 0-1,0 2 6,0 1 0,-2-3 0,-4 0 0,-5 1 14,-5 3 0,-7 1 1,0 1-1,-1 1-43,-1 5 1,0-3 0,-6 8-1,4 2-59,1 3 0,-3 1 0,6 0 1,2 0-94,1 0 0,3 1 177,-1 5 0,1 4 0,-1 7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42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6617,'2'-9'-278,"4"3"1,-3 4 277,9 2 0,-8 0 0,4-8 0,-8-2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4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7784,'-6'-18'-647,"0"1"1,-2 7 323,2 4 323,4 4 0,-13 2 0,5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4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6652,'8'9'60,"2"-1"0,7-8 1,1 0-49,-1 0 1,1 0-1,-1 0 1,1 0-136,-1 0 1,1 2-1,-1 2 123,0 2 0,1 0 0,-1-6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43.0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88 7393,'8'-9'-1090,"-6"-1"969,4 4 151,-4 4 1,-2-8 0,2 7 33,4-3 0,-5-2-19,5 2-162,-4 4 71,-2-13 1,-8 13 0,-3-4 37,-5 4 0,-1 2 0,-1 0 9,1 0 1,-1 0-1,1 0 1,-1 0 13,1 0 1,-6 6 0,-1 0-10,3-2 1,2 3 0,1-1 2,1-2 0,1 0-4,5 2 1,3 3 18,8 9 0,2-7 0,4-1 0,3 0-4,1 0 0,6-5 1,-7 7-1,3 0-2,0-3 0,-1 5 0,7-6 1,-1 1 4,1 5 0,-1-4 0,0 1 0,1 3-26,-1 1 0,1-3 0,-3 0 0,-1 1-13,-2 3 0,-3-4 0,3-1 0,-4 1-10,0-2 0,-7 5 1,3-5-6,-8-1 1,-5 5 0,-9-6 0,1 0 30,-1-1 0,-5-1 0,0-6 0,1 0 13,3 0 1,-4 0 0,-1 0 86,3 0 1,8 0-63,1 0 1,8-8 0,-2-3 7,4-5 1,4-1 0,4-1 0,6 1 10,3-1 0,3 1 0,-1-1 0,1 1-52,-1-1 0,6 1 0,1 0 0,-3 1 1,-2 4 1,5-3 0,-1 5 0,-2-1-83,-1-1 1,-3 8-1,1-4-305,-1 0 1,1 7 380,-1-5 0,0-4 0,1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43.5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 6071,'-12'5'19,"0"1"0,7 6 0,-5-4 0,2 1-7,4 5 1,-4 2-1,3 1 2,1 0 0,2 1 0,2-1 0,0 1 8,0-1 0,0 1 1,0-1-1,0 1-5,0-1 1,0 1 0,0-1 0,0 1 1,0-1 1,2 0-3,4 1 1,3-3 0,11-3-1,1-4-9,2 0 0,1-6 0,-7 3 0,2-3 2,5-2 1,-5 0 0,4-2 35,-3-3 0,-5 1-22,-3-8 1,-6 0-28,-12-5 1,-4 7 0,-9 2 0,-2 3-28,-3-1 0,-7 0 1,4 6-1,-2 0-29,0 0 1,7 0 0,-1 0-266,4 0 324,9 0 0,-5 8 0,5 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44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88 105 7350,'10'0'-1222,"-5"0"1300,-10 0 0,1 0 0,-8 0 30,-2 0 1,5 0-85,-3 0 0,0-6 1,-3-2-76,3-1 0,4 3 20,8-6 1,0 1 4,0-7 0,8 6 0,4 3 0,3 1 18,3 4 0,-1 2 0,1 2 0,-1 0 8,1 0 0,-1 2 0,1 2 1,-1 4 3,1 1 1,-1 1-1,-1 4 1,-3-3-4,-1 3 1,-2-4 0,3 1 0,-1 3-1,1 1 1,-5 3-1,-2-1 1,-4 1-2,-2-1 0,0 1 0,0-1 0,-2 3-3,-4 3 1,-2-4 0,-7 5 0,-1-5-5,-3-2 0,-2-5 0,1-2 0,-1-1 14,-3 1 1,-1-6 0,4 2 0,-2-4 10,1-2 1,3 0-14,1 0 1,3-2-33,3-4 0,4-4 0,10-7-27,4-1 0,4 9 1,7 3-1,1 2 69,-1-2 0,-5 4 0,0-4 1,1 4 58,3 2 1,1 2-1,1 4-61,-1 6 1,1-2-1,-1-1 1,1 1-3,-1 0 0,0 1 0,1 5-72,-1-4 1,1 1 0,-1-5-14,1 2 1,-1-7 0,1 3 0,-1-2 73,1 2 0,7-4 0,2 6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44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7307,'11'0'-254,"1"0"0,-1 2 1,1 3 244,0 7 1,-6 5 0,5 7 0,3 5 32,1 4 0,-3 2 0,-2 2 0,-1 1-140,1 3 0,-6 2 1,2-4 115,-4 1 0,5 9 0,3-4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45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228 158 7569,'-18'-8'0,"1"-2"-84,-1 0 1,-1 1-1,-2 5-269,-3-2 1,-1 0-1,6 4 211,1-4 1,-3 5 0,11-7 96,0 0 0,5 4 45,10-8 0,5 9 0,8-5 0</inkml:trace>
  <inkml:trace contextRef="#ctx0" brushRef="#br0" timeOffset="637">18 35 7569,'-10'0'-468,"3"0"1,7-2 0,2-1 459,3-3 1,-1 0 28,8 6 248,-8-8-171,4 6 1,-10-6 25,-4 8-118,4 0 0,-6 2-5,8 4 0,0 4 0,0 7 0,0 1 3,0-1 1,0 3 0,0 1 0,0 4 2,0 2 1,6-3 0,0 5-1,-2 2-2,-2 2 0,-2 8 0,0-1 1,0 1-2,0 2 1,5 0-1,1 5 1,-2-3 4,-2-3 0,4-1 1,0-4-1,0 2-6,1 2 0,-3-3 0,6-7 0,-2-3 10,-4-3 0,3 4 0,-1-6 0,-2-1 40,-2-3 0,-2 4 0,0 0-44,0-1 0,0-3 0,0-1-61,0-1 1,-2-1-28,-4-5 197,4 5-86,-6-14 318,8-2-427,0-2-31,0-6 1,2 8-33,4 0 121,-4 0 0,8 6 94,-4 0-16,-4 7 1,5-3-89,-7 7 0,2-7 0,2-2 17,2 0 0,2-4-274,-2 7 1,-2-7-21,7 2 0,-7-2 306,2 2 0,-4-4 0,-2 5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40.6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0 7569,'10'0'-434,"-2"0"0,-6 0 289,4 0 1,3 0 0,7 2 171,-5 4 1,3-2-1,-6 7 1,0 3 22,-1 2 0,5-3 1,-6 3-1,0 3-27,1 0 0,-5 1 0,4-3 0,-4 3-14,-2 3 1,2-2 0,2 7-1,2-1-8,-2 0 1,-3-4 0,-1 6 0,2 0-11,4-1 0,-4 5 0,4-4 1,-4 2 13,-2-2 0,0 4 0,0-6 0,0 2 10,0 0 1,0-2-1,2 2 1,2-3-12,2-1 1,-1-6 0,-3 5 0,2-5-39,2-2 1,0 1-1,-6-1 1,2 1-157,4-1 1,-4-5 189,3 0 0,-3-1 0,-2 7 0</inkml:trace>
  <inkml:trace contextRef="#ctx0" brushRef="#br0" timeOffset="220">1 908 5890,'17'0'11,"1"0"0,-1 0 1,1 0 49,-1 0 0,1 6 0,-1 2 1,1 0-56,-1-1 0,-5 5 0,-3-4 0,1 0 37,0-1 1,1 7-247,7-2 203,-1 3 0,1-5 0,-1-2 0</inkml:trace>
  <inkml:trace contextRef="#ctx0" brushRef="#br0" timeOffset="387">455 908 7491,'0'-9'-223,"-8"1"209,-3 8 0,-3 2 1,0 6-177,3 9 0,-1 6 0,-5 6 0,-1-3-287,1-1 477,-1-6 0,-7 14 0,-2-6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2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1 158 5911,'11'0'-34,"1"0"0,-1 2 38,-1 4 0,0-4 0,-6 5 8,2 1 0,5-4 0,-3 6 0,0-1 56,-1 1 1,7-4 0,-2 4-37,3-3 0,3-1 0,-1-4 0,3 2-8,3 2 0,-2 0 0,6-6 0,1 0-9,-1 0 1,2 0 0,6 0 0,0 0-3,0 0 1,5 0 0,1 0 0,-2 0-13,-2 0 0,4 0 0,-1 0 0,-1 0-8,-2 0 1,-2 0 0,2 0-1,2 0 6,1 0 0,3 0 0,-4 0 1,3 0 1,3 0 0,0-2 0,3-2 0,-1-2-3,1 2 0,-1-6 0,3 1 0,5-3 16,-1 0 1,0 3 0,-1-5 0,-1 2 0,1-1 0,3-1 1,-2 1-1,-3 1-9,-1-2 0,1 5 0,1-1 0,-2 0-11,-3 1 0,3 3 1,-3-4-1,3 2 1,3 5 1,-1-5 0,1 2-1,-1 2 19,0 2 1,7 2 0,1-2 0,0-2-8,0-2 1,6 1-1,-2 5 1,4 0 5,2 0 1,4 0 0,-3 0 0,-3 0 36,0 0 0,-2 0 0,-2 2 0,-8 1-20,-7 3 1,0 8-1,-9-1 1,-1 7-48,-2 3 1,-2 0 0,0-5 0,0 1 3,0 5 0,0-5 1,0 4-1,-1-3 8,1-3 0,6 1 0,2-1 1,-1 1-31,1-1 0,6-7 0,-3-3 1,5-1 20,1 0 1,-5 0 0,-1-6-1,1 0 11,-3 0 0,5-8 1,-8-2-1,-2-1 0,-3-1 1,-1 1 0,0-7 0,-2 3 25,-4 3 0,-1-4 0,-7 7 1,2-3-15,-2 0 0,-1 7 0,-1-5 0,3 0-1,1 0 0,0 5 1,-5-7-1,-1 0-55,1 3 0,-7-5 0,1 6 2,1-1 1,-5-3 22,-2-6 1,-6 3 0,-6 3-15,-5 7 1,-13-3 34,-5 2 0,-4 0 0,-2 6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2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18 7569,'0'-10'-480,"0"3"0,-2 9 0,-1 3 470,-3 7 0,0 4 1,6 1-19,0 0 0,0 7 1,0-1-1,0-2 45,0-1 1,0 3 0,2 2 0,2 2 28,2 5 0,-1 1 0,-3 1 0,2 1-38,2 0 1,0 0 0,-6 0-1,2 0-6,4 0 0,-4 6 0,3 0 0,-3-3-11,-2-1 1,0-2 0,0 0 0,0 0 4,0 0 0,0-8 0,0-2 0,-2-1 2,-3-1 1,3-6 0,-4-5-19,4 2 0,0-1-260,-4-1 280,-4-4 0,-7-1 0,-1 3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2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6751,'17'0'-143,"1"0"0,-1 0 1,1 2 0,-1 2 0,1 4 107,-1 2 1,6-5-1,1 5 1,-3 0 66,-1 0 1,-3-7 0,2 3-1,1-2-59,-3 2 0,10-4 1,-9 4-1,1-4-6,1-2 0,-9 0 33,1 0 0,0 0 0,5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2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18 7569,'-8'-9'-52,"4"1"1,-7 8 0,-3 0-85,-1 0 1,-3 0-1,1 2 1,-1 4-1,1 5 74,-1 5 0,-1 1 0,0 1-28,1-1 0,-9 3 0,9 1 0,-1 2 0,-2 1 90,-3 1 0,5-6 0,-6 6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6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0 6160,'-10'0'113,"-3"2"-76,7 4 1,-7-2-3,1 8 0,-4-3 1,-1 5-1,-1-4-30,1-3 0,-8 7 0,-2-2 0,-3 3 9,1 3 1,6-7 0,-6 1-1,-2 1-45,-2 3 1,0 1 0,2 1-1,4-1 20,1 1 1,3-1-1,6-1 1,-1-3 3,1-1 1,-1 0 0,3 5-1,1 1 2,3-1 0,7 1 1,-2-1-4,4 0 1,2-5-1,0 0-16,0 1 1,0-3 0,2 0 17,4-2 1,3-3-1,11-5 1,1 0 17,2 0 1,3 0 0,-5 0-1,4 0-11,2 0 1,-3 0 0,3 0 0,-2 0 1,-4 0 0,5 0 1,-3 0-1,-2 0 0,-1 0 1,3 0 0,0 0 0,-1 0 4,-3 0 0,-2 2 0,1 2 0,-1 2 0,1-2 0,-6 0 0,-1 0-3,3 1 1,-5 3-7,3-2 0,-8 4 1,2 7 0,-4-5 1,-2-1 21,0 3 1,-8 0-1,-4-1 1,-3-1-19,-3 1 0,1 1 0,-1 0 0,1-3-5,-1 3 1,-5-1 0,-2 1-1,0-2 3,0 1 0,1 3 1,5 1-1,-3 1-8,-1-1 1,0-5 0,5-1 0,1 3 1,0 2 0,-1 1 1,1-1-1,-1-3 3,1-1 1,7-1 0,2 5-1,2-3 0,1-1 1,-1-6 0,6 6 7,0 1 1,0-3 25,0 2 1,7-3-1,3 5-27,0-3 0,5-7 1,-1 2-1,5-4 53,5-2 1,1 0 0,-2 0 0,4 0-34,1 0 0,5 0 1,-6 0-1,2 0 8,0 0 0,0 0 0,4 0 0,-2 2 3,-2 4 0,-6-4 0,5 4 1,-3-4-4,-4-2 1,4 0 0,-1 0 0,-3 0-10,-2 0 1,-1 0 0,-1 0 31,1 0 1,-7 0-169,1 0 0,-6 0-545,6 0 656,-9 0 0,-3 0 0,-9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3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 7569,'-18'6'-601,"1"-1"0,-1 3 584,1-2 1,-1 4 0,1 7 0,-1 1 83,1-1 0,5 2 0,3 3 0,1 3-68,4 2 1,2 0 0,2 4 0,0-1 17,0 1 0,8-4 1,3 2-1,5 0 14,1-2 1,1-2-1,1-9 1,3-3-5,1-1 0,8-2 0,-4 1 0,2-5-19,0-4 1,0-2 0,6 0-1,-2 0-1,-4 0 1,3-8 0,-9-1-1,-2-3-29,-1 0 0,-3 1 0,-1-9 0,-3-1 5,-1-2 0,-8-2 0,1 3 0,-3-3-5,-2-2 1,-7 4-1,-5-5 1,-4 3-30,-1 4 1,-6 1-1,-3 3-55,-1-1 94,-2 1 0,0 7 0,0 3 0,0 1-25,2 0 1,-6 0 0,6 6 0,-1 0-38,5 0 1,4 6 0,1 2 0,3 1-14,3 5 0,-1-4 87,7 1 0,0 1 0,6 5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3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6174,'17'-18'0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4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7225,'9'-10'-461,"7"-3"1,-4 5 506,3-2 0,8 7 0,3-5 1,-1 2-23,0 0 1,6 0-1,-2 6 1,2 0-11,-2 0 1,3 0-1,-9 0-47,-2 0 1,-7 8 0,-5 4 30,-1 3 0,-4 3 0,-12 1 0,-7 2-6,-7 3 0,-9-1 0,0-6 1,-6 1 0,-3-1 0,-1 1 1,8-1-1,2-1 86,2-4 0,7 3-7,-1-3 0,12-3-73,5 3 1,6-8-1,6 2 1,7-4 12,8-2 1,7 0-1,7 0 1,1 0-51,5 0 0,-2 0 0,8 0 0,1 0-324,3 0 1,-1-2 361,-3-4 0,3-4 0,-5-7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70 7569,'-18'-18'0,"1"3"-361,-1 3 328,1-3 0,-3 13-146,-3-4 178,4 4 0,-12 2 1,7 0-1,3 2 49,2 4 0,1 2 0,3 5 0,1-1-161,2 1 1,9 3 0,-3 1 100,4 1 0,4-1 0,4-1-2,5-5 0,5-1 0,1-6 0,3 2-15,3-2 1,2-2 0,6-2 0,-2-2-9,2-4 1,2 2-1,0-6 1,-2 1 49,-2-1 1,-13 6-1,1-2-3,-1 4 0,-8 4 0,-2 4 0,-4 6 0,-2 3 1,-2 9 0,-4 1 0,-4 0-1,0 0 0,-5 4 1,5-3-1,-2-1-30,1 0 0,1 4 0,-2-6 0,7-1-85,3-3 1,-4 4-1,0 1-203,2-3 308,2-2 0,2-1 0,0-1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5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6274,'8'18'8,"-6"-1"0,4 3 0,-4 1 41,-2 2 1,0 7-1,0-5 1,0 0-23,0 0 0,2 0 1,2-3-9,2 1 0,1 0 0,-1-7 5,6-4 0,3-3 1,3-5-1,-1 2-38,1-2 0,-1-4 1,1-6-1,1-6-34,4-3 0,-3-3 0,3-1 1,-4-2 28,-1-3 1,5-5 0,-2 6 0,-3 2 42,-4 1 1,-5 9-1,5 1-19,-3 2 0,-7 4-5,2 10 0,-4 4 0,-2 7 0,0 1-65,0-1 1,0 3 0,0 1 0,0 2 10,0-2 1,0-1 0,2-3 0,4 1 53,5-1 0,5 1 0,1-1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5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 7569,'-18'0'-81,"1"0"0,5 0 0,1 0-129,-3 0 1,4 2 0,-1 4 0,-1 7 0,0 7 268,1 3 1,5 14 0,-4-2 0,3 2 1,3-1 1,-4 5 0,2 0 0,2-2-10,2-2 1,2-8 0,2 0 0,2 0-9,2-2 1,7-2 0,1-9-1,5-3-28,5-1 0,-1-8 0,-6 4 0,1-2 31,-1-1 1,1-1-113,-1-10 0,-1-3 1,-5-9-134,-5 1 1,-13-1 0,-11 3 0,-9 3 197,-6 6 0,-25-3 0,-6-1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6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7569,'11'-6'-416,"1"0"0,-6 0 1,6 6 404,1 0 0,3-2 1,1-1 62,1-3 0,-1-2 0,0 4 1,1-2-32,-1 2 0,-5 1 0,0-1 0,1-2-72,3 2 0,1 2-98,1 2 0,-1 2 149,1 4 0,-9 3 0,-1 9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6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 7379,'-10'10'-374,"10"3"1,12-7 0,3-2 349,3-2 1,7-2 0,4 0 0,6 0-99,6 0 0,3-2 122,9-4 0,7-4 0,2-7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8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7569,'12'0'-1243,"0"0"1171,-1 0 0,7 0 1,-1 0-1,1 0 73,-1 0 0,0 0 1,1-2-1,-1-1 21,1-3 1,5 0 0,0 6 0,1 0-13,1 0 1,-6-6 0,5 0 0,-5 2 34,-1 2 1,-1 2 149,0 0-176,-7 0 0,-2 2 0,-8 4 0,-2 4 1,-4 0 1,4 5 0,-6-1 0,3 5-1,-1 4 0,-6 1 0,6-7 0,2 1-8,3-1 0,-5 2 0,0 3 0,2 1-51,2-2 1,2-1 0,0-3-22,0 1 1,0-1-1,0 1 1,2-3-146,4-3 0,4 1 205,7-7 0,0 8 0,1-4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9.9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1 227 6210,'7'-9'0,"5"3"124,4 4 1,3 2 0,4-2 0,8-2-130,8-2 0,0 0 1,9 6-1,5 0-19,3 0 0,8 0 1,-2-1-1,2-3 44,2-2 0,14-2 0,-6 2 1,5-3 15,3-1 0,-3-4 1,5 6-1,-3 1-16,3-1 0,7-4 0,2 5 1,-2-1-7,-2 0 0,-1 0 1,-3 4-1,-1-3 21,-3-3 0,1 6 1,5-4-1,-2 2-145,-3 1 1,-5-1 0,-7 4-1,-2-2-49,-4-2 1,-6 0-1,-9 6 1,-4 0 216,-3 0 1,-9 0-1,-9 0 1,-5 0-58,-2 0 0,-7 2-169,-4 4 0,-8-4 168,-10 4 0,-7 4 0,-16-1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6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70 6364,'6'-11'-80,"2"1"109,1 2 1,-3 3 16,6 5 1,0 0 0,5 0-3,1 0 0,-1 0 0,0 0 0,1 0-20,-1 0 1,1 1 0,-1 3-43,1 2 1,-1 8 0,-1-3 12,-5 5 0,3-4 1,-8-1-11,-2 3 1,-2 1 0,-2 3 0,0-1 1,-2 1 0,-2-1 0,-2 1 0,-8-7 0,3-1 0,-5 0-19,-1-1 0,-1-3 0,1 4 0,-1 0 11,1-1 0,-1-5 1,1 2-1,0-2-79,-1 2 1,1-4-1,-1 3 7,1-3 0,5-2 93,0 0 0,8 0 0,-3 0 0</inkml:trace>
  <inkml:trace contextRef="#ctx0" brushRef="#br0" timeOffset="376">507 36 7163,'0'-10'-1049,"-8"0"1121,-3 4 1,1 4-42,-2-3 1,1 3 0,-5 4 8,5 3 1,1-3-1,6 6 1,-4-2 19,-1 0 0,3 7 1,-6-1-11,-1 3 0,3 3 1,0-1-35,2 1 0,3-1 0,5 1 0,0-1-21,0 1 0,1-7 1,5-1-1,6 0-8,3-1 0,3-3 0,-1 4 0,1-2-55,-1-4 1,1 3 0,1-1-80,4-2 1,-3-2-1,3-2 1,-3 0 146,-3 0 0,-7 0 0,5 0 0,-5 0 0</inkml:trace>
  <inkml:trace contextRef="#ctx0" brushRef="#br0" timeOffset="1033">682 420 7356,'-2'9'-1256,"-2"-1"1281,-2 0 180,0-6-172,6 6 1,0-16-16,0-4 0,6 3 0,0-3-23,-2-2 0,0 5 1,2-1-9,5 2 0,-1-3 1,2 5-2,1 2 1,3 2-1,1 2 11,1 0 0,-1 0 0,1 0-1,-1 0 1,-5 6 0,-3 1-1,1 1-14,0 0 1,-4 6 0,3-3 1,-1 5 1,0-5 0,-4 1 6,2 2 0,-1-5 1,-5 3-1,0 2 1,0-5 2,0 3 1,-2-2 0,-3 1-25,-7-5 1,2 2 13,-1-2 34,-1-1 0,2-6 0,4-5-15,4-6 1,2 2 0,2-1 0,4-1-1,6 2 0,-2-5 0,1 5 0,3-1 9,1-1 1,3 0 0,-1-3-5,1 3 1,-1-2 0,1 7 0,-1-1 7,1 0 1,-1-3-1,1 5 24,-1 2 0,0 2 1,1 2-2,-1 0 1,1 0-1,-1 0 57,1 0 1,-1 0-74,1 0 1,-9 8 0,-1 1-1,-2 3 8,0 0 0,0-1 0,-6 7-59,0-1 0,0 1 0,2-1-167,3 1 1,-3-7 0,4 1 194,-4 1 0,-2-5 0,0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3:00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 7569,'-41'0'-65,"1"0"0,-1 0 1,8 0-138,4 0 0,3 0 1,9 0-1,0 0 1,1 1 105,4 5 96,5-4 0,9 12 0,5-8 1,9-2 43,5-3 0,12-1 0,2 0 1,10 0-11,5 0 1,10 0-1,4 0 1,6 0-29,6 0 0,-2 0 0,7 0 1,3 0 11,1 0 1,4 0 0,2 0 0,3 0-21,-3 0 0,4 0 1,-2 0-1,0 0 3,2 0 0,-5 0 0,5 0 0,-4 0-11,-4 0 0,10 0 0,-11 0 0,-3 0-46,-5 0 1,-3 0 0,-5 0 0,-6 0-48,-2 0 0,-15 0 0,-1 0 0,-9 0 103,-8 0 0,-3 8 0,-9 2 0</inkml:trace>
  <inkml:trace contextRef="#ctx0" brushRef="#br0" timeOffset="97">2725 105 7569,'-10'8'-180,"3"-6"149,7 6-256,0-8 0,2 0 287,3 0 0,5 8 0,8 1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9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1 158 7472,'9'2'-249,"-3"4"0,-4 3 1,-2 9 168,0-1 0,0 1 0,0-1 56,0 1 1,0-1 77,0 1 0,2-3 0,2-1-17,2-3 0,7-7 0,-1 2-14,3-4 1,9 0 0,1 2 0,0 2-30,0-2 0,5-2 1,-5-1-1,2 3 1,4 2 1,-4 2-1,0-2 1,-1 3 1,-5 1 0,-2 6 1,-1-5-1,-1 5-18,1 1 0,-7 1 0,-1-1-43,-2 1 63,-2-1 0,-6 1 0,-2-3 0,-4-1 7,-6-3 0,-3-5 0,-5 4 0,-3-2 31,-6-4 0,2-3 0,-2-1 0,-1 0-24,3 0 0,-4 0 0,8 0 0,2 0-62,1 0 0,9 0 44,-1 0 1,8-1-75,-2-5 0,12 4 0,6-4 0,3 2-209,3-2 0,-1 2 288,1-7 0,7-1 0,2-5 0</inkml:trace>
  <inkml:trace contextRef="#ctx0" brushRef="#br0" timeOffset="218">140 193 7569,'6'-12'-803,"0"1"585,8 7 0,-5-10 0,9 8 202,-1 2 1,1-3 0,1 1 0,2 2 33,3 2 0,5-4 1,-4-2-1,0-1 15,0-5 0,5 4 0,-5 1 0,0 1-59,0 4 1,4-4-1,-3 3 1,-1-1 25,0-2 0,-2-2 0,-5-7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7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36 122 7250,'9'0'-596,"-3"0"0,-12 2 574,-5 4 0,1-2 0,0 8 112,2 1 0,3 3 75,5 1 1,0 1-70,0-1 0,2-7 0,3-2-40,7-1 0,4-5 0,1 4 0,0-4-68,1-2 0,1 0 0,3 0 0,1 0 15,-2 0 0,5 0 0,-3 2 0,0 2-9,2 2 1,-5 1 0,5-3 0,-2 4-13,1 2 1,-1 1-1,-8 7 0,-3-1 0,2-5 0,-9 0 2,-1 1 1,-4 3 0,-6-1 4,-5-3 0,-7-2 0,-3-7 0,-4 3 1,-2-2 1,-2-2-1,-6-2 1,0 2-224,0 4 1,6-4 0,0 4 232,-3-4 0,-1-10 0,-1-2 0</inkml:trace>
  <inkml:trace contextRef="#ctx0" brushRef="#br0" timeOffset="185">123 140 7316,'12'-12'-296,"-1"0"0,1 9 0,5-3 0,1 4 241,-1 2 1,8 0 0,5 0 0,1 0 15,-2 0 0,2 0 1,-8 0-1,0 0 39,3 0 0,-7 0 0,6 0 0,0 0 0,3 0 0,6 0 0</inkml:trace>
  <inkml:trace contextRef="#ctx0" brushRef="#br0" timeOffset="559">909 0 7569,'9'0'-373,"-1"0"0,-8 2 0,0 4 393,0 5 1,-8 5-1,-3 3 1,-5 5 13,-1 5 1,-1-2-1,1 2 1,1 2 0,5 2 0,-3-6 0,6-2 1,1-1 6,-1-1 1,2 0-1,6-5 1,2-1-19,4 1 0,2-1 0,5 1 0,1-1-51,5 1 0,1-9 1,7-1-1,0-2 17,0 0 0,-4-1 0,5-5 0,-1 0-115,0 0 1,-6 0 0,2-1 87,-3-5 0,-8 2 0,-3-8 34,-1-1 0,-4-1 0,-8 0-17,-2 3 0,-9 7 0,-1-2 1,-7 4-10,-4 2 1,5 0 0,-3 2 0,2 2-74,0 2 1,-1 2-1,7-5 102,-1 3 0,9 8 0,1-4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2:57.2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 1 7569,'-17'0'-123,"-1"0"0,6 0 0,-1 0-39,-6 0 1,1 0 0,-5 0 0,1 0 142,-1 0 0,4 2 0,-7 2 0,3 3 67,0 3 0,-6 2 0,6 5 0,1-1-8,3-5 1,7 11-1,2-5 1,3 3-18,3-1 1,2 0-1,2 3 1,2 1 2,4-2 1,9 5 0,10-3 0,1-2-9,-1-1 0,6-3 0,0-1 0,6-3 2,4-1 1,-1-8 0,-3 1 0,2-3-10,2-2 1,5 0 0,-5 0 0,-2 0-52,-2 0 0,3-7 1,-1-5-1,-4-4-10,-4-1 0,-9 0 0,1-3 0,-6-1 20,-5-2 0,-4-1 0,-8 5 1,0-3 3,0-1 0,-8 0 1,-6 7-1,-7 3-28,-8 1 1,-6 8 0,-6-3 0,-3 1 0,-1 0 1,-9 0-1,5 6 1,3 0 3,1 0 0,4 2 1,8 2-1,2 4-85,2 1 0,14-3 134,-3 6 0,4-1 0,-3 7 0</inkml:trace>
  <inkml:trace contextRef="#ctx0" brushRef="#br0" timeOffset="192">979 263 7569,'2'-10'0,"2"2"-728,1 0 410,1 7 0,-4-7-49,4 8 288,-4 0 79,6 0 0,-8 0 0,0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5:27.829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105 4226 6269,'0'18'0,"0"-8"0,0 5 0,0-3 0,0-4 0,0-1 0</inkml:trace>
  <inkml:trace contextRef="#ctx0" brushRef="#br1" timeOffset="10049">140 4558 6133,'2'-9'28,"4"3"0,-4 6 0,6 4 28,0 1 1,-5 1-40,9-6 0,0 6 1,5 0-3,1-2 1,-1-2-1,1-2 1,-1 0-34,0 0 0,1 0 0,-1 0 7,1 0 1,5-6 0,0 0 0,-1 0 15,-3-2 1,-1 5-1,-1-9 20,1-2-23,7 7 0,-6-9 1,6 4-1,-1-1 0,-1 1 0,6-3 0,-6 3 0,1-3-3,1-3 1,-6 1 0,5-1 0,-3 1 12,2-1 1,-3 1 0,3-1 0,-2 1 7,3-1 1,-5-1 0,4-2 0,-3-3-10,-3 3 1,6 0 0,1-1-1,-3-1 2,-2 2 0,1-5 0,1 3 1,2 0-22,-1-2 1,-1 3-1,0-7 1,3 0 5,-3 2 0,-1-4 1,-1 6-1,2-3 13,3-3 0,-1 0 0,-6 0 1,3 2-7,3-2 0,-4 4 1,7-2-1,-3 0 4,0 2 1,0-4 0,-3 5 0,1 1-8,3 0 0,-1-6 0,-4 4 0,3-2-6,1-1 0,0 3 0,-3-4 0,1 2 22,2-2 1,2-2 0,-3-2 0,1 0 13,-2 0 0,5 2 0,-3 2 0,-2 2-11,-1-2 1,-1 0 0,2 0 0,3 4-31,-3 2 1,-2-4 0,-1 3-1,-1-1 8,1-4 0,-1 4 1,1-2-1,1 0-3,4 2 0,-3-6 1,3 3-1,-2-3-18,3-1 1,-5 4 0,6 1 0,-1-2 20,-1-2 0,6 4 0,-4 0 0,1 0 13,-1 2 0,-2-6 0,-6 6 1,1-2-7,-1-1 0,1 7 1,-1-4-1,1 0-5,-1 0 1,1-1 0,-1-3-1,1 4-2,-1 2 0,1-6 0,-3 4 0,-1-2 3,-3 0 0,1 1 1,5-3-1,1 4 2,-1 2 1,7-6-1,-1 4 1,-2-2-4,-1 0 0,-1 1 0,2-3 0,3 2-4,-3-2 0,4 4 1,-1 0-1,-3 0-1,-2 0 0,5 3 0,-1-3 0,-2 2 0,-1 4 0,-3-5 1,1 1-1,-1 0 3,1 0 1,3-1 0,-2 5-1,-3-4 1,-1-2 0,1 5 1,1-1-1,-1 2 1,-5-3 0,5 5 0,-4-4 0,3 1-1,3-1 1,-1 4-1,1-7 1,1 3-1,4 0 0,-3-6 0,3 4 1,-4-1 11,-1 1 0,5 2 1,0 3-1,-1-1 5,-3-2 0,4-1 1,3 7-1,-1 0-12,0-1 0,0-1 1,-1-3-1,3-1-8,0 2 1,0 1 0,-6 3 0,5-1 1,1 1 1,-4-1 0,4 1 0,0 0-2,1-1 1,-5 1-1,6-1 1,0 3 9,-2 3 0,6-4 1,-4 5-1,4-5-8,2-1 1,-2 5 0,-2 1-1,-2-1 2,3 2 1,0-3-1,3 5 1,0 0-2,0 0 1,0-3 0,0 5 0,0 0 3,0-2 1,0 6-1,-2-4 1,-2 5-6,-2 1 0,-2-6 0,4 0 0,-2 2-1,2 2 0,-3 2 1,1 0-1,0 0 0,-2 0 0,4 2 0,-8 2 0,1 2 0,1-2 0,-4-1 0,6 1 0,-1 4 0,-5 2 1,4 0 0,0 3 0,1-1-2,-1 1 0,0 1 1,-4 0-1,3-3-4,-3 3 1,4 1 0,0 3 0,1-1-4,-1 1 0,0-1 0,-2 1 0,5-1-18,-1 1 1,4-1 0,-6 0 0,0 1 24,0-1 1,7 3 0,-5 1 0,2 2 5,0-1 0,-6-1 0,4 0 0,1 5-1,-1 1 0,-4-6 1,4 4-1,0-1-3,0-1 0,-3 6 0,5-4 0,0 1-5,-2-1 1,4 4-1,-6-4 1,1 2-11,-1 4 1,4-4 0,-4 3 0,0-1 11,1-2 1,3 6 0,-4-6 0,0 2-3,0 0 1,5-2 0,-5 4 0,2-1 10,4 1 0,-4-4 0,0 2 0,0 2-11,1 2 0,-1-4 0,4 0 0,-4 2-3,-2 2 1,4 0 0,-3-2-1,-1-2 3,0 2 0,4 2 1,-4 2-1,1 0-2,-1 0 1,0 0 0,-4 0 0,5 0 27,1 0 0,-6 0 0,4 0 0,-1 0-18,-1 0 1,6 5-1,-4 1 1,1-2-7,-1-2 1,4 3 0,-4 1 0,0-2 2,1-2 1,3 4 0,-4-1-1,0-1 0,0-2 0,4 4 1,-5 0-1,-1-1 2,2 3 0,-3-6 0,5 4 0,0-4-2,0-3 1,-4 1 0,6 0 0,1 0-1,-3 0 0,4 0 1,-6 0-1,2 0 3,4 0 0,-4-2 0,2-2 0,1-2-3,-3 2 1,6 2 0,-4 2 0,2 0-2,-2 0 1,4 0 0,-6 0 0,2-2 1,0-4 0,-1 4 0,3-6 0,-4 2-1,-2 0 0,6-2 0,-4 4 0,2-3 8,0-3 0,-5 4 0,5-4 1,0 0 14,-2 1 1,4-3 0,-6-4 0,3 3-4,3 1 0,-4 0 1,2-3-1,2 1-16,2 2 0,2 0 0,0-5 1,-2-3-14,-4-3 1,4 4-1,-4-5 1,4 3-14,2-3 1,0 5 0,0-6 0,0 1 15,0 1 1,-1-6 0,-1 4 78,-3-3-76,3-1 1,-6 0 0,8 0 0,-2-2 11,-4-2 1,8-2 0,-6 0 0,0 0 28,2 0 1,0 0 0,0 0 0,-2 0-36,-2 0 1,-8 0-1,4 0 1,-1 0-20,-1 0 1,-6 0-1,-5 0-166,2 0 19,1 0 0,-5 2 163,-4 3 0,-4-3 0,-2 6 0</inkml:trace>
  <inkml:trace contextRef="#ctx0" brushRef="#br1" timeOffset="11868">1 5519 7569,'9'-8'-616,"7"6"0,-12-6 566,7 8 0,1 0 0,5 0 0,1 0 27,-1 0 0,-5 0 1,0 0-1,1 0 21,3 0 1,7 0-1,0 0 1,-1 0 5,-3 0 1,4 0 0,3 0 0,1 0-7,4 0 1,-4 0 0,2-2 0,4-1 4,6-3 1,-2-6 0,5 4 0,-1 1-3,0-1 0,7 0 0,-1 4 1,2-4-2,-3-1 0,5 5 0,-5-2 0,5 2 7,1-2 0,0 4 0,1-5 1,-1 1 5,1 0 1,7 0 0,2 4-1,2-2 1,0-2 0,0-5 1,6 3-1,0 0 0,-1 1 0,1-5 0,2 4 0,0 0-5,-2 1 0,5-5 1,-7 6-1,6 0-4,0-1 0,-2 5 0,-3-6 1,3 2-6,4 0 1,-10-2 0,6 5 0,-2-3 17,-2 2 1,11-4 0,-9 2-1,0 0-2,-4-1 0,8 5 1,-5-4-1,3 2-14,0-2 1,0 4-1,3-5 1,5 1-4,0 0 1,5 0 0,-4 4-1,3-2 9,-3-2 0,5-5 1,-7 5-1,3 2-3,-1 2 0,1-4 0,5 0 0,-1 3 0,-5 1 0,4 0 1,-5-2-1,1-2-17,1 2 0,-1 2 1,5 2-1,-3 0-2,-1 0 1,-1-6-1,7 1 1,-3 1 9,-4 2 0,5 2 1,-5 0-1,3-2 22,-3-4 0,5 4 0,-7-4 0,3 4 4,-1 2 0,-3 0 1,7 0-1,3 0-19,-5 0 0,4 0 1,-5-2-12,3-4 13,-5 5 1,5-7-1,-5 6 1,1-2 4,1-2 1,-7 0 0,7 6 0,-1 0 7,-1 0 0,-2-5 0,-7-1 0,1 2-5,-2 2 0,4 2 0,-10 0 0,2 0-2,-2 0 1,-2 0 0,-6 0 0,2 0-5,-1 0 0,-3 0 1,-2 0-1,1 0-11,-1 0 1,-1 0 0,-3 0 0,-1 0-4,1 0 0,-3 0 0,-1 0 1,1 0 16,0 0 0,-6 0 1,1-2-1,-5-2 21,-6-2 0,2 0 0,-7 6 1,-3 0-1,-2 0 0,-1 0 0,-1 0 50,1 0 1,-7 0-54,1 0 1,-6 0-26,6 0-172,-9 0 14,5 0 0,-8-2-261,0-3 232,0 3 184,0-6 0,0 0 0,0-2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5:5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4366 7569,'11'0'0,"1"2"-170,2 4 1,-5-4 8,3 4 1,-6-4 0,5-2 0,3 0 0,0 2 0,-1 1 167,-1 3 0,-1 2 0,7-4 0,-1 4-11,1 1 1,-1-5 0,1 2 0,-1-2 19,1 2 1,1-4 0,2 4 0,3-5 11,-3-1 1,-1 0 0,-1 0 0,2 0 6,3 0 1,5 0 0,-4-1 0,0-3-29,0-2 1,4-6 0,-3 4 0,-1-1-5,0-5 1,4 4 0,-4-1 0,1-3 1,-1-1 1,0 3 0,-2 0 0,5-1 0,-1-3 0,4-7 0,-6 0 0,2 1 6,4 3 0,0-4 1,0-3-1,-2-1 23,3-4 0,0 4 0,3 0 0,-2 0-15,-3 0 0,3 3 0,-6-3 1,0 0-4,-4 0 1,2 4 0,1-5 0,-1 1-18,0 0 1,0 4 0,-3-4-1,3-1 1,2 1 1,-4-2-1,4-4 1,1 0 4,-1-2 1,2 4-1,6-12 1,0 3-3,0-1 1,0 0 0,0 4-1,-1-1 1,1-3 1,-2 0 0,-2 6 0,-1 2-4,1 4 0,-4-4 1,0 4-1,-2-2-4,-4 2 1,5-2-1,-3 6 1,0-3 5,3-3 0,-5 0 0,6-2 0,0 0-2,0-4 1,-3-3-1,5 1 1,2-2 4,2 2 0,8-3 0,-1-1 0,-1 0-3,-2 1 1,-4 1-1,-2 6 1,-4 0-3,-2 0 1,4 6-1,-5 0 1,-3 0-2,-1 2 0,-1-1 0,2 7 0,3-4-20,-3-2 1,0 3 0,1-5 0,3-2-1,2-2 0,-4-2 0,6 0 0,0 0 10,-1 0 0,5 1 1,-4-1-1,2 0 12,-2 0 0,2 0 1,-8 2-1,-1 2 0,-3 2 0,0 5 0,3-3 0,1 0 0,-2 0 1,-1 6-1,-3-5 1,1 3-3,-1 0 1,1-6 0,1 3 0,2 1-2,3 0 0,5-6 0,-4 4 0,0-2-1,0 0 1,7 5-1,-5-3 1,2 0 5,0 0 1,-6 3 0,4-3 0,1 0-1,-1 0 0,-4 6 1,4-5-1,-2 3 1,-3 0 1,3-6-1,-2 3 1,-1 1 3,-3 0 1,4 2-1,1 3 1,-3-1-7,-2-2 0,-1-1 0,1 5 0,2-2 6,3-3 0,5 1 0,-4 4 0,0-3-7,1-1 1,5 0 0,-4 5-1,2 1-2,0-1 1,-8 1 0,5-1 0,-3 1-16,0 0 1,2-1-1,-1 1 1,3-1 2,0 1 1,4-1 0,-6 3 0,2 1 6,4 2 1,-3 1 0,-1-5 0,0 3 16,0 1 1,-4 2 0,7-3-1,1 3 4,2 2 1,0-3 0,-2 3 0,-2 0-20,2 0 1,-4 3 0,0 3 0,0-2-25,0-2 1,-5 0 0,3 6 0,-2 0 15,1 0 1,-1 0-1,-4 0 1,3 0 0,1 0 1,6 0 0,-4 2 0,2 2 3,4 2 0,2 2 0,2-5 0,0 5 5,0 2 1,0-4-1,0 3 1,2 1 3,4 0 1,-4-1 0,5 5-1,-1-2-1,0 1 1,5 3-1,-3 1 1,0 1-23,-1-1 1,5 1 0,-6 1 0,-1 2-12,3 3 0,-6 1 0,4-4 0,-6 5-4,-6 1 0,4 0 1,-4 6-1,4-2 26,2 0 0,0 6 0,0-8 0,2 4 7,3 2 0,-3 0 1,4 2-1,-2 1 0,1 3 0,-3 0 0,6-6 0,-2 2 2,0 3 1,5-3 0,-5 4 0,-2-4-21,-2-2 1,3 6-1,1-1 1,-2-1-3,-2-2 1,-2-2-1,0 0 1,-1 0 18,1 0 0,0 6 1,0-1-1,0-1-7,0-2 0,0 0 0,0 2 1,0 1 20,0-1 0,0-2 1,0 0-1,0 2-4,0 1 1,-1 3 0,1-4 0,0 2 2,0-2 1,-6-3 0,-1-1-1,-1 0 12,0 0 1,2 0 0,6 0-1,0 0 1,0 0 0,2 6 1,1-1-1,5-1-13,2-2 0,-1-2 0,5 0 1,-3 0-10,3 0 1,-4 0 0,-1 0 0,-1 0 5,-4 0 0,5-1 0,1-1 0,2-2-9,-1-1 0,-5-1 0,4 6 1,-1-2-1,1-4 0,-4 4 1,3-4-1,-1 4-3,-4 2 1,-4 0-1,-4 0 1,-2 0 1,2-1 1,-4 1 0,0 0 0,-2-2 4,-3-4 0,3 4 1,-2-3-1,-1 1 12,-3-2 1,4 2 0,2-6 0,3 0-5,3 0 1,-4 1-1,2-5 1,2 2-1,2-1 0,4-3 1,2-2-1,1-1 22,-1-4 1,4 3 0,-2-5 0,-3 1-19,-1 1 1,-2-6 0,2 4-1,2-3-6,2-3 0,-1 0 1,-5 0-1,0 2-33,0-2 0,0-2 0,0-2 1,0 0-121,0 0 0,-6 0 0,-2 0 1,0 0 143,1 0 0,-7 0 0,4 0 0</inkml:trace>
  <inkml:trace contextRef="#ctx0" brushRef="#br0" timeOffset="1751">71 5344 6683,'0'-17'-163,"0"7"1,2 2 0,3 8 137,7 0 1,-2 0-1,1 0 3,3 0 0,3 0 1,5 0-1,1 0 77,-2 0 0,5 0 0,-1 0 0,0 0-43,0 0 0,12 0 0,-2 0 1,2 0-25,0 0 1,-2-2 0,2-2 0,1-1 8,3 1 1,2 0 0,-2 0-1,3-2 0,1 2 0,5-4 0,-3 3 0,3-1 6,3-2 1,-1 6-1,1-4 1,-1 4-3,0 2 1,7-5 0,-1-1-1,0 2-4,2 2 1,-4 2 0,8 0-1,2 0 1,2 0 1,-4-2 0,2-2 0,2-2 0,0 2 1,6-3 0,-10 1 0,4 0 3,2-2 1,0 6 0,-1-5 0,1 1 11,0 0 1,-2 0 0,-2 6 0,-4 0-13,-2 0 1,6-6-1,-4 0 1,0 3 0,-3 1 0,-3 2 0,0 0 0,4-2-5,2-4 0,3 4 1,4-4-1,-1 2 11,-4-2 0,10 4 1,-6-5-1,0 1 16,-2 0 0,-2 0 0,4 4 0,-2-2-13,-2-1 1,-2-1-1,4 4 1,-4-2-14,-2-2 1,4 0-1,-6 6 1,-1 0 10,-3 0 0,-2 0 0,1 0 0,-1 0-5,1 0 0,7 0 0,4 0 1,2-2 5,-2-3 1,6 3-1,-4-4 1,3 4 0,-1 2 0,4-2 1,4-2-1,-2-2-10,-3 2 0,1 2 1,2 2-1,2 0-1,-3 0 1,-1 0 0,0 0 0,0 0-8,-2 0 1,9 0-1,-9 0 1,4 0-11,3 0 1,-5 0-1,6-2 1,-3-1 7,1-3 0,2 0 0,-3 4 1,3-2 3,-4-2 1,13-2 0,-11 5 0,1-3 3,3 2 0,-6 0 1,7 0-1,-1-2 5,-6 2 0,7 2 0,-9 2 1,4-1-6,1-5 1,-1 4 0,-6-4 0,1 4 4,5 2 1,-4-6-1,6 0 1,-5 1 18,-3-3 1,10 6 0,-8-6-1,1 2 1,-1 0 0,6-1 1,-10 3-1,1-2-7,5 2 0,-2 0 0,-6 0 0,-2-1-23,2 1 1,2 2 0,4 2 0,-1-2-3,-1-4 1,8 4 0,-12-4 0,0 4-5,2 2 0,-6 0 0,0 0 0,-2-2 15,-4-4 0,5 5 1,-3-5-1,-4 4 19,-5 2 1,-1-2 0,-5-2 0,0-2 11,-1 2 1,-1 2 0,-6 2 0,0 0-4,0 0 0,0 0 0,0 0 0,-2 0-24,-4 0 0,2-6 0,-6 1 0,0 1 0,0 2 0,5 2 0,-7 0 1,-2 0-123,-1 0 1,-3 0-188,1 0 0,-7 0-248,1 0 548,-8 0 0,-4 8 0,-10 1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6:38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6123,'-10'0'-343,"3"1"346,7 5-7,0-4 0,0 8 4,0-4 0,0-4 0,-8 13 0,-2-5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6:48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7569,'10'0'-795,"-1"0"1,-3 0 781,6 0 0,-3-6 0,3 1 1,2 1 11,1 2 1,3 0-1,-1-2 1,1-2-2,-1 2 1,1 2-1,-1 2 1,0 0-15,1 0 0,5 0 1,2 0 15,3 0 0,1-7 0,6-3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7:06.5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350 612 7134,'-17'0'-436,"1"2"1,3 1 0,1 3 462,-2-2 0,5-2 1,-3 0-1,-2 4-12,-1 5 1,-5 1 0,-1 4 0,-2 3-6,1 0 1,-3 3 0,2-1-1,2 4-10,1 3 0,3-7 0,1 4 1,5-2 6,5 1 0,4 5 1,2-6-1,0-2 4,0-1 0,2 3 0,4 0 1,7-1 6,8-3 0,7-7 0,7-2 0,1-3 1,5-3 1,0-2 0,9-2 0,5 0-16,-1 0 1,0 0 0,-3-2 0,-5-2-11,-5-2 0,0-7 1,-4 3-1,-4-1 2,0-1 1,-2 6 0,-2-6 0,-6-1-5,-3-3 1,-3 5-1,-1-1-18,-5-2 0,-3 5 0,-8-3 24,0-1 1,-8 5 0,-5 2 0,-7 4 2,-3 2 1,-8 0 0,2 0 0,-4 0-1,-2 0 0,0 2 1,0 2-1,0 4-7,0 1 1,6-3 0,0 6 0,0 1-28,2 3 1,1-5 0,9 1 0,1 2-17,5 1 1,-3 3 0,8-1 15,3 1 1,14-7 0,9-1 32,5-2 0,12 5 0,7-3 0</inkml:trace>
  <inkml:trace contextRef="#ctx0" brushRef="#br0" timeOffset="629">1747 577 7569,'-9'-10'-804,"-1"-6"0,6 5 783,-2-5 1,0-1-1,6-1 34,0 1 1,-2 5-16,-3 1 1,-5 7 0,-10-2 0,-1 4 1,-2 2 0,-8 0 0,2 2 1,-4 2 8,-2 2 0,0 5 0,0-3 0,0 2 3,0 3 1,2-3 0,2 2 0,4-1-4,2-1 1,1 4 0,9-7 0,1 1-12,3 0 0,7 5 8,-2-1 1,6 2 0,6-3-1,5-3 18,5 0 0,1-6 0,3 4 0,3-4-14,6-2 1,4 5 0,4 1 0,2-2-3,2-2 0,1-2 0,-3 2 0,2 2-6,-2 2 0,-5 5 1,-2-3-1,-5 0-5,-2 0 0,-2 3 0,-7-3 0,-3 2-4,-1 3 0,-8 3 1,2 1 4,-4 1 0,-2-1 0,0 1 1,0-1 1,-8-5 0,-2-1-1,-1 1 1,-1-2 0,-6 3 0,-7-5 0,-2 2 3,-4 3 0,-2-5 1,-2-2-1,0-2 1,0 2 1,-4-4 0,3 3-1,3-3 3,0-2 1,5 0 0,1-2-1,2-1 15,4-3 1,3-8 0,7 3-6,5-5 1,4-1-1,2-1 1,2 1-15,4-1 1,5-5-1,12-2 1,5-1-30,-1 1 0,12-6 0,-4 4 0,3-2-8,5 0 1,-6 5 0,4-3 0,-6 4 6,-6 7 0,2-1 1,-8 7-1,-2 1-92,-1 3 0,-3 4 119,1 2 0,-1 0 0,1 0 0</inkml:trace>
  <inkml:trace contextRef="#ctx0" brushRef="#br0" timeOffset="1025">3109 0 7569,'-11'0'0,"-1"0"-764,-1 0 550,5 0 1,-6 2 0,6 2 168,-1 2 0,-1 10 0,-4-1 1,3 8 41,-3 5 0,-1 1 0,-3 7 0,1 3 30,-1 2 0,-5 8 0,0-3 0,1 5-15,3 1 1,-4 8 0,-3 2 0,1 2 9,0 0 0,-4-2 0,6 4 0,1-4-9,3-1 1,-2 3-1,1-6 1,5-2-25,-1-2 1,1-3-1,-1-3 1,2-3-20,3-2 1,1-4-1,-3-8 1,3-4 8,2-2 1,-6-2 0,3-7-128,-5-5 148,-1-3 0,-1-8 0,1 0 0</inkml:trace>
  <inkml:trace contextRef="#ctx0" brushRef="#br0" timeOffset="1238">1922 874 7569,'17'-24'-501,"1"1"0,-1 2 0,-1 7 462,-5 2 0,5 3 0,-4-3 44,3 6 1,-3 4 6,-1 2 0,1 2-56,6 4 1,-7 4-1,-1 7 44,-2 1 0,5-9 0,-3-1 0</inkml:trace>
  <inkml:trace contextRef="#ctx0" brushRef="#br0" timeOffset="1415">3336 874 7569,'18'-2'-161,"-3"-4"-366,-3-6 1,-2 4 328,-4 3 0,-12 5 198,0 5 0,-15 5 0,-7 8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6:26.609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1955 1450 5778,'-10'0'28,"0"-6"-28,5 0-9,3 0 32,-14 14-9,14 2 0,-6 1-3,8 1 0,0 0 5,0 5 1,0 1-11,0-1 1,0 0 0,0 1-3,0-1 0,0-5 0,0 0 0,0 1-3,0 3 0,0 1 0,2 1 1,2-1-2,2 1 1,0-5-1,-6 3 1,2 3-3,4 1 0,-4-1 0,3-2 5,-3 1 0,-2-1 0,2 1 0,2-1-2,2 1 0,0-1 0,-6 1 0,0-1 2,0 1 0,0-1 0,2 1 1,2-1 3,2 0 1,1 1 0,-3-1 0,2 3-3,-2 3 0,0-4 1,0 5-1,1-5 1,-1-1 0,-2 5 1,-2 0-1,0 0-1,0 3 0,0-5 0,0 6 1,0 0-5,0 1 0,0-5 1,0 6-1,2 0 2,4-2 0,-4 4 0,4-7 0,-4-1 2,-2 2 0,6-4 0,-1 7 0,1-1 0,2 0 0,-6 0 1,4 2-1,-4-4 2,-2 1 1,0-1 0,0 6 0,0-2-1,0 2 0,0 2 0,0 2 0,0-2-3,0-4 0,0 4 0,2-4 0,1 4 1,3 2 0,0-6 0,-4 0 0,2 0 9,2-1 1,5 5 0,-3-6 0,0 2-8,0 0 0,-1-2 0,-3 4 0,2-2-5,-2 2 1,-2-4 0,-2 3 0,2 1-1,4 2 0,-4 2 0,4-1 0,-5 1-2,-1 0 1,0 0-1,0 0 1,2 0-3,4 0 0,-4 6 0,4 0 0,-4-3 2,-2-1 1,2-2 0,2 2 0,2 2 2,-3 2 1,-1-1 0,-2-5 0,0 0 2,0 0 0,0 0 1,0 0-1,-2 0 1,-3 0 1,3 0-1,-4 0 1,4 0-5,2 0 1,0-1 0,0 1 0,0 0 8,0 0 0,6 0 1,0 0-1,-3-2 0,-1-4 1,4 4 0,0-4 0,-2 2-5,-2-2 1,-2 3 0,0-7 0,0 0-4,0 0 0,0 4 0,0-3 0,2-1-11,4 0 1,-4 4 0,3-4 0,-1 1 5,2-1 1,-2 4 0,8-6 0,-1 0-2,-1 3 1,4-7 0,-7 4 0,1-3 4,0-3 1,-2 1 0,-6-1 0,0 1 4,0-1 1,5 1 0,1-1 8,-2 0 0,-2 1 0,-2-1 0,0 1-18,0-1 0,0 1 0,0-1-14,0 1 17,0-1 1,-6 3 0,0 1 0,3 2-2,1-1 0,2-3 0,0-2 0,0 1-2,0-1 1,0 1-1,0-1 8,0 1 0,0-1 0,0 1 0,0-1-3,0 1 1,0-7 0,0 1 0,2 1-3,3 3 1,-3 1 0,4 1-1,-4-1-3,-2 1 1,0-1-1,0 1 13,0-1 1,0-5 57,0 0 1,0-7 131,0 7-53,0-8 29,0 4-157,0-8-378,0 0 186,-8 0 0,4 0 1,-7 0 169,-3 0 0,-9-8 0,-4-2 0</inkml:trace>
  <inkml:trace contextRef="#ctx0" brushRef="#br0" timeOffset="1904">1274 961 6148,'0'-10'-15,"2"2"1,2 6 44,1-4 0,1 3 1,-4-7 7,4 2 1,-4-5-27,4 1 0,2-4 1,-1-1-1,1-1-7,0 1 1,5-6 0,-1-1-1,2 1-9,-3-2 0,5 4 1,-5-7-1,5 1-5,1 0 0,1 4 1,-1-4-1,-1-1-2,-4 1 1,1 0 0,-5-2 0,0 4 6,-1 0 1,-1 5-1,-6-3 1,0 1-2,0-1 0,0 4 0,0-5 0,0 5-2,0 2 1,0 5-1,0 0 1,0-1 0,0-3 0,0 5 9,0-1 0,2 2-3,4-1 1,-4 1 0,4 4-11,-4 4 5,-2-6 1,2 8 3,3 0 0,-3 8 1,4 4 0,-4 3 1,-2 3-2,0-1 0,0 1 0,0-1 8,0 1 0,0-7 1,0 1 26,0 1 0,0-3-21,0 2 0,8-2 1,2 3 3,-1-1 1,7-8-7,-5 1 1,5-1 0,1 0 1,1 2 1,-1 0 0,-1-8-9,-4-4 1,1 2-1,-5-5 9,2 1 0,-7 0 1,5 4-32,0-2 21,-6-7 1,6 9-1,-8-8-2,0-1 0,6-3 0,-1-1-7,-1-1 1,4 1-1,-2-1 3,-2 1 0,3 5 1,-1 0-1,-2-1 0,-2 3 0,-2-1-6,0-3 1,0 4-6,0-1 0,0 5-26,0-6 26,0 1-9,0-7 1,0 1-25,0 7 26,0 2 0,0 10 24,0 4 1,0 4-3,0 7 0,0 1 0,0-1 6,0 0 0,0 1 0,0-1 6,0 1 0,2-1 0,2 1 25,2-1 1,2-5 0,-3 0-2,7 1 0,-2-5 0,1 0-21,3-1 0,1-5 0,3 4 0,1-4-6,5-2 0,-5 0 0,6 0 0,0 0-36,5 0 1,1-6 0,0 0 0,-2 3-214,2 1 0,0 4 238,-2 3 0,4-3 0,-6 6 0</inkml:trace>
  <inkml:trace contextRef="#ctx0" brushRef="#br0" timeOffset="18196">243 2934 7263,'10'-2'-763,"-4"-4"0,-2 4 763,2-3 0,-4-5 0,7 8 0,-3-4 0,-4 2 0,6 0 0,0-1 0,-7-3 0,5 2 0,4 4 0,-6-6 0,8 8 0,-7 0 0,5 2 0,-2 4 0,0-4 0,-3 4 0,-3-4 0,6-2 0,-8 0 0,8 7 0,2 3 0</inkml:trace>
  <inkml:trace contextRef="#ctx0" brushRef="#br0" timeOffset="18453">418 2987 7351,'0'-10'-1510,"0"2"1475,0 8 1,-2 0 34,-4 0 0,4 8 0,-5 2 0</inkml:trace>
  <inkml:trace contextRef="#ctx0" brushRef="#br0" timeOffset="19981">226 2917 7569,'12'0'-881,"-1"0"1,-5 0 823,6 0 65,-8 0 7,11 7 1,-13-3 5,4 8 1,-4-6 0,-2 5-15,0 3 0,0-4 0,0 1-6,0 3 1,0 1 0,0 3 4,0-1 0,0 1 0,0-1-12,0 1 1,0-1 0,0 1 0,0-1 7,0 1 0,0-7 1,0 1-1,2 1 7,4 3 0,-5 1 0,7 1 0,-2-1 0,0 1 0,0-1 1,-4 1-1,2-1-4,1 1 0,3-1 1,-4 1-1,2-1-4,-2 1 1,0-1 0,-1 1 0,3-1-1,-2 0 0,0 7 0,0-1 0,2-2 4,-2-1 0,-2-3 1,-2 1-1,0-1 1,0 1 0,0-1 1,0 1-1,0-1 4,0 0 1,0 1 0,0-1 0,0 1-9,0-1 0,0 1 1,0-1-1,0 1 0,0-1 1,0 3-1,0 1 1,0 2-3,0-1 1,-2-3 0,-2-2-1,-2 1 1,2-1 1,2-5 0,2 0 0,0 1-5,0 3 1,2 1 0,2 1-1,2-1 4,-2 1 0,-2-1 0,0 1 0,1-1-2,3 0 0,2 1 1,-4-1-1,2 1 1,-2-1 0,-3 3 0,-1 1 1,0 2-2,0-1 1,0 3-1,0 0 1,0 0 4,0 1 0,-7 3 0,-3-4 1,0 0-1,5 0 1,-3 1 0,2-5 0,2 2-5,2-1 0,2-3 1,0-2-1,0 1 0,0-1 0,0 1 0,0-1 1,0 1 0,0-1 0,0 1 1,0-1-3,0 1 0,6-7 0,0 1 0,-2 2 1,-2 1 0,-2 4 0,0 3 0,0 1 0,0-2 0,0-1 1,2-3-2,3 1 1,-3-1-1,4 1 1,-4-1 0,-2 1 0,6-1 0,0 1-1,-2-1 1,-1 0 0,1 1 8,2-1 0,0 1 0,-6-1 1,0 1-5,0-1 0,2 1 0,2-1 0,2 1-4,-3-1 0,-1 1 1,-2-1-1,0 1 1,0-1 1,0 0 0,0 1 0,2-1-4,4 1 1,-4-1 0,4 1 0,-4-1 1,-2 1 1,0-1-1,0 1 3,0-1 0,2 1 0,2-1 1,2 0-4,-3 1 0,-1-1 1,-2 1-1,0-1 1,0 1 0,0-1 0,0 1-1,0-1 1,0 1 0,-2-1-1,-1 1 7,-3-1 1,0 1 0,6-1 4,0 0 1,-6 1-13,0-1 1,0 1-1,6-1 2,0 1 0,0-1 0,0 1-1,0-1 0,0-5 0,0-1 0,0 3-4,0 2 1,0-5-1,0 1 1,-2 1 6,-3 3 0,3-4 1,-4-1-1,4 3 0,-4 1-3,0 3 0,0-1-1,6 1 1,0-7-3,0 1 1,2-2-1,2 3 1,2-1 0,0-6 1,-6 5 0,0-5 4,0 6 6,0 0 0,0-1 0,0 1 0,0-6 13,0 5-19,0-7 1,0 6 10,0-4 7,0-4-33,0 5 0,0-5 0,-2 2-71,-4 2 0,4 2 0,-6-4 82,1 1 0,-3 9 0,-7-4 0</inkml:trace>
  <inkml:trace contextRef="#ctx0" brushRef="#br0" timeOffset="21826">278 7283 7569,'-2'11'-403,"-3"1"0,-5-2 1,-8 1-1,3-3 426,3 0 0,-3-4-38,3 7 0,-3-7 0,-3 2 21,1-4 0,-1-2 0,1 0 4,-1 0 1,1 0 0,1-2 28,5-4 1,-3 2-25,8-7 1,-5-1-67,5-5 1,2-1 28,10 1 1,-4 5 0,3 0 6,5 9 0,-6-5 32,8 8-9,-8 0-3,3 0-5,-7 0 158,0 0-99,0-8 0,0 4-39,0-7 0,2 7 0,2-4-34,2 0 0,2 6 0,-2-4 3,5 4 0,-1-3 0,1-1 1,3 2 0,-4 2 1,1 2-1,1-2 13,-2-4 1,5 4 0,-3-4 0,3 4-2,3 2 0,-1-1 0,3-3 0,1-2 4,2 2 0,7 2 1,-7 2-1,0 0-5,2 0 0,-3 0 0,5 0 0,-2 0-2,-4 0 0,-1 0 1,-3 0-1,1 0-12,-1 0 1,1 0 0,-1 0-76,1 0 0,-7 0-51,1 0 139,-8 0 0,4 0 0,-8 0 0</inkml:trace>
  <inkml:trace contextRef="#ctx0" brushRef="#br0" timeOffset="3828">2898 8051 5929,'6'12'4,"0"-1"1,-1 1-1,-3 4 1,2-3 17,2-1 1,2-1 0,-4 7-11,2-1 0,-1 1 0,-3-1 1,2 3-5,2 3 0,0-2 1,-6 7-1,0-1 3,0 0 0,0-4 0,0 6 0,0 0 2,0-1 1,0 5 0,0-4 0,0 4-1,0 2 1,0-1 0,0 3-1,0 4-3,0 6 0,-2-1 1,-2 5-1,-2 3-4,2 0 0,-3 3 0,1-3 0,0 2 1,-2 0 0,6-5 1,-4 7-1,4-4-2,2-1 1,0-1 0,2 1 0,2-3-6,2-3 0,6 1 1,-5-5-1,3 2 27,4 3 1,-5-5 0,1-1-1,-2-1-13,-4 0 0,4 7 1,-3-1-1,1 2-9,2-3 1,-6 10-1,4-3 1,-4 1-4,-2 0 1,0 5-1,0-1 1,0-2-7,0-2 0,-2 5 0,-2-1 0,-4-2-12,-2-2 1,6-3 0,-1-3 0,1-3 8,-2-2 1,4 3 0,-4-7 0,4-4 1,2-4 1,0-4 0,0 4-1,0-3 21,0-3 1,2 0 0,2-4 0,2 5 2,-2 1 0,4-6 0,-3 4 0,-1 1-15,-2 3 1,4 2 0,0 0 0,-2-2-5,-2 2 0,0 2 0,1 2 0,3 0-1,-2 0 0,-2-6 0,-2 0 1,2 0-2,4-2 1,-4 6 0,4-6 0,-2 2 10,1 0 0,-3-5 1,4 3-1,-2 0 1,2 0 0,-4-3 1,4 3-1,-4-2-5,-2-4 0,5 1 0,1-1 0,-2 2 2,-2-1 0,-2-9 0,0-1 0,0 1 61,0 3 0,0 1 0,0 1 0,0-1-34,0 1 0,0-1 1,0 1-1,-2 1-29,-4 4 1,4-3 0,-4 5-1,5-2-14,1 1 1,0 1-1,0-4 1,0 4 17,0 3 0,0-5 0,1 4 0,3-2 11,2-3 1,2 3 0,-4-2 0,4 0-17,1 3 1,-5-7 0,4 6-1,-2-1 14,0-1 1,-1-4-1,-3-5 1,2 1 16,2-1 1,0-6-11,-6 3 1,2-7-30,4 2 1,-4 4-120,3 1 1,-3-1-29,-2 2 1,-2-6 0,-3 5 0,-7 1 150,-4-2 0,-9-3 0,-2-7 0</inkml:trace>
  <inkml:trace contextRef="#ctx0" brushRef="#br0" timeOffset="5070">3422 7649 7365,'2'-11'-422,"4"-1"1,-2 2 0,5-3 431,-1 1 0,4 1 0,-5-7 14,3 1 1,-6 5 0,4 0-11,-1-1 1,1-3-1,4-1-7,-6-1 0,-2 1 0,-1-1 0,3 1-11,-2 0 0,-2-1 0,-2 1 0,2 1 2,4 4 1,-4-3-1,4 3 1,-4-3-32,-2-3 0,-2 1 26,-4-1 1,-2 1 0,-6 1 4,3 5 0,5-3 0,-6 8 17,8 0 0,-3 8-7,7 4 0,0-2 0,0 8 0,0 1 4,0 3 0,2-4 1,2-1-1,3 3 7,3 1 1,2 3 0,5-3-15,1-3 1,-1 3 0,1-5 0,-1 0 0,0-2 0,1-1 0,1-5 0,3 4 0,1-2-6,-2 2 0,-1-4 0,-3 4 6,1-4 0,-1-4 0,1-2 0,-3-4 1,-3-2 0,3-1 1,-5-7-4,0 1 0,-1-1 1,-5-1-1,2-3-13,-2-1 0,4 0 1,-2 3 2,-3-3 1,-1 4 0,-2-5 0,0 5 4,0 2 1,0 5-1,-2 2 1,-3 3 1,1-5 0,-8 6 0,6 0 1,-5 8 20,-3 4 1,6-2-1,2 8 0,4 1 0,2 3 0,0 1 0,0 1-49,0-1 1,8 0 0,4 1 0,3 1-96,3 5 1,5 1 121,0 4 0,8 4 0,-3-6 0</inkml:trace>
  <inkml:trace contextRef="#ctx0" brushRef="#br0" timeOffset="24889">3893 2585 5961,'18'8'-55,"-1"3"1,-7-1 0,-4 2 72,-4 1 0,4-3 0,-1 2 8,-1 1 0,-2 3 0,-2 1 1,0 1-18,0-1 0,0 0 0,0 3 0,0 1-12,0 3 0,0-1 0,0-6 1,2 1 9,4-1 1,-4 6-1,4 1 1,-4-3-5,-2-1 0,2 3 0,2 0 0,1-2 4,-1-1 0,0 3 0,0 0 0,2 1-5,-2 1 1,3-6-1,-1 7 1,0-3-2,2 0 0,-6 6 1,6-4-1,-3 1 1,1-1 1,0 4-1,-4-4 1,2 0-5,2 1 1,0-1 0,-6-4 0,0 4 5,0 3 0,0-1 1,0 4-1,0-4-3,0-2 0,0 6 0,0-2 1,0 4-2,0 2 0,0 0 0,0 0 1,0 0-2,0 0 1,1 0-1,3-2 1,2-2-1,-2-2 0,-2-2 0,0 4 0,2-4 1,2-1 1,1 3-1,-3-6 1,4 0 3,2 3 0,-4-7 0,3 4 0,-1-1-3,-4 1 1,-2-4 0,0 7 0,2-3 2,1 0 1,1 2-1,-6-1 1,0 3-1,0 0 1,0 4 0,0-6 0,0 2 0,0 4 0,0-3 1,0-1-1,0 0-4,0 0 0,0 0 0,0 2 0,0-3-2,0-1 0,0-6 1,0 7-1,0-3-1,0 0 0,6 0 0,0-3 4,-2 3 1,-2 2 0,-2 4 0,2-5-1,4-5 0,-5-1 0,7-1 0,-2 0-2,0 1 1,0 1 0,-6 3 0,0 3-2,0 2 1,6-4 0,-1 5-1,-1-1 1,-2 0 0,4-6 0,0 4 0,0-1-1,1-1 1,-3 2-1,6-3 1,-2 1-1,-4-2 1,-2-1 0,-1-1 0,3 2 4,2 3 1,0-1 0,-6-6-1,0 1 9,0-1 0,0 1 0,0-1 1,0 1-10,0-1 0,0 3 1,0 1-1,0 2 0,0-1 0,0-3 0,0-2 1,0 1-3,0-1 0,6 1 1,0-1-1,-2 1-2,-3-1 1,-1 1-1,0-1 15,0 1 0,0-7 0,0 1 3,0 1 0,0-3 0,0 2-4,0 1 0,0-3 0,0 2-11,0 1 1,0-3 0,2 2-10,4 1 0,-4-3 34,4 2 0,-4-7-5,-2 7-18,0 0 0,6-1 0,0 1 1,-3 2 0,5-5 0,-2 3-10,-2 2 1,0-7 0,0 1 35,2 0 52,-1-6-158,-5 6-28,0-8 1,0 7-88,0 5 0,-2-2 189,-3 1 0,-5 1 0,-8 5 0</inkml:trace>
  <inkml:trace contextRef="#ctx0" brushRef="#br0" timeOffset="26030">4836 6846 5882,'10'-17'2,"0"7"-3,-4 4-9,-4 4 2,5 2 9,-7 0 1,-2 2-1,-1 4 7,-3 6 0,-2-3 7,2 3 0,2 0 1,-5 5 10,1 1 0,-4-7 1,4 1-1,-1-1-8,-5-1 0,1 6 0,-1-7-13,2 1 0,1 4 0,-7-9 0,1-1 0,5 4 1,0-2-10,-1-2 0,-3-2 0,-1-2-11,-1 0 1,3-2 0,1-2 10,3-2 1,1-7 4,-2 1-7,5 4 0,7-7-20,0 3 0,2-2 1,3 3 1,-1-3 0,6 6 13,-2-1 0,-1 5 1,-1-4 14,6 0 0,-2 6 0,-1-5 1,1 1 0,0 0 0,1 0 1,7 4-5,-1-4 0,1 4 1,-3-5-1,-1 1 3,-2 0 1,-7 0 0,7 6 32,2 0 1,-5-6 0,3 1-27,1 1 0,3-4 0,1 2 0,1 2 15,-1 2 1,1 2 0,-1 0 0,1 0-22,-1 0 0,1 0 0,-1 0 1,1 0-10,-1 0 0,-5 0 0,-1 0-35,3 0 0,2 0 33,1 0 0,0 0 0,1-2 5,-1-4 0,-5 5 1,0-7-1,1 2 13,3 0 0,1-5 0,1 5 0,-1 0-11,1-2 0,-7 4 0,1-5-9,1 1 0,3 2-41,1 6 1,-5 0 1,0 0 0,-6 0-7,5 0 0,1 0 54,5 0 0,1 0 0,-1 0 0</inkml:trace>
  <inkml:trace contextRef="#ctx0" brushRef="#br1" timeOffset="35684">558 3004 6594,'17'-17'-131,"1"-1"1,-1 1-1,1-1 1,-1 3-1,1 1 138,-1 2 0,0 7 0,1-7 0,-1 0-23,1 3 1,7-7 0,4 4 0,6-3 24,6-3 0,-2-5 0,5 0 0,1 1 3,0 3 0,1-4 0,7-2 0,1-1-7,4 1 0,4-4 0,10 4 1,4 0-4,5-1 0,5-5 0,1 4 0,0-2-5,0 0 0,7 0 0,-1-6 0,-4 0-3,-6 0 1,-1 2 0,-10 2 0,-4 4-5,0 2 0,-8-1 1,0 3-1,-2-4 2,0 0 1,6-4 0,-3 5-1,1-1-10,4-4 1,-4 6-1,-2 2 1,-4 3-69,-5 3 86,-11-1 0,3 1 0,-8-1 0</inkml:trace>
  <inkml:trace contextRef="#ctx0" brushRef="#br1" timeOffset="36151">697 3825 7569,'-34'25'0,"1"-6"0,3-7 0,7-2-98,4-1 1,1-5 0,1 2-317,-1-4 1,1 4 0,1-2 393,5-6 1,-3 0 21,8-10 1,0 6 4,6-5 0,0 5 1,0-6-1,2 1-4,4 1 0,10-6 0,11 3 0,4-8 3,6-9 0,15-3 0,3-1 0,5-1 9,6 0 1,9-6 0,9-2-1,5-1-10,-43 20 1,1-1 0,7-3 0,1 0 0,1-2-1,0 0 1,4 0 0,1 1-86,-1 3 1,2-2 0,8-6 0,0 0 0,-4 5 0,0 0 0,2-1 0,1 0 83,2-1 1,0 0-1,-2 3 1,0-1 0,5-1-1,1-2 1,-2 2 0,0 0-13,-4 2 0,0 0 1,-3 3-1,0 1 1,-7 3-1,0 0 1,-3 1-1,-1 1-33,-5 2 1,-2 1 0,40-11-1,-11 2 1,-9 7-1,-6 3 0,-3-1 1,-7 1-1,-1 3-46,-5 6 87,5-4 0,-9 10 0,5-7 0,-6-3 0,-5 0 0</inkml:trace>
  <inkml:trace contextRef="#ctx0" brushRef="#br1" timeOffset="36581">697 4436 7569,'-11'-2'-367,"-1"-4"1,8-3 0,-2-9 0,5 1 372,1-1 0,0 7 0,1-1 0,5 0-14,6 3 1,5-7-1,5 2 1,3-5 20,2-4 1,10-6 0,10 3 0,3-1-29,2-4 1,9-2-1,5-2 1,7 0 11,9 0 0,-35 14 1,1 0-1,3-2 0,1 1 1,3-1-1,0 0 2,2-1 0,1 1 0,0 1 1,0-1-1,3-1 0,0 0 0,1 0 1,1 1-61,1-1 0,0 0 0,-4 1 1,0 1-1,3-1 0,0 0 1,0-1-1,0 1 58,-1 1 1,1-1-1,1-2 1,2 0-1,-2 2 1,0 1 0,-2-1-1,0 0-11,-3-1 0,0 1 0,-3 4 0,-1-1 0,-5 0 0,-1 0 0,42-17 14,-8 2 0,-1 0 0,-5 4 0,5 4 0,-4 3 0,-5 1 0</inkml:trace>
  <inkml:trace contextRef="#ctx0" brushRef="#br1" timeOffset="36991">924 4873 7352,'-50'33'0,"3"-4"-319,7-6 1,5-6 0,6-3 0,5-4 289,5-2 43,9-3 0,4-5 0,12 0 18,6 0 0,5-2 0,9-3 0,9-7 0,9-4 1,14-9 0,8-4-1,6-4-26,4-2 1,13-6-1,-2 1 1,-40 19 0,0 1 6,3-1 0,0-1 1,1 0-1,-1 0 1,8-4-1,1-1 1,0 1-1,0 0-100,1 0 0,0-1 1,6-2-1,0-2 1,3 0-1,0-2 0,2 0 1,0-2 84,-2 0 1,0 0 0,3 0-1,1 1 1,-3-1 0,0 2-1,1-1 1,0 2-12,-1-1 0,1 2 0,-2 2 0,0 1 0,-1-1 0,0 0 0,-3 2 0,0 0-27,-3 0 1,0 1 0,-3 4 0,-2 0-1,-6 1 1,-3 1 0,42-15-11,-13 6 1,-5 6 0,-20 11 0,-7 6 49,-6 4 0,-18 4 0,-3 4 0,-18 0 0,4 8 0,1-1 0,5-5 0,2-4 0</inkml:trace>
  <inkml:trace contextRef="#ctx0" brushRef="#br1" timeOffset="37353">785 5693 7296,'-35'18'-529,"0"-1"1,6 1 446,0-1 1,7-1 0,-1-3 0,4-3 63,1-2 61,9-2 0,10-6 0,19-2 0,13-6-30,11-9 1,15-9-1,5-9 1,8 0 10,9 1 1,2-9-1,-33 20 1,1-1-1,2-1 1,1 0-14,3-1 0,1-1 0,6-2 0,2-2 1,2-1-1,1-2 0,2 0 0,0-2-108,-2 2 1,0-1 0,6-5 0,1 2-1,-4 5 1,0 2 0,-1 0 0,-1 0 89,0-1 1,-2 2 0,-4 5-1,-2 1 1,2-1 0,-2 0-1,-3 2 1,-1 1-9,-5 2 0,-1 1 1,-1 1-1,0-1 1,43-14-1,-5 4-53,-6 6 1,-1-2-1,-10 2 1,-6 3 17,-4 7 0,-12-3 0,-9 6 0,-6 1 50,-6 3 0,-12 4 0,-3 2 0,-8 0 0,0 0 0</inkml:trace>
  <inkml:trace contextRef="#ctx0" brushRef="#br1" timeOffset="37714">924 6235 7284,'-15'17'-415,"3"1"1,5-7 0,9-1 394,3-2 1,11-4-1,9-8 1,2-4 47,4-2 1,16-3 0,7-10 0,6-5 13,6 1 0,10-12 1,6 3-1,5-7-28,-41 19 1,1-1 0,4 0 0,3 0 0,4-2 0,2 0 0,1-1 0,0-1-105,0 0 0,1 0 1,7-3-1,1 0 1,-2 2-1,0 0 1,2 0-1,0 0 83,-2-1 0,0 2 0,-1 2 1,0 1-1,-10 4 0,-2 0 0,1 0 1,-1 1-10,-2 1 0,-1 1 1,41-12-1,-2 4 1,-8 2 7,-7 3 0,-4 3 0,-4 1 1,-6 3-36,-10 3 0,-1-1 1,-13 7-1,-5 2-11,-7 2 0,-9 4 42,-5 4 0,-22 5 0,-19 13 0,-14 5 12,-7 4 0,-4-4 0,-1 0 0,-1 2 0,0 2 0,-3 2 0</inkml:trace>
  <inkml:trace contextRef="#ctx0" brushRef="#br1" timeOffset="37927">2391 6078 7569,'-38'33'-88,"5"-2"1,6-4-376,5-2 0,11-2 0,9-7 442,11-4 0,5-5 1,17-7-1,4-2 57,4-3 0,15-7 0,0-9 0,6-5-1,6-1 1,10-4 0,8-8 0,5-3-18,-43 19 0,1 1 1,3-1-1,1-1 0,-1-1 1,1 0-1,2 0 0,1 1-42,0 1 0,2 0 0,2 1 1,1-1-1,-3 0 0,0 0 1,-1 2-1,-1 3-41,-4 2 0,1 1 1,-1 2-1,-1 3 1,30-4 64,1 2 0,3 5 0,-7-7 0,-2 0 0,-3 3 0</inkml:trace>
  <inkml:trace contextRef="#ctx0" brushRef="#br1" timeOffset="39022">3369 2934 6397,'-1'-12'-125,"-5"1"1,2 1 0,-6-3-1,2 1 138,4-2 0,3-1 0,1-3 1,1 1-11,5-1 1,2 1 0,6-1-1,-3 1-2,3 0 1,1-3-1,3-3 1,1-4 0,5 0 0,3-6 0,8 3 0,0-3-3,0-1 0,5-1 1,3 0-1,2 0-1,3 0 0,8-6 0,5-2 0,1 1 1,4-1 1,7-4 0,5 7-1,0 1 0,-1 2 1,7 2 0,-3 0 0,3 2 0,-3 4 0,4-4 0,-5 6 0,2-2 4,-1 0 0,1 1 0,5-3 1,-2 2 16,-3-2 1,-3 4 0,-5 0 0,2 2-9,-3 3 1,-9-1-1,-5 4 1,-7 3-13,-5 1 1,-5 5 0,-9 0 0,-4 2 2,-5 5 0,-5 1 1,-1 2-23,-1 0-93,-7 0 85,-2 0 0,-8 2 0,-2 1 1,-4 3-29,-6-2 1,-3 0 53,-3 2 0,1 4 0,-1 7 0</inkml:trace>
  <inkml:trace contextRef="#ctx0" brushRef="#br1" timeOffset="39287">5797 1415 7569,'17'-18'-301,"1"1"0,-1-1 0,3 1 185,3-1 0,-2 3 0,10 1 0,4 5 84,4 1 0,8-4 0,-5 6 0,1 1 30,0-3 1,-4 6-1,-10-4 1,-6 4 3,-4 2 0,-3 8 0,-4 3-10,-7 5 1,-3 7-1,-4 1 1,-3-1 5,-7 2 0,-4 0 0,-3 6 0,-2-2-21,-3 3 1,-1-1 0,4 0 0,-2-2-33,1 2 1,-3-4 54,2 2 0,-8-8 0,4 5 0</inkml:trace>
  <inkml:trace contextRef="#ctx0" brushRef="#br0" timeOffset="54293">1012 9588 5912,'-10'-8'-107,"2"4"140,8-7 29,0 7 17,0-12-59,0 7 0,2-1-20,4 4 1,-4 6 5,4 6 1,2 4 0,-3 7 0,-1 1-8,-2-1 1,-2 0-1,0 1 1,0-1-1,0 1 1,0 5 0,0 0 0,0-1 4,0-3 0,2 4 0,2 1 0,2-3 3,-2-2 1,0 5 0,0-1 0,3 0-5,3 3 1,-6-7-1,4 6 1,-3-2 4,1 1 1,6 7 0,-6-2 0,0 2 6,1-2 1,-5 10 0,4-4 0,-4 2-7,-2 0 1,0 3 0,0 1 0,0 0-7,0 2 1,0-5-1,0 7 1,0-2-3,0-5 1,0 5 0,0 0 0,0 1-8,0 5 0,0-4 0,0 1 1,0 3 1,0 1 1,0 1-1,0-1 1,0-1 2,0-1 0,0 4 0,0-11 0,0-2 0,0-2 1,-2 4 0,-2-1 0,-2-1 0,3-2 0,-5-2 0,2 0 0,2 0 0,2 0 0,-4-2 0,0-2 0,3-2 1,1 2 0,2 2 1,0 4-1,0 0 7,0-2 0,0 7 0,0-11 0,0 0-3,0 2 1,0-2 0,0-1-1,0-5 5,0 0 1,0-6-1,0 5 1,0-5-3,0-1 1,2-1-1,1 0 1,3 1-10,-2-1 1,0 1 0,0-1 0,2 1-4,-2-1 1,-2 7 0,-2-1 0,0-2 1,0-1 1,0 3 0,0 0 0,0-1 5,0-3 1,0 4 0,0 0 15,0-1 0,0-3 1,0-1-1,0-1 10,0 1 1,0-1 0,0 1 0,0-1-6,0 0 0,0 1 0,0-1 1,0 1 6,0-1 1,0-5-1,0 0-34,0 1 0,0 3-12,0 1 1,2-7-10,3-4-24,-3-4 1,8-2-334,-4 0 380,4 0 0,7 0 0,0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11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53 210 5844,'0'-10'9,"0"1"-20,0 3 92,0 4-13,0-6 1,0 6 16,0-4 88,0 5-72,0-7-111,0 8 0,0 2 42,0 4 0,0-3 0,0 9 0,0 2 1,0 1-1,0 3 1,0-1-12,0 1 0,0 5 0,0 0 0,0-2-11,0-1 1,1-3 0,3 1-1,2-1-29,-2 1 0,-2-1 0,-2 1 0,0-1-65,0 1 0,0-1 53,0 1 0,0-1-78,0 0 1,-2-7-318,-4-4 426,-3-4 0,-9-2 0,1 0 0</inkml:trace>
  <inkml:trace contextRef="#ctx0" brushRef="#br0" timeOffset="467">0 175 6660,'0'-11'-387,"0"-1"1,0-2 405,0-1 1,6 3 0,0 1 50,-2-3 0,3 4 0,1 1-34,2 1 0,2-4 0,3 4 0,-1 1 11,-3-1 1,1 2 0,5 6-48,1 0 0,-1-6 1,1 0 18,-1 3 1,7 1 0,-1 2-1,-2 0-11,-1 0 0,-3 2 1,2 1-1,3 3-2,1-2 1,0 6 0,-5 1-19,-1 5 1,-1 1 0,-5 1 0,-3-1-17,0 1 1,-6-1 0,2 1 0,-6-1 23,-4 1 1,-8-1 0,3 1 0,-3-1-1,3 1 0,-11-3 0,5-1 1,-5-5 7,-3-1 1,4 4-1,-6-4 1,0-1 20,-1 1 1,5-2-1,-4-6 1,2 0-16,3 0 1,1 0 0,0 0-32,-3 0-246,1 0 0,13-2 53,5-4 214,10 4 0,5-13 0,8 5 0</inkml:trace>
  <inkml:trace contextRef="#ctx0" brushRef="#br0" timeOffset="2929">315 629 7569,'9'0'-1328,"-1"0"1275,-8 0 122,0 0 1,2-6-51,4 1 1,-2-1-43,7 6 1,-7-2 0,4-2 4,0-2 0,1 0 6,9 6 1,-1 0 0,1 0 5,-1 0 1,-5 0-1,0 2 5,1 4 1,-3-4 0,-1 6 2,-1 0 0,0-6 1,-4 5-4,2 1 0,1 0 1,-3 5 2,2-1 1,0-6 0,-6 5-3,0 3 0,0-4 0,0 1 0,0 1 0,0 0 77,0-1-61,0-7 0,0 2-8,0-12 1,0 2-9,0-7 0,0-1-6,0-5 1,0 5 0,0 0-7,0-1 0,2 3 2,4-2 0,3 1-15,9-7 1,-6 9-1,-3 1 9,-1 0 0,6 6 0,-5-6 1,3 3-15,0-1 0,-1-2 17,7 2 1,-1 2 13,1-7 1,-7 7 11,1-2 48,-8 4-47,4 2 1,-8-2-4,0-4 1,2 4-8,3-4 0,-1 5 4,8 1 1,0 0-5,5 0 8,-7 0-23,5 0 2,-13 0 8,14 0 0,-12 0 0,7 0 1,-7 1 0,2 5 0,-2-4-17,2 4-4,-4-4 19,5 6 1,-5-6-1,2 5 2,2 1 2,0-6 16,-6 6 6,0 0-21,0-6 1,0 7 14,0-3-4,8-4 0,-7 8-8,5-4 0,-4-3 1,-2 9 1,0-6 150,0 6-108,0-9 1,0 13 11,0-4 1,0-3-11,0 3 0,0 0-20,0 5 0,0-5 16,0-1 1,0 1-1,0 5 1,0-5-32,0 0 1,0-6-80,0 5 0,0-5-87,0 6-40,0-8 0,0 5 189,0-3 0,0-4 0,0 6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7:21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16 106 6282,'-10'0'-167,"5"0"1,10 0 190,7 0 1,-2-2 0,1-2 0,3-2 6,2 2 1,7-4 0,0 0 0,-2 1-3,-1-1 0,-3 0 0,3 4 0,1-2-21,2 3 1,6-1 0,-5 0 0,-3-2-69,-1 2 0,3 2 0,2 2 0,0 0 60,0 0 0,-1-8 0,-7-1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7:22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71 7278,'10'0'-1321,"-3"2"1341,-7 4 1,-2 3 0,-2 9 0,-3-3 9,-3-3 0,-2 3 8,-5-3 1,-1-2-9,1 1 0,0-7-46,-1 2 1,3-6 1,3-6 0,4-3 0,8-9-28,0 1 0,0-1 0,2 1 36,4-1 0,-2 7 0,5-1 0,1 0 8,0 3 1,2-5 15,5 8 0,0-5 0,1 5 0,-1 2-15,1 2 0,-3 4 0,-1 4 1,-2 3-2,1 1 1,-5 6 0,-2-5 0,-4 5-4,-2 1 1,0 1 0,0-1 0,0 1-2,0-1 0,-2 6 0,-2 1 0,-4-3 1,-2-2 1,5-1-1,-7-1 1,0 1 9,3-1 1,-5-5-1,6-2 9,-1-3 143,-3 7-137,2-12 1,2 4 0,10-10 2,4-2 1,-2 0 0,8 4 0,1-2-14,3-1 1,1-3 0,1 4 0,-1-2-29,1 2 0,1 0 0,2 1-95,3-3 0,-1 0 1,-6 6-158,1 0 266,-1 0 0,9-8 0,1-2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7:22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280 123 7332,'10'-18'-655,"-3"8"0,-7 5 621,0 11 0,0-3 1,-1 9 40,-5 2 1,2-1 0,-6 1 103,2-3 0,-3-5 0,3 6-99,-2 1 1,-1 3-1,-5 1 1,3-1-6,1-4 0,0 3 0,-5-3 10,-1 3 1,1-3 0,-1-2 0,1-3-42,-1-3 1,7 0-1,-1 0-26,-1 2 1,3 0 44,-2-6 1,8-8-1,-1-4-66,3-3 1,2-5 52,0-3 0,0 4 0,0-5 0,0 5 5,0 2 0,2 1 1,1 2 14,3 3 1,8 1 0,-3-2-9,5 7 0,1-3 0,1 2 1,-1 2 0,1 2 0,-1 2 0,3-2 0,1-2 3,2-1 0,3-1 1,-5 4-1,2-2 36,-1-2 0,3-2 0,-2 4 0,0-1 27,3 1 1,-7-4 0,6 2-1,-2 2-51,1 2 0,-1 2 1,-4-2-1,3-1-60,1-3 1,0 0 0,-5 6 0,-1 0 50,1 0-1,-1 0 0,1-8 0,-1-2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7T06:36:01.408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9571 9397 6035,'0'-10'104,"8"2"0,1 8-23,9 0 1,-1 2-1,1 2-84,-1 2 0,1 0 0,-1-6 30,1 0 1,-1 5-1,1 1-70,-1-2 0,-5-2 0,-1-4 47,3-4 0,1-1 0,3-7 0,-1 2 83,1-1 0,5-3 1,0-1-1,-1-1-65,-3 1 1,6-3 0,3-1 0,1-2-23,0 1 1,-8-3-1,4 2 1,-1 0-7,-1-3 0,0 7 0,-3-4 0,1 1 50,2-1 0,0 2 0,-5-6 1,-1-1 26,1 1 1,-1 4 0,1-4 0,-1 0-64,1-1 1,5 1 0,0-4-1,-1 2 16,-3-2 1,4-2 0,1-2 0,-1 0-1,2 0 0,-5 0 0,3 0 0,-4 1-86,-1-1 1,5 0 0,0-2 0,-1-2 74,-3-2 1,-2 1 0,1 3 0,-1 0 9,1 2 1,-1-8 0,1 12-1,-1 0-31,1-2 0,-1 2 0,-1 0 0,-3 4-11,-1 2 1,-2-6-1,3 1 1,-1-1 1,1 2 0,3-10 0,1 5 0,1-3 9,-1 0 0,1-6 0,-1-2 1,1-1 20,-1-1 0,7 3 0,-1-5 0,-2 5 16,-1 1 0,-3-4 1,-1 7-1,-3 3 10,-1 6 1,-3-2 0,5 4 0,-2-2-47,1 1 0,3-3 0,1 4 0,1-4-11,-1-2 1,1-5 0,-1-1 0,1 2 4,-1 2 0,6-5 1,3-5-1,-1-4-7,0-1 1,4 0-1,-4-1 1,1 3 101,-1 3 1,4-1 0,-4 7-1,0 2-31,1 2 0,-3 4 1,-6 2-1,1 4-54,-1 2 0,1-6 1,-1 4-1,1-2 22,-1-1 1,1 1 0,1-6 0,2 1-92,3-1 1,-1-6 0,-6 0 0,1 0 70,-1-1 0,1 5 1,-1-4-1,1 4 31,-1 2 1,4 0-1,-1 2 1,-5 2-4,1 2 0,-1 2 0,3-4 0,-1 4-9,1 2 1,-1-5 0,1 5 0,-1-2-63,1-4 0,5-2 1,0-2-1,-1 0-3,-3 0 0,4 0 1,3 0-1,-1-1 38,0-5 0,4 4 0,-4-4 1,1 4-1,-1 2 0,-2 0 0,-5 2 0,-1 4 40,0 6 0,1-2 0,-1 2 1,1-1-48,-1-1 1,1 6 0,1-7 0,3 3-4,1 0 0,0-6 1,-5 3-1,1-1 30,4-4 0,-3 0 0,5 0 0,-2 4 10,0 2 1,7-4 0,-5 3 0,0 1-11,0 0 1,6 2 0,-4 5 0,1 1-5,-5-1 1,2 1 0,0-1 0,1 3-44,-1 3 1,0-3 0,-4 3 0,3-2 27,-3 3 0,-2-5 0,-1 7 0,1-3-6,5 0 0,-5 6 0,4-3 0,-3 1 9,-3 4 0,6-4 0,1 3 0,-3-1-10,-2-2 0,5 6 1,-1-4-1,0 4 5,3 2 0,-5 0 0,6 0 0,0-2 10,0-3 1,-3 3 0,3-4 0,0 4 23,0 2 0,-4 0 1,7 0-1,-1 0-19,-2 0 0,4 0 0,-6 0 0,0 0 12,1 0 1,3 0 0,-4 2-1,0 2-11,0 1 1,4 7-1,-3-4 1,-1 2-23,0 3 0,0-3 0,-3 0 1,3-1 18,2 1 0,0 2 1,4 3-1,-4-1 1,-1-3 1,5 1 0,-4 5 0,2 1-8,0-1 1,-2 1-1,4 1 1,-2 3-3,3 1 1,-1 0 0,0-3-1,-4 1-4,-2 2 0,6 2 1,-2-3-1,2 3 11,-2 2 1,4-4-1,-6 5 1,3-1-5,-1 0 0,-2 2 1,2 6-1,-4 0 1,0 0 0,-3 0 0,5 2 0,0 1-14,0 3 1,2 0 0,4-4 0,0 2 12,2 1 1,-4 7 0,10-4 0,-4-1 4,-2 1 1,0 6-1,0-5 1,0 3-4,0-1 1,-1-5 0,1 4-1,-2-1-2,-3 1 1,3 2-1,-6 5 1,0 0 0,-4 1 0,-2-1 0,1 0 1,1 1-1,-2-1 1,-1 3-1,-3 1 1,1 2 13,-1-2 1,7-1 0,1-3-1,2 0 2,4 1 1,2 5 0,2 0-1,0-1 33,0-3 1,4 4-1,-1 0 1,-1-1-64,2-3 0,0 4 0,-4 0 0,0-1-35,0-3 0,-2 4 1,-2 2-1,-2 1 29,2-1 1,2 4 0,2-4 0,-2 2 5,-4 4 0,4 0 0,-6-2 0,2-4 19,0 0 0,-6-3 0,5 5 0,-1 0 19,0 0 0,-4-4 1,4 4-1,1-2 3,-1-3 1,2-3 0,6-2 0,0-1-15,0-5 1,0 5-1,1-7 1,3 1 5,2-4 0,6 1 0,-5-3 0,1-4-28,0-4 1,5-4-1,-1 4 1,1-3-66,-1-3 0,1-2 1,-5-5-1,0-1-75,-1 1 0,7-1 0,-4 0 1,-1 1-285,-3-1 434,4 1 0,-1-1 0,9 1 0</inkml:trace>
  <inkml:trace contextRef="#ctx0" brushRef="#br0" timeOffset="1577">9396 10235 7569,'12'0'-54,"0"0"1,1 0 0,3-2-363,1-4 1,1 4 0,1-4 381,4 4 0,-1-3 0,7-1 0,2 2 0,0 2 45,-2 2 1,4 0-1,-4-2 1,4-2-13,2-2 1,0 1-1,0 3 1,0-2 2,0-2 0,5-6 0,3 4 0,2 1 31,3-1 1,-3-4-1,1 5 1,1-1-23,-2 0 1,5 0-1,-3 4 1,1-3-12,-1-3 0,3 6 0,-3-4 1,3 2 4,3 1 1,-3-7 0,1 4-1,-3 0 8,1 1 1,7-5-1,-6 4 1,7 1 1,-1-1 0,-2-4 0,0 4 0,3 1-12,1-1 0,2-4 0,-4 4 0,3 1-3,-3-1 1,6-4-1,0 5 1,2-1-6,0 0 1,-8-4 0,5 7 0,-3-1-17,0-2 1,0 6 0,-5-4 0,-1 4 3,0 2 1,1 0-1,1-2 1,2-2 13,3-1 1,-1-1 0,-4 6 0,2-2 16,3-4 1,1 2-1,0-6 1,6 1 58,2-1 1,6 0-1,-8-3 1,5 1-35,5-1 1,0 3 0,-6 0-1,-1 0-21,1 1 1,-6 5 0,0-4 0,0 2-29,-2 0 1,4-1 0,-5 3 0,-1-2-22,0 2 0,6 0 0,-4 0 0,2-2 7,0 3 0,-2-5 0,6 2 0,-2 0 20,0-2 0,12 5 1,-8-7-1,1 2 0,1 4 1,4-4-1,-1 3 1,-1-1 24,-2-2 0,-2 6 0,0-6 1,-2 3 56,-4-1 1,4 0 0,-6 6 0,0 0-29,-4 0 0,-4-6 0,-1 0 1,-1 2-41,0 2 0,1 0 0,-1-1 0,1-3-12,-1 2 0,2 0 0,3 0 0,3-4-5,2-1 0,-4 5 1,4-4-1,0 2-16,0 0 1,-3-5 0,5 5 0,0 0 18,-2-2 0,4 4 0,-6-5 0,0 1-3,0 4 1,-2 2 0,-5 2 0,-1 0-11,1 0 1,-3 0-1,-1-2 1,-5-2-26,-1-1 0,3-1 1,-5 6-1,-2 0 49,-2 0 1,-2 0-1,0 0 1,0-2 55,0-4 1,0 4 0,1-4 0,3 4 5,2 2 1,0 0 0,-6 0-1,0 0-38,0 0 1,-1 0 0,1 0 0,0 0-45,0 0 0,-6 0 1,-1 0-1,-1 0-37,0 0 0,-6 0 1,2 0-1,-3 0 3,-3 0 0,7-6 0,-1 1 1,-2 1-20,-1 2 1,-1 2-1,2 0 1,3 0 65,-3 0 0,-2 8 0,-1 1 0</inkml:trace>
  <inkml:trace contextRef="#ctx0" brushRef="#br0" timeOffset="32467">13710 3738 5960,'0'-11'105,"0"-1"0,0 6-23,0-6-100,0 9 1,0-5 1,0 10-1,0 4 9,0 5 0,0 5 1,2 1 4,4 1 0,-4-1 0,5-1 0,-1-1 0,0 1 12,-2 3 0,0 2 0,0-3 0,1-1 11,-1 1 1,4 5 0,0 2 0,0 1-3,-1-1 0,5 6 0,-4-2 1,0 4-2,-1 2 0,5-6 0,-4 2 0,0 4-1,-1 4 0,1 2 1,-4-7-1,2 1 15,-2 0 1,-2 6 0,-2 0 0,0 0-28,0 1 0,5 1 0,3 5 0,0-3-9,0-2 0,5 5 0,-1-1 4,3 3 0,-3-3 1,-2-1-1,-1 3 0,-1-1 2,0-1 0,0 4 0,-4-5 0,1 5-4,-1 1 1,-2-2-1,-2-1 1,0-4 6,0-3 1,0 5 0,0-5 0,0 1-3,0 0 0,0 3 1,2-3-1,2 0 0,2-1 0,0-1 0,-6-6 0,2 2 7,4 4 1,-5-4-1,5 3 1,-4-1 3,-2 2 0,0-2 1,0 5-1,0 1-6,0 0 1,2-1 0,2 5 0,2-5-6,-2-1 1,-2 4 0,0-5 0,1 1-2,3 0 0,8 3 0,-4-3 0,1 0 3,1-1 0,-6-1 0,3-6 0,1 0 0,0 0 1,-6 6-1,3-1 0,-1-1-6,0-2 1,2-2 0,-4 0 0,4 0 0,1 0 0,-5 0 1,4-2-1,-2-2 0,-1-2 0,3 0 0,-4 6 0,2-2 0,-2-4 1,4 2 0,-3-6-1,-1 1 28,-2-1 1,4 6-1,0-4 1,-2 2-15,-2 0 1,-2-6 0,2 7 0,2-1-15,1-2 0,7 6 0,-6-4 0,0 2 5,1-2 0,1 2 1,4-8-1,-4 1 8,-1 1 0,-3-4 1,6 6-1,-2-1 10,-4-5 0,3 4 0,-1 0 0,0 1-1,2-1 1,-6 6 0,5-2 0,-1 2-10,0-2 1,2 4 0,-4-4 0,2 2-5,-3-1 0,5 2 0,-2-4 1,-2 1 3,-2 0 0,-2-6 0,0 4 1,2-1-1,4-5 0,-4 4 1,3-2-1,-3-1 12,-2-3 1,0 1-1,2 1 1,2 2 3,2-1 0,0 3 1,-6-2-1,0 0-2,0 3 0,6-5 0,1 6 0,1-2-31,0-3 1,0 3 0,-3 0 0,5 0-6,0 1 0,0-1 0,-5-4 0,5 4 16,0 3 0,3-7 0,-5 2 1,0-2 1,0 3 0,5-5 0,-3 4 0,2-3-16,-1-3 1,-1 1-1,3-1 1,-1-1-31,2-5 0,-1 5 1,1-6-1,-4 1-188,-3 1 1,5-6 0,-4 3-300,1-1 525,-5-2 0,4-6 0,-8 0 0</inkml:trace>
  <inkml:trace contextRef="#ctx0" brushRef="#br0" timeOffset="33896">13081 3022 6034,'10'10'61,"0"-2"22,-5-8 0,5 0 0,8 0-62,-1 0 1,1-8 0,-1-4-19,0-3 1,-1 3 0,-2 0 0,-5-1-11,-1-3 0,4-1 0,-5-3 1,1-1-12,0-2 1,4-6 0,-7 3-1,-1 1-14,-2 0 0,0 0 0,2 3 0,2-3 9,-2-2 1,-2 6 0,-2-3 0,0 3-23,0-2 1,0 3-1,0-3 1,0 4 6,0 1 1,0 1-1,0-1 49,0 1 1,-2 1 0,-2 3 455,-2 1-434,0 8 1,6-2-48,0 12 1,0-2 0,0 8 0,0 1 15,0 3 0,0 1 1,0 1-1,0-1-4,0 1 1,2-1 0,2 1 31,2-1 1,2 1-1,-4-1 1,3-1 8,3-5 1,-4 3-1,5-6 1,3-1-12,2 1 1,1-2 0,0-6 0,1 0-16,-1 0 1,1 0-1,-1 0 1,1 0-9,-1 0 1,1-6 0,-1-2-18,1-1 0,-1-3 0,-1-6 1,-3 1-8,-1 0 1,-8-7 0,4 1 0,-3 2 3,1 1 0,0-3 0,-6 0 0,0 1 3,0 3 0,0 1 1,0 1-1,0 0-2,0-1 1,-6 6 0,0 1-6,2-3 0,-3 4 18,1-1 1,-2 7 12,2-2 1,4 6 0,-3 6 0,3 6 1,0 3 0,-2 3 14,-2-1 1,0 1-1,6-1 1,2 0 5,4 1 0,-2-3 1,7-1-1,3-2-44,2 1 1,1-3 0,2 0 0,5-1-73,5 1 0,4 0 0,2 3 82,0-1 0,7 0 0,3 5 0</inkml:trace>
  <inkml:trace contextRef="#ctx0" brushRef="#br0" timeOffset="97497">3982 2743 5792,'2'-10'24,"4"4"-24,-4 4 0,6-5 0,-8-3 0</inkml:trace>
  <inkml:trace contextRef="#ctx0" brushRef="#br0" timeOffset="98550">3982 2725 6141,'10'-7'27,"-2"5"0,-6-6-13,4 8 32,-4 0-14,5 0-14,-7 0 1,0 8-16,0 3 1,0 5 0,0 1-7,0 1 0,0-1 0,0 1 11,0-1 0,0 1 0,0-1 2,0 0 0,2 1 0,2-1 1,2 1 13,-2-1 0,0 1 0,0-1 0,1 1 0,-1-1 0,4 1 0,-2-1 34,-2 1-46,-2-1 1,3 2 0,1 3 0,-2 1 11,-2-2 0,-2-1 1,2-3-1,2 1-16,2-1 1,0 3 0,-6 1 0,0 2-11,0-1 0,0-3 1,2-2-1,1 1-7,3-1 1,0 1 0,-4-1 0,2 3 15,2 3 1,0-4-1,-5 5 1,3-3-4,2 2 0,0-3 0,-4 5 1,2-2 0,2 1 1,-1 1 0,-5-2 0,0 4-5,0 0 1,6 1 0,0-5 0,-2 4 6,-2 0 0,-2 4 0,0-6 1,0 1-3,0-1 1,6 4-1,0-4 1,-1 2 1,3 4 0,-6-3 0,4 1 0,-4 0 4,-2-2 1,6 6-1,-1-6 1,-1 2 2,-2 0 0,4-5 1,2 3-1,0 0-8,-1 0 0,5-4 0,-4 7 1,0 1-8,-1 2 1,7-4 0,-2 0 0,1 2-2,-1 2 1,1 0-1,-5-2 1,0-2-3,0 2 0,3-4 1,-5 0-1,-2 1 11,-2-1 1,4-4 0,0 4-1,-3 0 10,-1 0 1,-2 1-1,0 3 1,0-4-13,0-2 1,0 4 0,0-4 0,0 1-4,0-1 1,6 6-1,0-2 1,-2 2-15,-2-2 0,-2 2 0,2-6 0,2 3-1,2 3 0,-1-4 0,-5 0 0,0 0 7,0 0 0,6-3 1,0 3-1,-2-2 5,-2-4 1,-2 5 0,0-3-1,0 0-1,0 2 1,0-5 0,2 3 0,2-2 1,1 3 1,1-5 0,-4 4-1,2-3 0,2-3 0,0 1 0,-6-1 0,0 1-1,0-1 0,6 1 0,-1 1 0,-1 2 0,-2 3 0,-2-1 0,2-6 0,2 1 0,2-1 0,0 1 0,-6-1 0,0 3 0,0 3 0,0-4 0,0 5 0,0-5 4,0-2 0,5 1 0,1-1 13,-2 1 1,-2-1 0,-2 1 0,0-1-3,0 1 0,0-7 1,2 1-1,2 2-1,2 1 0,0 3 0,-4-3 1,1-1 14,3-3 1,2 1-1,-4 5 1,4-1-1,-1-2 1,1-3-1,-2 1 1,0-1-1,0 1 82,-2 2 1,-3-5-155,-1 3 0,6-6 36,0 5-163,0-7 0,-6 6 87,0-4 1,0-2-120,0 7 1,0 1 0,-2 4 0,-4-3 201,-5-1 0,-13 7 0,-3 8 0</inkml:trace>
  <inkml:trace contextRef="#ctx0" brushRef="#br0" timeOffset="99668">4314 7161 7277,'0'-10'-1406,"2"3"1395,4 7 1,-2 0 107,7 0-24,-7 0 36,4 0 0,-8-2 112,0-4-221,0 4-3,0 10 0,0-2 0,-2 9 1,-2-3 1,-2-3 0,-1-5 1,3 4 30,-2 0 0,-2-6-18,2 4 0,-3 1-33,-9-1 0,7 0 0,-1-6 12,-2 0 1,5 0-2,-3 0 0,2-8 0,-1-3-14,5-5 0,4 4 0,2 1 1,0-3-2,0-1 1,0 3 0,2 2 0,4 1 35,5-1 0,-1 0 0,2-1 1,1 3 19,3 0 1,1 4 0,1-5 0,-1 1-19,1 4 1,-1 2 0,1 2-21,-1 0 0,-5 0 0,-1 2-10,3 4 1,-6 3 0,-1 7 10,1-4 1,-6 3 0,4-3 10,-4 3-7,-2 3 0,0-1 0,-2 1 0,-2-1 1,-2 1 1,-7 5 0,3 0 0,-2-1 16,1-3 0,-1-2 1,-5-1-1,1-3 32,4-1 0,-3 0 15,3 5-54,4-7 0,1 0 2,7-5 1,2-3 0,3 4 39,7-4 0,-2-2-24,1 0 0,-1-2 1,4-2-12,-3-1 0,1-3 1,5 4-14,1-2 1,-1 0 0,-1 4 0,-2-2-19,-3-1 0,1-1 0,5 6-124,1 0 0,-1 0-28,1 0 1,-7 0 0,-1 2 166,-2 4 0,-2-5 0,-6 7 0</inkml:trace>
  <inkml:trace contextRef="#ctx0" brushRef="#br0" timeOffset="100242">4943 7074 7569,'17'0'-499,"-7"0"1,-2 2 0,-8 4 536,0 5 1,-6 5 0,-2-1 0,-1-1-12,-5-2 1,4-1 0,1 7-5,1-1 0,-4-5 0,4-3-7,-1-1 1,3 4 0,-6-6-17,-1-2 1,-3 3 0,-1-1 3,-1-2 0,1-2 0,-1-2 0,1 0-6,-1 0 1,1 0 0,-1 0 1,9-2-2,3-4 1,4-3 0,2-9 1,0 1-1,2 1 1,4 4 0,-2-1 0,7 5-1,3-2 1,1 6 0,3-1-1,-1 3 0,1 0 0,-1-2 0,1-2 7,-1 2 1,1 0 0,-1 0 0,0-1 15,1 1 0,5-4 0,1 2-8,-3 2 0,-2-3 0,-1 1 0,-1 2 9,1 2 0,-1-4 1,1 0-1,-1 0-14,1-1 0,-1 5 0,0-4 0,1 2-24,-1-2 1,7 4 0,-3-6 0,-4 3 8,-3-1 0,-2 0 0,5 6-5,1 0 4,-1 0 1,-5-2-130,-1-4-88,1 4-8,-2-5 232,-3 14 0,-14 3 0,-3 7 0</inkml:trace>
  <inkml:trace contextRef="#ctx0" brushRef="#br1" timeOffset="105139">18 3826 7406,'10'-8'0,"-5"-4"-439,-3-3 1,4 3 0,2 0 415,2-1 1,1 3 0,7 0 0,-1 1 23,1-1 1,1 4-1,4-6 1,7-1-1,3-3 0,15-7 0,6-2 0,7-2 6,5-4 1,7-2 0,5-2 0,3-2-1,9-4 0,-1 2 0,-40 16 0,1 0 0,-1-1 0,1 1 5,-2 1 0,1 0 0,3-4 0,1 1 0,-2 2 0,0 1 0,3 0 0,-1 0-54,-2 1 0,1 1 0,4-1 0,1-1 0,-2 1 0,0 0 0,4-1 0,1-1 50,1-1 0,0 0 1,-3-1-1,0-1 1,0 0-1,-1 0 1,0 0-1,0 1-6,1 2 0,-1 0 0,-3-2 0,0 1 0,2 3 0,-1 1 0,-2 1 0,-1 0-9,-2 0 1,-1 1-1,-1 0 1,-1 1 0,38-18-1,-3 0-9,-7 0 1,-11 8 0,-5 2 0,-7 1 7,-5 1 0,1 0 0,-9 5 1,-4 3-76,-4 3 1,-10-1-1,3 7 83,-5 2 0,-4 2 0,-3 2 0,-6 0 0</inkml:trace>
  <inkml:trace contextRef="#ctx0" brushRef="#br1" timeOffset="105709">53 4943 7569,'-12'-6'0,"3"-1"-856,1-3 651,-6-2 1,12 1 0,-4-1 161,4-2 0,2-1 0,0-3 51,0 1 1,0 0 0,2 1-2,4 4 0,-2-1 1,6 5-1,0 0 15,-1 0 1,3-3 0,5 3 0,1-2 24,-1-3 1,9-3-1,3-1 1,6-3-11,5-3 0,5 2 0,9-6 0,4-1-20,7 1 1,8-2 0,5-6 0,-1 0-11,1 0 0,11 0 1,1-1-1,-44 16 1,1 1-14,0-1 1,1-1 0,8-3 0,0 0-1,0 0 1,-1 1 0,1-1 0,1-1-57,0 2 1,0 0 0,2-4 0,0 0 0,4 1 0,1 1-1,-2 0 1,0 0 68,1 0 0,0-1 0,3-4 0,0 0 0,-1 4 0,0 0 0,-1-1 0,0-1-3,-2 1 0,0 0 0,3-2 1,0 0-1,-6 0 0,-1 0 1,-2 0-1,0 1-3,-1 1 1,-1 0 0,-3 1 0,1 0-1,-3 0 1,1 1 0,-4 1 0,-1 2-41,38-19 1,-9 6 0,-14 6 0,-9 7-65,-7 9 0,-5-1 1,-10 8 12,-6 3 1,-11 3 0,-6 5 0,-4 7 89,-2 3 0,-16 11 0,-3-3 0,-16 4 0,0-4 0,0 1 0</inkml:trace>
  <inkml:trace contextRef="#ctx0" brushRef="#br1" timeOffset="106229">53 5764 7443,'17'-6'0,"1"-2"-289,-1-1 1,9-3-1,3-7 1,6-3 277,5-1 1,7-6-1,11 2 1,8-4 28,8-6 0,9-10 1,-38 24-1,1 0 0,1-2 1,0-1 10,4 0 1,0 0-1,1-3 1,1 0-1,5-1 1,1 0-1,0-1 1,0 1-85,1 0 1,0 0-1,1-2 1,1 0 0,-1 3-1,0 0 1,-1 1 0,0 0 61,-2 0 1,1 1 0,5-1-1,2 0 1,-3 1 0,0 0 0,0 1-1,2 1-15,1 0 1,2 0 0,0 0 0,1-1-1,4 0 1,0 0 0,0 1 0,-1 0-12,-3 1 0,0 1 1,4-1-1,-2-1 0,-8 5 1,-2 0-1,1 0 1,-2 1-44,-4 0 1,-1 1 0,-4 4 0,-1 1 0,33-10-1,-11 3 40,-8 3 0,-15 5 0,-13 2 0,-6 3 22,-5 3 0,-8 2 0,-5 2 0,-2 0 0</inkml:trace>
  <inkml:trace contextRef="#ctx0" brushRef="#br1" timeOffset="106681">437 6323 7115,'-27'17'-566,"2"-7"0,7-2 599,1 0 1,7-8 0,6 2 2,8-6 1,8-10 0,11 1 0,6-7 1,4-3 0,10-6 1,3 3-1,5-1 10,1-4 1,3 4 0,1 0-1,4 2-33,2 3 0,4-3 0,10 0 1,3 0-27,1-1 1,-33 11-1,1-1 1,43-13 0,-44 13-1,1-1 8,4 0 0,1-1 0,1-2 0,1-2 0,5-1 0,2-1 0,-1 0 0,0 0-62,1 1 0,0-1 0,6-4 0,0 0 1,-5 1-1,0-1 0,2 0 0,0 0 60,0 1 1,0 0 0,6-4 0,0 2 0,-9 4 0,-2 1 0,-1 1 0,-1 0-23,-3 0 1,0 1 0,-3 1 0,-1 1 0,-1 3 0,-1 1 0,40-13-91,-11 6 1,3-2-1,-13 1 117,-2 3 0,-2 0 0,-5 1 0,5 3 0,4 3 0</inkml:trace>
  <inkml:trace contextRef="#ctx0" brushRef="#br1" timeOffset="107185">1415 6288 7113,'-17'27'-1140,"-1"-7"1555,1-9-311,7-7 0,18 2 0,15-12 0,10-6-136,8-3 1,5-8 0,13-3 0,5-1 55,4-4 1,7-2-1,5-2 1,3 0-24,6 0 0,-41 15 0,0 0 0,43-21 0,0 2-9,-43 20 1,1 1-1,-1 0 1,1-1 0,2 0-1,1 0 1,1-2 0,1 1-18,-1 0 1,0 1 0,2 0 0,-1-1 0,0 1 0,1-1 0,-1 0 0,0 0-9,-2 0 0,-1 1 0,4 0 0,-1 1 0,-4 1 0,-1-1 0,-1 1 0,-1-1-26,44-17 0,-11 8 1,-7 4-1,-7 5-28,-7 7 1,-13 1-1,-5 6 1,-4-2 39,-2 2 0,-8 2 1,-4 2 46,-3 0 0,-11 2 0,-5 2 0,-8 4 0,-7 2 0,-13 1 0,-7 7 0,-8 1-3,-7 4 1,-5 5-1,-1 5 1,-2 0 3,-5 2 1,5-4-1,-4 9 1,4-3 54,1-2 0,9 0 0,1 0 0,2 0-56,0 0 0,1 0 0,5 0 0</inkml:trace>
  <inkml:trace contextRef="#ctx0" brushRef="#br1" timeOffset="107355">3266 6009 7569,'-29'34'0,"2"1"0,2-2-872,3-3 675,3-5 1,2-8 0,1 1 170,4-1 88,-3 1 0,15-9 0,2-3-16,13-4 0,11-4 0,10-6 0,7-7-23,10-7 1,9-9 0,11 2 0,5-6-28,2-5 1,-5 3 0,5-4 0,-3 4-6,-3 2 0,-2 6 1,-2 2-1,-2 2-83,-4 3 1,2 3 0,-8 3 0,-2 3 6,-1 1 85,-11 8 0,-1-11 0,-8 5 0</inkml:trace>
  <inkml:trace contextRef="#ctx0" brushRef="#br1" timeOffset="108625">3231 3075 7569,'18'-18'-435,"-1"1"0,1-3 278,-1-3 0,7 4 0,-1-7 0,-2 3 0,0-2 154,3-2 1,3 3-1,8-5 4,0-2 1,0-2 0,2-2 0,1 0 16,3 0 1,2-5-1,-2-3 1,5 0-10,5 1 0,1-7 0,2 4 1,3-1 23,1-1 1,8 7 0,-2-5 0,2 2-15,-2 4 1,-4 3 0,-8 1 0,1 2-11,-1 4 0,3-3 1,-1 7-1,0 0-2,-3 0 0,3 0 1,4 3-1,0-3 9,3-2 0,-5 4 0,6-5 0,-2 1 26,-4 0 1,3 6 0,-5-3 0,-6 5-56,-3 2 0,-6 7 0,-8 4 0,-4 4-41,-2 2 0,-7 0 1,-7 0 24,3 0 1,-6 2-134,-2 4 0,-4 4 49,-2 7 113,0-7 0,-8 5 0,-2-5 0</inkml:trace>
  <inkml:trace contextRef="#ctx0" brushRef="#br1" timeOffset="108868">5467 1468 7356,'17'-8'-263,"-5"0"1,0-5 0,-1 1 205,-1-1 0,5 5 0,-3 0 1,6 2 67,5 0 1,-2 1 0,8 5 0,0 0-25,-1 0 0,3 0 0,-8 0 0,0 1 3,2 5 0,-11 4 1,1 9-1,-5 3-11,-6 1 1,-2 8-1,-4-2 1,-4 4 13,-5 2 1,-5 0 0,-3 0 0,-3 2-59,-1 4 1,-6-5 0,4 7 0,-1-2 64,1 0 0,-6-1 0,4-5 0</inkml:trace>
  <inkml:trace contextRef="#ctx0" brushRef="#br1" timeOffset="109519">6777 1031 7268,'0'-17'-715,"0"-1"1,0 1 719,0-1 0,-8 9 1,-4 3 3,-3 4 0,-3 2 0,1 0 0,-1 0 22,1 0 0,-6 0 0,-1 0 1,3 0 0,2 0 1,1 0-1,1 0 1,-1 2-35,1 4 0,5 1 1,0 7-1,1 0 1,1 5 1,2-2 0,8 7 0,0-5 0,0-1 1,0-1-1,0 1 1,0-1 14,0 1 1,8-7 0,4-1 6,3-2 1,3 3 0,-1-5 0,1-2-12,-1-2 0,1-2 1,-1 0-1,-1-2-12,-5-4 1,9 2 0,-7-7 0,1-1-17,1 2 0,-1-5 0,-1 3 2,-1-3 1,-2-3-95,1 1 102,5-1 13,-14 1 34,6 7 0,-8 10 0,0 12-14,0 3 0,0 3 0,0 1 0,0 2-10,0 3 1,0 5 0,0-6-1,0 0 34,0 3 0,0-5 0,2 6 0,1-2-50,3-3 0,2-3 0,-4-1 0,4-1 4,1 0 1,-3 1 0,6-1-192,1 1 1,-5-6 0,0-3 186,0-1 0,1-2 0,9-6 0</inkml:trace>
  <inkml:trace contextRef="#ctx0" brushRef="#br1" timeOffset="110126">7248 822 7342,'-17'0'-754,"-1"0"1,3 7 839,3 5 1,-2-2-35,9 1 1,-1 1 0,8 4-36,4-5 1,3-1 0,9-6 12,-1 2 0,1-1 0,-1-3 0,1 2-55,-1 2 0,6 0 0,1-6 1,-3 0 35,-2 0 0,5-2 0,-1-2 0,-2-4 17,-1-1 0,-3 5 0,1-4 0,-1 2-8,1 0 1,-1-5 0,2 5 0,3 0-7,1-2 0,0 6 0,-5-3 0,-1 3-20,1 2 1,-1 0 0,-1 2-6,-5 3 0,-1 5 0,-6 8 2,2-1 1,0 6-1,-8 1 1,-2-3 15,-2-2 0,-8 5 0,3-1 1,-5-2-8,-1-1 0,5 3 1,0 0-1,-1-1 1,-3-3 0,5-4 1,-1-1-3,-2-2 1,1-6 0,-1 3-1,3-1 0,5-2 0,-4-8 0,2-4 0,-3-4 1,5-7-10,2-1 0,2 7 1,2-1-1,0-1 0,0-3-13,0-1 0,0 5-50,0 0 52,0 1 0,2 1 0,4 6 6,6 8 1,-3-2-1,1 6 1,0-3-24,-1 1 1,-3 2-70,6-2 1,-8 4-8,1 7 114,-10-7 0,-5 5 0,-7-5 0</inkml:trace>
  <inkml:trace contextRef="#ctx0" brushRef="#br1" timeOffset="110348">7231 909 7569,'0'-17'-448,"0"-1"1,0 1-1,0-1 396,0 1 0,7 5 0,5 0 1,4 1 56,1 1 1,1-4-1,-1 7 1,2-3 11,5-4 1,3 5 0,8-3 0,0-2-9,0-1 1,5-2 0,3 1 0,0 2-59,-1 3 1,-1 5-1,-6-4 49,0 2 0,0-5 0,0 3 0</inkml:trace>
  <inkml:trace contextRef="#ctx0" brushRef="#br1" timeOffset="110715">8541 1 7360,'0'17'0,"0"1"-326,0-1 1,0 1 0,0 1 0,-2 4 314,-4 7 1,4 3-1,-6 3 1,2 3 55,0 2 0,-1 7 0,3-1 0,-2 3-25,2 3 0,0-1 0,0 1 1,-2-1-6,3 0 1,1 3 0,0 1 0,-2 2-2,-2-1 0,-2 5 0,4 0 0,-1 2-8,1 0 0,-4-6 0,0 4 1,0-2-27,1-3 0,-5 3 1,4-2-1,0-2-26,1-1 0,-5-3 0,4-2 0,1-1-53,-1-3 1,-6-7 0,4 2 98,1-4 0,-7-2 0,7 0 0</inkml:trace>
  <inkml:trace contextRef="#ctx0" brushRef="#br1" timeOffset="111144">8191 874 7569,'-9'0'-751,"-7"0"1,6-2 714,1-4 1,-1 4 0,6-5 41,-2-1 1,-2 6-31,3-4 0,1 4-60,-8 2 58,8 0 13,-4 0 1,10 0-4,4 0 0,-2 0 16,8 0 0,-1-8 0,7-1 0</inkml:trace>
  <inkml:trace contextRef="#ctx0" brushRef="#br1" timeOffset="111406">8820 944 7295,'12'0'-555,"-1"0"0,-7-2 667,2-4-6,-4 4-321,-2-6 215,0 8 0,0 8 0,0 2 0</inkml:trace>
  <inkml:trace contextRef="#ctx0" brushRef="#br0" timeOffset="121957">11265 6934 5886,'-10'0'82,"2"0"1,8-2 24,0-4 90,0 4-185,0-5-4,0 7 0,0 2 0,2 3-4,4 7 1,-4 4 0,4 1 13,-4 1 0,4-1 0,0 0 1,-3 1 0,5-1 1,-2 1-1,0-3-2,2-3 1,-4 4 0,5-5-1,-1 7-5,-4 5 0,6-4 0,-1 5 0,3-3-9,0 2 1,-7-1 0,7 5 0,0-2-4,-3-4 0,5 7 1,-6-1-1,1 2 22,5 0 0,-6 0 1,-2 6-1,-3-2 2,3-4 1,-4 4-1,4-4 1,-4 4-14,-2 2 1,6 0 0,0 0-1,-1 0-3,3 0 0,-4-6 1,6 0-1,-1 0-4,1-2 0,-4 6 0,4-4 0,-1 2-16,1-1 1,-4 1 0,4-6 0,-3 2 18,-3 4 1,4 2 0,-2 0 0,-2-2-5,-2-2 1,4 0 0,-1 6-1,-1 2-4,-2 4 0,0-4 0,2 3 0,2-3 1,-2-2 1,3 0 0,1 0 0,0-2-2,0-4 1,3 2 0,-3-6 0,0 1 2,0-1 1,-3 4 0,-3-4 0,2 0 4,2 1 1,0 3 0,-6-4 0,0 0-3,0 0 1,0 5 0,0-5 0,0 2-9,0 4 0,0 2 1,0 0-1,0-2-4,0-2 0,0-2 0,0 4 1,0-3 18,0-3 1,2 4 0,2-6 0,2 0 44,-3 3 0,-1-7 1,0 4-23,4-3 0,-4-3 0,4 1-21,-4-1 0,-2 1 0,0-1-17,0 1 1,6-1-1,0 0-10,-3 1 1,1-1-1,0 1 7,2-1 1,2-1 0,-4-3 0,1-1 2,-1 2 0,4 1 0,-2 3 19,-2-1 1,-2-5 0,-2-1 0,2 3 52,3 1 1,-3-3 0,4 0 123,-4 1 0,-2-3-121,0 2 1,6-6-162,0 5 50,0-7 0,-4 4 0,1-6-340,3 4-242,0-4 621,-6 5 0,-8-7 0,-1 0 0</inkml:trace>
  <inkml:trace contextRef="#ctx0" brushRef="#br0" timeOffset="123277">10933 10794 7569,'-10'0'-1051,"1"0"801,3 0 367,4 0 1,-4 0-23,12 0 1,4-2-1,7-2-48,1-2 1,-1 0 0,1 4-1,-1-2-46,0-1 0,1-1 1,-1 6-1,1 0-29,-1 0 1,3-6-1,1 0 1,2 2-212,-1 2 0,-3 2 239,-1 0 0,-1 0 0,0 0 0</inkml:trace>
  <inkml:trace contextRef="#ctx0" brushRef="#br0" timeOffset="123853">11509 10619 7569,'10'0'-384,"6"0"1,-5 0 241,5 0 0,-1-2 0,-1-2 172,-2-2 0,-1 1 17,7 5 1,-7 0-31,1 0 0,-2 2-92,1 3 0,-3-1-13,-8 8 1,-2 0 54,-4 5 1,2-5 15,-7-1 0,7-5 22,-2 6 0,6-8 1,6 2 5,6-5 1,3-1 0,3 0 0,-1 0 40,0 0 0,1 0 57,-1 0-90,1 0 1,-6 0 28,-1 0 0,-7 2-25,2 4 0,-4-2 0,-4 8-3,-4 1 1,2-3 0,-7 0-1,-3-1-18,-2 1 1,5 0 0,-1 3 0,-1-1-9,-3 2 1,-1-5 0,1 3 0,2 0-12,3-3 0,-1 1 0,-5-6 0,-1 4-125,1 1 0,5-5 0,0 2 142,-1-4 0,5-2 0,0 0 0</inkml:trace>
  <inkml:trace contextRef="#ctx0" brushRef="#br0" timeOffset="124314">12051 10619 7569,'15'-2'0,"-1"-2"-463,-2-2 156,-9 1-191,5 5 467,-8 0 1,0 2-1,0 3 38,0 7 1,0-2 21,0 1 0,-6 1 1,-1 4-1,-1-3-2,0-1 0,-4-6 0,5 3 0,-3 1-30,-4 0 0,5-6 1,-3 3-21,-2 1 1,-1-6-1,-2 4 3,-1-4 1,6-2 0,3-2 7,1-4 1,2-4-1,6-7-13,0-1 0,0 7 1,0-1 20,0-1 1,2-3 55,4-1 1,-2 5 0,7 2-37,3 2 0,-4 1 0,1 3 1,3-2-13,1 2 0,3 2 1,1 0-1,3-2-7,1-1 1,2-1-1,-4 4 1,5-2-2,1-2 0,-6-2 0,4 4 0,-1-1 7,-1 1 1,6-4-1,-4 2 1,1 0-301,-1-1 297,6 5 0,-4-14 0,8 6 0</inkml:trace>
  <inkml:trace contextRef="#ctx0" brushRef="#br0" timeOffset="125240">16574 6882 6338,'10'8'-11,"3"-5"0,-5 9 25,2 2 1,0 1-1,3 5 1,-1 1-12,1 2 0,-3 2 0,0-3 1,-1 3 23,1 2 1,0 2 0,3 6 0,-1 2 22,2 4 1,-5-2-1,3 7 1,0 1-25,-3-3 1,7 7 0,-6-5 0,1 5 11,1 1 1,-6 6-1,3 3 1,-1-1-7,-4 0 1,4 6 0,0-2 0,-1 2-7,1-2 0,6 8 0,-5-6 1,3 0-7,0 2 0,-1-2 0,7 0 0,-3-4 4,-3-2 0,3-2 0,-3-6 1,2-1 5,-3-5 1,5 3 0,-6-10 0,1-4-1,1-4 1,-8-4 0,3 4 0,-1-4-36,0-2 0,6-1 0,-4-7 1,-1 1-135,1-1 1,6 1 69,-3-1 1,-1-1 0,0-3-709,-3-1 777,-1-8 0,-14 11 0,-1-5 0</inkml:trace>
  <inkml:trace contextRef="#ctx0" brushRef="#br0" timeOffset="125985">16836 10078 7569,'6'-12'-68,"2"0"-10,1-1 1,3-1-1,7 1 1,3 3 91,1 2 1,2 0 0,-3 5 0,3-3 24,2 2 1,-6 2 0,3 4-248,-5 4 1,-3 3-1,-5 9 146,-5-1 0,-4 1 0,-4-1 62,-4 1 1,-9-1-1,-9-1 1,3-3 11,2-1 1,1 0-1,1 3-6,-1-3 0,7-4 1,1-7-11,2 5-5,2-4 0,8 6 1,4-8-1,6-2 21,3-4 0,3 4 0,-1-4 0,1 5-1,-1 1 1,1 0 0,-3 1 0,-1 3-30,-3 2 1,-7 8 0,4-5 0,-2 3 5,0 0 0,-1-1 0,-5 7 7,0-1 0,-2 1 0,-3-1 22,-7 1 1,-9-3 0,-5-1 0,1-4-21,0-3 1,-6 5-1,4-4 1,0-1-85,3 1 1,-1-2-1,2-6 87,1 0 0,3 0 0,2 0 0</inkml:trace>
  <inkml:trace contextRef="#ctx0" brushRef="#br0" timeOffset="126469">17622 10043 7569,'0'10'-355,"0"-1"0,0-3 1,-2 4 344,-4-1 0,4 7 0,-4-4-8,4 3 1,1 3 0,-3-1 59,-2 1 1,-8-1-30,3 0 1,-5-1-1,-1-2-6,-1-3 0,1-7 0,-1 2-2,1-4 1,-1-2 0,1 0-17,-1 0 0,9-2 0,1-2 0,2-4-18,0-1 1,0 3 0,6-6-7,0-1 0,0-3 1,2 0 37,4 5 1,-2-3 0,8 6 0,1 1 25,3-1 1,1-4-1,1 6 1,-1 3 21,1 1 0,1-4 0,2 0 1,3 2-14,-3 2 0,6-4 0,0 1 0,2 1-13,1 2 1,-3 0-1,4-2 1,-4-2-58,-2 2 1,-2 2-1,-5 2 1,-1 0-200,1 0 0,-1 0 231,1 0 0,-8 8 0,-3 2 0</inkml:trace>
  <inkml:trace contextRef="#ctx0" brushRef="#br1" timeOffset="132974">11300 7214 6165,'0'-12'-45,"2"0"1,4-1 49,5-3 0,3 5 0,-1-1 0,-1-2 29,2-1 1,1-3-1,3 1 1,-1-1-3,1 1 1,1-2 0,2-3 0,5-1-15,1 2 0,2-7 0,6-1 0,0-4-18,0-2 1,5 0 0,3-1 0,2-5 15,3-6 1,3-3 0,1-5 0,0-1 14,1-2 1,-1-8-1,1 2 1,-1-4-14,0-2 1,1 0 0,-1-1-1,3-3 3,3-2 0,-4-1 0,6 1 1,0-4-25,-28 41 0,0-1 0,2-2 0,0 0 1,2 2-1,0 1 0,0-1 0,0 0-7,-1 1 1,0 1 0,4-6 0,1 2 0,30-28 0,-34 34 0,0 1 7,0-2 0,0 2 1,1 0-1,0 2 0,34-33 1,-5 4-1,-4 2 0,-1 1 1,-7 7-1,0 2-6,-3 3 1,-11-2-1,1 9 1,-6 1-33,-6 2 1,2 2 0,-7 0-1,-1 0 16,2 0 0,-4 0 0,7 0 0,-1 0-6,0 1 1,0-1 0,4 2-1,-2 2-14,2 1 1,0 9 0,0-2 0,-3 5-32,-3 7 1,4-3-146,-6 8 220,-7 8 0,-9 16 0,-7 9 0</inkml:trace>
  <inkml:trace contextRef="#ctx0" brushRef="#br1" timeOffset="133692">11300 8227 7569,'17'-22'-101,"1"1"1,-1 1-111,1-1 1,5 0 0,0 1 0,1-1 0,1-4 0,4-2 180,4-4 1,2-2 0,0-2 0,2 0 42,3 0 0,-3-6 1,6-2-1,0-1 52,3-5 1,3-1 0,1-3 0,1 1-20,3 0 1,10-9 0,0-3 0,6-4-16,-32 34 0,0-1 0,-3 0 0,1 0 0,3-2 0,0 0 0,-1-1 0,0 0-6,-1 1 0,1-1 1,2-5-1,0 0 1,-3 7-1,0 0 0,-1-1 1,-1-1-42,2-1 1,0 0-1,3-2 1,0-1-1,-1 1 1,-1 0-1,1-2 1,0-1-54,0-3 1,0 1-1,2 1 1,1 1 0,-1-4-1,0 0 1,1 2 0,1-1 84,0 1 0,1-1 1,0 0-1,0 1 1,-1 2-1,1 1 1,-1-1-1,-1 0-7,-1 0 0,0 1 0,3 1 0,1 1 0,-3 1 0,-1 2 0,0 3 0,0 0-2,-1 1 0,-1 0 1,39-28-1,-2 0 1,3 2-59,1 4 1,-1-5 0,-5 3 0,2 2 29,-2 2 1,-10 9 0,-6 4 0,-4 4-23,-1 2 1,-9 8 0,-5 4-1,-8 6-165,-8 5 1,-3 4-101,-3 8 308,-7 0 0,4 0 0,-9 4 0,-1 4 0,-2 3 0,-2 1 0</inkml:trace>
  <inkml:trace contextRef="#ctx0" brushRef="#br1" timeOffset="134329">11370 9100 7569,'17'-12'-389,"1"0"1,-1-3 254,1-6 0,5-1 1,2-5-1,4 0 1,6 0 160,4-4 1,13-4-1,-1-6 1,1-4-1,4 1 1,3-7 0,-1 5 0,4-5 22,0-1 0,6-1 0,-4 1 0,6-2-33,6-4 0,3 1 1,-35 26-1,1-2 0,1 0 1,0-2-71,0-1 1,1-1 0,3-2 0,1 0 0,0-3 0,0-1 0,4 0 0,1 0 57,2-1 0,0-1 0,8-4 0,0-1 0,-2 1 0,1-1 0,3-1 0,1-1-127,4 0 1,0-1-1,-2 1 1,-1 0-1,3-1 1,0 1 0,-4 1-1,0 1 110,-5 3 1,0 1 0,0-4 0,0 1 0,-6 6 0,-2 0 0,1 1 0,-1 1 5,-3 2 1,-1 0-1,-1 1 1,-1 1 0,-6 1-1,-1 0 1,-2 2 0,-1 0-17,1 0 1,-2 0-1,33-32 1,-34 33-1,0 0 1,31-29-8,-5 2 1,8-4 0,-6 4 0,0 0-16,2-1 0,-4 3 0,-4 6 0,-7 1-2,-3 5 1,-9 11-1,-6 12 1,-10 5 45,-6 6 0,-9 5 0,-2 12 0,-8 1 0,0 0 0</inkml:trace>
  <inkml:trace contextRef="#ctx0" brushRef="#br1" timeOffset="134883">11929 9624 7569,'-12'9'-675,"0"-1"274,-1 0 1,3-6 501,-2 4-83,8-4 1,4-8 0,12-2-43,4-2 1,7-1-1,0-5 1,-1 3 24,-3 1 0,0 0 1,3-5-1,3-1 1,2 1 0,4-3 1,8-3-1,4-6 22,1-4 1,11-10-1,9-3 1,6-7-15,5-5 0,5 0 1,-36 25-1,1-2 1,1-1-1,1 0 56,2 1 0,1-2 0,5-3 0,1-1 0,3-1 1,0-1-1,2-2 0,0 0-147,0 3 0,1-1 0,10-6 0,1-1 0,-2 3 0,0 1 0,4-1 0,1 1 77,5 0 0,-1 1 0,-3 0 0,-1 0 1,7-2-1,-1-1 0,3-2 0,-1-1-8,1 0 1,1-1-1,-27 17 1,1-1-1,0 1 1,24-13 0,0 1-1,2-1 1,-1 1-38,0-1 0,-1 0 1,-3 2-1,-1 1 1,-6 4-1,-1 1 1,-3 2-1,-2 0 1,-1 2 1,-2 0 0,-7 6 0,-3 0-1,-6 3 1,-1 2 0,35-18-76,-13 6 1,-8 8 0,-11 2 122,-5 2 0,-3 5 0,-8 7 0,0-1 0,0 2 0</inkml:trace>
  <inkml:trace contextRef="#ctx0" brushRef="#br1" timeOffset="135358">13500 9641 7400,'-9'-8'-326,"3"-3"1,4-5-1,4-1 385,4-1 1,9-5 0,10-2 0,3 0-51,3-1 0,4-5 1,5 4-1,5-2-22,0 0 0,11 0 1,-2-8-1,6-2 17,6-2 0,2-1 0,4 1 0,4-6 5,5-3 0,-38 24 0,2-1 0,1 0 1,1 0-1,2-2 0,1 0-54,1-3 1,0 0 0,5-3-1,1 0 1,2-2 0,0-2-1,2 0 1,1-1 45,-2 0 1,2 0 0,3-1 0,0 1-1,-6 3 1,0 2 0,0 1 0,-1 0-17,-1 0 0,0 0 0,-2 4 0,-1 0 0,-4 1 0,-1 2 0,-3 2 1,-1 1-81,38-17 0,-7 5 0,-12 3 0,-8 5-23,-7 11 0,-8 1 0,-12 11 0,-6 1 118,-4 2 0,-9-4 0,0 0 0,0 2 0,1 2 0,1 2 0</inkml:trace>
  <inkml:trace contextRef="#ctx0" brushRef="#br1" timeOffset="135704">15177 9292 7263,'-8'10'-660,"6"-3"693,-6-7 0,10 0 1,4-2-1,6-2-5,3-1 0,3-1 1,1 4-1,3-2-17,1-2 0,2-5 1,-4 3-1,5-2-39,1-3 1,2 3 0,6-4 0,0-3 15,0-5 0,2-3 1,3 2-1,5-4-10,0 0 1,5-6 0,-3 3 0,3-3-49,2-1 1,3-1-1,1 0 1,2 0 10,-1 0 1,-3 6 0,-4 2 0,-3 1-19,-6 5 0,-6 4 0,-6 3 77,-6 2 0,-4 8 0,-1-3 0</inkml:trace>
  <inkml:trace contextRef="#ctx0" brushRef="#br1" timeOffset="137607">15509 9344 5982,'17'-8'1,"1"7"1,-3-7 0,-1 2 0,-3-2 30,3-2 1,7 5 0,3-7-1,-3 0-14,-2 3 0,7-13 0,3 5 0,4-3-2,2 1 1,-2 2 0,-2-1 0,-2 1-37,2-1 0,2 1 1,2-1-1,0 3 0,0 3 20,0-3 0,-1 5 0,1-8 0</inkml:trace>
  <inkml:trace contextRef="#ctx0" brushRef="#br1" timeOffset="144383">14269 4315 6263,'0'-18'-3,"0"1"0,2-1 0,2 1 0,1-3-2,-1-3 1,4-2 0,0-6 0,2 4 18,3 1 0,-3-5 1,0 2-1,-1-2 7,1 2 0,-4-4 1,3 4-1,1-4-13,0-2 0,-4-2 0,5-2 0,3-3-3,1-3 0,9-7 0,1-10 0,2-4 12,4-6 0,8-4 0,4 2 0,-1-3 28,1-3 1,6 6-1,-5 1 1,1 5 3,-4 4 1,-5 7-1,-1-1 1,0 6 9,0 5 0,-2-1 1,-2 9-1,-2 4-48,2 4 0,-3 10 0,-1-3 0,-2 5-102,-4 1 1,3 7 0,-3 1-160,0 2 1,-5 3-77,7 5 326,-11 0 0,-5 0 0,-7 0 0</inkml:trace>
  <inkml:trace contextRef="#ctx0" brushRef="#br1" timeOffset="144615">15317 2166 7569,'7'-9'-471,"-5"1"1,14 2 482,-4 0 1,-3 0 0,3 6 0,1 0-58,3 0 0,-1 2 1,-1 4-1,-4 6 27,-2 3 1,3 11-1,-5 1 1,-2 2-11,-2 0 0,-2 0 1,0 6-1,0 0-65,0 0 0,0 0 93,0 0 0,-8 0 0,-2 0 0</inkml:trace>
  <inkml:trace contextRef="#ctx0" brushRef="#br1" timeOffset="145238">16225 1328 7569,'0'-11'-67,"0"-1"0,0 0 0,0-5-323,0-1 1,0 1-1,0-1 393,0 1 0,-8 5 1,-4 3-1,-3 1 34,-3 4 1,1 2 0,-1 2 0,-1 0-28,-4 0 1,1 2-1,-5 4 1,2 5 0,4 5 0,-5 7 0,3 2 0,2 1-13,1-1 0,5 4 0,3-4 0,4 0 0,1 1 1,5-3 0,-2-6 39,8 1 0,0-6 1,7-3-6,3-1 1,1-2-1,3-6 1,-1 0-11,1 0 0,5-2 0,0-2 0,-1-4-18,-3-1 0,-1-3 1,-1-6-1,1 1-38,-1-1 0,-1 1 1,-3 0-1,-3-1 16,-2 1 0,3 5 0,-5 0 71,-2-1-39,6-3 0,-7 7-3,9 3 0,-8 6 0,2 6 0,-2 5 11,2 5 1,-5 1 0,7 1-1,-2 1-21,0 4 0,0-3 0,-4 5 0,2-2-13,1 1 0,3 1 0,-4-4 0,2 2-27,-2-1 0,0-3 0,-1-1 1,3-1-195,-2 1 1,6-3 0,0-1 231,-1-3 0,7-7 0,-7 4 0</inkml:trace>
  <inkml:trace contextRef="#ctx0" brushRef="#br1" timeOffset="145754">16661 1206 7569,'6'-18'-202,"0"1"1,2 1-706,-2 5 847,-4-5 0,5 7 132,-7-9 1,-6 6-1,-1 3 24,-3 1 1,4-4-1,-3 5-74,1-3 0,-6 0 0,3-1-7,-5 5 1,4 4-1,1 2 1,-3 0-20,-1 0 1,-3 8 0,1 3 0,-1 5-10,1 1 0,-1 1 0,3 1 0,1 2-55,3 3 0,7-1 0,-2-6 58,4 1 1,2-1 0,2-1-1,4-4 9,5-7 0,5-3 0,1-2 0,3 0 3,3 0 1,-4-2-1,7-2 1,-3-3-12,0-3 0,-5 0 1,-9-3-1,1 3 39,0 2 0,-6-5 93,1 1 1,-3-3 31,-2-3-32,0 8-124,0 3 0,0 9 0,0 3 1,0 7-4,0 4 0,0 7 0,0 2 0,0 0 2,0 0 0,2 5 1,2-5-1,2 2-31,-2 4 0,-2-4 0,-2 0 0,0-1-78,0-5 0,0 4 0,0-2 0,0-1-107,0-3 0,2-3 218,4-5 0,-4 5 0,5-6 0</inkml:trace>
  <inkml:trace contextRef="#ctx0" brushRef="#br1" timeOffset="145979">16976 1241 7463,'-10'-2'-489,"4"-4"448,4 4-113,2-6 154,0 8 0,0-7 0,0-3 0</inkml:trace>
  <inkml:trace contextRef="#ctx0" brushRef="#br1" timeOffset="146536">17150 926 6080,'-9'-17'434,"1"7"-373,8 3-69,0 7 1,2 0 3,4 0 0,3-2 0,9-2 1,-1-2 0,7-6 0,-1 4 0,-2 1 2,-1-1 0,-3-4 0,1 5 0,-1-1 1,0 0 1,1-4 0,-3 5 0,-1-1-3,-2 0 1,-6 2 0,3 4 62,-1-3-17,-2 3 0,-6-8-31,0 4 1,2 4 15,4-4-28,-4 4 25,5 2 0,-7 8 0,0 4-4,0 3 0,0 3 0,0-1 1,0 1 16,0-1 1,0 1 0,0-1 0,0 2-13,0 5 1,0-5 0,0 4-1,0-3-31,0-3 0,0 7 0,0-1 0,0-2-79,0-1 0,0-1 0,0 2 0,0 3-51,0-3 0,0-2 1,0-1-1,0-1-13,0 1 1,0-7 146,0 1 0,-7 0 0,-3 5 0</inkml:trace>
  <inkml:trace contextRef="#ctx0" brushRef="#br1" timeOffset="146734">17220 1154 7401,'0'-18'-299,"2"3"0,2 1 0,4 4 302,2 2 1,1-3-1,7 3 1,-1 0-31,1 1 1,1-5-1,2 4 1,3 0 10,-3 1 1,4-1 0,-2 4 0,1-2-91,1 2 0,-6-3 0,7 1 106,-1 2 0,2-14 0,8-1 0</inkml:trace>
  <inkml:trace contextRef="#ctx0" brushRef="#br1" timeOffset="147079">18163 298 7569,'16'-20'-103,"-5"-3"1,3 4-304,-8-5 0,2 11 374,-3 1 69,-3 8 1,6 6 0,-8 16 6,0 9 0,-8 8 0,-1 7 0,-3 9 15,0 5 1,1 16-1,-7 0 1,1 3 1,-1 3 1,1 11 0,-1 1 0,-1 3-31,-4 2 0,13-46 0,0 1 0,-13 43 0,6-2-32,5-2 1,-4-1-1,5-1 1,-3 0 13,3 1 0,-3-9 0,8-3 0,0-4-41,-1-2 1,5-8 0,-4-4 0,2-6-48,-2-5 1,4 1 0,-4-7-1,2-2-79,-1-2 1,3-4-1,-4-4 1,2-8 153,-2-7 0,4 1 0,-6-5 0</inkml:trace>
  <inkml:trace contextRef="#ctx0" brushRef="#br1" timeOffset="147372">17744 1782 7569,'0'-9'-1191,"0"-7"891,0 4 128,0 5 70,0-1 102,0 8 0,8-8 0,2-2 0</inkml:trace>
  <inkml:trace contextRef="#ctx0" brushRef="#br1" timeOffset="147609">18303 1695 6465,'6'-12'555,"0"1"-630,-1 7-151,-5-4-206,0 8 432,0 8 0,0 1 0,0 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0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 6078,'9'0'113,"-1"0"24,-8 0-46,0 0-93,-8 0 0,6 2 0,-5 2 0,-1 4-11,-4 1 0,3-3 0,-3 4 0,-2-1 21,-1 1 1,3 0 0,1 3 0,-3-3 4,-2-2 0,-3 6 1,-2-3-1,-3 3 2,3-3 0,2 5 0,1-4 0,3 3-2,3 3 1,-3-3 0,5-1-1,-2-3-10,1 3 1,7-4 0,-4-1 0,2 1-2,0 0 1,0-5 58,6 7-44,0-8 0,2 4 1,4-8-1,6 0 5,3 0 1,3 0-1,-1 0 1,1 0-9,-1 0 1,1 0 0,1 0 0,2 0-5,3 0 1,-1 0-1,-6 0 1,1 0-18,-1 0 1,1 0 0,-1 0-22,1 0 31,-1 0 0,-1 2 0,-3 2-14,-1 1 0,-2 3 0,3-4-4,-1 2 0,-8 2 10,2-3 1,-4-1 2,-2 8 1,0-6-3,0 5 1,0-5 0,-2 4 1,-4-2 1,-4 5 0,-7-1 0,-1 3 1,3-3 0,1 0 0,2-1 0,-1-1 1,-3 6 0,-1-5-1,-1 3 0,1-2 0,-1 3 1,3-3-1,1 3 0,3 3 1,1-7 0,-4 1-1,3 2 1,1 1 15,-2 3 1,5-1 55,7 0 0,0 1-7,0-1 1,2-7-1,3-4-24,7-4 0,9 4 0,3-1 1,-3-1 8,-2-2 0,5-2 1,-1 0-1,0 0-28,3 0 1,-5 0 0,6 0-1,-2 0-5,-3 0 1,3 0 0,-2 0 0,-1 2-15,-3 4 1,-2-4-1,1 4 1,-1-4-33,1-2 1,-7 2-1,1 2-223,2 1 0,-5 3-399,3-2 201,-8-4 450,4 6 0,-1-8 0,3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1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86 141 7569,'-12'0'-1225,"0"0"1134,9 0 1,-13 0 158,4 0 1,5-2 3,1-4 1,2 4-40,-2-4 1,4 2-40,-4-2 0,6 3 1,6-9 0,4 6 0,7-4 0,1 3 1,1 1 0,3 6-1,1-2 4,-2-4 0,4 4 0,-1-4 0,-3 4 8,-2 2 0,5 0 0,-1 0 0,-2 0-6,-1 0 0,-3 6 1,1 0-1,-1 0-1,1 2 0,-3-5 0,-1 7 0,-3 0-1,3 0 0,-4 1 1,-1 7-3,-1-1 1,0 1 0,-4-1 0,2 1-15,-3-1 0,-3 0 1,-5 1 10,-7-1 0,-4 1 1,-1-1-1,0-1 1,-1-4 0,-1 1 0,-3-5 0,-1 0 6,2-1 0,-5 5 1,3-6 15,2-2 1,1-2-1,3-2-6,0 0 0,5-2 43,0-4 0,8-4-36,-1-7 1,5-1 0,5 3-21,7 3 0,4-3 0,1 5 0,0-2-4,1 1 0,-1 5 0,1-6 1,1 0-14,5 3 1,-5-5 0,6 6-1,-2-1-12,1-5 0,-1 4 1,-4 1-1,1-1 5,-3 0 0,5 5 1,-11-5-1,3 0 22,-3 0 0,3 5 0,-6-5 1,0 0 5,-1 0 0,1 5 0,-4-7 67,2-2 1,0 5-28,-6-3 1,0 6-4,0-5-40,0 7-4,0-4 0,-8 8-2,-4 0 1,3 0 0,-3 0 0,0 2 23,3 4 1,-5-2-1,6 5 1,0 1 18,1 0 0,-5-4 0,4 5-21,-1 3 0,-1 1 1,-2 3-1,4-3 17,1-3 0,5 3 1,-4-3 14,4 4 0,2 1 0,2 1-1,4-1 1,3-1 0,7-3 0,-2-1-12,-3 1 0,1-5 1,3 0-1,-1-2-13,-2 0 1,-1 5 0,7-5 0,-1-2-15,1-2 0,-7 0 0,1 2-78,2 1 0,1 1-105,3-6 1,-7 0-482,1 0 403,-8 0 253,3 0 0,1 0 0,2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4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70 7569,'-17'0'0,"1"2"0,3 2-224,1 2-452,1 7 635,-7-3 0,3 7 1,1-1-1,4-2-32,2-3 0,1 1 89,1 5 0,4 1 0,-4-1 125,4 1 0,4-1-103,4 1 1,2-1 0,5-1 0,-1-5-48,2-5 0,-5-2 0,3 0 0,1 2-5,3-2 0,1-3 1,1-1-1,-1 0 1,1 0 0,-1-5 0,1-3 0,-1 0 2,1 0 1,-3-5-1,-1 1 1,-4-3 15,-3-3 0,5 1 0,-4-1 1,-1 1 1,1-1 0,-2 1 0,-6-1-32,0 1 0,-2 5 0,-4 3 12,-5 1 1,-5 2-1,-1 6 1,-1 0-121,1 0 0,-1 6 0,1 2 1,-1-1 39,1 1 0,1 0 0,3-4 93,1 2 0,0 7 0,-5-3 0</inkml:trace>
  <inkml:trace contextRef="#ctx0" brushRef="#br0" timeOffset="445">524 87 7569,'12'0'-476,"-1"0"0,-5 0 0,6 0 442,1 0 0,-3 6 1,0 2-1,0 0 45,-1 0 1,-5 5 0,4-3 40,0 0 0,-6 5 80,3-3 1,-3 3-126,-2 3 0,0-1 0,-2 1-32,-3-1 0,3-5 0,-6-3-78,0-1 113,6-2 0,-7 0 29,3 0 30,4 0 1,-12-8-17,8-4 1,1 2-1,5-8-22,0-1 0,1-3 0,3-1 0,4 1 6,2 5 0,-4-5 0,5 4 0,1-3-7,-2-3 1,5 3-1,-3 1 1,3 3 7,3-3 1,-1-2 0,1-1-1,-1 0-46,1-1 1,-1 6 0,1 3-206,-1 1 1,0 2-336,1 6 548,-8 0 0,-3 16 0,-7 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2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115 245 6366,'0'12'-146,"0"0"1,2 1 230,3 3 0,-3-5 0,4 1 0,-2 2-51,2 1 1,-4 5 0,4 1 0,-4 2 9,-2-1 0,2-3 0,1-2 0,3 1-13,-2-1 1,-2 1 0,-2-1 0,0 1-33,0-1 1,0 1-13,0-1 1,0 1-28,0-1 59,0-7 0,0-4-12,0-12 0,0 2 1,-2-8-1,-2-1-6,-2-3 0,-1-1 1,3-1-1,-2 1-8,2-1 0,-4-5 0,3-2 0,-1 0-6,-2-1 1,6-5 0,-6 2 0,2-2 3,1 2 1,-1-4 0,6 6 0,2 0 17,4 3 1,-3-1 0,7 2 50,-2 2-60,5 1 1,-3 3 0,8 1 0,-1 3 2,1 1 1,5 6-1,2-4 1,2 3 2,4 3 0,2 2 0,0 2 0,-2 0-7,-2 0 1,1 0-1,2 0 1,0 0 0,-3 0 1,-8 8 0,2 3-8,-3 5 0,-11 1 0,-3 1 0,-4-1 6,-2 1 1,0-1-1,-2 1 1,-6-1-1,-9 1 0,-2-1 1,-9-1-1,1-3-4,0-1 1,0-3 0,-4 3-1,2-4 1,-2 0 0,4-6 1,-3 3-1,-1-3-22,-2-2 0,4 0 1,0 0-1,0 0-33,2 0 1,-4 0 0,8 0 0,1 0-15,3 0 0,1-2-349,1-3 422,7 3 0,10-14 0,10 6 0</inkml:trace>
  <inkml:trace contextRef="#ctx0" brushRef="#br0" timeOffset="454">1128 1 7250,'-12'0'-268,"0"2"0,-1 4 1,-3 5 279,-1 5 0,-1-4 0,1-1 0,-1 3-3,1 1 1,5 3 0,1-1 0,-3 1 19,-1-1 1,-1 6-1,2 1 1,5-3 11,1-2 0,-4-1 0,6-1 0,1 1 3,-3-1 1,6 3-1,-4 1 1,4 2-28,2-1 0,0-3 1,2-1-1,2-1 2,2 0 1,7-1-1,-1-2 1,4-3-121,1 3 1,2-4 0,3-1 0,1 1-150,-2 0 1,5-6 0,-3 3 249,-2 1 0,-1-6 0,-3 6 0</inkml:trace>
  <inkml:trace contextRef="#ctx0" brushRef="#br0" timeOffset="1104">1320 280 7415,'7'-9'-601,"-3"-1"0,8 6 590,2-2 1,-5 0 0,3 6 0,2 0 46,1 0 1,3 0 0,-1-1 0,2-3 19,5-2 1,-5 0 0,4 6 0,-3 0-11,-3 0 0,7 2 0,-1 2-21,-2 2 1,-7 5-1,-5-3 1,-1 2-46,-4 3 0,-2 3 0,-2 1 6,0 1 1,-8-1 0,-1 1 0,-3-1 5,0 1 1,1-7 0,-7 1-1,1 2 1,-1-7-1,3 1 58,3 0-8,-3-6 1,7 4-52,-4-12 1,6 2 0,12-8-14,6-1 1,1 3-1,1-2 1,-2-1 11,1-3 0,3 1 0,1 1 0,1 2-7,-1-1 1,1-3 0,-1-1-13,0-1 0,-5 3 0,-2 1 0,-2 3 4,-5-3 0,5 4 1,-2-1-51,-2-3 0,-2 4 79,-2-1 207,0 7-98,0-4 1,0 10-42,0 4 0,0 4 1,0 7-1,0 1-14,0-1 0,0 0 0,0 1-32,0-1 0,8-1 0,1-3 0,3-1-53,0 2 1,-7-1 0,7 1 0,2-4-62,1-3 1,3 7-1,-1-4 1,1-1-88,-1-3 0,1 2 0,-1 0 175,0 1 0,1-5 0,-1 4 0</inkml:trace>
  <inkml:trace contextRef="#ctx0" brushRef="#br0" timeOffset="1367">2018 88 7360,'8'-17'-1469,"-6"7"1601,14 2 0,-5 8-86,12 0 0,3 0 0,5 0 0,-2 0-23,2 0 1,2 8 0,2 2 0,-2 1 6,-4 1 0,-4 2 1,-7 7-1,-1 2-6,1-1 0,-7 3 0,-1 0 0,-2 0-3,-5 1 0,5 3 0,-2-4 0,-2 2-85,-2 4 1,-10 0 0,-4 0-1,-3-2-80,-2 2 1,-9 2 0,-3 2 143,-4 0 0,-17 0 0,-5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7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7569,'0'-10'-1013,"0"2"1097,0 8-79,0 0 7,0 8 0,0-4 0,0 8-10,0 1 1,0 3 0,0 1-5,0 1 0,0-1 1,0 1-1,2-1-4,4 1 1,-4-7 0,3 1 0,-1-1-52,2-1 40,-4 6 1,8-9 124,-4 5-93,-5-4 0,13-16-14,-8-4 0,2-3 0,-4-3 0,1 1-32,-1 0 0,4-1 1,0 1 16,1-1 1,-3 1 0,4-1 42,-2 1 1,5 7 0,-3 2 68,0 1 1,5 5 0,-3-4-74,3 4 1,9 2-1,-1 0 1,-2 0-12,-1 0 1,-3 0 0,3 0 0,1 0-8,2 0 1,1 0 0,-7 0-1,0 2-4,1 4 0,-1-3 1,1 9 6,-1 2 1,-5-5-1,0 3 3,1 2 1,-5-5-1,-2 3 9,-4 2 0,-2-5 1,0 3-18,0 1 1,-8-5 0,-2 0-8,1 0 0,-7 0 0,4 3-53,-3-5 1,-3-4 0,1-2 6,-1 0 1,1 0-1,0 0-142,-1 0 1,1 0-1,-1 0 1,1 0 189,-1 0 0,1 0 0,-1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7389,'0'-17'-1081,"0"5"1031,0 0 30,0 9 0,-2-5-51,-3 8-73,3 0 144,-6 8 0,8 1 0,0 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4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0 7753,'-11'0'104,"-1"0"0,0 0 0,-5 0 0,-1 2 0,3 4-12,3 6 1,-3-3 0,5 3-1,-2 2-78,1 1 0,7 3 0,-4-1-39,0 0 0,6 1 0,-3-1 0,3 1-4,2-1 1,5-5 0,3-2 0,2-1 36,3 1 1,3-6 0,1 4 0,1-2-30,-1-1 1,1 1 0,1-6-1,3 0-29,1 0 1,6-6 0,-4-1 0,0-3 26,1-4 1,3-1 0,-6-1 0,-2 3 11,-1 1 1,-5 0 0,-1-5-1,-4-1 8,-3 1 0,-1 0 1,-8-1 101,-4 1 1,-3 7 0,-11 2 0,-1 2-148,-2 1 0,-6-1 1,3 6-1,1 0-156,0 0 1,2 0 0,5 0 0,1 0-138,-1 0 0,7 6 0,1 1 341,2 3 0,10 2 0,8 5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8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52 7419,'0'-11'-608,"0"-1"1,0 6 640,0-5 1,-8 7-5,-3-2 1,-5 4 0,-1 2 0,-1 0 4,1 0 1,5 0-1,0 0 1,-1 0-18,-3 0 0,5 6 0,-1 2 0,-2-1 9,-1 1 0,3 4 0,1-4 8,-3 1 0,0 3 0,1 3 33,1-3 0,8 4 1,-2-5-40,5 5 0,1-5 0,0 1-31,0 2 1,0-5 0,1 1 0,5 0 19,6-1 0,3-3 0,3 4 0,-1-2-93,1-4 0,1 3 0,5-1 0,3-2-529,0-2 605,6 6 0,-6-6 0,8 5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9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53 7569,'-2'-9'-517,"-4"3"1,4 2 0,-6 0 564,0-2 0,1-2 0,-7 5 32,2-3 1,7 0-1,-7 6-17,-2 0 1,5 0 0,-3 0-77,-2 0 1,-1 0-1,-3 0 1,1 0 28,0 0 0,-1 6 0,1 2 0,-1-1 14,1 1 0,-1 6 0,1-5 0,-1 3 4,1 0 0,5-7 1,2 7-3,3 2 0,1 1-16,6 3 0,2-1-23,4 1 0,3-9 1,9-3-1,-1-4 0,1-2 0,-1 0 0,1 0-17,-1 0 1,1 0 0,-1 0 0,1 0-8,-1 0 0,0-6 0,1-2 0,-1 1-89,1-1 0,-1-6 99,1 3 1,-7-3 0,-1 1 156,-2 1-24,-2 8-7,-6-4-47,0 8 1,0 2-1,0 4-46,0 6 0,0-3 0,2 1-43,3-2 0,-1 3 0,8-5 0,2-2-44,1-2 1,3 4 0,-1 0 0,0-2-19,1-2 1,5-2 0,1 2 0,-3 1 92,-2 3 0,-1 0 0,-1-6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9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6015,'12'-8'137,"-1"8"0,-7 8 0,2 9 0,-2 1-121,2-1 1,-4 1-1,3-1 1,-3 2 2,-2 5 1,6-3-1,0 6 1,-2-2 16,-2-3 0,0 3 1,2 0-1,2 1-20,-3-1 1,-1-2 0,-2-4 0,0 3 5,0 1 1,0 0 0,2-5 0,2-1-119,2 1 0,0-7 1,-6 1-42,0 2 0,0-5-123,0 3 140,0-8 0,2 2 120,4-12 0,3-4 0,9-7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9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7569,'0'-10'-1383,"0"3"1510,0 7 89,0 0-158,0 7 1,0-3 0,0 8-1,0 2 12,0 1 0,0 3 1,0-1-1,0 0-34,0 1 1,0-1 0,0 1 0,0-1-12,0 1 1,0-1 0,0 3-1,0 1-33,0 2 1,6 1 0,-1-7 0,1 0 14,2 1 0,-6-1 1,6 1-1,-2-1-104,-1 1 1,7-1 0,-4 1-26,1-1 1,3-1 0,4-3 0,-3-3-124,-1-2 0,0 3 245,5-5 0,-7 0 0,-3-6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30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7411,'12'0'-775,"-1"0"714,3 0 0,-4 0 0,1 0 0,3 0 47,1 0 1,3 6 0,-1 0-1,1-2-28,-1-2 1,1-2 0,-1 0 42,1 0 1,-1-6 0,1-2 110,-1-1 0,-5 3-49,-1-6 1,-7 0-96,2-5 0,-4 5 0,-4 3 6,-4 1 1,2 2 0,-7 6 12,-3 0 1,-1 0 0,-3 0 51,1 0 1,-1 0-1,1 0 39,-1 0 1,7 0-1,-1 2 1,0 4-28,3 6 1,-5-3-1,6 3 1,1 1-32,-1 3 0,2-4 1,6-1-1,0 3-29,0 1 0,0 3 0,0-1 24,0 1 0,0-7 0,2-1 1,4 0-70,5-1 0,5-3 1,3 4-1,3-2 25,1-4 1,8 0-1,-4-1 1,2 3-534,0-2 562,1-2 0,4 6 0,1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402 804 7430,'-5'-12'0,"-3"3"-390,-2 1 1,4-4 0,-3 4 322,1-1 0,-6 5 0,3-2 62,-5 4 1,3 0-1,-3-2 1,-3-2 25,-1 3 0,1 1 1,-1 2-1,-1 0 73,-2 0 1,-6 0 0,5 0 0,3 0-49,2 0 0,1 5 0,3 3 1,1 0-28,2 0 1,9 5-1,-3-1 1,4 3-28,2 3 1,0-1 0,0 1-12,0-1 1,6-5-1,1-2 1,3-1 8,4 1 1,1-4-1,3 4 1,1-3 7,4-3 0,-3 0 0,5 0 0,-2 2-15,1-2 1,1-2-1,-4-2 1,2 0-7,-1 0 0,-3-6 1,-1-2-1,-1-2 5,1-3 1,-1-3 0,-1-1-1,-3-1-30,-1 1 0,-6-6 0,3-3 0,1 1-21,0 0 0,-6-4 0,3 4 0,-1-3 50,0-3 0,0-7 0,-6-3 0,0 2 30,0 2 0,0 2 1,0 0-1,0 0 3,0 0 1,0 6-1,-2 0 1,-2 0-1,-2 2 0,0-4 0,6 8 0,0 1-23,0 3 1,0 1-1,0 1-8,0-1 1,-5 7 0,-1-1 0,0 1 33,-2 1 1,6 0 44,-4 4-3,4 4 10,2-5-81,0 7 0,0 7 27,0 5 0,0 4 0,0 1 12,0 0 0,0-5 0,0 0 0,0 1 0,0 3 1,0 3 0,0 3 0,0 1 6,0-2 1,2 4 0,2 1 0,2-1 5,-2 0 0,0 6 0,0-4 0,3 2-6,3 1 1,-6-7 0,4 6-1,-2 0-26,-1-2 0,1 4 0,-6-5 0,0 1-10,0 4 1,0-4-1,0 2 1,0 0 15,0-2 1,2 4 0,2-5-1,2-1-11,-2 0 1,-2-2 0,0-3 0,2 1-1,1 2 1,3 1 0,-4-7 0,4-1 49,1-5 1,-3 5 4,6-5 1,-8 5-1,4-1 20,-1-3 1,-5-2 56,4-4-93,-4-4-332,-2 5-22,0-7 0,-2 2 312,-4 4 0,-3-4 0,-9 6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5.12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70 6309,'15'2'37,"-3"4"0,1-2 0,-7 8-17,-2 1 0,4-3 0,-2 2-7,-3 1 0,1 3-21,2 1 0,-4 1 0,6-3-80,0-3 2,-6 3 0,5-11 53,-7 8 1,0-10 7,0-2 1,0-8 16,0-9 1,6 5 0,0 0 5,-2-1 1,-2-3-1,-2-1 1,2 1-11,4 5 0,-3-5 1,9 4-5,2-3 0,1 3 1,3 3 112,-1 1 0,1 2 0,-1 6-57,1 0 1,-1 0 0,0 0 0,1 0-27,-1 0 1,1 2-1,-1 2 1,1 4-6,-1 1 0,-1-3 1,-3 4-1,-1-1 11,2 1 1,-5-4 0,1 6-22,-2 1 0,3 3 0,-5 1-32,-2 1 0,-2-7 1,-4-1 0,-4-2 0,2 3 19,-7-5 10,-1 0 0,0-6 0,3-2 0,1-4 13,4-5 0,2 1 1,2-2 49,0-1 1,0-3-1,2-1-90,4-1 1,4 1 0,7-1 0,1 1 1,-1-1 1,0 3 0,1 1-1,1 5 18,5 1 0,-3-4 0,6 6 0,0 2 6,0 3 0,-5 1 0,1 0 0,-2 0 7,3 0 0,-5 5 0,2 3 1,-5 2 4,-4 3 0,-3-3 0,5 2 0,-4 1-46,-3 3 0,-1 1 1,-4 1-1,2-1 7,2 1 1,0-7 0,-6 1-1,0 2-104,0 1 1,0-3 134,0-1 0,-8 1 0,-2 5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2.8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0 122 7217,'18'0'-451,"-1"0"1,1 0 444,-1 0 1,7 0 0,-1 0-1,-2 0 8,-1 0 0,-3 0 0,1 0 16,-1 0 0,0 0 31,1 0-7,-1 0 0,-7-2-24,-4-3 1,-4 1-28,-2-8 1,-2 0-3,-4-5 1,2 1 0,-5 3 5,1 1 0,-4 6 0,4-3 0,-1 1 15,-5 4 0,4 2 0,-1 2 5,-3 0 1,-1 0 0,-3 0 1,1 0 0,7 8 0,2 2 0,2 1 27,1 1 0,-1-1 0,4 7 0,-2-1-19,-2 1 1,0-1 0,6 1 0,0-1-22,0 1 0,0-1 0,2 1 13,4-1 0,-2-1 0,8-3-58,1-1 0,3-8 0,3 2 1,2-4-38,3-2 1,1 0-1,-4 0 1,3 0-389,-3 0 466,6 0 0,0 0 0,8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3.23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193 1 6278,'-18'0'41,"1"0"1,-1 2 0,1 1 76,-1 3 0,1 8 0,1-2-54,5 3 0,-3 2 1,6 1-1,1-1 12,-1 1 1,0-1 0,4 1-1,-2-1-176,3 1 0,1-1 0,2 1 47,0-1 1,2-7 0,3-2 0,7-3-48,4 1 0,9 0 1,4-6-1,4 2 100,2 4 0,7-4 0,3 6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0.79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87 6575,'11'6'-34,"1"0"0,-6 0 0,5-4 0,3 2 73,1 1 0,3 9 1,-1-4-60,1-1 1,-1 7-1,1-6 1,-1 1-10,1 1 0,-1-6 0,1 3 0,-3 1-24,-3 0 1,1-4 0,-5 3-272,2-1 324,1 6 0,7-12 0,-1 5 0</inkml:trace>
  <inkml:trace contextRef="#ctx0" brushRef="#br0" timeOffset="279">210 0 6462,'-10'0'-24,"2"2"1,8 4 56,0 5 1,-2 5 0,-2 1 3,-1 1 1,-1-1-1,4-1 1,-2-3-11,-2-1 1,-6 2 0,5 7-1,-3 2 1,-4-1 1,5-3 0,-1-1 0,0-1-68,1 0 0,3 1 0,-4-1 1,0 1-125,1-1 1,-1 1 0,-2-1 162,6 1 0,-3-1 0,-1 1 0</inkml:trace>
  <inkml:trace contextRef="#ctx0" brushRef="#br0" timeOffset="1045">576 35 6266,'18'0'52,"-6"2"1,-3 4 4,-1 5 1,-2-1 0,-4 2 0,2 1-12,1 3 0,1 1 1,-4 3-1,2 3-26,2 6 0,2 2 0,-4 0 0,1-2-41,-1 2 1,4 2 0,-2 2 0,-2 0-33,-2 0 1,0-6 0,1 0 0,3 0-26,-2-1 0,-2-3 1,-2-8-1,0 1-50,0-1 1,0 1-34,0-1 161,0 1 0,-8-9 0,-1-1 0</inkml:trace>
  <inkml:trace contextRef="#ctx0" brushRef="#br0" timeOffset="1474">559 87 7297,'17'-9'-310,"-5"-5"1,0 6 0,1 1 0,3-1 292,1 4 1,1-4-1,-1 2 1,1 2 29,-1 2 1,1 2-1,-1 0 1,1 0 3,-1 0 1,0 0 0,1 0-1,-1 0 23,1 0 1,-1 2-1,1 2-26,-1 2 0,1 2 0,-1-2-15,1 5 1,-7-1-1,-1 2 1,0-1 14,-1-1 0,-5 6 1,4-5 24,0 5 0,-6 1-8,4 1 0,-6-1 0,-6-1 2,-6-5 1,-3 3-1,-3-6-38,1 1 1,-1-5 0,1 2 0,-1-4-37,1-2 1,-1 0 0,1 0-1,-1 0-30,1 0 0,-1 0-119,1 0 1,5-2 189,1-4 0,7 4 0,-4-5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9:05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6826,'9'-7'626,"-1"5"-508,0-6 0,-4 10 0,6 4-12,-3 5 0,1 5 1,-4 1-66,2 1 1,0-1-1,-6 1 1,0-1-62,0 1 1,5-1-1,1 0-53,-2 1 1,-2-6 0,-2-1-9,0 3-35,0-6 112,0 7 1,0-15-1,0 0 33,0-10 0,0 1 0,0-3-18,0-2 1,0-1 0,2-3 0,2 1-21,2 0 0,5-1 0,-3 1 0,0-1-15,0 1 0,5-1 0,-1 1 0,3 1 3,3 5 0,-6-5 1,-1 6-1,3-1-1,1-1 0,5 8 1,1-4-1,2 3 16,-1-1 1,-3 0-1,0 6 1,3 0 5,1 0 0,0 0 1,-5 0-1,-3 2 127,-3 4 0,4-2 0,-5 7-1,5 3 1,-1 1 0,-1 3 0,-4-1-107,-3 1 0,1-1 0,-4 1 0,2-1 38,-2 1 0,-2-1 0,-2 1-54,0-1 0,0 0 0,0 1 11,0-1 1,0 1-348,0-1 1,-6 1 36,0-1 0,-2-7 1,4-2-648,-2-1 942,-7-5 0,3 6 0,-7-8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0.0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1 175 7398,'2'-10'-543,"3"4"1,-1 4 610,8 2 0,-8 8-20,2 4 0,1 3 0,-1 3-14,-2-1 0,-2 1 1,-2-1-9,0 1 1,0 7-1,0 2-33,0 0 0,0-1 0,0-9 1,2 0-7,4 1 1,-2-1 23,7 1 1,1-3-1,5-1-3,1-2 1,-1-9-1,1 5 1,-1-2 12,1 0 1,-1 0 0,1-6 0,-1 0-37,1 0 0,-1 0 0,1 0 0,-1 0-6,0 0 0,1-2 0,-1-2-125,1-2 1,-1-2-74,1 2 0,-3 3 219,-3-9 0,-4 0 0,-8 3 0,0 1 0</inkml:trace>
  <inkml:trace contextRef="#ctx0" brushRef="#br0" timeOffset="301">158 297 6169,'17'0'152,"1"0"-108,-1 0 1,1 0 0,-1 0 0,-1-2-28,-5-4 1,5 5 0,-5-5-73,5 4 0,1 2-356,1 0 411,-1-8 0,-7-2 0,-2-7 0</inkml:trace>
  <inkml:trace contextRef="#ctx0" brushRef="#br0" timeOffset="457">71 70 7569,'-18'0'-230,"3"-8"0,1-1 0,4-3 108,2 0 1,10 9 0,10-3 0,4 4-1,1 2-45,1 0 0,5 0 167,0 0 0,8-8 0,-4-2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7.93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262 559 6887,'0'-17'-110,"0"7"0,-2 2 131,-4 8 0,-3 0 0,-9-2 33,1-4 0,-1 4 0,1-3 7,-1 3 0,1 2 0,-1 2-41,1 3 1,-1-3 0,3 6 0,1 0-26,3 4 0,1-3 0,-4 3-30,3 1 0,7 3 1,-2 1 22,4 1 0,2-1 0,0 1 7,0-1 0,0-5 0,2-2 0,2-1-24,2 1 1,7-4 0,-1 4 0,3-3-85,3-3 1,5 4 0,2-2-1,1-2-23,-1-2 1,6 0-1,-4 1 1,0 3 135,-4-2 0,5-2 0,-1-2 0,8 0 0</inkml:trace>
  <inkml:trace contextRef="#ctx0" brushRef="#br0" timeOffset="562">838 629 7569,'0'-10'-1108,"-6"1"1052,1 3 0,-3 4 114,2-4 0,2 4 0,-6 0 81,3-4 0,-7 4-69,2-4 1,-3 5-1,-2 1-54,-1 0 0,1 1 0,-1 5-34,1 6 0,-1-2 0,1-1 0,-1 1 20,1 0 0,5 1-2,1 7 0,7-1-16,-2 1 0,4-7 0,4-1 0,4-2-17,5-4 1,5 4 0,1-3 0,1-1-30,-1-2 0,1-2 0,1 0 0,2 0 36,3 0 0,-1-2 0,-6-2 0,1-3 23,-1-3 1,-5 4 0,0-4 0,-1 1 22,-1-1 1,4 4 153,-9-6 0,1 7 39,-6-7-147,0 8-58,0-4 1,0 10-12,0 4 1,0 4 1,0 7 1,6-5 0,2-2 0,0-1-125,-1 1 0,7-6 0,-2 4-110,3-1 1,-3-5 0,-1 4 234,3-4 0,1-2 0,3-8 0,-1-1 0</inkml:trace>
  <inkml:trace contextRef="#ctx0" brushRef="#br0" timeOffset="1012">1100 18 7400,'0'-10'-1139,"0"2"1226,0 8 0,-6 8 0,1 4 0,1 3 1,2 3 0,2 1-71,0 4 0,0-3 1,0 5-1,0-2-16,0 0 0,0 3 1,0-5-1,0 4 16,0 2 1,6-3 0,-1 3 0,-1 0 0,-2 0 1,-2-5 0,0 3 0,0-2 3,0 0 0,0 3 0,0-5 0,0 2-25,0-1 0,2-3 0,2-2 0,2 1-35,-2-1 1,-2-5 0,-2 0-82,0 1 1,0-3-89,0 2 0,0-7 207,0 7 0,-8-8 0,-2 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5.75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226 419 7442,'0'-17'-722,"-2"7"0,-4 4 798,-6 4 1,2-3-34,-1-1 1,-1 0 0,-5 6-2,-1 0 1,7 6 0,-1 2 0,-2-1-12,-1 1 0,-3 6 0,3-3-19,3 5 1,-1-5-1,7 1-64,2 2 1,-4 1 18,2 3 1,2-3 0,8-1 7,2-3 1,8-7 0,-3 2 0,5-4 0,-1 0 0,-1 2 0,-2 2-7,1-2 1,3-2 0,1-2 16,1 0 0,-1-6 0,1 0 0,-1 0 11,1-2 1,-7 4-1,1-5 1,-1-1 26,-1 0 1,4 5 0,-6-5 87,1 2 0,-5 0-2,2 2 1,-2 5-85,2-5 1,-4 6 0,5 4-27,1 1 0,-6 9 1,6-2-27,0 3 1,-6-3-1,3-1 1,-1 1-108,2-2 1,-4 5 0,6-3 63,-1 3 69,-5-5 0,14 6 0,-6-7 0</inkml:trace>
  <inkml:trace contextRef="#ctx0" brushRef="#br0" timeOffset="891">645 105 7569,'0'17'-321,"0"1"1,0-1 0,0 1 347,0-1 1,0-5 0,0 0 0,0 1-2,0 3 0,6 1 1,-1 1-1,1-1-35,2 1 0,-6 5 0,4 0 0,-4-1 42,-2-3 0,5-2 0,1 1 0,-2-1-110,-2 1 0,4-7 0,0 1-59,-2 2-451,-2 1 414,-2 3 173,0-9 0,-8-1 0,-2-8 0</inkml:trace>
  <inkml:trace contextRef="#ctx0" brushRef="#br0" timeOffset="1452">453 367 7569,'9'0'-1187,"1"0"1090,-4 0 1,-2-6 173,7 0 1,-5 1 2,6 5 0,-6 0 0,5 0-6,3 0 1,3 0-67,7 0 1,1 0 0,4 0-1,-6 0-16,-3 0 1,3 0-1,2 0 1,0 0-15,1 0 1,5 0 0,-2 0-1,4 0 9,2 0 0,-2 0 1,-2 0-1,-2 0-17,2 0 1,0 0-1,-2-2 1,-6-2-22,-3-2 0,-3 0 1,1 6 35,-1 0 1,-5 0 179,-1 0-37,-7 0-116,4 0 1,-10 0-43,-4 0 1,2 2 0,-7 2 33,-3 2 0,4 5 0,-1-3 43,-3 2 1,6-4 0,1 3 66,-1-1 0,6 6-82,-4-3 1,4 5-1,2 1-45,0 1 0,0-7 0,2-1 0,2 0-126,2 0 1,7-7-1,-3 5-73,0 0 1,5-6-49,-3 4 260,4-4 0,-7-2 0,7 0 0,-7 0 0</inkml:trace>
  <inkml:trace contextRef="#ctx0" brushRef="#br0" timeOffset="1672">1204 35 7459,'-12'-15'-522,"0"3"279,8 4-274,-3 8 449,7 0 0,7 8 1,3 2-1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2.32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262 350 7405,'0'-18'-1130,"0"7"1183,0-1 0,-2 8 0,-2-4 45,-2 0 1,-1 7-12,1-5 1,2-2-31,-8 2 1,1 0 0,-7 6-88,1 0 1,-1 0-1,1 0 1,1 2 15,5 4 1,-5-4-1,4 6 1,-3-2 3,-3-1 1,7 9-1,-1-2-7,-1 3 0,5-3 0,2-1 16,4 3 1,2 2 0,0 1-2,0 0 1,2-7 0,2-2 0,4-2-7,1 0 0,1 1 0,4-3 0,-3 2-7,3-2 1,1-2-1,3-2-11,-1 0 1,-5 0 0,0 0 6,1 0 0,3-6 0,-1-2-14,-3-1 1,-2 3 0,-7-6 21,3-1 0,2 3 1,-4-2 28,2-1 0,0 3-20,-6-2 1,2 6 17,3-5 2,-3 7 30,14-4 25,-14 8 1,6 2-1,-8 4-31,0 6 0,0-3 1,0 3-15,0 2 0,5-5-38,1 3 1,2-8-1,-4 3-77,2 1 0,7-6 0,-1 4-71,3-4 1,-3-2-1,0 0 158,1 0 0,3 0 0,1 0 0,1 0 0</inkml:trace>
  <inkml:trace contextRef="#ctx0" brushRef="#br0" timeOffset="330">681 70 7569,'18'0'-1053,"-1"0"979,-7 0 0,0 0 142,-5 0-28,-3 0 0,6 8 1,-8 4-12,0 3 0,0 3 0,0-1 1,0 1-38,0-1 0,0-5 0,0-1 1,0 3-2,0 1 0,0 3 0,0-1-44,0 1 0,0-7 1,2-1-1,2 0-152,2 0 0,0-5-35,-6 7 240,0-8 0,-8 11 0,-2-5 0</inkml:trace>
  <inkml:trace contextRef="#ctx0" brushRef="#br0" timeOffset="1129">454 210 6488,'12'0'-211,"-1"0"230,3 0 1,2 0 0,1 0 0,0 0 25,1 0 1,-1 0 0,1 0 0,-1-2-4,1-4 0,5 4 0,0-4 0,1 4-14,1 2 0,-4 0 0,6 0 0,1 0-12,-1 0 1,-4 0 0,4 0 0,0 0-78,1 0 1,-5-5 0,4-1 0,-2 2 40,-3 2 1,-3-4 0,0 0 0,1 1 4,-3-3 0,5 6 0,-13-6 0,3 2-11,0 0 0,-7-5 1,5 3 9,-2-2 1,-2 4 0,-6-5 0,0-3 1,0 5 0,0-3 9,0-2 0,-6 5 0,-2-1 44,-2 2 0,5 2-11,-7 6 0,6 0-21,-6 0 1,3 2 0,-3 4-8,6 6 1,4 3-1,2 3 5,0-1 0,0 1 1,0-1-9,0 1 1,6-1-1,0 1 1,0-1 2,2 0 1,-6 1-1,5-1 1,-1 1-7,0-1 0,2 1 1,-4-1-7,1 1 1,1-1 0,-4-1-117,4-5 98,-4 5 1,4-8 13,-12 3 1,2-3 18,-8-8 1,8-2 3,-1-4 0,3-3 0,2-9 1,0 1 1,0-1-1,2 1-7,3-1 1,3 1-1,6 1 1,-3 3 7,3 1 1,2 2-1,1-1 1,1 3 61,-1 0 1,0 6 0,1-4 0,1 4-33,5 2 1,-5 0 0,6 0 0,0 0 9,5 0 0,-3 0 0,0 0 0,-2 0-20,-4 0 0,-1 6 1,-3 2-1,1 0-3,-1 0 1,-7 5 0,-4-1 0,-4 3-90,-2 3 1,0-1 0,0 1-69,0-1 1,-6 1 0,-2-3 0,0-1-45,1-3 1,-7-1 0,2 4 174,-3-3 0,-3-7 0,1 4 0</inkml:trace>
  <inkml:trace contextRef="#ctx0" brushRef="#br0" timeOffset="1589">1956 262 7569,'18'0'-470,"-1"0"1,-5-2 264,-1-3 0,-5 3 188,6-4 1,-8 2 7,1-2 0,3 2-14,-2-7 1,0-1 19,-6-6 1,-2 9-1,-2 1 10,-2 0 0,-7 6 1,1-4 1,-4 5-1,-1 1 1,1 1 16,5 5 1,-5-2 0,5 6 0,-3 0 36,2-1 0,-3-3 1,5 6-1,1 1-15,3 3 0,4-5 1,2 1-1,0 2 12,0 1 1,0-3-1,2 0-16,4 1 0,3-3 1,9 0-1,-1-3-64,1-3 1,5-2 0,2-2 0,2 2-164,4 4 1,2-4 183,2 4 0,0-4 0,0-2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0.2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6956,'6'17'112,"0"1"-84,-2-1 1,3 1-1,-1-1-14,-2 1 0,-2-1 1,0 1-1,2-1-11,2 1 1,-1-5-1,-5 3 1,0 3-9,0 0 1,0 1 0,0-3 0,0 1-125,0-1 1,0 1 0,0-1-74,0 1 0,0-1 30,0 1 0,-2-9 172,-3-3 0,3 4 0,-6-1 0</inkml:trace>
  <inkml:trace contextRef="#ctx0" brushRef="#br0" timeOffset="504">0 71 6866,'8'-10'-492,"-4"2"408,7 8 1,-5 0 178,6 0 1,-6 0 92,5 0 1,-5 2-137,6 4 0,-3 4 0,5 7-72,-2 1 1,-3-7 0,5 1 0,-2 2-33,1 1 0,3 1 0,1-3 0,1-1-21,-1 1 1,1-3-1,-1 0 1,0 0-68,1-1 1,-1-5-1,1 2 140,-1-4 0,1 6 0,-1 1 0</inkml:trace>
  <inkml:trace contextRef="#ctx0" brushRef="#br0" timeOffset="851">524 88 6672,'-12'0'-75,"1"0"1,1 2 0,-4 2 0,5 4 58,1 1 1,-6 3 0,3 6 14,-5-1 1,5-5 0,-1-1 0,0 3-25,3 1 0,-5 3 0,6-3 0,0-1 4,1-2 21,-7-1 0,12 7 0,-6-1 0</inkml:trace>
  <inkml:trace contextRef="#ctx0" brushRef="#br0" timeOffset="1276">576 53 6337,'2'10'-176,"2"-2"193,2 0 1,2-5 32,-2 9 1,-4-6-1,5 4 1,-1-1-5,0 1 1,0 2 0,-4 5-1,2 1-31,1-1 1,1 0-1,-6 1 1,2-1-22,4 1 0,-4-1 1,4 1-1,-4-1 0,3 1 1,1-1 5,-2 1 0,4-1-150,-2 1 0,0-1-5,-6 0 1,0 1-93,0-1 247,0-7 0,0 6 0,0-7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9.2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5988,'0'12'348,"2"-2"-94,4-3 0,-4 1 0,5-2-232,1 6 1,-6-3-1,4 3 15,-4 1 1,-2-3 0,2 0 0,2 0-212,1-1 1,1-3 0,-6 6 173,0 1 0,8 3 0,2 1 0</inkml:trace>
  <inkml:trace contextRef="#ctx0" brushRef="#br0" timeOffset="285">210 35 7052,'10'0'-115,"-2"2"0,-6 2 0,2 4 183,2 1 1,-1-3-1,-5 6 1,0 1-158,0 3 0,0 3 1,0 3-338,0 1 426,0-7 0,0 7 0,0-4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6.5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193 88 7569,'-12'0'-1102,"0"0"1110,-1 0 1,3 0 0,-1 0 44,-3 0 0,-2 6 0,1 2 0,1-1-6,3 1 0,-1 4 0,-3-5 0,1 1-2,2 0 1,8 6 0,-1-3-47,3 5 1,2-5 20,0 1 0,2-2-36,3 1 1,5-3-1,8-8 1,1 0-31,4 0 0,-3 0 0,3 0 1,-4 0 23,-1 0 1,5 0 0,0-2 0,-1-4 5,-3-5 0,-3 1 1,-3-2 18,-1-1 1,-2-3 0,1-1-9,-5-1 0,-4 7 0,-4 1 0,-2 0 2,-2 1 1,-7 5 0,1-2 0,-3 4-148,-3 2 0,1 0 0,-1 0 34,1 0 1,-1 0 0,1 0 115,-1 0 0,1 0 0,7 0 0,2 0 0</inkml:trace>
  <inkml:trace contextRef="#ctx0" brushRef="#br0" timeOffset="608">472 70 7569,'8'-9'-76,"0"-1"0,5 6-418,-1-2 1,-8 2 463,2 10 1,-4-2 0,-2 8 58,0 1 0,2 3 70,3 1 1,-3 1 0,4-1 6,-4 1 0,-2-1 0,0 1-38,0-1 1,6-5 0,0-1-620,-2 3 341,-2-6 199,-2 0 0,0-10 1,0-4 0,0-6 1,0-3 0,0-3 2,0 1 1,0 5-1,1 0 1,3-1-27,2-3 0,2 5 0,-4-1 0,2-2 14,-2-1 0,5-3 0,3 3 19,3 3 0,-3-1 0,0 5 1,1-2 0,3 6 0,1-1 0,1 3 7,-1 2 1,1 0 0,-1 0 0,1 0-14,-1 0 0,0 2 0,1 1 15,-1 3 0,1 6 0,-1-6 0,-1 0 26,-4 1 1,1-3 0,-5 6 0,0 0 56,-1-1 1,1 3 22,-2 5 1,-4 1 0,4-1-93,-4 1 0,-2-1 11,0 1 0,-2-1 15,-4 1 1,2-3-1,-6-1-18,3-3 0,-5-5-186,6 6-126,-7-1 1,11 1 279,-4 0 0,-4-8 0,0 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4.08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88 210 7326,'0'-12'-1023,"0"1"1058,0 7 0,2-10 18,4 9-1,-4 1 42,3 10 0,-3 3 0,0 9-39,4-1 1,-4 3 0,4 1 0,-4 4-56,-2 2 0,0-3 0,2 3 0,2-2 23,1-4 0,1 5 1,-4-1-1,2 0-139,2 0 1,0-2-1,-4-5 1,2-1 29,1 1 1,1-1 0,-6 1-19,0-1 0,0 1 1,0-1 10,0 1 0,-2-9 93,-4-3 0,-3 4 0,-9 0 0</inkml:trace>
  <inkml:trace contextRef="#ctx0" brushRef="#br0" timeOffset="257">1 542 6634,'17'-10'33,"-5"2"1,-1 8-1,3 0 17,1 0 0,3 0 1,1 0-1,3 0-163,1 0 0,6 0 0,-4 0 0,0 0-142,1 0 1,5 0 254,-2 0 0,4-7 0,2-3 0</inkml:trace>
  <inkml:trace contextRef="#ctx0" brushRef="#br0" timeOffset="828">839 455 7347,'-18'0'-474,"1"0"389,-1 0 1,1 0 0,-1 0 74,1 0 0,0 0 0,-1 0 38,1 0 1,-1 5 0,1 3 62,-1 2 0,1 2-73,-1 5 0,9 0 0,3 1-16,4-1 1,2-5-1,0 0 28,0 1 0,8-3-176,3 2 1,5-8 0,1 1 112,1-3 1,-1-2-1,1 0 1,-3-2-1,-3-3 0,3 1 0,-3-8 3,3-2 0,3-1 15,-1-3 1,1 1 249,-1-1-67,-7 9-155,-2 1 0,-6 14 1,2 2 1,1 1 1,1 3-31,-6 5 1,6-5 0,0 0-163,-2 1 0,6-5 5,1-2 1,-1 2 171,1-3 0,1 1 0,6-6 0</inkml:trace>
  <inkml:trace contextRef="#ctx0" brushRef="#br0" timeOffset="1201">1206 1 7569,'0'9'-406,"-2"7"0,-2-5 366,-2 5 0,0 3 1,6 3-1,0 1 33,0-2 1,0 5 0,0-1 0,0 0 8,0 0 1,0 4 0,0-3-1,0-1-26,0 0 0,0-2 1,0-3-1,0 1 9,0 2 1,6 1-1,0-7-106,-2 1 1,-2-7 100,-2 1 0,2-2 20,3 1 0,-3-3 0,6-8 0</inkml:trace>
  <inkml:trace contextRef="#ctx0" brushRef="#br0" timeOffset="1736">996 332 6162,'17'0'421,"1"0"-395,-1 0 0,1-2 0,-1-1-48,1-3 0,1 0 1,3 6-1,1 0-55,-2 0 1,-1 0-1,-1 0 1,2 0 50,3 0 1,1 0 0,-4 0 0,2 0 23,-1 0 1,3 0 0,-2 0 0,-1 0-15,-3 0 1,-1 0 0,-1 0 60,0 0 1,1 0-30,-1 0 1,-5 0 56,0 0 12,-8 0 0,3 2-38,-7 4 1,-2-2 21,-3 7 1,1-5 0,-8 6-37,-2 1 1,5 3 0,-1 1-22,2 1 1,2-1 0,6 1 15,0-1 1,0 1-121,0-1 1,2-1-17,4-5 1,4-3 0,7-8-30,1 0 0,-1 0 0,1 0 137,-1 0 0,1-8 0,-1-2 0</inkml:trace>
  <inkml:trace contextRef="#ctx0" brushRef="#br0" timeOffset="1906">1590 140 7473,'-12'-17'-418,"0"-1"0,9 7-76,-3-1 494,4 8 0,2 20 0,0 13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00.62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71 7263,'0'-12'-1274,"2"2"1233,4 3 0,-2-5 72,7 6 0,-7-2 81,2 3 123,-4 3-160,-2-6 1,0 22-1,0 3-126,0 2 1,0-5 0,0-2-77,0 1 0,0 3 0,0 1 37,0 1 0,0-7 90,0 1 0,8 0 0,2 5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0.46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279 123 7569,'0'-11'-666,"2"1"1,2 0 624,2 0 0,2 1 1,-4-5 131,2 3 1,-1 5-31,-5-6 0,-2 6-66,-3-5 1,1 7 0,-8-2 44,-1 4 1,-3 2 0,-1 0-57,-1 0 1,1 0 0,-1 0 0,1 0 7,-1 0 0,1 6 1,-1 2-1,1-1 2,-1 1 1,7 6-1,-1-5 1,0 3 7,3 0 1,-5-7 0,8 7 0,0 0 10,-1-3 1,5 7-1,-4-4 13,4 3 1,2-3 0,2-1-19,4 3 0,-2-4 0,7-1-10,3-1 1,1 4-1,3-6 1,-1-2-2,1-3 1,-1-1 0,1 0-1,-1 0 2,1 0 1,-1 0 0,1-1-7,-1-5 0,1 2 6,-1-8 1,-1 1-21,-5-7 1,3 6 0,-8 1 1,-3-3 1,-1 4-1,0 1 1,2-1 9,2 0 1,0 5 27,-6-7 1,2 8 17,4-2-127,-4 4 84,5 2 10,-7 8 1,0 2 27,0 7 1,0-5-1,2-2 1,2-1-3,2 1 0,6-4 0,-5 3 3,3-1 0,2 4 1,5-6-14,1-2 1,-1-2 0,1-2-8,-1 0 0,0 0-65,1 0 0,-3-2 61,-3-4 1,-4 2-10,-8-8 0,0 1 0,0-7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18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8009,'2'-10'834,"4"4"-1111,-4 4 1,8 2 421,-5 0 1,-3 2-51,4 4 0,-4 4 1,-2 7-55,0 1 1,0-1 0,0 1 0,0-1-36,0 1 0,0-1 0,0 0 7,0 1 1,0-1 0,0 1 0,0-1 24,0 1 1,0-7 0,0 1-41,0 2 0,2 1 0,2 3 25,2-1 0,0-5 46,-6-1 1,0 1 113,0 6-108,0-9 0,0 1 148,0-4-67,0-4 0,2 5-95,3-7 1,-1 0-60,8 0 0,0-2 1,5-1 19,0-3 0,1 0 0,-1 6-95,1 0 1,-1 0 0,1 0-62,-1 0 0,-5 0 0,0 0-534,1 0 1,-3 0-1067,1 0 1734,1 0 0,6-8 0,-1-1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18.79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36 298 7569,'0'-10'-1385,"0"2"1466,0 8-38,-8 0 1,6 2 0,-6 2-1,2 4-41,0 1 1,1-3 0,5 6-1,0 2-3,0 1 0,0 3 1,0-1-14,0 0 0,0 1 0,2-3 11,3-3 0,-1-4 0,8-8 24,2 0 1,1 0-9,3 0 1,-1-2 0,0-4-15,1-6 0,-3 3 0,-1-3 7,-2-1 1,-3-3-1,5-1 1,-4-1 23,-3 1 0,-1 5 0,-6 0 0,0-1 18,0-3 0,0-1-51,0-1 0,-6 7 0,-1 1 1,-3 2-105,-4 4 1,-1 2 0,-3 2-15,1 0 0,-1 0 0,1 2-89,0 4 210,-1-4 0,1 14 0,-1-7 0</inkml:trace>
  <inkml:trace contextRef="#ctx0" brushRef="#br0" timeOffset="513">629 1 7569,'-9'0'-930,"1"0"636,8 0 1,0 8 297,0 3 1,0-1 0,0 2 0,0 1 62,0 3 0,0 1 1,0 1-1,0-1-43,0 0 0,0 3 0,0 1 0,0 4 5,0 3 1,0-5-1,0 6 1,0 0-2,0-2 1,6 4 0,0-5 0,-3-1-72,-1 0 0,4 4 0,0-4 0,0 1 35,2-1 1,-6 4-1,5-4 1,-1 0 0,0 1 1,0-1 0,-6-4 0,0 2 7,0-1 0,0-3 0,-2-1 0,-2-1 0,-2 1 0,-7-3 0,1-1-2,-4-3 1,-1-7 0,-1 2-1,1-4 0,0-2 1,-1 0 0,1 0-35,-1 0 1,1-2 0,-1-4-12,1-5 1,5-3-1,2 0 1,3 3 45,3-3 0,-6-1 0,0-3 0</inkml:trace>
  <inkml:trace contextRef="#ctx0" brushRef="#br0" timeOffset="856">420 385 6150,'17'0'64,"-5"0"1,0 0-31,1 0 0,3 0 0,1 0-10,1 0 1,-1 0-1,1 0 1,-1 0-38,0 0 1,1 0-1,-1 0 1,1 0-109,-1 0 1,1 0 120,-1 0 0,1 0 0,-1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7.87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18 280 6411,'17'0'35,"1"0"1,-7 0 0,1-2-12,2-4 1,-5 2 0,1-7-44,-2-3 0,3 4 1,-5-1-1,-2-3 25,-2-1 0,-2 3 1,0 0-1,0-1 7,0-3 1,0-1 0,-2-1 9,-4 1 0,2-1 1,-7 3-1,-1 1-15,2 3 1,1 5 0,3-4-31,-6 2 0,-3 2 18,-3 6 1,7 0-14,-1 0 1,8 8 8,-2 4 0,4-2 7,2 1 0,2-5 1,4 4-1,6-3 2,3-3 1,3-2 0,-1-2-2,1 0 1,-1 0 0,1 0 0,-1 0 0,1-2 0,-1-2 6,1-1 0,-7-1 0,1 6 36,1 0 1,-3 0 0,2 0-1,1-2-4,3-4 1,-5 4-3,1-4 0,-6 4-7,6 2 0,-7 0 0,5 2 10,-2 4 1,-2-2-30,-6 8 0,0-1 1,0 7-16,0-1 0,0 1 1,0-1 4,0 1 1,0-7 0,0 1-57,0 1 1,0-3 0,2 0 0,2 0-132,1-1 1,3-3-1,-4 6-10,2 1 0,7-5 196,-1-2 0,4-4 0,1-2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8.09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16 7440,'0'-10'-1141,"0"4"1143,0 12 1,0 4 0,0 7 23,0 1 0,0-7 0,0 3-18,0 5 1,0-7 0,2 5-207,4-1 198,-4-1 0,13 3 0,-5-1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8.27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53 35 7569,'-8'-17'-476,"-1"7"-252,-1 2 728,2 8 0,0 0 0,-1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32.15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 5951,'0'0'0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31.20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36 105 6507,'17'0'49,"-5"0"0,0 0-18,1 0 0,3 0 1,-1 2-1,-1 2 65,-3 2 1,1 6 0,4-5 0,-3 1-25,-1 0 1,-2 5 0,3-1 0,-1 2-56,1-3 0,3 5 0,1-5 0,1 5-57,-1 1 1,1 1 0,-1-3 0,1-1-132,-1-2 1,-5-3 0,-1 5-39,3-2 0,0-7-42,-3 7 0,-3-6 251,-8 5 0,0-7 0,-8 4 0,-2-8 0</inkml:trace>
  <inkml:trace contextRef="#ctx0" brushRef="#br0" timeOffset="460">368 0 6267,'-12'0'57,"0"0"-43,8 0 1,-9 8 1,7 4 0,-6 3 0,5 1-3,-3-4 0,4 3 1,-4-3-1,1 3-2,-1 3 0,0-1 0,-3 1 0,1-1-3,-1 1 1,-3-1 0,0 0 0,3 1-13,1-1 1,3-5 0,-5 0-1,4 1-1,3 3 0,-1 1 1,4 1-1,-4-3 5,-2-3 0,5 3 0,-5-3 3,2 4 1,-4 1 0,5-1-1,-1-3 36,0-1 1,0-6-107,3 5-12,3 1 0,-6 0-152,8-1 231,0-7 0,8-4 0,1-10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9.11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349 577 7159,'-11'-17'-82,"-1"-1"0,8 6 0,-4 3 0,3-1 95,-1 0 1,-8 6 0,3-1 0,-5 1-116,-1-2 1,-1 4 0,1-4 143,-1 4 0,1 2 0,-1 0 0,1 0 17,-1 0 1,1 0 0,-1 0-7,1 0 1,-1 8-1,3 4-70,3 3 0,-1-3 0,7-1 1,2 3-66,2 2 1,2 1-1,0 1 69,0-1 1,0-5 0,0-1 0,2 1 6,4-2 1,-2 3 0,7-7 0,3 0-9,1 2 0,-3-6 1,0 3-1,1-3-78,3-2 1,1 0-1,1 0 63,-1 0 1,-5 0-1,0-2 35,1-3 0,-3-5 1,-1-8-29,-1 1 1,0-1 0,-4 1 11,2 0 1,0-1 308,-6 1-56,0-1-200,0 8 35,0 3 36,0 7-133,0 15 0,7-5 0,3 9 0,2-5-39,-1-1 0,1-3 1,5 0-1,-1 0-85,-4-1 0,3-5 1,-3 4-1,3-2-95,3 0 238,-1-1 0,8 3 0,3 2 0</inkml:trace>
  <inkml:trace contextRef="#ctx0" brushRef="#br0" timeOffset="642">524 210 7569,'2'-11'-648,"4"-1"448,-4 8 1,7-4 211,-3 8 0,-4-2-175,4-3 201,4 3 0,-3 2 0,5 11 0,-2 5 0,-6 1-10,1 1 1,1-7 0,-6 1 0,0 2-13,0 1 0,0 3 0,0-1 0,0 1-17,0-1 1,0 0 0,2-1 0,2-2-60,2-3 0,2-1 1,-4 4 52,1-3 0,9-1-55,-2 2 1,3 1 66,3-7 0,-1 0 18,1-6 1,-1-6-1,0 0 1,-1 0-12,-4-1 0,3 5 0,-3-4 74,3 4 1,3 2-9,-1 0 1,1 0-68,-1 0 1,-7 2-20,-4 4 1,-4-3 10,-2 9 1,0 0-1,0 5-4,0 1 0,-2-1 1,-2 1 4,-2-1 0,-8 1-8,3-1 0,-5-1 1,-1-5-1,-1-5 0,1-4 1,-1-2-5,1 0 1,-1 0 5,1 0 1,0 0 0,-1 0-11,1 0 0,5-2 0,0-4-70,-1-5 0,5 1 0,0-2-133,0-1 0,-1-3 0,-7-1 215,5-1 0,-5 1 0,6-1 0,-7 1 0</inkml:trace>
  <inkml:trace contextRef="#ctx0" brushRef="#br0" timeOffset="1028">1083 36 7569,'17'-18'-1019,"-5"8"1018,0 5 0,-7 3 1,5 4-1,-2 4 69,-4 5 1,0 7 0,0 3-45,1 2 0,1 2 0,-6-3 0,0 1-18,0-2 1,0 5 0,0-1-1,0 0-2,0 0 1,0 1-1,0-5 1,0 2-5,0-1 0,0-3 1,0-2-1,2 1-37,4-1 0,-4 1 1,6-1-1,-3 1-160,1-1 1,6-5-1,-4-1 197,1 3 0,3 2 0,5 1 0</inkml:trace>
  <inkml:trace contextRef="#ctx0" brushRef="#br0" timeOffset="1481">1485 455 7390,'17'0'-320,"-5"0"1,-1 0-1,3 0 1,1 0 404,3 0 1,-1 0-60,1 0 0,-1 0 0,1 0 111,-1 0 0,-5 0-69,-1 0 1,-1-2 0,4-2-27,-3-2 0,-5-7-54,6 1 1,-8 2-54,2-1 1,-5-1 57,-1-6 0,-1 9 0,-5 1 8,-6 0 1,2 6 0,-1-4-4,-3 5 1,-1 1 0,-3 0 0,1 0 32,-1 0 0,3 2 0,1 1 1,2 5 26,-1 2 1,-1-4 0,1 5-43,1 3 1,2 1 0,-1 3-1,5-1 1,4 1 0,2-7 0,0 1 0,0 2-3,0 1 0,0-3 1,2-2-1,4-1-26,5 1 1,-1-4 0,2 3 0,3-1-79,7-4 1,-3 4-1,6-2 1,-1 0-212,-1 1 0,2-5 301,-2 4 0,4 4 0,8-1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6.35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71 7569,'9'0'-419,"7"0"0,-6 2 456,-1 4 0,1-4 0,-6 5 0,4-1-2,1 0 0,-3 7 0,6-1 38,1 4 1,-3-5 0,2 1-108,1 2 0,3 1 0,1 3 1,1-1-43,-1 0 0,1-5 0,-3 0 1,-1 1-87,-3 3 0,-1-5 0,4 1-25,-3 2 187,1 1 0,5 3 0,1-1 0</inkml:trace>
  <inkml:trace contextRef="#ctx0" brushRef="#br0" timeOffset="292">472 36 7427,'-10'-8'-1194,"3"4"1136,7-7 119,0 7 0,-2-4 0,-2 10-10,-2 4 1,0-2 0,4 5 0,-2 1-18,-1 0 1,-3 1 0,4 7 0,-4-1-71,-2 1 0,5 5 0,-7 0 0,0-1 36,3-3 0,-5 0 0,6 3 0,-1 1-140,-5-2 1,6-1-1,0-3-3,1 1 143,5-1 0,-6 1 0,8-1 0</inkml:trace>
  <inkml:trace contextRef="#ctx0" brushRef="#br0" timeOffset="857">874 228 7569,'11'-17'-433,"1"-1"239,-8 1 1,4 5 229,-8 0 0,0 6-73,0-5 0,-8 5 28,-4-6 0,3 8 0,-3-1 0,-2 3 33,-1 2 0,-3 0 0,1 0 0,-1 2-13,1 3 1,0-1 0,-1 8 15,1 2 1,-1 1 0,3 3-25,3-1 0,4 1 1,8-1-1,0 0 16,0 1 1,0-1 0,0 1-53,0-1 0,8-5 1,4-2-24,3-3 1,3 5-1,-1-6 1,1-2 0,-1-2 1,-5-2 0,-1 0 13,3 0 0,-4-2 1,1-4 5,3-6 1,-4-3-1,-1-3 49,-1 1 0,-2 5 1,-4 1 159,4-3 61,-5 6-243,7 0-7,-8 8 0,2 8-46,4 4 0,2 3 0,5 1 0,-1-3-371,2-1 432,1-8 0,3 12 0,-1-7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3.97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332 627 7569,'0'-11'-281,"0"-1"-266,0 8 222,0-4 33,0 0 341,0-1 0,-1-1 0,-3 2-27,-2 1 0,-8 5 0,3-4-13,-5 4 0,-1 2 0,-1 0 0,-1 0-7,-5 0 0,5 2 0,-6 2 0,2 3-28,-1 3 0,1-4 0,6 4 0,-1-1 39,1 1 0,5-4 0,2 6 0,2 1 1,3 3 0,5 1-10,0 1 0,0-7 0,2-1 0,3-2-14,7-4 1,4 3 0,1-1 0,1-2-28,-1-2 1,0 4 0,3 0 0,1-3 7,2-1 1,1-2 0,-7 0-1,1-2 3,-1-3 1,6 3-1,1-6 1,-3 0-2,-2-3 1,-7-5 0,0-1 0,1-1 8,3 1 1,-4-1-1,-1-1 1,1-3 17,-2-1 0,5-8 0,-13-4 0,6-9 0</inkml:trace>
  <inkml:trace contextRef="#ctx0" brushRef="#br0" timeOffset="265">437 156 7569,'-11'-20'0,"-1"-1"-630,-2-2 501,7-1 0,-7 13 0,8-1 41,2-2 1,0 5 247,-1-3-124,3 8 0,-6-2-87,8 12 1,0 4-1,0 7 1,0 1 86,0-1 1,6 1 0,0 1 0,-3 3 46,-1 1 1,4 6 0,0-6 0,0 0-27,2 3 1,-1-7 0,5 4 0,-4-1-90,0 1 0,-1-4 0,5 5 0,-4-5 38,-1-1 1,-5-1 0,6 1 0,-2-1-138,0 0 1,2 1 0,-5-1 8,3 1 1,0-1-1,-4-1 1,2-3 37,2-1 84,0-8 0,1 11 0,3-5 0</inkml:trace>
  <inkml:trace contextRef="#ctx0" brushRef="#br0" timeOffset="712">787 522 7278,'9'-7'-482,"-1"5"0,-6-8 310,4 4 135,3 4 0,1-4 127,-4 12 0,-6-4 0,-4 6-43,-2 0 0,-7-1 0,3 7 0,-2-4 10,1-3 0,7 7 0,-4-2 0,2 3-43,0 3 1,1-1 0,5 1-51,0-1 1,2-5 0,3-1 16,7 3 0,4-6 0,-1-1 0,1-1 8,1 0 0,-3 0 0,9-6 1,-4 0-3,-1 0 1,5 0-1,0-2 0,-1-4 1,-3-2 0,-3-5 0,-5 1 3,-5-1 0,2 3 1,-2-2-1,-2-1 9,-2-3 1,-4 1 0,-2 1-1,-4 2 2,-2-1 0,-1-1 0,-7 1 1,1 3 9,-1 2 1,-5 0-1,0 5 1,1-3-45,3 2 0,1 2 0,1 2-97,-1 0 1,7 8 128,-1 3 0,8 5 0,-3 1 0</inkml:trace>
  <inkml:trace contextRef="#ctx0" brushRef="#br0" timeOffset="1436">1206 557 7569,'0'-11'-719,"0"-1"1,2 8 694,3-2 0,-1 4 81,8 2 0,-6 6 0,4 2 23,-3 2 1,5-5 0,-6 7-15,-2 2 1,3 1-91,-1 3 1,2-1 98,-2 1-217,-4-1 0,5-5 106,-7-1 0,0-9 162,0-2 0,0-7-104,0-11 1,0 1 0,0-1 4,0 1 1,0 5 0,2 0-15,4-1 1,2-3-1,6 1 1,-3 1-4,3 3 0,1 5 1,3-4 21,-1 2 1,1 2 0,-1 6-28,1 0 0,-1 0 1,1 0-38,-1 0 39,-7 0 1,5 6-1,-5 2 1,2 0-4,-1 0 1,-7 5 0,2-1-46,-4 3 0,4 3 1,0-1 1,-3 1 1,-1-1 0,-2 1-30,0-1 1,-2-5 19,-3-1 0,-5-1 35,-8 2 0,7-5 17,-1-7 1,8-7 27,-2-5 0,5-3 0,2-3-23,5 1 0,-2-1 0,8 3 0,-1 1-1,-1 2 1,6 1 0,-5-7 26,5 1 0,1 5 0,1 2 7,-1 3 0,7-1 0,-1 4 0,-2-2-24,-1 2 1,-3 2 0,0 2 0,1 2-12,-1 4 0,-3-2 0,0 8-10,-1 1 1,5 3 0,-13 1 0,1-1-22,2-5 1,-6 5 0,2-4-1,-6 3-166,-4 3 0,-2-1 190,3 1 0,-13-1 0,-9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2.44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1 193 6394,'0'-10'-184,"2"-3"211,4 7 1,1-2 0,7 4 48,-2-2 1,-1-5 0,7 3-20,-1-2 1,-5 6-1,-1-2 1,3 3-22,2-3 0,1 4 1,0-4-1,1 4-20,-1 2 0,3 0 0,1 0 0,2 0-55,-1 0 1,-3 0-1,-1 0 1,-1 0 46,1 0 0,-1 6 0,1 2 0,-1-1-5,0 1 1,1 6 0,-1-3 0,1 3-33,-1-2 0,1 3 0,-3-3 0,-1 3-38,-2 3 1,-9-1 0,5 1 18,0-1 0,-6 1 0,4-1 9,-4 1 1,-2-1 13,0 0 0,-6-5 0,-2-2 68,-2-2 0,-1-3-12,-7-5 0,3-2 1,1-3 19,2-7 0,9-4 1,-3-1-34,4 0 1,4-1 0,4-1 0,3-3 20,1-1 0,6 0 0,-5 3 0,5-1-34,1-2 1,1-6 0,-1 5 0,1 3-38,-1 2 1,0 1 0,1 3 0,-1 1-50,1 2 1,-1 8-1,1-1 1,-1 3 46,1 2 1,-7 0 33,1 0 0,0 0 0,5 0 0</inkml:trace>
  <inkml:trace contextRef="#ctx0" brushRef="#br0" timeOffset="588">1311 193 7190,'0'-10'-974,"0"0"946,0 5 1,-2 3-1,-2-6 58,-2 0 0,-2 6 1,2-4 7,-5 4 1,1-3 0,-2-1-15,-1 2 1,-3 2 0,-1 2-20,-1 0 1,1 2 0,-1 2 0,1 4 0,0 1 0,-1-3 1,1 6-1,1 1 4,4 3 0,-3 1 0,5 1 12,1-1 0,1 1 0,8-1-10,0 1 1,0-1 0,2-1 3,4-5 1,3 3-1,9-8-24,-1-2 0,1 3 0,-1-1 1,1-2-5,-1-2 1,6-2 0,1 0 0,-3-2-95,-2-4 0,-7 2 1,0-5-1,-1-1 124,-1 0 1,4 4-1,-7-5 127,3-3 1,-6 4-52,2-1 6,-4 7-157,-2-4 1,0 10-67,0 4 1,0 4 58,0 7 0,0-5 64,0-1 0,0 1 0,0 5 0</inkml:trace>
  <inkml:trace contextRef="#ctx0" brushRef="#br0" timeOffset="1101">1520 193 7569,'0'-10'-542,"0"2"0,8 8 450,4 0 1,1 2 0,1 2 150,-3 2 1,1 6-1,4-5-22,-5 3 0,-1-4 0,-6 6 1,4-1-50,1-1 0,-5 5 0,2-3-22,-4 4 0,4 1 0,0 1-72,-3-1 1,-1-5 93,-2-1 0,0-5 0,-2 4-13,-3-2 19,3-3 0,-12-7 32,8-3 1,0 1 0,6-8-5,0-1 1,0-3 0,2-1 0,2-1 9,2 1 1,6 5-1,-4 0 1,1-1 8,5-3 0,-1-1 1,1 1-1,-2 3-11,1 1 0,3 6 0,1-4 0,1 3 25,-1 3 0,1 2 0,-1 2 0,1 0-32,-1 0 1,0 0 0,1 0-11,-1 0 0,-5 2 1,-2 4-1,-3 5-22,-3 5 1,4-5 0,-2 1-1,-2 2-128,-2 1 0,-2 3 1,0-1-1,0 1 51,0-1 0,0 1 0,0-1 0,0 0-47,0 1 0,2-6 133,4-1 0,3 1 0,9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18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35 106 6762,'18'0'143,"-1"0"1,0 0-13,1 0 1,-6 0-1,-3-2 0,1-2-28,0-2 1,-4-2-133,5 2 1,-1-3 0,3-7 80,-1 5 0,-8-5-33,2 4-31,-4 5 1,-10-1 24,-4 8 0,-3 0 0,-3 0 1,1 0 15,-1 0 0,1 8 1,-1 1 5,1 1 1,0 6 0,1-5 46,4 5 1,-1 1-1,7 1 12,2-1 1,2 1-1,2-1 16,0 1 0,0-7 1,2-1-1,2 0-54,2-1 1,7-5-1,-1 2 1,4-2-26,1 2 1,0-4-1,1 3 1,-1-3-74,1-2 1,5 0 0,0 0 0,-1 0-181,-3 0 1,4-5-1,1-1 1,-3 0-252,-1-2 0,-3 4 0,0-7 0,1-1 473,-1 2 0,1-13 0,-1 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26.4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0 158 6378,'18'0'0,"-1"0"1,1 0 0,-3-2 0,-1-2 4,-3-2 0,-7-2 1,4 5-1,-2-5 23,0-2 0,0 4 0,-6-5-18,0-3 1,0 4-41,0-1 1,0-1 3,0-5 1,-2 7 20,-4 4 1,2-2 43,-8 3 0,1-1 19,-7 6 0,7 6 1,1 1-1,2 3-31,4 4 1,0 1 0,0 3 0,-1-1-16,1 0 0,2 1 0,2-1 0,0 1-17,0-1 1,0 1 0,0-1-5,0 1 1,0-1-1,2 1-4,4-1 0,-3-5 0,9-3-17,2-1 1,1 4 0,3-6 0,-1-2-45,1-2 1,-1 3 0,2 1 33,5-2 40,-5-2 0,6-2 0,-7 0 0</inkml:trace>
  <inkml:trace contextRef="#ctx0" brushRef="#br0" timeOffset="292">454 105 7569,'12'2'-121,"0"2"-19,1 2 1,-3 0-1,2-4 1,1 2 214,3 2 0,1 5 0,1-3 1,-1 0-89,1 0 0,-1 3 0,2-3 1,3 0-18,1-1 0,0 7 0,-5-4-161,-1-1 1,-1 1 0,-3-6-361,-1 2 551,-8 0 0,11 1 0,-5 3 0</inkml:trace>
  <inkml:trace contextRef="#ctx0" brushRef="#br0" timeOffset="568">751 53 7328,'-9'8'-1066,"1"2"1060,0-1 1,6 7 0,-6-7 0,3 3 71,-1 0 0,-6-1 0,6 7 0,0-1-39,-1 1 0,3 5 1,-6 0-1,2-1-45,4-3 0,-3-1 0,1-1 0,2 1-69,2-1 0,-4 0 0,0 1-176,3-1 263,1 1 0,-6-1 0,-2 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24.4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210 558 7299,'-18'9'-545,"1"-3"0,5-4 760,1-2 0,-1 0-144,-6 0 1,7 6-1,-1 2-18,-1 1 0,3-3 1,-2 6-53,-1 1 1,3-3 0,0 2-14,2 1 0,1 1 1,3-1 4,-2-1 0,0 0 1,6 5 19,0 1 0,0-7 0,2 1-11,4 2 1,4-5 0,7 1-52,1-2 1,-1 3 0,1-5-1,-1-2-61,0-2 0,7-2 0,-1 0 0,-2 0-198,-1 0 308,-3 0 0,8-8 0,3-1 0</inkml:trace>
  <inkml:trace contextRef="#ctx0" brushRef="#br0" timeOffset="979">769 610 6146,'-18'0'171,"1"0"1,-1 0-91,1 0 1,-1 0 0,1 2-4,-1 4 1,1-2 0,-1 5-20,1-1 0,0 6 0,-1-5-52,1 1 1,5 4-1,2-7 1,1 3-1,-1 4 1,6-5 0,-4 3-23,0 2 1,7 1 18,-5 3 0,6-3 0,4-1 1,3-5-29,3-1 0,2 0 0,5-4-1,1 2 0,-1-1 0,1-5 1,-1 0-47,0 0 0,1 0 0,-1 0 0,1 0 33,-1 0 0,-5-5 1,0-3-1,-1-2 18,-1-3 0,4 3 0,-7-2 66,3-1 1,-6-3 0,2-1 6,-4-1 1,-2 7 203,0-1-87,0 0-122,0 3 1,0 3 0,2 10-75,3 1 1,-3 9 0,6-2 17,0 3 1,-6-3 0,6-2 0,-3-1-23,1 1 0,8 0 1,-5 3-30,1-1 1,6-8 0,-5 2 13,5-4 0,1-2 0,1 0 0,-1-2 21,1-4 0,-3 2 0,-1-6 0,-3 0 27,3 1 0,-4-3 0,-1-5 1,1 1-20,0 4 0,-6-9 1,4 4-1,-3-3-23,1 1 1,6-4-1,-6-3 1,-2 1 25,-3 0 0,5-4 1,0 4-1,-2-3 5,-2-3 1,-2 0 0,0 0 0,0 2 28,0-2 1,0 4 0,0 0 0,0 0 13,0-1 0,0 7 1,0-2-1,0 1 8,0-1 1,-2 10 0,-2-5-1,-2 3-27,2-1 1,2 4-1,1 3 102,-5 1-125,4-6 1,-8 12-13,4-3 0,4 5 1,-4 5 20,5 7 0,1 4 0,0 1 0,0 1 12,0-1 0,0 0 0,0 3 0,0 1 4,0 3 0,0 1 1,0-4-1,0 4-12,0 2 1,0-5 0,1 3 0,3-2-5,2 1 1,0 5-1,-6-6 1,0-2 1,0-1 1,6 3 0,0 0 0,-2 1-14,-3 1 1,5-6-1,0 5 1,0-5 6,2-2 1,-4 1 0,5-1-1,-1 1-9,-4-1 1,6 1-64,1-1 1,-1-1-48,2-5 0,-9-1 121,3-4 0,-4-4 0,-2 6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36.3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559 53 7415,'-11'-6'-567,"-1"1"1,6-7 482,-5 6 145,7 0 0,-6 0 9,4 1 0,2-1-68,-7 6 0,-1 0 1,-6 0-3,1 0 1,0 0 0,-1 2 18,1 4 0,-7-5 1,1 7-1,2-2 47,1 0 1,3 2-1,-1-4 1,1 3-4,-1 3 0,3 2 1,1 5-1,3 1-47,-3-1 1,4 2 0,-1 3 0,-1 1-33,2-2 0,-5 5 1,5-1-1,-1 0 27,-1 0 0,2 4 0,-3-3 127,1 1-128,8-6 0,-6 10 0,7-6 0,-3 1 15,2-1 0,0 6 0,0-4 0,-2 2 10,2 0 0,2 0 0,2 4 0,0-2-28,0-1 1,0-3 0,0 4 0,2-4-20,4-2 0,-2 4 1,8-5-1,1-3-44,3-2 1,1-1 0,1-1 0,1-1-19,4-5 1,-3 3 0,5-6-1,-2-1-75,1 1 0,-1-2 1,-4-6-1,3 0-88,1 0 0,0 0 237,-5 0 0,7-8 0,2-1 0</inkml:trace>
  <inkml:trace contextRef="#ctx0" brushRef="#br0" timeOffset="406">734 402 7569,'12'0'-85,"-1"0"0,1 6 12,5 0 1,-5 2 0,0-4 0,1 3-1,3 3 1,1 2 114,1-2 1,-1 5 0,1-3 0,-1 1-52,0-1 1,3 3 0,1-3 0,3 4 7,-3 1 1,-2-1 0,-1-3-25,-1-1 0,1-1 1,-1 7-1,1-3 0,-1-1-1,1-2 0,-7-6 1,1 3-1,-1 1-71,-1 0 1,4-5-1,-7 5-184,3-2 281,2-2 0,5-6 0,1 0 0</inkml:trace>
  <inkml:trace contextRef="#ctx0" brushRef="#br0" timeOffset="859">1171 280 7415,'-12'0'-455,"0"0"0,1 0 546,-7 0 0,6 2 0,1 4-32,-3 6 1,5-3 0,-1 3-1,0 2-39,0 1 1,5 4-1,-5 3 1,0 3-1,1 2 1,-1-5-1,-4 3-2,3 0 7,-1-6 0,0 9 0,3-7 1,-1 2-16,0-1 1,4 3 0,-3-2 0,-1-2-51,0-1 0,6-3 0,-1 1-13,3-1 0,-4 1 1,0-1-436,2 1 176,2-9 312,2-1 0,8-16 0,2-1 0</inkml:trace>
  <inkml:trace contextRef="#ctx0" brushRef="#br0" timeOffset="1524">1415 53 6825,'17'0'-655,"1"0"721,-1 0 0,7 0 1,-1 0-1,-2 0-5,-1 0 1,-1 2 0,2 2 0,3 4 5,-3 1 0,-1-3 1,-3 6-1,0 0 0,1-3 1,-1 7 0,1-3 0,-1 7-33,1 3 0,-7 2 0,1-1 0,0 3-52,-3 0 0,5 6 0,-6-6 0,0 2 18,-1 0 1,1-5 0,-4 5 0,2 0-7,-2-2 0,-2 6 0,-1-6 0,3 2-1,2 0 0,0-2 0,-6 5 0,0-3-8,0 2 1,-2-4-1,-2 2 1,-2 0 7,2-2 1,-5 4-1,-1-7 1,-2-1-19,1 2 1,5-6-1,-4 5 1,1-5-29,-1-1 1,4-7-1,-4 1 1,1 0-15,-1-3 0,4 5 1,-4-6 38,3 1 1,-7-5-123,2 2 0,3-4 27,-3-2 0,0 0 122,-5 0 0,0 8 0,-1 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34.7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18 263 7264,'-9'0'-1476,"1"-2"1453,8-4 0,0 2 35,0-7 1,0 5 0,2-4 0,2 0 45,1 1 1,1 3-1,-4-6-18,4-1 1,-4 3 172,4-2 0,-4 6-68,-2-5-88,0 7 0,0-6 64,0 4-75,0 4 1,0-3 9,0 10 0,0 5 0,0 8-60,0-1 1,2 1-1,2-1-64,1 1 81,1-1 0,-6 6 0,0 2 1,0 1-5,0-1 0,0 4 0,0-4 0,0 0-9,0 1 1,0 3 0,0-6-1,0-2 12,0-1 1,0 3-1,2 0 1,2-1-3,2-3 1,2-1-1,-4-1 1,1 1-5,-1-1 1,4 1 0,-2-1 0,0-2 8,1-3 0,-5 4-22,4-5 1,2-1 43,-2 2 37,0-8 1,-4 3-61,3-7 0,-1 0 0,8 0-3,1 0 0,-3 0 0,2 0 0,1 0 0,3 0 0,1 0 1,1 0-26,-1 0 0,1 0 1,-1 0-1,1 0-13,-1 0 1,3 0 0,1 0 0,2 0 11,-1 0 0,3 0 0,-2 0 0,0 0 1,3 0 1,-7 0-1,4 0 1,-3 0-11,-3 0 1,1 0 0,-1 0-117,0 0 0,-5 0-45,0 0-467,-8 0 652,3 0 0,-7 0 0</inkml:trace>
  <inkml:trace contextRef="#ctx0" brushRef="#br0" timeOffset="385">193 525 7569,'-10'0'-1547,"2"-2"1467,8-4 385,0 4-140,0-6-131,0 1 1,2 5-41,4-4 0,-2 4 44,8 2 0,-1-2 1,7-2-1,-1-2-1,1 2 0,5-3 0,0 1 1,1 2-31,1 2 0,-6 0 0,7-2 1,-3-2-69,0 2 1,0 3-1,-5 1 1,-1 0-259,1 0 1,-1-6 318,1 0 0,-1-8 0,1 5 0</inkml:trace>
  <inkml:trace contextRef="#ctx0" brushRef="#br0" timeOffset="782">175 1 6221,'-9'2'177,"3"4"65,4-4-127,2 5-75,8-7 1,1-2-1,11-1 1,1-3-10,3 2 0,7 2 0,-4 2 0,2 0-64,0 0 1,0 0-1,6 0 1,-2 0-164,-4 0 1,2 0 0,-6 0 0,1 0 195,-1 0 0,6 8 0,-4 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29.3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1398 402 7569,'-12'0'-167,"0"0"-168,-1 0 1,3 0 0,-1 0 345,-3 0 0,-2 0 0,1 2 36,3 4 0,-1-2 0,5 6 0,0-1 31,0 1 0,1 2 0,3 5-11,-2 1 0,0-1 0,6 1-27,0-1 1,0 0-1,0 1 1,2-3-41,4-3 1,-2 4 0,7-7 0,1 3-22,-2 0 1,5-9 0,-3 3-1,5-2-50,7 2 0,-5-4 1,6 4-1,0-4-73,5-2 0,-3-2 0,2-2 0,0-4 144,-2-2 0,6 7 0,-6-21 0,8 5 0</inkml:trace>
  <inkml:trace contextRef="#ctx0" brushRef="#br0" timeOffset="913">1834 1 6979,'10'0'-535,"-2"2"552,-8 3 0,0-1 0,0 8 21,0 1 1,6-3 0,-1 2 2,-1 1 1,-2-3 0,-2 2 0,0 1-5,0 3 0,6 1 0,0 1 0,-2-1-23,-2 1 1,-2 5-1,2 0 1,2-1-24,1-3 1,1 4 0,-6 1 0,0-3-29,0-2 1,6 1 0,0 1 0,-2 2 9,-2-1 0,-2-3 1,0-1-1,0-1-79,0 1 1,0-7 0,0 1-98,0 1 1,0 3 202,0 1 0,0-7 0,0-2 0</inkml:trace>
  <inkml:trace contextRef="#ctx0" brushRef="#br0" timeOffset="1372">1712 385 6610,'12'0'-5,"-1"0"1,-5 0 0,6 0 7,1 0 1,3 0-1,1 0 1,1 0-12,-1 0 1,1 0 0,-1 0 0,1-2-9,-1-4 1,1 4-1,-1-4 1,1 4-37,-1 2 0,1-2 0,-1-1 0,0-3 52,1 2 0,7-6 0,2 0 0</inkml:trace>
  <inkml:trace contextRef="#ctx0" brushRef="#br0" timeOffset="1962">2585 437 7569,'-7'-9'-406,"-5"3"0,2-2 0,-1 2 413,-3 2 1,-2 2-1,-1 2 1,0 0 28,-1 0 1,-1 0-1,-3 0 1,-1 0 8,2 0 0,1 2 0,3 2 0,-1 4-5,1 2 0,-1-5 0,3 7-47,3 2 1,4 1 0,8 3 0,0-1 32,0 1 0,2-7 1,4 1-59,6 1 0,3-3 0,3 0 0,-1-2-13,1-5 1,-1 5 0,1-2-111,-1-2 1,1-2 124,-1-2 0,-5-6 1,-3-2 24,-1-1 1,0-1-1,-4-4 1,2 3 25,-2-3 0,-1 4 65,3-1 0,-2 1 45,8-2 1,-6 5-100,5 7 1,-5 0-7,6 0 1,-3 7 0,5 5-105,-2 4 0,-7-5 0,5 1-135,-2 1 1,6-5 212,-3-2 0,5 4 0,1-1 0</inkml:trace>
  <inkml:trace contextRef="#ctx0" brushRef="#br0" timeOffset="2325">2917 123 7569,'8'-10'-737,"-6"0"0,6 7 1069,-1-3-293,-5 0 1,6 8-1,-8 4 1,2 3 3,4 1 0,-4 6 0,4-5 0,-4 5-11,-2 1 0,0 1 0,0 1 0,0 2-24,0 3 1,5 1-1,1-4 1,-2 3-17,-2-3 0,-2 4 1,0-2-1,0-1-43,0-3 0,2-1 1,2-1-1,2 1-186,-2-1 0,-3 1 21,-1-1 0,0-5 216,0-1 0,8-7 0,2 4 0</inkml:trace>
  <inkml:trace contextRef="#ctx0" brushRef="#br0" timeOffset="2726">2812 367 6164,'-9'8'80,"9"-6"-81,11 4 1,5-4 0,1-2 7,1 0 1,-1 0 0,1 0 0,-1-2 2,1-4 1,1 4 0,2-6 0,3 3-9,-3-1 0,4 0 1,0 4-1,1-2-8,-1-2 0,0 0 1,-4 6-1,3 0-28,-3 0 0,-2-2 0,-1-1 29,-1-3 1,-5 0-3,0 6 0,-8 2 0,1 4 72,-3 5 0,-2-1 0,0 2 1,0 1 0,0 3 0,-2 1-51,-3 1 0,3-1 0,-4 1-84,4-1 1,4 1-198,4-1 0,-2-5 266,7-1 0,1-7 0,5 4 0</inkml:trace>
  <inkml:trace contextRef="#ctx0" brushRef="#br0" timeOffset="2901">3354 193 7258,'0'-10'-996,"-2"2"996,-4 8 0,4 0 0,-6 8 0,8 2 0</inkml:trace>
  <inkml:trace contextRef="#ctx0" brushRef="#br0" timeOffset="3384">3668 350 6272,'-12'0'-119,"1"0"179,-3 0 0,5 6 0,-3 1 0,-2 1-25,-1 0 1,3 6 0,2-3 0,1 3-14,-1-3 0,6 11 0,-2-5-18,4 3 1,2-1 0,0-1 0,0-1 1,0 0 0,2-5 0,4-2-44,6-2 0,5 3 1,5-5-1,1-2-22,-2-2 0,-1-2 0,-1 0 0,2-2 41,3-4 0,-1 2 0,-8-7 1,-1-1-6,-2 2 1,-3-5 0,3 3 0,-6-3 88,-4-3 0,4 1 0,-1-1 0,-1 1-46,-2-1 1,-2 1-1,-2-1-43,-4 1 1,3 5 0,-9 2-9,-2 3 0,-1 1 1,-3 6-53,1 0 1,-1 0 0,1 0 83,0 0 0,7 0 0,-6 0 0,7 0 0</inkml:trace>
  <inkml:trace contextRef="#ctx0" brushRef="#br0" timeOffset="3933">4052 315 7179,'10'0'-76,"6"2"1,-5 4 0,-3-2 0,0 5 0,-2 1 34,-1 0 1,1-4-1,-4 5 23,4 3 0,-4-5 0,4 3-8,-4 2 0,-2 1 7,0 3 1,0-1-5,0 1 0,0-7 21,0 1-9,0-8 18,0 4 1,0-10 9,0-4 1,0 2 0,2-6-1,1 0-41,3 1 0,6-3 0,-4-5-3,1-1 1,-3 1 0,6-1 10,1 1 0,-3 5 1,2 2-1,-1 1 27,-1-1 0,6 6 0,-5-2 0,5 4 48,1 2 1,1 0 0,-1 0 0,1 0 17,-1 0 0,6 0 0,1 0-25,-3 0-32,-2 8 0,-1-4 0,-3 8 0,-1 1 9,-2 3 0,-8 1 0,1 1 1,-3-1-73,-2 1 1,0 5 0,0 0-1,-2 1-76,-3 1 0,-5-4 0,-8 6 119,1-1 0,-8 5 0,-2-4 0</inkml:trace>
  <inkml:trace contextRef="#ctx0" brushRef="#br0" timeOffset="-1518">1 507 7569,'9'0'-590,"-1"0"0,-6 0 699,4 0-110,-4 0 1,6 2 0,-8 4 24,0 5 1,0-1 0,1 2 0,3 1 4,2 3 0,2 7 0,-4 2 0,2 1-16,-2-1 0,3 6 0,-1-4 0,-2 2-5,-2 0 1,-2-2 0,0 5-1,0-3-80,0 2 1,0-4 0,0 0 0,0-2-18,0-3 1,0-3 0,0-2-1,0 1-91,0-1 0,0-5 180,0 0 0,0-8 0,0 3 0</inkml:trace>
  <inkml:trace contextRef="#ctx0" brushRef="#br0" timeOffset="-1083">36 525 7331,'7'-10'-366,"-3"2"0,8 8 0,1 0 327,3 0 1,3 0-1,3-2 67,1-4 1,0 4 0,-3-3 0,1 3-25,2 2 1,2 0-1,-3 0 1,1 0 3,-2 0 0,-1 0 0,-3 0 16,1 0 0,-3 7 9,-3 5 1,2-2-1,-9 1-25,-1 3 1,-2 1 0,-2 3 1,0-1 1,-2-5 0,-4 0-5,-5 1 0,-3-3 1,1 0-1,1-1-7,-2 1 1,-1-4 0,-3 4 0,1-3-79,-1-3 1,1-2 0,0 0 0,-1 2 9,1 2 1,-1 0 68,1-6 0,7 0 0,-6 0 0,7 0 0</inkml:trace>
  <inkml:trace contextRef="#ctx0" brushRef="#br0" timeOffset="-457">786 525 7569,'18'0'-661,"-8"-8"0,5 6 566,-3-4 1,-2-2 154,1 2-101,1-7 0,-1 9 70,1-8 1,-8 7 39,2-7-20,-4 8-51,-10-4 1,-2 8 0,-7 0-9,-1 0 0,7 0 0,-1 0 63,-2 0 1,-1 0 0,-3 0-10,1 0 0,0 0 1,-1 2-21,1 4 1,1-2-1,3 6 1,3-1 7,2 1 1,-4 2 0,7 5-27,1 1 1,2-1 0,2 0 5,0 1 1,0-6 0,0-1 60,0 3 0,6-4 0,1-1 0,1 1-36,0 0 1,5-5 0,-1 5-1,4-2-14,1-4 0,-5 4 0,-1-3 0,3-1-120,1-2 1,3-2-1,-1 0-84,1 0 0,-1 0 1,1 0-99,-1 0 0,1-2 279,-1-4 0,8-3 0,3-9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21.97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2917 350 6732,'9'0'-51,"-1"8"83,-8 3 0,0 5 0,0 1-30,0 1 1,2-7-1,2 1-14,2 2 1,0-5-1,-4 1 1,2 0-73,1-1 1,3-5 0,-2 2 25,-4-4-40,6-2 68,-8-8 0,-2-1 0,-2-9 25,-2 1 0,0 5 0,8 0 34,4-1 1,-4 3 0,6 0-2,-1 3 0,3-5-3,8 6 0,-7 0 2,1 6 1,-1 0 0,7 0-29,-1 0 0,-5 0 1,-2 2-1,-1 2 0,1 2 0,-4 6 1,6-5 17,1 3 0,-5 2 0,-2 5-8,-4 1 1,4-7-1,-1 1-12,-1 2 0,-2 1-63,-2 3 1,-2-7 19,-4 1 57,5-8 0,-13 1 17,8-10 0,0 1 0,6-8-14,0-1 0,6-3 0,2-1 0,2-1 4,3 1 1,-3-1-1,1 1 1,3-1-7,2 1 1,1 5 0,1 1-6,-1-3 0,0 4 1,1 1-1,-1 1 23,1 4 1,-1 2 0,1 2-18,-1 0 0,1 0 0,-3 2-29,-3 4 1,1 3 0,-7 9 0,-2-1 10,-2 1 0,-2-1 0,0 1 1,0-1-136,0 1 1,0 5-1,0 0 1,0-1-140,0-3 279,0-9 0,0 13 0,0-4 0</inkml:trace>
  <inkml:trace contextRef="#ctx0" brushRef="#br0" timeOffset="585">3965 420 7569,'0'-10'-724,"0"0"0,-2 6 844,-4-1 1,2-1-108,-8 6 0,1 0 20,-7 0 0,1 0 1,-1 0-1,1 0 14,-1 0 1,7 0 0,-1 0 0,-1 2 1,-3 4 0,-1-3 1,-1 9-1,1 0 25,-1-3 1,6 7 0,1-4-43,-3 3 0,7 3 1,1-1-35,4 1 0,4-1 0,4-2 0,3-1-63,1-2 0,5-8 1,-3 3-1,4-1 14,1 0 1,-5 0 0,-1-6-1,3 0-42,1 0 0,3-2 1,-1-4 72,1-6 0,-3 3 0,-1-3 1,-2-2 27,1-1 1,-3-2 0,2-1 0,-1 1-8,-1-1 1,0 3-1,-7 1 1,3 2 0,-2-1 0,-2 3 1,-2-2 241,0-1-175,0 5 0,0 2-56,0 12 0,-2 2 1,-2 5-1,-2-1-16,3 2 1,1 1 0,2 3-14,0-1 0,2 1 0,1-1 0,5-1-108,2-5 1,-4 3 0,3-6 0,1-1-333,0 1 456,1-2 0,7 2 0,-1 1 0</inkml:trace>
  <inkml:trace contextRef="#ctx0" brushRef="#br0" timeOffset="1004">4419 1 7070,'11'0'-716,"1"0"771,-8 0 0,4 7 1,-8 5-1,0 4 0,0 1 1,0 0-1,0 1 12,0-1 0,0 1 1,0 1-1,0 3-55,0 1 0,0 2 0,2-4 0,1 5-10,3 1 0,0-6 1,-6 2-1,0-3 17,0-3 0,6 3 0,0 1-461,-2 2 1,-2 1 441,-2-7 0,0-7 0,0 5 0,0-5 0</inkml:trace>
  <inkml:trace contextRef="#ctx0" brushRef="#br0" timeOffset="1363">4192 332 6469,'17'0'98,"1"0"-61,-1 0 0,1 0 1,-1 0-1,0 0-36,1 0 0,5 0 0,0 0 1,-1 0-15,-3 0 1,5 0 0,-1 0 0,-2-2-2,-1-3 0,-3 3 1,0-4-1,1 2-74,-1-2 0,1 4 0,-1-4-112,1 4 1,-1 2 199,1 0 0,-9-7 0,-1-3 0</inkml:trace>
  <inkml:trace contextRef="#ctx0" brushRef="#br0" timeOffset="1659">4820 332 7441,'-9'0'-343,"-1"0"0,6-2 384,-2-3 1,0 5 0,6 0-1,0 9 1,0 1 0,0 2 0,0 1-63,0 3 0,0-5 0,0 1 1,0 2-137,0 1 1,0 3-1,0-1-363,0 1 520,0-9 0,8 7 0,2-6 0</inkml:trace>
  <inkml:trace contextRef="#ctx0" brushRef="#br0" timeOffset="1940">4873 70 7414,'0'-9'-647,"0"1"1,-2 8 677,-4 0 1,2 2-256,-8 4 224,1-4 0,-7 13 0,1-5 0</inkml:trace>
  <inkml:trace contextRef="#ctx0" brushRef="#br0" timeOffset="-2692">1031 350 7569,'9'-8'-303,"1"6"-881,-4-4 1234,-4-3 1,0 5 0,-10-6 15,-2 2 1,4 2-1,-5 6 2,-3 0 1,5 0-1,-3 0 35,-2 0 1,-1 0-54,-3 0 1,1 0 0,1 2 0,3 2-32,1 2 1,2 8 0,-3-5 0,3 3-8,2 0 0,-3-1 1,5 7 10,2-1 0,2 1 1,2-1-19,0 1 1,0-1-1,2-1-11,4-5 1,4 3 0,7-8-20,0-2 1,1-2-1,-1-2 1,1 0 27,-1 0 0,1 0 1,-3-2-145,-3-4 78,3 4 0,-5-14 1,8 5 16,-1-5 0,-1-1 0,-3-1 25,-1 1 1,-8 5-1,2 0 8,-5-1 0,-1 3 189,0-1 101,0 7-221,0-4 0,0 10-94,0 4 1,0-2-1,0 7 18,0 3 0,2-1 1,2 1-13,2-2 0,2-1 0,-2 7-43,5-1 1,-1-7-1,2-2-179,1-1 1,3-5 253,1 4 0,1-4 0,-1-2 0</inkml:trace>
  <inkml:trace contextRef="#ctx0" brushRef="#br0" timeOffset="-2371">1520 88 6781,'0'17'158,"0"1"-143,0-1 1,0 1 0,2-1 0,1 1-2,3-1 0,0 1 0,-4-1 1,2 1-43,2-1 0,0 0 0,-4 1 0,1-1-143,3 1 0,0-1 0,-4-1-11,4-5 0,-4 5 182,4-4 0,-5-5 0,-1 1 0</inkml:trace>
  <inkml:trace contextRef="#ctx0" brushRef="#br0" timeOffset="-1620">1345 297 7226,'12'0'-214,"-1"0"1,3 0-1,1 0 1,3 0 252,-1 0 1,1 0 0,-1 0 0,1 0-33,-1 0 1,1 0-1,-1 0 1,1 0 6,-1 0 1,2 0 0,3-1 0,1-3-11,-2-2 1,5-2-1,-3 4 1,0-2-42,2 2 1,-5-3 0,3-1-1,-3 0 11,-3 0 0,0-3 0,-1 3 1,-2 0 10,-3 1 1,-5-5-1,4 4 8,-3-2 1,-1-1 9,-6-7 0,0 7 0,-2 1 2,-3 2 0,1-3 0,-6 3 119,2-2 1,0 6 100,3-2-148,3 4-139,-6 2 41,8 8 1,0 2 0,0 7-1,0 1 1,0-1 0,0 1 0,0-1 11,0 1 1,0-1-1,0 1 5,0-1 1,6 1 0,0-1-1,-3 0-1,-1 1 1,4-6-1,0-1-24,-2 3 0,0 1 26,2 3-24,-4-1 22,5 1 9,-7-9 0,-2-3-2,-3-12 0,3-3 0,-4-9-14,4 1 1,2 5 0,0 1 0,0-3 1,0-2 1,8-1 0,3-1 0,5 3 5,1 3 0,1-3 1,-1 5-1,1 0 42,-1 5 1,1 3-1,-1 2 1,0 0-14,1 0 1,-1 0-1,1 0 1,-1 0-22,1 0 0,-3 2 1,-1 3-1,-2 5-16,1 0 0,-3 5 0,0-3 0,-3 3-52,-3 3 0,-2-1 1,-2 1-171,0-1 0,0 1 234,0-1 0,0 1 0,0-1 0</inkml:trace>
  <inkml:trace contextRef="#ctx0" brushRef="#br0" timeOffset="-1193">2463 367 7569,'17'0'-316,"1"0"1,-1-2 0,1-1 0,-1-5 266,0-2 0,-5 6 0,-2-4 0,0 3 42,-1-1 1,-5-2 57,2 2 1,-2-2 0,0-5 20,2 1 0,-1 6-12,-5-5 1,-7 7-35,-5-2 1,2 4 0,-1 2 0,-3 0 12,-2 0 0,-1 2 0,0 2 0,-1 4 19,1 1 0,5 1 1,0 4-1,1-3 5,1 3 1,-4 1 0,9 3-31,1-1 0,2 1 1,2-1-1,0 1-51,0-1 0,6-5 0,1-1 1,3 1-59,4-2 0,1 3 0,3-7 1,-1-2-191,1-2 0,5-2 266,0 0 0,16 0 0,-2 0 0</inkml:trace>
  <inkml:trace contextRef="#ctx0" brushRef="#br0" timeOffset="-4142">0 18 7020,'0'18'42,"0"-1"0,0 0 0,0 1-56,0-1 1,0 1 0,0-1 0,0 1 0,0-1 6,0 1 1,0 1 0,0 2 0,0 3-20,0-3 1,0-2-1,0-1 1,0-1-41,0 1 0,0-1 0,0 1-161,0-1 1,0 1-105,0-1 331,0-7 0,0-2 0,0-8 0</inkml:trace>
  <inkml:trace contextRef="#ctx0" brushRef="#br0" timeOffset="-3365">0 105 6279,'10'0'498,"-2"0"-475,-8 0 9,7 0 1,1 2-1,4 4 1,-4 4-27,-1 0 0,-3 5-39,8-3 0,-6 3 0,3 3 0,1-1-5,0 1 1,-6-7-1,4 1-124,-1 1 1,-3 3 107,8 1 1,-6-7 13,5-4 0,-5-4 9,6-2 0,-1 0 1,5-2 27,-4-4 0,-3 2 1,-5-7 29,2-3 1,0 4-1,-4 1 1,2-1 54,1 0 0,1 4 0,-6-5 9,0-3 1,6-1-72,0-3 0,6 1 0,-5 1 1,1 3-17,0 1 1,0 6-1,-3-4 26,7 3 0,-4-1 1,-2 2-30,3 4 1,-5-6 12,8 8 1,-6 0-85,5 0 1,-1 2 109,2 4 1,-3-4 0,-5 6 18,2 0 1,2-1 0,-4 7-38,1-2 1,3-3 0,-4 5 0,2-2 4,-2 1 0,0 3 0,0 1-19,1 1 1,1-1 0,-6 1 0,0-1-42,0 0 0,6 1 0,0-1 1,-2 1-48,-2-1 0,-2 1 0,0-1 0,0 1-68,0-1 1,6-5 0,-1-1-1,1 1 148,2-2 0,2 5 0,7-5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46.0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6398,'2'-10'72,"4"4"1,3 4 0,9 2-62,-1 0 1,-5 0-1,0 0 1,1 0-16,3 0 1,1 0 0,1 0-4,-1 0 1,1 0-1,-1 0 1,0 0 3,1 0 0,-1 0 1,1 0-33,-1 0 0,1 0 0,-1 0-1,1 0 0,-7 0 1,1 0-111,2 0 1,-5 0 29,3 0 0,-8 2 116,2 4 0,-4-4 0,-2 6 0,0-8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46.4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6071,'17'10'162,"1"-4"0,-1-5 0,1-1-97,-1 0 1,1 0 0,-1 0-41,1 0 1,-1 0 0,0 0 0,1 0 8,-1 0 1,-5 0 0,0 0-113,1 0 1,-3 0 0,2 0-232,1 0 0,-5 2 309,-2 4 0,3-4 0,1 6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48.1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577 0 7288,'10'0'-1120,"-2"0"1308,-8 0 1,-8 8-174,-4 4 0,-3 1 0,-1 1 1,3-5-1,1 1-45,-2 0 0,-1 1 0,-3 7 0,1-3 23,-1-3 0,-1 4 0,-2-5 0,-3 5 7,3 1 1,2 3 0,-1 1-1,-1 2 0,-2-1 1,-1-3-1,7-1 1,-1-1-1,1 0 0,-1 7 0,1-3 0,0-3-13,-1-5 1,6-1 0,1 5 0,-3 1 10,-1-1 0,3-5 1,2-1 0,3 3 0,-5-4 0,4-1 2,-2-1 23,7-2-15,-5-6 1,10 0-1,4 0 21,5 0 0,5 0 1,1 0-8,1 0 0,-1 0 0,1 0 1,-1 0-23,1 0 0,-1 0 0,0 0-6,1 0 0,-1 2 1,3 2-1,1 2 2,2-2 1,1-3 0,-5-1-1,2 0-6,3 0 1,1 6-1,-4 0 1,3-2-7,-3-2 0,-2-2 0,-1 0 1,-1 0 5,1 0 1,-1 0 0,1 0-1,-3 2-29,-3 4 1,3-4 20,-3 3 1,-4-1 0,0 0-3,-1 2 0,-5 2 1,4-2 0,-6 3 30,-6 9 1,4-7 0,-5 1 4,-1 2 1,4-5 0,-6 3 0,1 0-10,-1-3 0,0 7 1,-3-6-1,1 1-5,-2 1 0,-1 0 1,-3 5-1,1 0-2,-1 1 0,7-1 0,-1 1 0,-1-1-3,-3 1 0,-1-1 1,-1 3-1,1 1 1,-1 2 0,1 1 0,-3-5 0,-1 2 1,-2 3 0,-1-1 1,9-6-1,1 3 1,3 3 0,1-4 0,-4 5 0,5-5 8,1-1 1,2-7 0,4 1-1,-2 1 19,-2 3 0,1-4-12,5-1 0,7-1 1,3 4 5,0-3 1,5-7 0,-3 2 0,3-4 1,3-2 0,-1 0 0,3 0 0,1 0-11,2 0 1,6 0-1,-5 0 1,-1 0-10,2 0 0,-3 0 0,7 0 0,0 0-2,-2 0 1,6 0 0,-6 0 0,2 0-8,0 0 0,-1-2 0,3-2 1,-4-2-23,-2 2 0,-2 2 0,-5 2-206,-1 0 0,1 0 233,-1 0 0,1 0 0,-1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49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1 262 7425,'0'-17'-709,"0"5"603,0 1 1,0 5 18,0-6 0,2 6 107,4-5 0,-3 7 1,7-4-16,-2 0 0,0 6 1,-3-4-5,7 4 1,4 2 0,1-1 0,1-3-9,-1-2 1,0 0 0,1 6-1,-1 0 15,1 0 0,-1 0 0,1 2 1,-1 2-27,1 2 1,-7 5 0,1-3 6,2 2 0,-1 1 0,1 5 1,-5-2-1,-1-3 0,0-1 0,-4 3 0,2-1-4,-2 2 0,-2 1 1,-2 3-2,0-1 1,0 1 0,-2-1 0,-4-1 11,-6-5 0,2 5 1,-1-7-1,-3 3 1,-1 0 0,-3-6 0,1 3 0,-1-1 6,1-4 0,-1 4 0,1-3 0,-1-1 0,1-2-2,-1-2 1,9-2-1,3-3-3,4-7 0,10-4 0,1-1 0,1-1 0,6 1 0,-5 0 1,5-1-9,1 1 1,1 5-1,-1 0 1,1-1-11,-1-3 1,1-1 0,-1-1 0,1 1 1,-1-1-1,-1 1 1,-3-1-3,-1 1 0,-6 1 0,3 3 0,1 1 0,0-1 0,-4-3 1,5-1 60,3-1 1,-5 3-1,1 1-23,-2 2 1,-2 7 173,-6-7-186,0 8-10,0-4-8,0 8 14,-8 0 1,6 8-1,-6 2 8,1-1 1,5 7 0,-4-4 3,4 3 0,-4 3 1,0-1-1,2 1 2,2-1 1,-3 6-1,-1 1 1,2-3-9,2-2 0,2-1 0,0-1 1,0 1 5,0-1 0,2 1 0,2-1 14,2 1 1,7-1 0,-1-1 13,3-5 1,-3 5 0,0-7-8,1 1 0,3 4 0,1-8 11,1-3 1,-1-1 6,1-2 0,-1 0-22,0 0 0,-1-2 0,-2-1-23,-3-3 0,-7-2 1,4 4-256,0-2 1,-4-5 247,7 5 0,1-8 0,5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19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7946,'0'-9'209,"0"1"1,0 21 0,0 5-78,0 1 0,0 7 0,0-3 0,0-2-114,0-1 1,6-1 0,0 2 0,-2 3-12,-2-3 0,-2-2 0,0-1 0,0-1-168,0 1 0,6-1 0,0 1-313,-3-1 0,1 1-557,2-1 1031,4-7 0,7-2 0,1-8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6.7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1 6285,'0'11'30,"0"1"-6,0 2 0,-1 1 0,-3 3-14,-2-1 1,0 1 0,4-1-7,-4 1 0,4-1 0,-3 0-37,3 1 28,2-1 1,0-5-24,0 0 0,2-8 25,3 1 0,-1-8 0,6-5 3,-2-2 1,3-2-1,-3-5 16,2-1 1,-6 7 0,3 1 0,-1 0 1,0 1 0,8 3-15,-3-6 0,3 6 0,-1-3-11,-1 1 1,0 2 0,5 6 2,1 0 1,-1 0 0,1-2 0,-1-4 1,-5 4 0,-1-3 1,3 3 0,1 2 0,3 0-1,-1 0 1,1 2 0,-1 2 4,1 1 1,-3 3 0,-1-4 2,-2 2 0,-9 7-5,3-1 1,-4 4 4,-2 1 0,0-5 0,0-1 0,-2 1 2,-4-2 0,3 5 0,-7-3 3,2 3 1,-4-3 0,5-2-1,-3-1 2,-4 1 1,5-4-169,-3 6 0,0-9 108,-5 3 0,5-4 48,1-2 0,-1 0 0,-5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6.9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96 7569,'-9'-18'-170,"3"1"0,-2-1 308,2 1 0,0 5-583,6 1 0,0 9 445,0 2 0,8 7 0,2 11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9.7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175 542 6355,'-8'-10'-57,"-4"4"0,3 4 1,-3 4 65,-2 4 1,1-2 0,-1 8 0,3-1 11,-3-1 1,0 6-1,1-5 12,1 5 1,3 1 0,-3 1-29,6-1 0,4 1 0,2-1-36,0 1 46,0-9 0,0 7 0,0-5-13,0 5 0,6-4 0,2-3 0,1-1-50,5-4 0,-4 4 1,1-2-189,3-3 227,1 7-12,3-8-132,-1 6 153,1-8 0,-1 0 0,1 0 0</inkml:trace>
  <inkml:trace contextRef="#ctx0" brushRef="#br0" timeOffset="458">314 594 7569,'18'0'-182,"-1"0"1,-5 0-596,0 0 648,-1 8 0,7-6 0,-1 4 123,1-4 1,-3 0-1,-1 2 101,-3 1-85,1 1 1,0 0 0,-3 2 0,1 0 29,0-1-24,-6 7-29,3-4 13,1-1 0,-6 7 0,4-5-15,-4 5 1,-4 1-1,-4 1 25,-5-1 0,-3-5 19,2 0 32,-3-8 1,11 3 0,-8-7 2,-1 0 0,3-5 0,0-3-23,3-2 0,-5 4 0,6-5 0,2-3-6,2-2 0,2 5 0,0-1-31,0-1 0,0-3 1,2-1-1,2-1-2,2 1 0,7 5 0,-3 0 0,2 1-108,-1 1 1,-1 0 0,4 6-1,-3-1 3,3 1 1,-4 2 0,1 2 102,3 0 0,1 0 0,3 0 0</inkml:trace>
  <inkml:trace contextRef="#ctx0" brushRef="#br0" timeOffset="916">786 664 6081,'12'6'7,"-1"0"1,-5 0 0,6-6 55,1 0 1,-3 0 0,2 0 33,1 0-68,3 0 18,-7 0-67,7 0 1,-8-2 70,3-4-35,-3 4 1,-6-8 0,2 4-16,2-5 0,0 1 3,-6-2 0,-8 3-18,-4-3 1,3 4 0,-3 8 6,-2 0 1,-1 0-1,-3 2 2,1 4 1,5 4-1,3 7 1,-1-1 7,0-5 0,6 11 0,-2-5 0,4 3 1,2-1 0,0-2 0,0 1 0,0-1 2,0 1 0,2-3 0,2-1 0,4-4 28,2-3-31,1 7 1,7-12-1,-1 4 9,1-4-28,7-2 1,-6 0-1,7 0-98,-1 0 85,-6 0 1,12-2-1,-7-2-75,-3-2 1,-2-8 0,-3 3 0,-3-5 103,-1-1 0,-8-1 0,10 1 0,-9-2-43,-1-5 1,-2 5 42,-2-4 0,8-12 0,2-2 0</inkml:trace>
  <inkml:trace contextRef="#ctx0" brushRef="#br0" timeOffset="1225">1292 105 7569,'10'-17'-459,"-4"-1"1,2 1 0,-2-1 661,-3 1-412,-1 7 206,-2 3 1,0 8 20,0 5 0,0 4 1,0 7-1,0 1 17,0-1 1,0 1-1,0 1 1,0 3-10,0 1 1,0 8-1,0-4 1,0 2-12,0 0 0,0 0 1,0 6-1,0-2 0,0-4 1,0 2 0,0-5 0,0-1-67,0 0 1,0 4-1,0-4 1,0 1-8,0-1 1,0-2 0,0-5 0,0-1-164,0 1 106,0-1 0,0-5 115,0-1 0,0-7 0,8 4 0,2-8 0,7 0 0</inkml:trace>
  <inkml:trace contextRef="#ctx0" brushRef="#br0" timeOffset="1642">1485 647 7569,'11'6'-403,"1"-1"0,-6 1 1,3-4-1,1 2 356,0 2 1,-4 0 44,5-6 0,-1-2 0,4-2 7,-3-2 1,-7-2-1,2 2 34,-4-5 1,-2 1 0,0-2 0,0-1 1,0-3 126,0-1-72,0 7 1,-2 2-51,-4 8 0,-4 2-29,-7 4 0,1 4 0,5 7 1,3 1-16,0-1 1,6 1 0,-4-1-1,4 1 7,2-1 0,0 1 0,0-1-16,0 0 1,6 1 0,2-3 25,2-3-23,1 4 0,1-14 1,0 3-180,1-3 109,-5-2 0,8 0 61,-5 0 0,-1 0-10,2 0-59,-1 0 0,-1-7 83,-4-5 0,-2-4 0,-1-1 0,3-1 0,0 1 0,-6-8 0,0-2 0</inkml:trace>
  <inkml:trace contextRef="#ctx0" brushRef="#br0" timeOffset="2008">1397 350 6524,'18'0'-82,"-7"0"1,1 0-1,2 0 104,1 0 0,-1 0 0,1 0 0,5 0-15,-1 0 0,2 0 1,1 0-1,1 0 19,-2 0 0,6 0 1,1 0-1,-1 0-1,-4 0 1,-3 0-1,-3 0 1,0 0-2,1 0 0,-1 2 1,1 2-196,-1 1 1,-5 3-313,0-2 483,-9-4 0,-3 6 0,-9-8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7.66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315 507 7569,'-17'0'-839,"-1"-6"825,1 1 0,-3-3 1,-1 4-1,-2-2-82,1 2 0,3 2 0,1 2 150,1 0 1,-1 6 0,3 2 0,1 2-34,3 3 1,1 3 0,-2 1-1,5-1-32,-1-5 1,4 9-1,-6-5 1,2 5 1,3-5-1,5 8-24,0-3 0,2-3 47,3 1-21,-3-9 13,14-1-6,-6-8 0,5 2 0,-3 4 1,5-4 0,-1 4-1,5-4-26,0-2 1,-1-6 0,-1-2-1,3-2-91,1-3 0,0 3 0,-7-2 0,-3-3-128,-1-6 246,0 1 0,5-13 0,0 6 0</inkml:trace>
  <inkml:trace contextRef="#ctx0" brushRef="#br0" timeOffset="337">280 36 7380,'-10'-18'-1261,"3"8"1289,14 3 1,-5 9 0,6 2 0,-2 3 8,0 3 1,0 4 0,-6 7-1,0 2-32,0-1 1,2 3 0,1 0-1,3 0-8,-2 0 0,-2 5 0,-2-5 16,0 2-5,0-6 1,0 10-1,0-5 1,0-1-5,0 0 0,0 0 0,2-3 0,2 1-8,2-2 0,5 1 0,-5-1 0,0 2-29,2-1 0,-6-9 1,5-1-143,1 1 0,-4 1 20,8-2 155,-8-5 0,11-7 0,-5 0 0</inkml:trace>
  <inkml:trace contextRef="#ctx0" brushRef="#br0" timeOffset="567">542 472 7344,'10'2'-275,"-4"4"0,-4-2 1,-1 6-1,3-1 282,2 1 0,0 2 0,-6 5-6,0 1 0,0-1 0,0 0-114,0 1 0,0-6-45,0-1 95,-8-7 63,-1 4 0,-1-8 0,2 0 0</inkml:trace>
  <inkml:trace contextRef="#ctx0" brushRef="#br0" timeOffset="1162">542 367 6358,'-10'-7'194,"3"3"-143,7-8 0,0 6-49,0-5 0,0-1-125,0-5-125,0 7 1,2 2 247,3 8 0,5 0 0,8 0 0</inkml:trace>
  <inkml:trace contextRef="#ctx0" brushRef="#br0" timeOffset="1733">926 385 7569,'10'0'-745,"-2"0"1,-10 0 762,-4 0 0,-4 0 1,-7 0-7,-1 0 0,1 0 1,-1 0 131,1 0 1,-1 0-134,1 0 1,2 8 0,1 1 0,4 3-14,2 0 0,3-7 0,5 7-26,0 2 0,0 1-15,0 3 0,2-7 1,3-1 37,7-2 0,4-2 1,1-6-1,0 0 0,1 0 1,-1 0-1,1 2 3,-1 3 1,-5-3 0,0 4 1,1-4 0,1 0 0,-1 2 0,-3 4-23,-2 1 1,0-3 15,-3 6-13,-3-1 0,6 1 0,-8 0 21,0 1 1,0-3-1,-2 0 16,-4-2 0,2-1 0,-7-3 0,-3 2 4,-1-2 38,-3-2-55,1 6 1,-1-7 1,1 5 0,-1-4 1,1-2-27,-1 0 1,1 0-116,0 0 0,1-2-160,4-4 295,5 5 0,14-15 0,3 6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1.7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297 18 7342,'-11'0'-316,"-1"0"1,-2 0 0,-1 0 309,-3 0 0,3 2 0,1 2 1,3 4 35,-3 1 0,0 3 1,1 6-1,1-1-12,-1 1 1,-1-1 0,0 0-1,3 1 8,-3-1 0,5 7 0,-1-1 0,0 0-10,0 2 1,5-5 0,-5 5 0,2-2-4,4 1 1,2 1-1,2-4 1,0 3 0,0-3 1,0 4 0,0-2 0,0-1-29,0-3 0,6-1 1,2-1-1,0 1-43,-1-1 0,7 0 1,-2 1-111,3-1 1,3-1 0,-1-4-92,1-7 258,-9 5 0,7-8 0,-6 6 0</inkml:trace>
  <inkml:trace contextRef="#ctx0" brushRef="#br0" timeOffset="392">367 280 7569,'18'-2'-77,"-1"-4"0,0 4 0,1-3-127,-1 3 0,-5 0 1,0-2-1,1-2 0,3 2 183,1 2 0,1 2 0,-1 2 21,1 4 1,-3-2 0,-3 8 0,-4-1-9,-1-1 0,-5 5 0,4-3 4,-4 4 1,-2 1-1,-2 0 1,-2 1 26,-2-1 0,-7-1 0,1-2 1,-3-3-14,-3 3 0,7-5 1,-1 1-1,-2 0-21,-1 0 1,-3-7 0,1 5 0,-1-2-62,1 0 0,-1 0-120,1-6 192,0 0 0,-1 0 0,1 0 0</inkml:trace>
  <inkml:trace contextRef="#ctx0" brushRef="#br0" timeOffset="787">839 298 7569,'0'-18'-565,"0"8"1,0 1 495,0 3 0,-2 4 61,-4-4 0,2 6 0,-8 4 55,-1 2 0,3 6 0,0-5 0,1 3-10,-1 4 0,0-5 1,-3 3-1,3 1 1,2 3 1,-3 1 0,5 1-3,2-1 1,-4 1 0,2-1-19,2 1 1,2-1-1,4 1 7,4-1 1,-2 1 0,8-3-34,1-3 1,-3 1 0,2-7-1,1 0 14,3 2 1,1-6 0,1 4-137,-1-4 0,1 3 0,-1 1-24,1-2 1,-1-2 0,0-2 153,1 0 0,-8 0 0,5-8 0,-5-1 0</inkml:trace>
  <inkml:trace contextRef="#ctx0" brushRef="#br0" timeOffset="1255">1136 1 7569,'11'0'-541,"1"0"358,-8 0 0,11 0 76,-3 0 0,3 0 1,3 0 121,-1 0 0,1 0 1,-1 0-1,1 2 30,-1 3 1,1-3 0,-1 6 0,1 0-23,-1 4 0,6 1 1,1 1-1,-3-1-5,-2 7 0,-1-3 0,-1 8 0,1-1-33,-1-1 0,-5 2 1,-2-3-1,-1 3-14,1 2 1,-6 0 0,2 4 0,-4-4 8,-2-1 1,0-1-1,-2-4 1,-2 4 9,-2 3 0,-6-7 0,5 2 0,-3-3 9,-4-3 0,-1 1 1,-3-1-1,1 0-17,-1 1 0,-5-3 0,0-1 0,-1-4-82,-1-3 0,6 5 100,-4-6 0,-5 8 0,1-5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0.8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18 6774,'0'-10'-507,"0"3"596,0 7 0,0 13 1,0 5-79,0 1 1,0 6 0,0 0-1,0 1-8,0-1 1,0 6 0,0-2 0,2 4 1,4 2 0,-4 0 1,3 0-1,-3 0-14,-2 0 0,0 0 0,0-2 0,0-2 7,0-2 1,0 0 0,2 4-1,2-2-5,2-2 0,0-6 0,-6 4 1,0 1-34,0-1 0,0-6 0,0 2 0,0-3-28,0-3 1,-2 1-1,-2-1-12,-2 1 0,-5-7 0,3-1-26,-2-2 106,-2-2 0,-5-6 0,0 0 0</inkml:trace>
  <inkml:trace contextRef="#ctx0" brushRef="#br0" timeOffset="430">18 280 7397,'17'-17'-430,"1"-1"1,-1 6 0,1 3 444,-1 1 1,1 0 0,-1 4 25,1-1 1,-1-1-1,1 6 1,-1 0-29,1 0 1,-1 0 0,2 0 0,3 0-16,1 0 1,0 0 0,-5 2 0,-1 2-7,1 1 0,-3 3 0,-1-2 0,-4 6 9,-3 3 1,5-3-1,-6-1 1,-2 3 4,-2 1 1,-2 3-1,0-1 1,0 1-4,0-1 0,-8 1 0,-2-1 0,-2-1 7,1-5 1,-3 5 0,-7-6 0,-2 1 5,1 1 0,3-6 0,-1 3 1,-1-1-11,-2-4 1,0 4-1,5-2 1,1-2-1,-1-2 1,7-2-1,-1 0-263,-2 0-149,7 0 406,-1 0 0,8-8 0,0-2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06.16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332 18 6485,'2'-9'-285,"4"3"0,-2 4 301,8 2 4,-1 0 8,-1 0 49,-2 0 104,-8 0-192,-16 0 1,5 0 13,-13 0 1,13 2 0,3 2 0,2 3 2,0 3 0,-1-4 1,3 6 1,-2 1 0,-6 3 0,6 1-5,3 1 0,1-7 0,2 1 1,0 2-1,0 1 4,0 3 1,0-1-1,0 0 1,0 1-4,0-1 0,0 1 0,2 1 0,1 3-6,3 1 1,0 2 0,-6-4 0,0 5 0,0 1 0,2-4 1,2 4-1,2 0 0,-2 1 0,-2 1 0,-2 4 0,0-2 0,0-2 0,5 0 0,1 6 1,-2 0-1,-2 0 0,4-2 1,0-2 0,-2-2 0,-1 0 0,1 6 0,2 0-4,-2 0 1,-2 0 0,-2 0 0,0 0 0,0-1-16,0 1 0,0 0 0,0 0 1,2 0-1,4 0 0,-4 6 0,3 0 0,-3-3-10,-2-1 0,2 4 0,2 2 1,2-1 7,-2 1 0,-2 0 0,0-4 0,2 1 12,2-1 0,-1-2 1,-5-2 12,0 0 0,0-6 0,0-2 0,0 0 1,0-1-5,0-1 0,0 4 0,0-4 1,0 0 5,0 1 0,-2-1 0,-1-4 0,-5 2-4,-2-1 0,4-3 1,-3-1-1,-1-1 1,0 1 1,4-1 0,-5 1 4,-3-1 0,-1-1 1,-3-3 10,1-1 1,-1-6-1,1 3 16,-1-1 0,1-2-21,-1-6 1,1 0 0,-1 0-16,1 0 0,5 0 1,1 0-7,-3 0 1,-1 0 0,-3 0-286,1 0 292,7 0 0,-6-8 0,7-2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1.7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228 629 7188,'9'-8'-1152,"5"-2"1156,-8-7 1,5 5 0,-5 1-5,-2-3 1,-2 4 37,-2-1 1,0 5-1,-2-4-35,-4 2 0,-3 3 0,-9 5 0,1 0 25,-1 0 0,-1 0 0,-3 0 0,-1 0 6,2 0 0,1 5 0,3 3 0,-1 2-22,1 3 0,5 3 0,3 1 0,-1 1-19,0-1 1,6 1-1,-1-1 1,3 1 13,2-1 0,2 1 0,3-3-24,7-3 1,4 1 0,3-7 0,2-2 13,3-2 1,5 4 0,-4 0 0,2-2-50,4-2 0,-6-2 1,-1 0-1,-5 0 36,-1 0 1,-1-6 15,0 0 0,1-15 0,-1 1 0</inkml:trace>
  <inkml:trace contextRef="#ctx0" brushRef="#br0" timeOffset="350">263 35 7569,'-16'-2'-103,"2"-2"1,5-4-1098,1-1 1143,2 5 95,6-4 0,0 10 6,0 4 1,0 4 0,0 7 0,0 1-19,0-1 1,2 0 0,2 1 0,2 1 23,-2 5 0,-2-5 1,0 6-1,1-1-41,3-1 0,6 6 1,-6-4-1,0 0-25,1 1 0,-5 3 0,6-4 0,-2 0-8,0 0 1,0-1 0,-6-7-1,0 1-39,0-1 0,5 0 0,1 1 0,-2-1-22,-2 1 1,-2-6 0,0-1-12,0 3 0,6-5 96,0 3 0,-1-8 0,-5 4 0</inkml:trace>
  <inkml:trace contextRef="#ctx0" brushRef="#br0" timeOffset="1011">472 454 7153,'12'0'-1039,"-1"0"1065,3 0 0,-4 0 0,1 0 0,3 0-21,1 0 1,3 0 0,1 0 0,3 0-17,1 0 1,0 0-1,-7 2 1,-3 2 20,-1 2 1,0 5 0,3-3 10,-3 2 1,1-4 0,-5 3 0,0 1-3,0 0 1,-2 1-1,-6 7-19,0-1 0,0 1 0,-2-3 1,-2-1 20,-2-2 1,-8-1-72,3 7 1,-5-1 41,-1 1 1,-1-9 0,1-3 6,-1-4 0,7-2 5,-1 0 0,8-2-5,-2-4 1,6-3-1,4-9-15,2 1 0,8 5 0,-5 0 0,3 1-32,0 1 1,-1-5-1,7 3 37,-1-4 0,1-1 0,-1-1 0,1 1 10,-1 0 1,-2 5 0,-1 0 0,-2-1-6,1-3 0,3 5 0,1-1 4,1-2 0,-1 1 1,-1-1-1,-3 4 1,-1 3 0,-6 1-1,5 6 8,-7 0 0,2 2 43,-12 4 0,4 3 0,-3 9 0,3-1 4,2 1 1,-6-1-1,0 3 1,2 1-38,2 2 1,2 0-1,2-5 1,2 1-51,2 5 0,5-5 0,-3 4 1,2-3-245,3-3 278,3 1 0,1-1 0,1 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09.7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315 1 7294,'-12'0'-613,"0"0"0,7 0 636,-7 0 0,0 6 0,-3 2 0,1-1-5,3 1 0,-1 4 0,-6-4 0,1 1 22,-1 5 1,1 1 0,0 3 0,-1 1-12,1 4 0,-1-3 1,1 3-1,1-1-18,5 1 1,1-4 0,6 4 0,-2-3-1,2-3 0,2 7 1,2-1-1,2-2-22,4-1 0,-2-9 0,8 1 1,3 2-17,6 1 0,-1 1 0,5-3 0,0-3-71,4-2 1,-3 3 0,-1-3 0,-2 0 97,0 0 0,8 5 0,-3-3 0</inkml:trace>
  <inkml:trace contextRef="#ctx0" brushRef="#br0" timeOffset="372">332 245 7569,'18'0'-664,"-1"0"0,-5 0 590,-1 0 1,-5 0 0,6 0-1,1 0 87,3 0 1,1 0 0,1 0-10,-1 0 0,1 0 44,-1 0 1,-1 2-31,-5 4 1,3 4-1,-8 7-13,-2 1 1,-2-6-1,-2-1 1,-2 1 0,-4-2 0,2 5 0,-8-5-9,-1-1 1,-3 5-1,-1-6 2,-1 1 0,1-5 0,-1 2-94,1-4 1,-1-2-140,1 0 234,7 0 0,-5-8 0,5-1 0</inkml:trace>
  <inkml:trace contextRef="#ctx0" brushRef="#br0" timeOffset="727">804 193 7569,'-18'0'-813,"1"0"250,7 0 437,-6-8 0,7 6 148,-9-3 1,7 5 0,-1 3 0,-2 3 0,5 6 1,-1-4-1,0-1 11,1 1 0,3 6 0,-4-3-4,2 5 0,3-4 0,5-1-1,0 3 0,0 1 0,1 1-20,5-4 1,4 3 0,7-3-19,1 3 0,-1-3 0,1-2 0,-1-3-46,1-3 1,-1 0-1,1 0 1,-1 2-99,1-2 0,1-2 153,4-2 0,-3 0 0,5 0 0</inkml:trace>
  <inkml:trace contextRef="#ctx0" brushRef="#br0" timeOffset="1527">839 36 7413,'17'0'-614,"1"0"1,-1 0 620,0 0 1,5 2 0,-1 2 0,-1 4 12,1 1 0,0-3 1,-1 6-1,1 1-4,2 3 0,1 1 0,-7 1 0,0-1-26,1 1 1,-6-1 0,-3 1 0,1-1 1,0 1 0,-6 5 1,1 0-1,-3-2 14,-2-1 0,0-3 1,0 1-1,0-1-5,0 1 0,-2-1 0,-3 1 1,-7-1-20,-4 1 1,5-1 0,-1-1 0,-1-3-30,-3-1 0,-1-3 1,-1 3-1,1-4-30,-1 0 1,7-6 76,-1 3 0,0 5 0,-5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08.9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542 105 5973,'0'-18'-12,"0"7"0,-2 1 0,-2 0 0,-4 3 33,-2-1 1,5 0 0,-7 4 9,-2-2 1,5-5-1,-3 5-2,-2 2 0,5 2-30,-3 2 1,2 2-1,-3 2 3,1 2 0,6 7 0,-3-1 16,1 3 1,0 9 0,4-1 0,-2-2-1,3-1 1,1 3-1,2 2 1,0 0-2,0 1 1,2 5 0,1-2 0,3 2-11,-2-2 0,4 4 0,-2-6 0,0 2-13,1 0 0,-5-5 0,6 3 0,-2 0 7,0 0 0,5 0 1,-5 4-1,-2-3-4,-2-3 1,4 4 0,0-4 0,-3 0 3,-1 1 1,-2 3-1,0-6 1,0-2-4,0-1 0,0 3 0,0 0 1,0-1 0,0-3 0,0-2 1,-2-1-6,-3-4 0,1 1 0,-8-7-30,-2-2 0,-1 4 0,-2-2-10,-1-3 0,6-1 0,1-2 0,-3 0-66,-1 0 112,-3-7 0,1-3 0,-1-8 0</inkml:trace>
  <inkml:trace contextRef="#ctx0" brushRef="#br0" timeOffset="429">0 611 6930,'10'0'-243,"6"0"1,-5-2 0,5-2 234,1-1 1,1-1-1,-1 6 1,1 0-1,-1 0 1,6 0 0,3 0 16,1 0 1,-6 0 0,4 0 0,-1 0 0,1 0-20,2 0 0,-4 0 0,4 0 0,-1 0-27,-5 0 0,4 0 1,0 0-1,1 0 37,-1 0 0,6 0 0,-4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19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7743,'17'0'-408,"3"0"74,3 0 1,-3 0 333,3 0 0,4-8 0,0-2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07.2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70 6730,'0'-9'-414,"2"-5"0,2 6 417,1-1 1,3 5-4,-2-2 0,4 4 5,7 2 1,1 0 0,-1-2 36,1-4 1,-1 4 0,0-3-19,1 3 1,-1 2-1,1 0 1,-1 0-15,1 0 1,-1 2 0,1 1 0,1 3-7,4-2 1,-3 0 0,3 0 0,-3 2-9,-3-2 1,0 3 0,1 1 3,-1 2 0,-5-4 1,0 5-1,1 3 0,-5-4 0,-2 1 1,-4 3 1,-2 1-1,-2 3 6,-4-1 1,2 1 0,-6-1 0,1-1 6,-1-5 0,-2 5 0,-5-6 0,-1 1 0,1 1 1,0-2 0,-1 3 0,1-3-7,-1-2 0,1 3 0,-1-3 0,1 0-17,-1 0 0,1-3 0,1-3 0,3 2-46,1 2 1,0 0 0,-5-6-84,-1 0 0,1 0 138,0 0 0,-1 0 0,1 0 0</inkml:trace>
  <inkml:trace contextRef="#ctx0" brushRef="#br0" timeOffset="629">664 18 6177,'-2'-10'-101,"-3"5"0,1 3 133,-8 2-7,8 0 1,-5 0 0,5 2-15,-2 3 1,-6-1 0,4 6 6,-1-2 0,3 5 1,-4-1-4,2 4 1,1-5 0,3 1-1,-2 1 1,-6 3 51,7 1 1,-1 1-19,6-1 1,2 1 0,2-1-33,1 1 1,7-7 0,-4-1 0,1 0-1,5-1 0,-4-3 0,1 6-31,3 1 0,1-3 1,3 0 5,-1-2 1,-5-1 0,0-3 0,1 2-21,3-2 0,-5-2 0,1-2 0,2 0 0,1 0 0,-3 0 0,-1 0 0,3 0 2,2 0 26,1 0 0,8-16 0,2-3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3.6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141 629 6373,'0'12'-163,"0"-1"134,0 3 0,0-4 0,0 1 1,0 3 1,0 1-35,0 3 0,0-6 5,0-1 14,0-7 43,0 4 0,-8-8 0,-2 0 0</inkml:trace>
  <inkml:trace contextRef="#ctx0" brushRef="#br0" timeOffset="129">88 280 7569,'0'0'0</inkml:trace>
  <inkml:trace contextRef="#ctx0" brushRef="#br0" timeOffset="759">18 350 7220,'-2'-10'-1104,"-3"4"1015,3 4 1,-6 0-23,8-3 111,0 3 0,0-14 0,0 6 0</inkml:trace>
  <inkml:trace contextRef="#ctx0" brushRef="#br0" timeOffset="1509">699 0 7569,'-11'0'-873,"-1"2"609,-1 4 1,3-4-1,0 6 258,2 0 1,-3-4 0,3 7 16,-2 3 1,5 1 0,-5 3 0,2-1 0,4 1 28,2-1 1,2 1 0,-2-1-1,-2 1-26,-1-1 1,-1 2 0,6 3 0,0 3 20,0 2 1,0-5-1,0 3 1,0-2-25,0 0 1,2 6 0,2-3 0,1-1-14,-1 0 1,4 4 0,-2-4 0,0 1 7,1-1 1,-3 4 0,6-4 0,-2 0-12,-4 1 1,3 5 0,-1-4-1,0 2 0,2 0 1,-6-6 0,4 6-1,-4 1 3,-2-3 0,0 4 1,0-6-1,0 0 3,0 0 1,0-1 0,0-7 0,-2 1 4,-4-1 0,4 1 0,-6-1 4,0 1 0,-1-7 0,-9-1-10,1-2 1,-1-3 0,-1-5-1,-3 0-13,-1 0 0,-2 0 0,4-1 1,-5-3-8,-1-2 1,6-8 0,-2 5 0,3-3 6,3 0 0,-1 1 0,1-7-147,-1 1 1,7-1 159,-1 1 0,0-8 0,-5-3 0</inkml:trace>
  <inkml:trace contextRef="#ctx0" brushRef="#br0" timeOffset="1672">368 734 7286,'11'0'-224,"1"0"0,-6-6 0,5 0 0,3 2 219,2 2 1,3 2 0,2 0 0,5 0-256,1 0 260,-6 0 0,12 0 0,-6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5.5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1241 402 7175,'0'-12'-1009,"2"3"1035,3 1 1,-1-4 24,8 7 0,0-7 0,5 6-37,1 2 1,-1 2-1,0 2 1,1 0-25,-1 0 1,1 0 0,-1 0 20,1 0 1,-1 6-1,1 0 1,-1 0-44,1 1 0,-7-3 1,-1 8 14,-2 2 0,-2-5 0,-6 3 15,0 1 1,0 3 0,-2 1 0,-4 1 0,2-3 1,-6-1-1,1-2-1,-1 1 0,-2-3 0,-5 0 0,-1-1-15,1 1 0,-1-4 0,1 4 0,-1-3-16,1-3 1,-1 0-1,1 0 1,0 2-38,-1-2 1,6-2-1,1-2 18,-3 0 0,5 0 52,-3 0 0,8 0 0,-4 0 0</inkml:trace>
  <inkml:trace contextRef="#ctx0" brushRef="#br0" timeOffset="402">1765 280 7569,'0'-10'-790,"0"2"0,-2 8 864,-4 0 0,2 0 16,-8 0 1,1 2-59,-7 4 0,3 4 1,1 7-1,4 1-20,3-1 1,-7 1 0,4-1 3,1 1 1,-1-1-1,6 1-9,-2-1 0,0 0 0,6 1 1,0-1 1,2 1 7,4-1 0,4-1 0,7-3-13,1-1 0,-7-6 0,1 4 1,2-3-18,1-3 0,-3 0 1,0 0-266,1 2 0,3 0 279,1-6 0,1 0 0,-1 0 0</inkml:trace>
  <inkml:trace contextRef="#ctx0" brushRef="#br0" timeOffset="-1788">36 454 6726,'7'18'-102,"-5"-6"1,4-1 94,-4 3 0,-2-4 0,0 1-14,0 3 1,0 1-24,0 3 1,0-1-87,0 1 0,-2-7-28,-4 1 158,-3-8 0,-9 4 0,1-8 0</inkml:trace>
  <inkml:trace contextRef="#ctx0" brushRef="#br0" timeOffset="-1629">88 105 7569,'0'-17'-812,"0"7"0,-6 4 812,0 12 0,-7 4 0,3 7 0</inkml:trace>
  <inkml:trace contextRef="#ctx0" brushRef="#br0" timeOffset="-1056">856 35 7569,'10'-7'-61,"-4"-5"1,-12 4-151,-5 2 1,-5 4 0,-1 2 206,-1 0 0,1 6 0,-1 2-40,1 2 0,-1 1 1,1 7-1,1-1 27,5 1 0,-5-1 1,6 1-1,-1-1 13,-1 1 0,2 1 1,-3 2-1,3 3-4,2-3 0,-3 0 1,5 1-1,0 1 10,-2-2 0,6 5 0,-3-1 0,3 2 1,2 4 1,0-4-1,0 2 1,0 0 7,0-2 0,0 5 0,0-7 0,0 2-10,0 4 0,0-4 1,0 0-1,0-1-3,0-5 1,0 4 0,0-2 0,0-1-5,0-3 1,0 1 0,0 1-1,-2 2 25,-4-1 1,2-7-1,-8 1-12,-1 3 1,3 2-1,0-3 1,1-3-4,-1-3 0,4 3 1,-6-3 6,-1 4 1,3-5-39,-1 1 1,-1-2-1,-6 1 18,1-5 1,5-4 0,1-2 0,-3 0-19,-1 0 0,3 0 0,0 0-39,-1 0 0,-3 0 0,-1-2-105,-1-4 0,7-3 171,-1-9 0,0 1 0,-5-1 0</inkml:trace>
  <inkml:trace contextRef="#ctx0" brushRef="#br0" timeOffset="-844">210 664 7569,'8'-10'-274,"-6"3"1,14 7 0,-5 0 0,5 0 330,1 0 0,1 0 0,-1 0 0,1 0-81,-1 0 0,-1 2 0,-3 1 0,-1 3-118,1-2 0,3-2 0,1-2 142,1 0 0,7 8 0,2 2 0</inkml:trace>
  <inkml:trace contextRef="#ctx0" brushRef="#br0" timeOffset="21154">1153 245 7569,'-9'-2'-712,"3"-4"1,2 2 671,-2-7 57,-4 7 0,-1-4 26,-1 8 59,8 0 12,-3 0-38,7 0-60,0 8 1,7-1-1,3 7 1,2-4-14,-1-2 0,1 5 0,5-3 1,1 1 4,-1 1 0,1 0 0,-1 5-24,1 1 0,-1-1 1,1 1-1,-1-1 19,1 1 0,-1-1 0,0 0 0,1 1-3,-1-1 0,7-1 1,-1-2-1,-2-5 2,-1-1 0,3 4 0,0-5 1,-1 1-31,-3 0 1,-1 0 0,-1-4-30,0 1 0,1 3-121,-1-2-72,-7-4 152,-2 6 98,-8-8 0,-8 0 0,-2 0 0</inkml:trace>
  <inkml:trace contextRef="#ctx0" brushRef="#br0" timeOffset="21573">1730 53 7569,'0'-10'-187,"-8"2"-98,-4 8 0,-1 2 1,-1 4-1,2 6 290,-1 3 0,3 5 1,1 1-1,-1 2 24,0-1 0,4 5 0,-5 0 0,-1 2-7,2 0 1,-5 0 0,5 6 0,-2 0 19,1 0 0,1 0 0,-4 0 1,3 2-12,-3 4 0,1-5 0,-1 7 0,4-2-12,3 0 1,-7-1 0,4-5 0,1 0-19,3 0 0,-2-2 1,2-2-1,2-4-8,2-1 0,2-3 1,0-6-41,0 1 0,0-1 1,0 1-140,0-1 1,0-5 185,0-1 0,-7-7 0,-3 4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9.4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34 7277,'8'-10'-1110,"-6"-5"1144,6 13 1,-8-4 0,0 12-9,0 5 0,0-1 0,1 2-10,5 1 0,-4 3 0,4 1-20,-4 1 0,0-1-37,4 1 40,-4-1 1,5-5 6,-7-1 31,0-7 0,2 4 1,2-10-46,2-4 1,0-3 11,-6-9 1,6 1 0,2-1-25,1 1 0,3 5 0,3 0 0,-1 1 17,-2 1 0,-1-4 0,7 9 0,-1 1 16,1 2 0,1-4 0,2 0 0,3 2 20,-3 2 0,-2 2 0,-1 0 1,1 2-16,5 4 0,-5-4 1,4 6-1,-3-2-17,-3-1 0,1 7 0,-1-4 1,1 2 12,-1 3 0,0 1 1,-1-1-1,-2-1-30,-3 2 1,-5-1 0,4 1 0,-3-3 8,-3 3 0,-2-4 0,-2 1-25,0 3 1,-7-1 0,-5-1-18,-4-6 0,-1 2 1,-1-2-13,1-3 0,-6-1 0,-1-2 1,3 0-19,2 0 0,1-5 79,1-1 0,-1-8 0,1 4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9.6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87 7569,'-2'-17'0,"-2"0"-134,-1-1 0,-1 6-409,6 1 342,0 7 1,2-4 200,3 8 0,-3 0 0,6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20.0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175 280 7375,'-2'-10'-1260,"-3"4"1238,-7 4 0,2 2 0,-1 0 55,-3 0 1,-2 0 46,-1 0 0,1 2 0,3 2-52,1 2 0,8 7 0,-3-1 0,1 4-8,0 1 0,0 0 0,4 1 0,-2-1-28,-2 1 1,1-1 0,5 1 0,2-1-41,3 1 1,-1-1-1,8 1 1,2-1 0,1-5 1,4-3-1,3 1-51,1 0 0,0-6 0,-3 2 98,3-5 0,4 7 0,8 2 0</inkml:trace>
  <inkml:trace contextRef="#ctx0" brushRef="#br0" timeOffset="375">577 384 7397,'-18'0'-951,"1"0"890,0-7 1,-1 5 0,3-2 0,1 6 66,2 4 0,7 7 0,-5-1 1,2 3-7,4 3 1,2-1 0,2 1 16,0-1 0,0 1 0,0-1 40,0 1 1,8-1-1,4-1-39,3-5 1,-3 3-1,-1-8 1,3-3 11,2-1 1,1-2 0,0 0-80,1 0 1,-1 0-1,1-2-6,-1-3 0,1-5 0,-1-8 51,1 1 0,-7 0 1,-1-1-1,-2 1 5,-4-1 1,-2 1 0,-2-1-3,0 1 1,-2 7-1,-4 2 1,-6 2-10,-3 1 0,-3-1 0,1 6 0,-1 0-56,1 0 1,-1 2 0,1 2 0,-1 1 12,1-1 0,5 4 1,3 0 52,1 2 0,2 1 0,6 7 0</inkml:trace>
  <inkml:trace contextRef="#ctx0" brushRef="#br0" timeOffset="891">874 419 7350,'17'0'-484,"-5"0"1,0 0 440,1 0 1,-3 6-1,0 2 1,-1 0 48,1-1 0,-6 7 0,2-2 0,-2 3-5,1 3 0,-3-7 1,4 1 30,-4 2 0,-2 1 17,0 3 13,0-1-36,0 0 1,-2-7 0,-2-6-20,-2-8 1,1-6 0,5-7-17,0-1 0,0 1 1,0 0-1,0-1-6,0 1 1,0-1 0,0-1 0,0-3-15,0-1 0,2 0 1,1 5-1,5 1 24,2-1 1,-4 1-1,5 1 1,3 3 3,1 1 1,3 8 0,1-1 0,3 3-5,1 2 0,6 0 0,-4 2 0,1 1 16,-1 3 1,-2 8-1,-5-3 1,-1 5-10,0 1 0,-5 1 0,-2 1 0,-2 3-2,-5 1 0,5 0 0,-2-3-8,-2 3 1,-2 2 0,-2 4 4,0-5 0,0-11 0,0-1 0,-2-1-284,-4-1 287,4-2 0,-6-8 0,8 0 0</inkml:trace>
  <inkml:trace contextRef="#ctx0" brushRef="#br0" timeOffset="1217">1642 70 7569,'0'18'-151,"0"-1"-76,0 0 0,2-5 1,2 0-1,2 1 184,-2 3 0,-2 7 0,-2 0 1,0-1 51,0-3 1,0 1-1,0 1 1,2 2-6,4-1 0,-5-3 1,5-2-8,-4 1 1,-2-1 0,0 1 0,0-1-53,0 1 0,6-7 0,0 1 39,-2 2 1,-2-5-183,-2 3 0,-2-8 198,-4 2 0,-4 3 0,-7 1 0</inkml:trace>
  <inkml:trace contextRef="#ctx0" brushRef="#br0" timeOffset="1619">1537 332 7569,'0'-10'-640,"0"-5"0,2 13 633,4-4 0,4 4 1,7 2-1,1 2 12,-1 4 1,7-4-1,-1 4 1,0-4 4,2-2 0,1 1 0,5 3 1,-4 2-11,-2-2 1,-2-2-1,-3-2 1,1 0-26,2 0 0,1 0 0,-7 0-20,1 0 0,-7 0-54,1 0 99,-8 0 1,4 2 15,-8 4 1,-2 2 0,-2 5-1,-2-1 14,2 1 1,-4 3 0,2 1 0,1 1-17,-3-1 1,6 3 0,-4 1 0,4 2 24,2-1 1,0-3 0,0-2-31,0 1 1,6-1 0,2-1 0,0-2-17,-1-3 1,7-7-1,-2 4 1,3-2 2,2-1 0,3 1 0,1-6 0,3 0-69,-3 0 0,-2 0 73,-1 0 0,-1-7 0,1-3 0</inkml:trace>
  <inkml:trace contextRef="#ctx0" brushRef="#br0" timeOffset="1763">2026 35 7569,'-17'-8'-401,"5"4"-44,1-7 0,5 7 308,-6-2 1,6 4 136,-5 2 0,-1 0 0,-5 0 0</inkml:trace>
  <inkml:trace contextRef="#ctx0" brushRef="#br0" timeOffset="2258">2603 507 6228,'-18'0'148,"7"0"-122,-1 0 1,0 2 0,-5 1-37,-1 3 0,1 8 1,0-2-1,-1 3 21,1 3 0,-1 1 1,1 2-1,-3 3-40,-3-3 0,4 4 0,-5 0 0,3 1 36,-2-1 0,3 4 0,-3-4 0,4 0 26,1 1 1,1 3-1,-1-6 1,1 0-12,-1 2 0,7-5 0,1 3 0,0-3-19,1-3 0,3 0 1,-4 1-60,2-1 0,0-1 0,5-2-86,-3-3 1,0-5-116,6 6 257,0-8 0,-8 3 0,-2-7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8.3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0 123 7569,'0'-18'-730,"0"8"0,8 3 805,4 7 0,3 0-25,3 0 1,-1 7 0,1 3-40,-1 0 0,1 5 1,-1-3-1,1 3-24,-1 3 0,1-1 1,1 1-1,2-1 7,3 1 0,5-1 0,-6 1 1,0-1-4,2 1 1,-3-7 0,5-1-1,-2 0-17,-3-1 1,3-3 0,-2 4-97,-2-2 0,-1 3 71,-3-5 51,-7 0 0,6-6 0,-7 0 0</inkml:trace>
  <inkml:trace contextRef="#ctx0" brushRef="#br0" timeOffset="384">437 0 6051,'-8'18'34,"6"-1"1,-3 1-1,3-1-15,2 1 1,-2-1 0,-2 1-1,-2-1 0,2 0 0,-4 1 0,1-1 0,-1 1 4,0-1 0,-4 1 1,5-1-1,-3 1-5,-4-1 0,5 1 1,-3-1-1,0 1-30,3-1 0,-5 0 0,6 1 0,1-1-35,-1 1 0,2-6 1,6-1-19,0 3 1,0-5 0,2 3-2,4 2 66,3-7 0,9 1 0,-1-8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53.0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1747 158 6567,'2'-10'-301,"4"4"1,-4 2 301,3-2 1,-1 4-1,0-5 12,2-1 1,0 4 21,-6-8 1,0 7 16,0-7 1,-8 8-53,-4-2 1,-3 4 0,-3 0 7,1-4 0,0 5 0,-1-5-17,1 4 1,-1 0 0,1-2 0,-1-2 26,1 2 1,-1 2-1,1 2-11,-1 0 0,1 0 0,-1 0 0,1 0 2,0 0 0,-1 0 0,1 0 1,-1 0-13,1 0 1,-1 0 0,-1 0 0,-3 0-1,-1 0 0,0 0 0,3 0 0,-1 2-2,-2 4 1,0-4 0,3 4 0,-1-4 2,-2-2 0,-1 6 0,7-1 1,-1-1 0,1-2 0,-1 0 1,1 2-1,-1 2 1,1-2 0,0 0 1,-1 0-1,1 1 0,-1-1 0,-5 4 1,0 0-1,1-1 0,3 1 0,-1 0 1,-1-4-1,-2 2 0,1-2 0,3 3 0,2 1 0,-3 0 0,-3 0 0,3 3 0,-3-5 0,4 0-1,1 2 0,1-1 1,-1 7-1,1-4 0,-1-2 0,1 5 0,-2-1 1,-3 1-3,-1-1 1,0 3 0,5-3 0,1 4 1,-1 1 1,1-1-1,1-3 1,3-1-3,1 1 1,0 3 0,-5 1 0,-1-1 2,1-4 0,5 3 0,1-3 3,-3 3-4,6 3 1,-7-1 0,5 1-1,-1-1 1,-1 1 0,6-1 0,-4 2 0,1 3 0,-1 1 0,4 0 1,-4-3-1,1 1 0,-1 2 0,4 3 1,-3-5-1,1 4 0,4 2 0,-4-3 0,2 3 0,0-2 1,-1-4 1,5 5 0,-4-1 0,4 0 1,2 0 1,-2 1 0,-2-5 0,-2 2 8,2-1 0,3 3 0,1-2 0,0-2-5,0-1 1,1 3-1,3 0 1,2-1-8,-2-3 1,4 4-1,0 1 1,-1-1-2,1 2 1,6-5 0,-5 5 0,3-2-2,0 0 1,-7 7 0,7-5 0,0 0 0,-3 0 0,7 0 0,-4-3 1,3 1 9,3-2 0,-1-1 1,1-1-1,-1 3-6,0 1 1,1 0 0,1-5 0,3-1-4,1 1 1,6-1 0,-6 0 0,1 1 0,1-1 0,-6 3 0,7 1 0,-3 2 1,0-1 1,2-3 0,-3-3-1,1-3 5,-2-1 1,5 0-1,-1 5 1,0 0-1,0 1 0,4-1 1,-3 1-1,1-1-4,4 1 1,-4-1 0,2 1-1,0-1 0,-2 1 1,6-1 0,-4-1-1,4-3-6,2-1 1,0 0 0,0 5 0,-2 0 0,-4 1 1,10-1 0,-4-1-1,2-3 0,0-1 1,-2 0 0,2 5-1,1-1 2,3-5 0,2 5 0,-4-6 0,1 1 9,-1 1 1,6-6-1,-1 3 1,1-1 2,-4-4 1,1 4 0,1-2 0,0-2 8,0-3 0,3 5 1,-3 0-1,0-2-11,-1-2 1,1 4-1,-4 0 1,3-3-6,3-1 0,0 0 1,1 2-1,-3 2-3,0-2 0,-1-2 1,7-2-1,-5 0 11,-1 0 0,0 0 0,-4 0 0,1 0 0,-1 0 1,-2 0 0,0 0 0,2 0 9,1 0 0,1 0 1,-6 0-1,0 0-8,0 0 1,2-6-1,2-2 1,1 1-20,-1-1 0,-2 0 0,-2 2 0,0-4 8,0 1 1,0-5 0,2 6 0,2-1-4,1-5 1,1 1 0,-6-1 0,0 2 1,0-1 0,-2-3 0,-2-1 0,-2-1 0,2 1 0,2-1 0,2 1 1,0-1 1,0 1 1,-6-2-1,0-3 1,0-1-6,-2 2 1,6-5 0,-6 1 0,3 0 8,-1 0 1,0-6-1,4 2 1,-2-3-9,-2 3 0,0-4 0,4 4 0,-2-4 0,-2-2 0,-6 2 1,5 2-1,-3 2 3,-4-2 0,-1 0 0,-3 0 0,0 2 14,1-2 1,-1 0 0,1 0 0,-3 2-6,-3-2 0,4-2 0,-5-2 0,5 0-7,1 0 1,-1-6-1,-3 0 1,-3 1-10,-2-3 0,3 4 0,-3-5 0,0 1-4,0 4 0,-2-6 1,-6 1-1,0-1 14,0 4 0,0-1 0,-2 1 0,-4 2 28,-6 2 1,-3 4 0,-5 2-19,-3 2-15,3 8 1,-11-10 0,6 7-1,-2 3 2,-4 2 0,4-5 1,-2 1-1,-2 2-22,-2 1 0,-2 3 1,0-1-1,-2 1-38,-4 0 0,4-7 1,-5 1-1,-1 0 45,-4-3 1,-3 7 0,-2-6 0,-1 2-4,1-1 0,-6 1 1,-3 5-1,-1 1-17,-4 0 0,-2-1 0,-1 1 0,-1-1-10,0 1 0,-6-1 1,-1 1-1,1 1-6,4 5 1,-9-3 0,5 8 0,-6 2-50,1 2 0,-4 2 0,1 2 0,-3 4 96,-1 6 0,39-2 0,-1 3 0,-39 14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1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245 297 7154,'0'-11'-375,"0"-1"0,0 6 0,0-5 453,0-3 0,-2 4-72,-4-1 0,-4 7 0,-7-2 50,0 4 0,-1 2 1,1 0-9,-1 0 1,7 0-1,-1 0 1,-2 0-3,-1 0 1,3 2-1,0 4-33,-1 5 1,-1 5 0,1 1 0,3 1-27,2-1 1,2 1 0,6-1 0,0 1-15,0-1 1,0 1 0,0-1 1,0 1 0,8-7 0,4-1 3,3-2 1,3-2-1,-1-6-32,1 0 1,-7 0 0,1 0 0,0-2 26,-3-4 0,7 2 0,-6-8 0,1-1 3,1-3 0,0-1 0,3-1 1,-3 1-1,-5 1 28,1 5-49,-6-5 128,6 14 1,-8-4-32,0 12 1,0-2-1,0 8-9,0 1 1,0-3 0,0 2-14,0 1 1,2 3-1,2 1-1,2 1 0,7-7-16,-1 1 1,3-2 0,3 1 0,-1-5-7,1-4 0,-1-2 0,1 0-10,-1 0 0,3-2 1,1-2-1,2-4 2,-1-1 0,-7-3 0,-1-5 1,1-1-1,-1 1 0,-1-1 0,5 1 0,-3-3-12,-3-3 0,2 4 0,-7-7 1,1 1-35,0-4 0,-2 2 0,-6 0 0,0 2 30,0 3 0,0-3 1,-2 2 35,-4 1 1,2 5-1,-8 5-6,-1 6 1,3 4-5,-2 2 1,3 2 0,-5 2 1,2 2 0,9 8 1,-3-3-7,4 5 1,4 1 0,4 1 19,5-1 0,5-5 0,1-2 0,1-3-10,-1-3 1,1 4 0,1-2 0,2 0-10,3 1 1,1-5 0,-4 4 0,3-2 11,-3 2 0,4-4 0,-2 6 0,-1-3-13,-3 1 1,-3 2 0,-3-4 0,-1 4-3,1 1 1,-5-3-1,0 4 1,-2 0-4,0-1 1,-1-3 0,-5 6-1,0 1-11,0 3 1,0-5 0,0 1 22,0 2 1,-7 1 0,-3 3-1,-2-3 19,1-3 0,5 1 0,-6-5-1,-1 2 1,-3 0 0,-1 1-10,-1-5 1,1 2-1,-1-2 5,1-2 1,-1-3 9,1-1 0,5 0-30,1 0 1,7-7 0,-2-5 1,4-3-229,2-3 0,2 8 221,4 5 0,3-5 0,9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2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18 210 6334,'-9'-8'19,"1"4"-62,8-7 1,0-1 29,0-5 1,0-1 8,0 1 0,8 1 1,3 3 23,5 1 1,1 8 0,1-4 0,-1 3 29,1-1 1,-1 0 0,1 6-22,-1 0 1,1 0-30,-1 0 0,-5 6 0,-3 1 0,1 1 15,0 0 0,-4 6 0,3-3-26,-1 5 1,4 1-1,-6 1 1,-3-1-2,-1 1 0,4-1 0,0 1-8,-2-1 0,-2 0 4,-2 1 1,0-6-9,0-1 26,0-7-12,-8 4 0,4-14 1,-6-2-1,3-1 7,3-5 0,2 4 0,2-1 0,0-3-6,0-1 0,2-3 0,2 1 0,3-1-13,3 1 0,0-1 1,3 3-1,-1 1 17,2 2 0,1 3 0,3-5 0,1 4 6,4 3 1,-3-5-1,3 6 1,-4 2-2,-1 2 0,-1-3 0,1-1 0,-1 2 41,1 2 0,-1 2 1,1 0-1,-1 0 9,1 0 1,-1 0 0,1 2 0,-1 4-44,0 5 0,-5-1 1,-2 2-1,-2 1 7,-5 3 0,5-5 0,-2 1 0,-2 2-41,-2 1 0,-2 3 0,0-1 0,0 1 15,0-1 1,0-5-1,0-1-13,0 3 0,0 1 7,0 3 0,0-6 27,0-1 1,-8-7 1,4-2 0,-5-10-1,1-1-3,4-5 0,2-3 0,4-3 7,4 3 0,-2-11 1,7 11-1,1-2-18,-2-1 1,5 3-1,-3-1 1,3 1 1,3-1 1,-1 7 0,3 1 0,1 0 4,2 1 1,1 3-1,-5-4 1,2 2 4,3 4 0,5 2 0,-6 2 0,0 0-4,2 0 0,-5 2 0,3 2 0,-3 4-4,-3 2 0,0-1 0,-1 5 1,-2-2-14,-3 1 0,-7 3 0,2 1 0,-4 1-33,-2-1 1,0 1-1,0-1 34,0 1 0,0-1 0,0 1 1,-2-3-175,-4-3 1,4 3 185,-4-3 0,-3 3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6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6407,'12'0'669,"-1"0"1,1 0-587,5 0 1,1 0 0,-1 0 0,1 0 71,-1 0 0,1 0 0,-1 0 0,1 0-109,-1 0 1,1 2 0,-1 4-38,0 5 0,1-1 1,-3 2-1,-1-1-64,-2-1 0,-8 6 0,3-5 60,1 5 0,-6 1 0,4 1-56,-4-1 1,-2 1-1,-2-1 15,-4 1 1,4-7 0,-6-1 28,1-2 1,3 3 179,-8-5-149,8 0 1,-4-8 0,8-4-20,0-5 1,0-5-1,0-1 1,2-1 7,4 1 0,-2-1 1,6 1-1,-3-1 11,-3 1 1,6-1 0,0 1-26,-1-1 0,5 7 0,-6-1 18,2-1 0,1-1-381,7 2 0,-7 5-182,1 7 0,0 0 0,5 0 546,0 0 0,1 0 0,-1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19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7842,'10'0'247,"5"6"1,-3 2-160,4 2 0,1-4 1,0 3-1,1 1-15,-1 0 1,1-1 0,-1 5 0,1-2-85,-1 1 1,7-3 0,-1 2 0,-2-1-62,-1-1 0,-3 3 0,0-5-712,1 2 1,-1 0-294,1 1 1077,-1 5 0,1-14 0,-1 6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3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35 193 7380,'18'0'-597,"-7"-2"0,1-2 579,1-2 0,3 0 0,1 6 10,1 0 1,-1-6 0,1-1 6,-1-3 1,-7 4 0,-2-4 0,-2 1 26,-1-1 0,1 4 1,-4-5 11,4-3 1,-4-2-31,4-1 0,-10 5 0,-4 3-11,-2 1 0,5 0 0,-7 4 18,-2-2 1,-1 1-1,-3 5 15,1 0 0,-1 0 0,1 2-13,0 3 1,5-1-1,0 6 1,1 0 24,1-1 0,-4 3 0,7 5-1,-3 1 0,6-1 1,-2 1-24,4-1 1,2 1 0,0-1-26,0 1 1,2-1 11,4 1 0,-2-3 1,8-1-1,1-5-127,3-1 1,1-2 0,1-4 0,1 2-211,4 2 332,4 0 0,8 1 0,0 3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6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437 140 6729,'-17'-18'-383,"5"7"1,0-1 429,-1-2 1,-3 5-14,-1-3 0,1 6 0,3-3 0,1 1 1,-2 2 0,-1-2 0,-3 6 0,1-4 0,0 3 17,-1-3 0,1 4 0,-1-4 0,1 4-34,-1 2 1,1 0-1,-1 0 1,1 2-23,-1 4 0,7-2 0,1 7 0,0 1 6,1-2 0,5 5 0,-4-3 0,2 3-4,0 3 1,1-1 0,5 1 2,0-1 0,5 1 0,1-1 1,0-1-1,2-5 1,0 5-1,5-6 1,-1-1-4,1-3 1,3 2 0,1-2 0,1-2 1,-1-3 1,1-1-1,1 0 1,2 0-5,3 0 1,-1-1-1,-6-3 1,1-4 2,-1-2 1,1 4 0,-3-5-1,-1-1-6,-2 2 0,-3-5 1,5 3-1,-4-3-8,-3-3 1,-1 7-1,-6-1 11,0-2 1,0 5 0,0-3-16,0-2 70,0 7-37,0-1 2,0 8 0,0 8 0,0 3 20,0 5 1,0-5 0,0 1-1,0 2-7,0 1 0,8 3 0,2-1-1,-1 1 0,7-7 1,-4-1 1,3-2 1,3 0 0,1-5 0,2 3 20,3-2 0,-1-2 0,-6-2-31,1 0 1,-1-6 0,-1-2 0,-3 1 14,-1-1 0,-8 0 0,4 2-189,-1-5 0,-5 1 0,2-2 154,-8-1 0,-13-3 0,-10-1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4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71 437 7425,'-18'0'-281,"1"0"0,5 2 0,2 4 0,3 6 274,3 3 1,2 2-1,2 1 23,0-1 1,2-1-1,4-2 1,5-5 2,5-1 1,1 4 0,1-7 0,-1-1-8,1-2 0,-1-2 1,2 0-1,3 0-8,1 0 1,0 0 0,-5 0 0,-1 0 1,1 0 1,-1-7 0,1-3 0,-1-2 0,1 1 0,-7 1 1,-1-4-1,-2 3 10,-4-3 1,-2-2-1,-4-1-8,-4 0 0,-4 5 0,-9 2 0,-3 2-10,-1 5 1,-2-5 0,4 2 0,-3 2-44,3 2 0,-4 2 0,1 0-40,3 0 1,2 8-106,1 4 0,8 3 93,5 3 96,10-1 0,13-7 0,9-3 0</inkml:trace>
  <inkml:trace contextRef="#ctx0" brushRef="#br0" timeOffset="493">979 88 7569,'0'-18'-511,"0"1"1,0-1 0,-2 3 520,-4 3 1,2 4-9,-7 8 0,-1 0 62,-6 0 0,1 2-37,-1 4 0,9-2 0,1 8 1,2 1-28,0 3 1,-5 3 0,3 3 0,0 3 2,0 2 1,-3-4-1,3 4 1,0 1-3,1-1 1,1 0-1,4 4 1,-2-2 0,-2 2 0,0 0 0,6 0 0,0-2 15,0 2 0,0-3 0,0 1 1,2 0-11,4-2 1,-4 6 0,6-4 0,-2 2-8,-1-2 1,3 4 0,-4-6-1,2 2 0,-2 1 0,3-7 1,-1 4-1,-2 0-5,-2 0 1,-2-5 0,0 1 0,0-4 17,0-1 1,0-1 0,-2-1 0,-2-3 9,-2-1 1,-7-6-1,1 4 1,-3-3-9,-3-3 1,1-2-1,-1-2 1,1 0-25,-1 0 1,1 0 0,-1-2 0,1-2-51,0-1 0,-1-7 1,1 4-1,-1-2-86,1-3 1,1 3 144,5-1 0,-5-9 0,6-7 0</inkml:trace>
  <inkml:trace contextRef="#ctx0" brushRef="#br0" timeOffset="700">577 629 7397,'0'-17'-112,"8"7"1,2-4-1,7 9 1,1 1-33,-1 2 1,0 2 0,1 0 0,1 0 133,5 0 1,-5 0 0,4 0 0,-3 0-361,-3 0 370,1 0 0,7 0 0,2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349 123 7569,'10'-2'-295,"-4"-4"-374,-4-4 0,-2-7 671,0-1 1,0 7-1,-2 1 46,-4 2 1,-4-3 0,-7 5 0,-1 2-20,1 2 0,-1 0 1,1-2-1,0-2 48,-1 2 0,1 3 0,-1 1 0,1 0-52,-1 0 1,1 2 0,-1 1-1,1 5 7,-1 2 0,1 0 0,-1 3-17,1-1 0,5-1 0,3 7-7,1-1 0,2 1 0,6-1-9,0 1 1,2-1-12,4 1 1,3-7-1,9-1 1,-1-2-12,1-4 0,1-2 0,3-2 0,1 0-34,-2 0 1,4 0 0,-1 0 0,-3 0 31,-1 0 0,-9-6 0,1-2 0,-1-2 22,-1-3 0,0 3 1,-6-2 10,2-1 1,-1 3 50,-5-2 1,0 7-1,0-7-47,0 8 1,0-2-45,0 12 1,0 4-53,0 7 1,0 1-38,0-1 1,8 1-1,4-3 121,3-3 0,11 3 0,1-5 0</inkml:trace>
  <inkml:trace contextRef="#ctx0" brushRef="#br0" timeOffset="442">611 88 7343,'2'-10'-597,"4"4"1,-2 4 635,8 2 0,-7 0 1,7 0-8,2 0 1,-5 8-8,3 4 0,-8 3 0,4 3 3,-1-1 0,-5 1 0,4-1-15,-4 1 0,-2-1 0,0 1-25,0-1 0,0-5-7,0-1 13,0-7 11,0 4 0,0-16 1,0-3-4,0-5 0,2 1 0,2 1 1,4 2-40,1-1 1,-3-3-1,6-1 1,1-1 12,3 1 1,-1 5 0,1 1 0,-1-3 10,5-2 0,1 7 0,-3 1 0,-1 2 24,1 0 0,-1 0 0,2 6 0,3 0 19,1 0 0,0 0 0,-5 0 0,-1 0 27,1 0 0,-1 0 1,1 2-1,-1 2-31,1 2 0,-1 8 0,1-3-39,-1 5 1,-5 1 0,-3 1-1,-1-1-79,-4 1 0,-2-1 1,-2 1-1,0-1 92,0 1 0,-8-1 0,-1 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54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751 1 7192,'0'12'-952,"0"-1"951,0 1 0,-6 5 0,1 3 1,1 1 19,2 2 0,-4 8 0,0 0 0,2 4-25,2 0 0,2 10 1,0-10-1,0 2-2,0 0 0,0 3 0,0 3 0,0 0 20,0-1 1,0 5 0,0-2 0,0 3-3,0 6 0,0 5 1,0-1-1,0 4 22,0 0 0,-2 6 0,-2-4 0,-1 4-11,1 2 0,0 2 1,0 3-1,-2 3-1,2-4 1,-4 13 0,1-9 0,-1 1-9,0 1 1,-3 7 0,5-4 0,0 1 5,-2 1 1,6 1 0,-6 1 0,3-2 5,-1-3 0,-2-3 0,4-3 0,-2 2 7,2-5 1,3 9 0,1-12 0,0 2-29,0-1 0,0-1 0,0 0 0,0-2 11,0-4 1,0-4-1,1-7 1,3-1-51,2 0 0,8-1 0,-5-3 0,3-3 28,0-2 1,-6-3 0,3-3 0,1 0-42,0-2 1,-6 4-1,3-12 1,-1 0 38,0-3 0,0 1 0,-6-2 1,0-2 80,0-1 0,2-3 0,2 1 1,1-1-25,-1 1 0,-2-7 1,-2 1-20,0 2 0,0 1-32,0 2 56,0 1-471,0-1 201,0-7 0,-2 0 41,-4-4 0,-3-4 177,-9 3 0,1-10 0,-1-5 0</inkml:trace>
  <inkml:trace contextRef="#ctx0" brushRef="#br0" timeOffset="442">0 4384 7182,'10'0'-1119,"0"6"1123,-5 0 1,5 0 0,8-6 17,-1 0 1,1 0-1,-1 0-7,0 0 0,1 2 0,-1 2 0,1 2 8,-1-3 1,1 1 0,-1 0 0,1 2 1,-1-2 0,1 4 0,-1-1 0,3 1-9,3 0 1,-2 4 0,6-7 0,0-1-6,1-2 0,1 4 0,6 0 0,-2 0-11,-4 1 0,4-5 0,-4 4 1,4-4-50,2-2 0,-2 6 0,-2 0 1,-4-2-109,-2-2 0,4 3 0,-5 1 157,-3-2 0,-2-2 0,-1-2 0</inkml:trace>
  <inkml:trace contextRef="#ctx0" brushRef="#br0" timeOffset="850">1205 4210 7332,'0'-10'-1218,"0"2"1204,0 8 12,0 0 1,-8 0 49,-3 0 1,-5 0 0,-1 2-15,-1 4 1,1 4 0,-1 7-1,1 1 3,0-1 1,-1 6 0,1 3 0,-3 1-62,-3 4 0,3 2 0,-5 2 0,2 0-65,0 0 1,-6 7 88,5 5 0,-7-4 0,4-1 0</inkml:trace>
  <inkml:trace contextRef="#ctx0" brushRef="#br0" timeOffset="3074">1188 5467 6827,'17'10'-983,"-5"-2"1048,0-8 0,-7 0 51,7 0-61,-8 0 1,6-2-36,-5-4 1,-3 2 2,4-8-18,-4 8 0,-8-5 0,-1 5 48,-3-2 1,4 0-17,-6 6 0,1 0 0,-7 0-12,1 0 1,-1 0-1,1 0-2,-1 0 0,1 0 0,-1 0-32,1 0 1,0 6-1,-1 2 1,1 0 6,-1-1 0,1 7 0,-1-2 0,1 3 24,-1 3 1,7-7 0,-1 1 0,0 1-5,3 3 0,-1 0 1,6-3-1,-2-1 6,2 1 1,2 3 0,2 1 0,0 1 8,0-1 0,2-1 0,4-3 0,4-1-10,0 2 1,5 1 0,-3 1 0,3-3 13,3-1 1,-1-2-1,1 1 1,-1-3-2,1 0 1,5-6 0,0 3 0,0-3-18,3-2 1,-7 0 0,6 0-1,-1 0-11,-1 0 1,0 0-1,-5 0 1,-1 0-67,1 0 0,-1 0 1,0 0-1,1 0-97,-1 0 0,-5 0 0,0 0-32,1 0 0,3 0 0,1 0 187,1 0 0,-1 0 0,1 0 0</inkml:trace>
  <inkml:trace contextRef="#ctx0" brushRef="#br0" timeOffset="3654">1991 5642 7018,'-12'-12'-225,"1"1"0,5 7 1,-6-2 229,-1 4 1,-3 2 0,-1 0 16,-1 0 1,7 0 0,-1 0-5,-2 0 0,-1 2 1,-3 4-12,1 5 1,0 5 0,-1-1 0,3-1 2,3-2 1,-2-1 0,9 7-16,1-1 0,2 1 0,2-1 13,0 1 0,2-1 16,3 0 1,5-7-1,8-4-18,-1-4 1,1-2 0,-1 0-1,0-2-4,1-4 0,-1 2 0,1-7 1,-1-1-24,1 2 1,-3-5-1,-1 3 2,-2-3 1,-3-3 14,3 1 1,-4 5 6,-8 0-1,0 9 1,0-3 51,0 12 0,0 3 0,0 9-45,0-1 0,0-5 0,2-2 1,1-1-30,3 1 1,8-4 0,-2 3-89,3-1 1,3-2 0,-1-4 56,0 4 1,1-4 0,-1 4 50,1-5 0,-1-8 0,1-3 0</inkml:trace>
  <inkml:trace contextRef="#ctx0" brushRef="#br0" timeOffset="4033">2358 5048 6187,'10'8'46,"3"2"1,-5 7 0,0 2-4,-1 5 1,-1-5-1,-4 6 1,2-1-10,2-1 1,0 8 0,-6-2 0,0 2-15,0-2 0,0 2 1,2-6-1,2 3-4,1 3 0,1-4 0,-4 2 0,2 0-9,2-2 0,0 0 1,-6-5-1,2 1-26,3-2 0,-3-1 0,4-3 1,-4 1-84,-2-1 0,6 1-21,0-1 0,0-5 1,-4-3 122,3-1 0,-3-2 0,6-6 0,-8 0 0</inkml:trace>
  <inkml:trace contextRef="#ctx0" brushRef="#br0" timeOffset="4438">2602 5013 6266,'0'18'25,"6"-7"1,0 3-1,0 3 4,2 5 0,-6 3 0,5-4 0,-1 4 6,0 3 1,0-5 0,-6 6 0,0 2 3,0 2 1,6 0 0,-1-2-1,-1-2 5,-2 2 0,-2 2 1,0 0-1,0-2-15,0-2 1,0-1-1,2 3 1,2-4-51,2-2 1,2-2 0,-4-5-1,1-1-54,-1 1 0,4-1 1,0 1-62,1-1 1,-3-1 0,6-5-60,1-5 1,-3-4 194,2-2 0,-1 0 0,7 0 0</inkml:trace>
  <inkml:trace contextRef="#ctx0" brushRef="#br0" timeOffset="4849">2987 5677 7175,'17'0'-291,"1"0"0,-7 0 0,1 0 0,1 0 309,3 0 0,1 0 1,1 0-6,-1 0 0,1 0 0,-3-2 0,-1-2 75,-2-2 0,-7-6 0,5 5-40,-2-3 0,0 0 0,-5-3-35,3 1 1,0 6 0,-8-3-7,-4 1 0,2-4 1,-7 6-47,-3 2 1,5 3-1,-3 1 57,-2 0 1,-1 0-1,-3 0 1,1 1 16,-1 5 0,3 4 0,1 6 1,3-3 7,-3-1 0,4-1 0,1 7 0,1-1-14,4 1 1,2-1 0,2 1 0,0-1-49,0 1 1,6-1-1,2 1 1,1-3 17,5-3 1,7 3-1,4-5 1,1 2-109,-1-1 1,6-7 0,-2 4 0,2-2 108,-2 0 0,12-1 0,-4-5 0</inkml:trace>
  <inkml:trace contextRef="#ctx0" brushRef="#br0" timeOffset="5194">4122 5624 7569,'9'-7'-1165,"-3"-3"1062,-12-8 1,-3 7 0,-9 1 104,1 2 1,-1 1 0,1 3-1,-1-2 9,1 2 1,0-4 0,-1 2-1,-1 3 41,-5 1 0,5-4 1,-4 0-1,3 2 8,3 2 1,-1 2 0,-1 0-1,-2 0-32,-3 0 1,1 2 0,6 2 0,-1 4-29,1 1 0,1 3 0,3 6 0,3-1-8,2 0 1,-4 1-1,7-1 1,1 1 6,2-1 0,-4 1 0,0-1-25,2 1 1,8-1 0,4-1-2,2-5 0,3 3 0,9-8 0,1-2-28,-2-2 1,0-2 0,1 0-1,3 0-11,2 0 1,-5-6 0,3-2 0,-2-2 65,0-3 0,1-3 0,-7-1 0</inkml:trace>
  <inkml:trace contextRef="#ctx0" brushRef="#br0" timeOffset="5692">3860 4559 5966,'0'18'57,"6"-7"0,1 1 0,1 1-38,0 3 0,4 1 0,-5 1 0,1 1 25,0 5 1,3-5 0,-5 6-1,0-2-14,2 1 1,-6 7 0,4-2 0,-4 2 34,-2-2 1,5 4-1,1-6 1,-2 2-50,-2 0 0,4 6 0,0 6 0,-2-2 6,-2-2 0,-2 0 0,0 1 0,1 3-2,5-2 1,-4-2 0,4-2-10,-4 0 1,-2-2 0,0-2 0,2-2 0,2 0 1,2-2 1,-1-2-1,-5-7 1,2-3-7,4-3 0,-4 4 0,4-5-11,-4 5 1,-2-5-335,0 1 251,0-8 87,0 4 0,-8-8 0,-2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7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5942,'0'-17'149,"0"-1"0,7 7-129,5-1 1,-2 8 0,0-4-35,-3 1 0,7 5 0,-3-4 21,5 4 1,1 2 0,1 0 0,-1 0-5,1 0 0,-1 0 0,1 0 1,-1 0 1,1 0 0,-1 0 0,1 0 0,-1 0 5,1 0 1,-1 0-1,2 2 1,3 2-5,1 2 0,2 5 0,-3-3 1,1 0-10,-2-1 1,-1 5 0,-3-4 0,1 2-3,-1 3 0,1 1 0,-3-1 1,-3-1-12,-6 2 0,1 1 0,-1 3 14,-2-1 1,-2 0-1,-4 1 2,-4-1 0,2-5 0,-7 0 0,-3-1-2,-1-1 0,-3 0 1,1-6 8,-1 1 0,7 1 0,-1-6 15,-2 0 0,5-2 1,-1-3-4,2-7 0,2 2 0,6-1-7,0-3 0,2-2 0,4-1-13,6-1 0,-3 1 0,3 0 0,2-1-6,1 1 0,3-1 1,-1 3-1,1 1 6,-1 2 0,0 1 0,1-5 0,-1 3-50,1 1 1,-1 8 0,1-2-1,-3 2-20,-3-1 0,3 3 71,-3-4 0,4 12 0,1 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8.4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71 7288,'0'-18'-643,"0"1"1,-2 7 693,-4 4 0,-4-2 0,-7 3-9,-1 1 1,1 2-1,-1 2-6,1 0 0,0 0 0,-1 0 0,1 0-7,-1 0 1,1 8 0,-1 1-5,1 1 0,-1 6 0,1-5-34,-1 5 1,9-5 0,1 1 18,0 2 0,6 1 0,-4 3-8,4-1 1,2-5 12,0-1 0,2-5 0,4 4-12,6-2 1,3-3-1,3-5 1,-1 0-47,1 0 0,-1-5 0,1-1 0,-1 0-1,1-2 0,-1-2 0,1-5-18,-1 3 0,-5-3 0,-3 3 21,-1-3 0,0 3 116,-2 0-57,-4 8 55,5-3 1,-7 9-29,0 3 1,0 5 0,2 8-102,4-1 0,-2 1-144,8-1 0,-7 0 200,7 1 0,0-8 0,5-3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3.0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70 315 6235,'0'10'36,"0"-2"0,0-10 14,0-4 1,6 2-1,1-8-43,3-1 0,-6 3 0,4-2-22,0-1 0,-5-3 0,7-1 8,-2-1 0,-2 1 1,-6-1-1,0 1 2,0 0 1,0-1 0,0 1 0,-2-1 0,-4 1 1,2 5 0,-6 0-1,1 1 4,-1 1 0,4 0 0,-5 6 0,-3-1 0,-2-1 0,-1 6 0,-1 0 0,9 2 0,3 4 0,4 5 0,2-1 11,0 2 1,0-1 48,0 7 0,8-9-25,3-3 1,5-4 0,1-2-13,1 0 1,-1 0 0,1 0-14,-1 0 1,1 0 0,-1 0-11,1 0 0,-1-2 0,1-2 1,-1-2-14,1 3 1,-1-5 0,0 2 6,1 2 0,-1-4 1,1 3-16,-1 1 1,-5 2-1,-2 0 18,-3-4 0,1 4 14,-2-4 0,-4 6 1,4 6-10,-4 6 1,-2-3 0,0 3 27,0 2 1,0 1-1,0 3 1,0-1-21,0 1 1,0-7-1,0 1 1,0 1-75,0 3 0,0-4 1,0-1-51,0 3 0,0-5 0,0 3 20,0 2 94,0-7 0,7 9 0,3-6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3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6915,'9'0'-188,"-1"0"1,-8 2 0,0 4 220,0 5 1,0 5 0,2 1-48,4 1 1,-4-1 0,4 1-89,-4-1 1,-2 1-37,0-1 138,0 1 0,0-9 0,0-1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3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71 7569,'-9'-18'-692,"1"1"1,8 5 691,0 0 0,0 9 0,-8-5 0,-1 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0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35 7921,'-2'-11'-155,"-3"-1"241,3 8 1,-8-4 0,4 8 95,-6 0 1,3 2-1,-3 4-212,-1 6 0,3 1 0,-2 1 0,1 0 55,1 5 0,-6-2 0,5 7 0,-3-5 8,2-1 1,-3 5 0,5 0 0,1-1-300,3-3 1,-2-2-1,2 1-827,2-1 1093,2 1 0,2-1 0,0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5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6155,'8'10'22,"-6"5"1,3-3 0,-3 3 7,-2 3 0,0 5 0,0 0 0,0-1-1,0-3 1,0 4-1,0 1 1,0-1-5,0 2 1,0-3 0,0 5-1,0-2 3,0-4 1,0 5-1,0-1 1,0 0-3,0 0 0,0 0 0,0-3 1,0 1-24,0-2 1,0 5 0,0-3 0,0-2-38,0-1 0,0-3 0,2 1-148,4-1 0,-4-5-199,4-1 381,4 1 0,-1-2 0,9-2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5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35 140 6880,'12'0'-147,"-1"0"0,1 6 0,5 0 66,1-2 0,-6-2 0,-1-2 205,3 0 0,-4 0-79,1 0 0,1-2 1,5-2-51,1-2 0,-7-2 1,1 5 16,2-3 1,-5-2 0,1 2-28,-2-5 1,-2 1-1,-4 0 1,1 0-23,3 1 0,0 3 27,-6-6 14,0 1-5,0 1 0,-6 0 0,-2 6 1,-1-1 1,-3-1 0,-5 6 0,-1 0 0,1 0 0,-1 0 2,1 0 1,5 6 0,2 1 0,1 1 3,-1 0 1,4 3-1,-5-3 1,-1 2 8,2 3 1,1-3 0,5 2 0,-4 1 0,-2 3 1,6 1-1,-3 1 9,-1-1 1,0 1 0,-4-1 0,7 1-13,3-1 1,0-1 0,-2-3-1,-2-1-8,2 2 1,2-5-1,2 3-4,0 1 1,0-3 16,0 2 1,6-6 0,2 3-3,1-1 1,3-2 0,6-6-10,-1 0 0,0 0 0,1 0-5,-1 0 0,1 0 0,-1 0 0,1 0 14,-1 0 0,-5 0 0,0 0 16,1 0 0,3 0 46,1 0 1,-5 0-67,-1 0-374,-7 0-235,4 0 596,-16 0 0,-9 8 0,-10 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4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245 697 7404,'0'-17'-1314,"0"5"1234,0 0 1,0 6 192,0-5 0,-8 7-31,-4-2 0,-3-2 0,-3 3-21,1 1 1,-1 2-1,1 2-2,-1 0 1,1 2 0,-1 2 0,3 3-70,3 3 1,-3 2 0,5 5-11,0 1 0,1-1 0,5 1 14,-2-1 0,0 0-20,6 1 0,8-1 1,4-1 14,3-4 0,-3-5 0,-1-7 0,3 0-25,1 0 1,9 0 0,-1 0 0,-2 0-11,-1 0 1,-3 0-1,1-2 18,-1-3 1,-5-3 0,-2-6 0,-3 3-1,-3-3 0,4-2 0,-2-1 40,-2 0 0,-2 5 1,-2 0 95,0-1-55,0 5 0,-2 0-24,-4 8 0,4 8 1,-4 4-5,4 3 1,2-3 0,0-1-16,0 3 0,8 1 1,4 1-64,3-4 1,-3 1 0,-1-7 0,3 0-19,1 2 0,-3-6 0,0 3 0,1-3-85,3-2 0,1 0 156,1 0 0,-1-7 0,1-3 0</inkml:trace>
  <inkml:trace contextRef="#ctx0" brushRef="#br0" timeOffset="671">681 68 7569,'0'-9'-174,"0"-7"-821,0 4 925,0-3 108,0 5 1,0 4 3,0 12 0,6 4 1,0 7-25,-2 1 1,-2-1-1,-2 1 1,0-1-14,0 1 0,0 5 0,0 0 1,0 1-6,0 1 0,0-6 1,0 6-1,0-1 2,0-1 1,0 6 0,0-6-15,0-1 17,0 5 1,0-8 0,0 5-1,2-5 0,3-2 1,-3 1 0,4-1 0,-4 1-9,-2-1 0,2-5-2,4 0 1,-2-3 6,7 3 0,-5-4-1,6-8 0,-8-2 0,4-2 1,-1-4-4,5-2 0,-2 1 0,1-5 0,3 3 1,1 1 0,1-4 0,-2 5 26,-3 1 1,1 2-20,5 6 1,-5 0 0,0 0 0,1 0-4,3 0 0,-5 2 0,-1 4 0,0 3-7,-1 1 0,-5 6 0,2-5 3,-4 5 0,-2-5 0,0 1 1,0 2 12,0 1 0,0-3 0,0-1 1,-2 3 8,-4 2 0,2-5 0,-7 1-4,-3 1 0,-1-5 0,-5 0 0,-1-2 1,-2 0 1,-1-1-1,5-5 1,-2 0-17,-3 0 1,1-5-1,6-1 1,-1 0-46,1-2 0,5 4-150,0-7 0,3-1 41,-3-5 0,6-1 152,12 1 0,11-9 0,11-1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1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0 141 7419,'8'-10'-1216,"-4"2"1084,7 8 212,-7 0 1,12 0-49,-5 0 1,-3 2 0,0 2 0,-2 4 3,0 1 1,5-3 0,-3 6-30,2 1 1,1 3-1,5 1 1,-3 1-62,-1-1 0,0-1 0,7-3 0,2-1-19,3 2 1,-1-5 0,-5 3-1,-1 0 73,0-3 0,1 7 0,-1-6 0</inkml:trace>
  <inkml:trace contextRef="#ctx0" brushRef="#br0" timeOffset="387">716 1 7569,'-10'0'-1473,"3"0"1368,-1 0 0,0 2 124,-3 4 0,-5-2 57,4 7 1,3 1-1,-3 5 1,0 1-54,3-1 0,-7 1 1,4-1-1,-3 1 11,-3-1 1,1 1 0,0-1 0,-1 0-23,1 1 1,-1-1-1,3 1 1,1-1-1,2 1 1,7-7 0,-5 1-45,2 2 1,2-5 0,6 3-80,0 2 1,2-7 0,2 1 110,2 0 0,15-6 0,-1 6 0</inkml:trace>
  <inkml:trace contextRef="#ctx0" brushRef="#br0" timeOffset="947">1065 210 7378,'12'-15'-1227,"0"3"1185,-8-3 1,3 11 65,-7-8 1,-7 8 25,-5-1 0,2 3 1,-1 2 14,-3 0 1,-2 0-1,-1 0-48,0 0 0,-1 2 0,3 3 1,1 5-10,2 0 0,3 5 0,-5-3 0,4 3 3,3 3 1,-5-1-1,6 1-34,2-1 0,2 1 1,2-1 22,0 1 1,0-7-6,0 1 0,8-6 1,4 4-32,3-3 1,-3-1-1,0-6-41,1 0 0,3-8 41,1-3 1,1-5 0,-3-1 0,-1-1 22,-3 1 0,-1 5 0,4 0-26,-3-1 1,-1-3 30,2-1 1,-3 7 195,-3 4 1,-4 6-149,4 6 0,-4-2 0,-2 8-25,0 1 1,6 3 0,-1 1-46,-1 1 1,4-7 0,-2 1 0,0 0-187,2-3 216,1 7 0,16-6 0,3 7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8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1 819 7569,'0'-9'-660,"7"1"1,-3 8 676,8 0 1,-8 2-33,2 4 0,-4-3 0,-2 9 49,0 2 1,5 1-1,1 3-30,-2-1 0,-2-5 1,-2-1-11,0 3 0,0 1-21,0 3 26,0-8 62,0-3 1,2-18-46,4-1 0,-4-7 0,4 7-17,-4-3 1,3-3-1,3 1 1,0-1-36,0 1 0,5 5 1,-1 0-1,3 1 22,3 1 0,-1-4 0,3 7 0,1-1-6,2 0 1,3-3 0,-5 5 0,2 2 27,-1 2 1,-3 2 0,-2 0 0,1 0 17,-1 0 1,1 2 0,-1 2 0,1 3-20,-1 3 0,-5 0 0,-2 3 0,-3-1-5,-3 2 1,4 1 0,-2 3-70,-2-1 1,-2 1 0,-2-1 34,0 1 0,2-1 32,3 0 0,5-7 0,8-2 0</inkml:trace>
  <inkml:trace contextRef="#ctx0" brushRef="#br0" timeOffset="376">1066 819 7569,'0'-17'-606,"0"-1"0,0 1 392,0-1 1,-2 7 209,-4-1 1,2 8 0,-7-2-1,-3 4 27,-1 2 1,-3 0 0,-1 0 0,-3 0 61,-1 0 0,-2 0 0,4 0 1,-3 2-54,3 4 0,1 2 1,3 6-1,0-3-33,-1 3 0,3 1 0,1 3 0,4-1-10,3 1 1,1-7-1,6 1 1,0 2-6,0 1 1,0-3 0,2-3 4,3-1 1,5 4 0,10-6 0,1-2-14,2-3 0,2-1 0,-3 0 0,1 0 5,-2 0 0,5 0 0,-1 0 0,0-1 4,0-5 0,-1-2 1,-7-6-1,1 3-31,-1-3 1,-2-1 0,-1-5-1,-4-1-7,-2-2 1,3-3 0,-5 3 52,-2-6 0,6 4 0,-1 0 0</inkml:trace>
  <inkml:trace contextRef="#ctx0" brushRef="#br0" timeOffset="708">1153 138 7569,'-7'-17'0,"5"-1"0,-6 1-258,0-1 1,6 1-261,-4-1 0,4 7 589,2-1-28,0 8 1,0-2 0,0 12 0,0 6 16,0 3 1,0 3-1,0 1 1,0 3-7,0 1 0,0 6 0,0-4 0,2 0-18,4 1 0,-4 3 1,4-4-1,-4 2 4,-2 4 1,2-6-1,2 1 1,1-3-3,-1 0 1,4 6 0,-2-3 0,0-1-7,2 0 1,-5-2 0,7-5 0,0-1-36,0 1 1,-5-1 0,5 1 0,-2-1-107,-4 1 1,3-1 0,1-1-147,2-5 1,-6 5 116,2-5 1,1-1 0,1 0-65,2-3 202,1-1 0,7 2 0,-1 2 0</inkml:trace>
  <inkml:trace contextRef="#ctx0" brushRef="#br0" timeOffset="1092">1538 697 7446,'7'-17'-812,"-5"5"783,4 0-63,-4 8 1,-4-3 127,-4 7 1,-2 2 0,-5 1 0,3 5 33,2 2 0,-3-4 1,5 5-77,2 3 0,2 1 0,2 3 18,0-1 0,0 1 1,2-3 9,4-3 1,4-2-1,7-6-56,1 1 0,5 1 0,0-6 0,-2 0 11,-1 0 1,-3 0 0,1-2-1,-1-4 12,1-5 1,-1 1-1,1-2 1,-3-1 2,-3-3 0,3-1 0,-5-1 0,0 1 4,-4 0 0,-5 5 0,-1 0 13,0-1 0,-1-1 0,-5 2 1,-6 7-43,-3 3 0,-3 2 0,1 0 0,-3 0-13,-3 0 0,4 0 0,-5 0 0,5 2 11,1 3 0,7-1 0,1 8 1,0 0 34,1-3 0,5 7 0,-4-6 0,8 7 0</inkml:trace>
  <inkml:trace contextRef="#ctx0" brushRef="#br0" timeOffset="1805">1939 697 7569,'10'-17'-639,"-4"-1"1,-2 8 594,1 5 0,-1 3 83,8 2 1,-6 2-16,5 3 0,-7 5 0,4 6 0,-2-3 1,0-1 0,0-1 1,-6 7-26,0-1 0,0 1 0,0-1 27,0 1 0,0-1-73,0 1 1,0-7 42,0 1 9,0-8 1,0-4-1,0-12-16,0-3 0,0 3 1,0 0-1,0-1-4,0-3 0,0-1 1,1-1 9,5 1 0,2-1 0,6 3 0,-5 1 0,-1 3 1,6 5 0,-3-4 0,5 2 13,1 5 1,-5 1 0,0 2-1,1 0-6,3 0 1,1 0-1,1 0 25,-1 0 0,1 5 1,-1 3-1,0 2-9,1 3 0,-3-3 0,-1 2 1,-4 1 3,-2 3 0,3 1 0,-3 1-22,2-1 1,-7 1 0,3-1 3,-4 1 1,-2-7 39,0 1 0,-8-2-25,-3 1 0,-5-3 0,1-10-8,3-4 0,-1 2 0,5-7-12,-2-3 0,6-1-74,-2-3 77,4 1 1,2 5-1,0 0 1,0-1-14,0-3 0,2 5 0,2-1 1,4-1-30,2-3 0,1 4 0,7 3 0,1-1 25,5 0 1,-5 4 0,4-3 0,-1 1 13,1 4 1,-4 2 0,7 2 0,-3 0-8,0 0 0,6 2 1,-6 2-1,1 4 20,1 1 1,-6 3 0,5 6 0,-7-1-22,-5 0 1,1 3 0,-7 1 0,-2 2-79,-2-1 0,-2-3 0,0 1 0,-2 1 85,-4 2 0,-11 1 0,-10-7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3.844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385 35 6357,'0'-19'87,"-10"3"-38,-8 16 0,5 0-49,-10 0 0,-3 0 28,-14 0 1,5 2-1,-2 2 0,6 2 0,2 8 38,-6-3 1,8 5-44,3 1 0,11 6-11,1 1 1,8 7-37,-2-2 1,4 4 16,2 2 0,2-8 12,4-4 0,6-5-1,11-7 0,-2 3-128,9-8 0,-7 0 63,6-6 1,-6-2 46,6-4 1,-1 2-1,1-8 48,-6-1 1,-4-3-31,-1-1 0,-1-3 7,1-3 0,-7 4 10,1-5-12,-8 5-30,4 2 23,-8-1 35,0 1-24,0-1 47,0 8 4,0 3 0,5 28 0,3 6 0,0 4 83,0 0 1,5-9-77,-1 1 0,3-4-14,3-1 1,1-1 6,5 1 0,3-9-62,8-3 1,0-4-150,0-2 1,-2-2-40,-4-4 1,-4-3-260,-8-9 445,1 1 0,-1-8 0,1-3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1.591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140 577 6348,'-35'0'-59,"8"2"142,4 3 1,9 5 1,3 8 1,7 7-31,-2 4 1,6-2-79,6 2 1,5-7 7,13 1 1,3-12-9,8-5 0,0-4 0,-2-4 16,-4-4 0,-4 3 0,-7-11 1,-1-5 1,0 1 0,1-5 62,-1 3 0,-5 3 0,-2-2 8,-3-5 1,-1 3-39,-6-8 0,-7 7 0,-7 1-28,-7 8 0,-3-1-49,-11 8 0,4 0 0,-9 6-48,3 0 0,2 8-153,0 4 0,8 3 251,3 3 0,5-1 0,2 1 0</inkml:trace>
  <inkml:trace contextRef="#ctx0" brushRef="#br0" timeOffset="637">961 35 6212,'-13'-19'176,"-5"7"0,8 8-133,-13 4 0,13 8 0,-7 4 4,1 3 0,7 5 0,-1 3-32,2 6 0,0-2 1,5 2-1,-3 2 9,2 2 1,0 2 0,0 0 0,-2 0-16,2 0 0,2 0 1,2 2-1,0 2 16,0 1 0,0 1 0,0-6 1,0 0-1,0 0 1,6 6-1,0-1 1,-2-1-13,-2-2 1,-2-2 0,2 0 0,2 0-24,2 0 0,-1 2 1,-5 2-59,0 1 0,0-3 47,0-2 0,-2-10-2,-3 10 0,1-11 4,-8-1 1,0-10 0,-7-3-14,-4-2 0,1 4 26,-7-7 0,0 1-35,-6-6 0,0-6 0,2-1-13,4-3 0,4 4 0,8-6-119,-1-1 0,1 3 173,-1-2 0,8 1 0,3-7 0</inkml:trace>
  <inkml:trace contextRef="#ctx0" brushRef="#br0" timeOffset="1041">577 612 6337,'23'-10'188,"0"4"0,-1 2 0,11 0-112,2-2 1,-10 1 0,8 3 5,-6-4 0,-2 4-272,-1-4 1,3 4-284,8 2 473,-8 0 0,6 8 0,-6 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17.731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36 105 6582,'9'19'332,"-3"5"0,2-1-242,-2 12 1,0-4-1,-6 12 31,0-1 1,1-11-140,5 4 0,-2 2 1,6 6 6,-2 1 0,-1-12 0,-3-1-117,2-4 1,0-6-1,-4 6-304,4-2-157,-4-9 589,5 7 0,9-19 0,3 12 0</inkml:trace>
  <inkml:trace contextRef="#ctx0" brushRef="#br0" timeOffset="951">1 262 7421,'25'-19'-698,"2"3"711,8 16 1,-8 2 0,-4 4 46,-3 6 0,5 3 1,2 3-39,0-1 1,4 1-1,-3-1-43,5 0 1,-10 1 0,8-1 12,-4 1 1,-7-6-1,5-1-58,0 3 1,-6-5 30,5 3 1,-3-8-49,2 2 68,-11-4 1,11-4-4,-11-4 0,3-4 73,3-7 1,-7 5-18,1 1 1,-6-7-26,6-5 0,-7-1 0,7 7-6,2 0 0,-5 5 1,3 0 0,2-1 0,1-5-7,3-5 0,-1 4 0,0-5-29,1 5 0,-6 1 0,-1 1-1,3-1 0,1 1 0,3 0 2,-1-1 0,-5 1 121,0-1-11,-1 1-21,-1 7-150,5 2 144,-5 8 1,6 10-35,-5 7 0,-1 3 135,-4 9 1,-4 0 0,4 8-80,-4 4 1,-2-10 0,0 4-37,0-2 1,0 5 0,1 1 0,3-4 0,2-4 0,2-9 0,-4 3-43,2 0 1,5 2 0,-3 6-151,2-4 1,-4-4-303,5-7-28,-7 7 58,12-5 422,-14-3 0,21-9 0,-4-8 0</inkml:trace>
  <inkml:trace contextRef="#ctx0" brushRef="#br0" timeOffset="1688">1695 559 7569,'27'-8'-740,"-2"4"803,-7-7 0,-5 5-204,5-6 1,-5 6 168,10-5 0,-3-1-6,-3-5 48,1 7-17,-1-13 0,-9 11-110,-8-11 0,-4 9 78,-13 3 0,7 7-25,-13-2 1,-1 4 2,-11 2 1,1 0-6,-1 0 0,2 8 9,4 3 1,-3-1 0,9 2-4,2 1 1,1 5 8,3 5 0,0-4 0,-1 7-9,1-1 0,5-6 0,2 7 21,2-1 0,-3-10 28,5 9 1,0-7-28,6 12 0,8-11 8,4 5 1,3-8 0,3 9 43,-1-5 1,-3-1-36,3-1 0,-3-5 4,9-1 0,4-7-22,2 2 0,2-6 0,0-4-95,-2-2 1,-5-7-194,5 1 0,-6 2-35,6-1 0,-2 5-83,3-6 385,-5 8 0,-16-3 0,7-1 0,-6-2 0</inkml:trace>
  <inkml:trace contextRef="#ctx0" brushRef="#br0" timeOffset="2364">2620 559 6803,'10'-25'-114,"-2"13"1,-10-11 152,-4 11 0,0 4 23,-11 3 0,7 3-23,-13 2 1,5 0 3,-11 0 0,0 2-40,-6 3 0,2-1 0,2 8 72,2 2 1,6 1-11,-6 3 1,7 7-35,-1 4 1,11-2-27,7 2 1,5-6-10,5 7 0,7-9-49,11 2 1,-1-11-1,5-4-19,-2-1 0,0-5 45,-1 4 1,1-6 0,4-6-24,-6-5 1,-2 1 24,3-2 1,-5 1 50,4-7-19,-3-7 286,-10-2 32,-3 0-256,-7 1-36,0 17-41,0 9-359,0 17 0,8 8 123,4 5 0,5-13 90,6-11 0,-1-4 154,7-2 0,-8 0 0,4 0 0</inkml:trace>
  <inkml:trace contextRef="#ctx0" brushRef="#br0" timeOffset="2980">2882 594 7569,'10'-17'-965,"0"-1"1050,-4 1 79,-5 7-63,7-6-54,0 14 1,0 4-56,3 16 0,3 1-33,-8 10 0,2-1-89,-3 1 139,-3-4 1,6-12-30,-8 5 0,2-10-85,4 9 108,-4-11 106,6 2-93,-8-24 1,0 8-7,0-15 1,0 6-14,0-12 1,1 5 0,5-5 0,-2 14 1,8-3-27,1 3 1,3-1-1,3-1 17,5-1 1,-3 1 12,8-1 0,-6 9 8,6 3 0,1 4 49,4 2 0,1 0-8,0 0 0,0 8-35,0 3 1,-8-1 0,-3 2-1,-5 1 1,-1-3-25,-1 1 0,-5 7 2,-1 5 0,-7 2 14,2-1 0,-4 3 28,-2 8 0,-12-6 32,1 0 1,-15-8-133,9 3 1,1-5-432,5-1 495,7-9 0,-12 7 0,7-7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5.112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0 130 6357,'8'-19'120,"2"-4"-75,7 11 1,-5 2-13,0-1 1,-1 5-30,7-6 0,1 8 17,4-1 1,4 3-22,8 2 1,-7 2 0,-3 1-9,0 3 1,-6 8 6,5-3 1,1 5-1,-2 1-2,-1 1 1,-3-1 0,-2 1-16,1-1 1,-1 1 0,1-1-40,-1 1 0,-5-1 7,0 1 1,-9 7 15,3 4 1,-6-4-43,-6-1 52,-3 3 1,-5-8-30,-3 4 78,3-3 39,-19-11-19,14-1 1,-5-17-36,13-9 0,3-1 4,8-10 1,2 7-24,4-1 1,-2-2-1,7 1 15,3 3 0,-4 2 1,1 1 17,3 1 0,-4-1 1,1 1-20,3-1 1,-5 1 5,3-1 1,0 1 18,5-1 1,-5-5 80,0 0-79,-1 0 21,7 13-267,-1-6 1,-5 16-197,-1 0 410,-7 0 0,12 16 0,-7-6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5.401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1 5980,'27'0'0,"-1"0"0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0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7845,'2'-10'190,"4"5"0,-4 5 0,6 5-82,-1 7 0,-5 5 1,6 5-1,-2 1-39,0-2 0,2 1 1,-5-1-1,3 4-49,-2 3 1,4-5-1,-2 4 1,-2-2-91,-2-3 0,3-3 0,1-2 1,-2 1 25,-2-1 1,4-5 0,0 0 25,-2 1 0,-1-5-456,3-2 337,-4-4 1,8-4-1,-6-4 62,2-6 1,5 3 0,-3-3 72,2-2 0,-1 5 0,5-1 1,-2 2-13,1 4 1,3-3 0,1 1 65,1 2 0,-1 2 0,1 2-40,-1 0 1,1 0-1,-1 0 1,0 0 103,1 0 1,-6 2 0,-1 2-108,3 2 1,1 1 0,3-1 0,-1 6 11,1 3 0,-9-3 0,-1-2 0,-2-1-45,0 1 0,0 2 0,-8 5 14,-4 1 0,-4-7 1,-7 1-1,-1 0 4,1-3 0,-3 1 1,-1-6-1,-2 4 4,1 1 1,-3-5 0,0 2-1,0-4-19,-1-2 1,3 0 0,6 0-308,-1 0 0,3-2 53,3-4 0,4 2 1,8-7-1,0-3 275,0-1 0,8-3 0,2 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6.249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88 6715,'18'17'167,"-7"6"-125,1 1 1,-6 7-32,6-2 0,-1-2-26,7 2 0,-1 0-17,1 6 1,-1 0 9,0 0 0,1-2 6,-1-4 0,-5-4 16,0-7 0,-1-7-3,7 1 34,-8-8 236,5 4-86,-13-8-124,13 0 0,-11-14-14,8-3 1,-6-5-1,5 5-39,3-1 1,-4 1-1,1 0-4,3-1 0,-4 1 0,1-3-41,3-3 0,1 2 0,3-7-6,-1 3 0,-5-4 0,0 6 19,1 1 1,3-5 0,1-2-12,1-4 1,-7 12 138,1 3-73,0-3-38,-3 2-322,7 1 5,-14 10-56,6 8 384,-8 16 0,-8-4 0,-2 13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2:34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2585 35 5737,'-2'-10'34,"-2"3"-12,-2-1 1,-2 6 105,3-4-113,3 4-8,-14 2-3,14 0 1,-7 0-1,5 2 3,-2 4 1,-6-2 0,4 5 0,1 1 4,-1 0 1,-6-4 0,3 5-11,-5 3 0,4 1 1,1 3-5,-3-1 0,-1 1 0,-1-1 0,3 1 2,1-1 0,0 3 1,-5 1-1,-1 2 0,1-1 0,-1-1 1,1 0-1,0 4 2,-1 3 1,1-1-1,-3 4 1,-1 0-1,-2 6 0,-7-2 1,5 7-1,0-1-2,0 0 1,-6 5 0,2-3 0,-2 0-3,2-1 1,-4-1 0,5-6 0,-1 2 0,0 4 1,0-4-1,-6 3 1,2-3-1,4-2 1,-4 2 0,4 2 0,-4 4 2,-2 1 0,0-3 0,0 6 0,-2 1-1,-3 2 0,3-3 1,-4 0-1,4-1 6,2-1 1,0 3 0,0-7-1,2-2-5,4-2 1,-4 4 0,4-1 0,-2-1 0,2-2 1,-4-2 0,6 0 0,0-2-2,3-4 1,-1 4 0,2-4 0,1 2 0,3-2 0,2 2 0,-1-8 0,1 1 0,-1 1 1,1-6-1,-1 5 5,1-5 0,7-7 0,2-3 27,1-1 1,5 0-5,-4-2-123,4-4 52,2 5 0,0-5-31,0 4 1,-2-4 0,-2 6-88,-2 0 158,-7-6 0,3 13 0,-8-5 0</inkml:trace>
  <inkml:trace contextRef="#ctx0" brushRef="#br0" timeOffset="618">0 2410 6654,'10'0'-654,"0"0"642,-5 0 1,-1 0 32,8 0 0,0 0-39,5 0 1,0 0 0,1 0-1,-3 2 21,-3 4 0,4-4 0,-5 4 1,5-2 18,1 1 1,1-1 0,-1 6-3,1-2 0,-1 3 0,3-3 0,1 0-12,2 0 1,0 3 0,-3-3 0,1 0-2,2 0 0,7 3 0,-5-3 0,2 0-14,4-1 1,0 5 0,-2-4-1,-4 0-21,1-1 0,-7 1 0,4-4 1,-5 4-16,-7 1 0,5-5 0,-6 4 0,1-2-78,1 0 121,-8 0 0,4 1 0,-8 3 0</inkml:trace>
  <inkml:trace contextRef="#ctx0" brushRef="#br0" timeOffset="977">1065 2270 7569,'2'-9'-908,"4"3"228,-4 4 571,6 2 117,-8 0 0,-2 0-7,-4 0 1,2 2 0,-7 2-1,-3 2 0,-1 7 0,-3-1 0,1 3 3,-1 3 1,-5-1 0,-2 1 0,-1-1-5,1 1 0,-6 5 1,2 0-1,-2 0-18,2 3 0,-4-7 0,4 6 18,-4 1 0,-2-7 0,0 6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2:37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2565 6328,'2'18'-113,"3"-1"1,-1-7 0,8-4 164,2-4 1,-5-2 0,3 0-22,1 0 1,3-8-1,1-4-22,1-3 1,-3 3 0,-1 1 0,-2-3 6,1-1 1,3-9 0,1 1-1,-1 0 5,-5-3 0,5 1 0,-4-6 0,3 2-13,3-2 0,-1-8 0,2-2 0,3 1 3,1-3 1,2-4 0,-3-9-1,1-2-4,-2 2 1,-1-6 0,-3-4 0,1-4-7,-1 0 0,0-15 1,1 7-1,-3-4-8,-3-3 0,4 0 1,-7-3-1,1 3 4,-4 3 0,2-1 0,-3 7 0,1 5 16,2 5 0,-6 0 0,4 7 0,-6 3-6,-6 2 1,2 7 0,-6 3 0,1 3-7,-1 8 1,4-2 0,-4 8-1,1-2-25,-1 0 1,0 7 0,-1-1 0,3 3-15,0 3 0,6 0 1,-6-1 20,1 1 0,3 1 0,-6 3-77,2 1 67,3 8 0,5-2 0,0 12 24,0 6 0,0 3 0,0 3 1,2-1-7,3 1 1,-3 5 0,6 2 0,-2 0 16,0 1 1,5 5-1,-3-4 1,2 2-5,3 0 0,-3 0 0,2 6 1,1-2 4,3-4 0,-1 4 1,-1-6-1,-2 2-9,1 0 1,3-5-1,-1 3 1,-1-2 1,-3-4 0,1 5 1,6-3-1,-3-2 19,-3-1 0,3-9 0,-3 1-6,3 2 1,3-5 0,-1 1 0,1-2 6,-1-4 1,1-2 0,-1-2-1,1 0 0,-7-6 1,-1-2-1,0-2-4,-1-3 1,-3-3-1,4-1 1,-2-1-11,-4 1 1,3-1 0,1-1 0,0-2-10,0-3 0,3-1 1,-5 4-1,-2-4 6,-2-3 1,0 7 0,2-4 0,2 1-14,-3 1 0,-1-2 0,-2 4 1,0-5 13,0-1 1,0 6 0,0-4 0,0 1-4,0 1 1,0 0-1,-2 5 1,-1 1-3,-3-1 0,0 1 0,6-1-1,0 1 0,-2 2 1,-2 1-3,-2 2 1,0 6 0,4-3-7,-3 1-3,3 2-123,-6 6 73,8 0-6,0 0 1,0 8 62,0 4 1,0 11-1,2 4 7,4 0 1,-4-2 0,3-5 0,-3 1 5,-2 2 0,6 7 0,0-7 0,0 0-7,2 2 1,-1-3 0,7 5-1,-2-2-2,1-4 1,-3-1 0,2-3 0,-1 1-1,-1-1 0,5-1 0,-5-3 0,2-3 38,-1-2 1,1 3 0,6-5-19,-1-2 1,-5-2 0,-1 0 3,3 4 1,1-4-6,3 4 0,-7-10 0,1-4-1,2-2 1,-7 4 0,1-5-16,0-3 0,-4-1 0,6-3-6,-3 1 0,-1-1-69,-6 1 0,0 5-293,0 1 365,0 7 0,0 4 0,0 9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56.134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420 1 7569,'-35'0'-685,"6"6"1,0-1 739,-2-1 0,3 0 0,-1 0 36,-2 2 1,4 6 0,-2-5-14,-2 3 1,6-4 0,1 5-66,5 3 1,7-4-1,1 1-8,-3 3 0,6-2-3,3 5-26,3-3 1,4 17 37,3-8 0,-1 0-22,8-5 0,5-7-63,7 1 0,7-8 58,-2 2 0,-2-4-34,2-2 1,0 0 37,6 0 0,-8-2 21,-3-4 0,-5-4-11,-2-7 0,7-1-11,-1 1 1,0-1 0,-5 1-41,-1-1 1,-5 1 13,0 0 103,-1-1-40,-1-7-10,-2 5 45,-8 3 77,0 1-36,0 14-3,0-5-23,0 22-28,0-3-17,7 21 1,3-6-34,8 8 0,-7-14-7,1-3 0,1-5 11,11 5 0,-5-7-20,4 1 0,5-8 0,1 2 1,4-4 8,2-2 0,0 0 7,-1 0 1,1-8 34,0-4 0,-13 3-8,-5-3 1,-11-2-429,0-9 402,-4 12 0,-10-21 0,-2 13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0:03.447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210 437 7532,'-23'-6'-295,"-1"0"0,1 0 225,-12 6 1,8 2 98,4 4 0,3 4 42,3 7 1,7 8-18,4 5 1,4 3-42,2 2 1,2-8-1,4-4-94,6-4 0,5-1-10,7-1 1,-3-7 63,8-4 0,-6-4 0,4-4-22,-1-4 0,-3 0 0,-6-9-11,1-5 0,-6 5 0,-3 1 29,-1-5 120,-2 1-7,-6-15-52,0 14 502,0-6-515,0 15 1,2 4-1,4 12-78,5 6 1,-1 3 0,2 3-106,1-1 1,3 1-1,3-3 20,4-3 1,-1 1 145,7-7 0,-8 8 0,4-5 0</inkml:trace>
  <inkml:trace contextRef="#ctx0" brushRef="#br0" timeOffset="606">682 53 7569,'0'-20'-1024,"0"-3"1119,7 21 0,3-6 0,2 12-43,-1 8 1,-7 7 0,2 16-42,-4 0 0,-2-6 0,0 0-44,0 2 0,0 4-65,0 6 0,2-4 47,4 4 1,-4-5-4,3-1 0,-1-13 44,2-5 0,-2-9 1,8 4 0,-5-11 29,11-1 0,-5-1 0,11-11-24,-5-2 0,1 5 33,3-3 0,4 8 35,8-2 1,0 4-43,0 2 1,-2 4-25,-4 8 1,-4 0 0,-9 13 23,-5 0 1,-3-4-40,-8 8 1,0-5 0,-2 3 9,-4-2 1,-3-2-1,-9-5 0,-9-1-25,-8 1 0,-6-9 9,-5-3 1,3-4-1,10-4-57,4-4 0,4 3-111,7-9 0,7 0 191,-1-5 0,16-16 0,-2-4 0</inkml:trace>
  <inkml:trace contextRef="#ctx0" brushRef="#br0" timeOffset="938">1398 0 7569,'11'12'-377,"1"-1"1,-8 11 385,2 13 0,-5 7 7,-1 11 1,0-1 0,0-1 60,0-5 0,0-1-89,0-4 0,0 1 1,0 5-216,0-6 1,0-10-47,0-2 0,2-2 273,4 2 0,-4-4 0,6-7 0</inkml:trace>
  <inkml:trace contextRef="#ctx0" brushRef="#br0" timeOffset="1547">1852 507 7460,'35'0'-916,"-6"-2"615,0-4 0,-10 0 308,-1-11 1,-1 3 56,-5-9 0,-4-4-34,-3-3 1,-3 9 14,-2-2 1,-7 13-35,-5-7 1,-6 11 19,-5 0 0,-4 4 19,-8 2 1,6 8-4,0 3 1,2 5 0,-2 1-26,5 1 1,5 1-21,1 5 0,1 5-11,-1 11 0,7-5 8,-1 0 1,8 0 58,-2-6 1,12-3 18,6-3 0,5-4-43,7-1 1,1-7-47,4 1 1,2-6-1,-6 4 3,2-3 1,-3-1-2,5-6 0,0 0 43,6 0 0,0 0 12,0 0-217,-8 0-210,-2 0 15,-15 0 367,-2 0 0,-8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0:01.01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18 210 7266,'-9'-14'-977,"3"-3"1145,4 11 16,2-9 1,15 15-126,9 0 1,-1 9-1,0 7-20,-3 5 1,3 2 0,0-3 0,-1 1-108,-3 3 0,0-1 0,3-4 0,1 3 6,-2 1 1,-1 0 0,-1-5 0,3-1-136,1 1 0,0-1 0,-3 0 197,3 1 0,-4-1 0,7 1 0</inkml:trace>
  <inkml:trace contextRef="#ctx0" brushRef="#br0" timeOffset="367">804 0 7412,'20'0'-442,"-7"2"0,-19 4 593,-5 6 1,-5 3-101,-1 3 0,-1 11 1,1 0-1,-1-2-14,1 0 1,5-1 0,1 5 0,-3-4-52,-1-2 0,3 4 1,2-4-1,1 1-44,-1-1 1,6 0 0,-4-4-201,0 3 1,7 7-19,-5-2 0,6 4 276,6 2 0,3-8 0,9-2 0</inkml:trace>
  <inkml:trace contextRef="#ctx0" brushRef="#br0" timeOffset="925">1311 367 7483,'0'-19'-60,"-4"-4"-417,-8 11 1,5 4 465,-17 2 0,7 4 145,-12 2 0,5 0-61,-5 0 0,0 0 1,-4 2 1,4 4 0,2 4 1,6 7-6,-3 1 1,7-1-1,7 3-24,2 3 0,3-2-259,5 8 0,0 0 63,0 6 0,9-7 33,9-5 1,7-12 19,10-5 0,0-4 35,0-2 1,-2-8 0,-2-3 13,-2-5 1,-8-3 48,2-4 1,-9-3 220,-2-3 168,-8 4-358,3 8 0,-7 11 17,0 12-92,0 3 1,2 24-103,4-4 0,-2-3 1,10-3 29,5-4 1,-2-7 114,7 0 0,3-9 0,0 5 0</inkml:trace>
  <inkml:trace contextRef="#ctx0" brushRef="#br0" timeOffset="1383">1660 262 7569,'27'0'-499,"-2"0"1,-1 2-1,1 2 514,2 2 0,-6 8 0,3-3 1,-5 5 0,-1-5 0,-3 3 0,-3 5 0,1 1-31,-7 9 1,0-6 12,-6 6 0,-2-7 23,-4 1 1,-3-4-1,-9-1 56,8-8 14,-13-3 1,19-22-66,-7-9 0,9-1-20,7-4 1,5 2 0,8-2-23,-1 6 1,1 3 0,-1 3-41,1-1 1,7 3-1,4 1-80,4 3 1,-4 7 135,0-2 0,0 4 0,6 2 0</inkml:trace>
  <inkml:trace contextRef="#ctx0" brushRef="#br0" timeOffset="1610">2446 350 7100,'0'27'-287,"0"-2"0,6-5 327,0 3 1,1-10-485,-1 5 444,4 3 0,7-1 0,1 5 0</inkml:trace>
  <inkml:trace contextRef="#ctx0" brushRef="#br0" timeOffset="1797">2481 70 7560,'0'-27'-294,"0"10"1,-8 9 0,-2 8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57.364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0 437 6039,'18'-28'113,"-1"9"6,1 7 0,7 3-38,4-3 0,4-1-68,2 7 0,0 0 1,0 6-11,0 0 0,-4 0 24,4 0 1,-4 0-16,10 0 0,-6 8-16,-6 3 1,-4 5 0,-8 1 1,-7 3-1,-2 1-51,0 2 1,-6 3 6,3-3 0,-3 4-2,-2 8 1,-2-8 0,-2-2 3,-1 1 0,-9-11 29,2 8 0,3-13 3,-3 8 38,0-13 0,1-5 88,-1-11 0,8-7-51,-2-5 0,6-4-41,6-8 0,2 0 0,6 2 1,-3 4-17,3 6 1,1-3-1,3 3 1,-1 2 1,1 1 1,-1 3-1,1-1-21,-1 1 0,8 1-342,4 5-111,4 3 467,-5 8 0,5 0 0,-6 0 0</inkml:trace>
  <inkml:trace contextRef="#ctx0" brushRef="#br0" timeOffset="621">1485 437 6988,'-29'-10'-160,"0"4"1,0 4 0,-6 2 209,0 0 1,6 0 0,1 2 11,3 4 1,-12 2 0,4 5 6,2-1 1,4 0 0,10 5 30,-1 1 0,7-5-84,-1 5 1,8 3-37,-2 14 0,12-6-32,6 0 0,11-8-19,6 3 1,4-13 0,2-5-28,0-4 1,-6-2 36,0 0 0,-6-8 23,7-3 1,-9-5-1,2-3 9,-3-5 1,-9 3 12,1-8 1,-6 6 67,5-6 84,-7 15-19,4-9 0,-8 25-73,0 4 0,6-1-18,0 19 1,1-9 0,-1 8-69,6-3 0,-2-3 0,1 1-318,3-1 1,-5-5 359,3 0 0,8-1 0,7 7 0</inkml:trace>
  <inkml:trace contextRef="#ctx0" brushRef="#br0" timeOffset="1129">1799 437 7323,'29'-10'-479,"0"4"0,-13 6 561,1 6 1,-5 11-40,0 13 1,-4-3-59,-8 2 0,0-6-8,0 6 1,0-6-179,0 7 131,0-17 75,0 10 1,-6-24 28,0-5 1,0 0-23,6-17 0,2 7 0,4-9-8,5 0 1,1 5-1,4-3-8,3 4 1,4 1 16,1 1 0,5 1 41,11 4 0,-3 5 19,4 7 1,-4 0 13,-2 0 1,-2 2-39,-4 3 0,-4 13-66,-7 11 0,-7-2-196,1 2 0,-8 0-179,2 6 392,-4-15 0,-2 11 0,0-12 0</inkml:trace>
  <inkml:trace contextRef="#ctx0" brushRef="#br0" timeOffset="1796">2987 507 7504,'0'-20'-829,"-4"-1"845,-8 15 1,-1 0-100,-16 6 1,-6 8 156,-6 4 0,2 3 1,10 3-31,6-1 0,9 0-44,3 1 1,7 7-68,-2 4 1,6-4 21,6-1 1,11-7-29,12-5 0,4-4-17,2-8 0,0 0 1,0-2 34,0-4 0,-8 2 0,-4-10 7,-3-5 1,-3 0 75,1-11 0,-3-6 0,-1-7-47,-3 4 1,-7-2-1,4 10-14,0-7 1,-6 1 0,4-4-1,-4 4 43,-2 2 0,0 6 1,0-2-28,0-6 1,-2 10 489,-4-2-254,4 0-247,-6 9 122,0 3-109,6 9 1,-5 29 85,7 9 0,0 1 0,2-4 0,1 0-8,3 0 0,0-2 1,-6 8-12,0 4 1,0-4 0,0-2-9,0 6 0,0-8 1,0 8-21,0 2 0,0-8 8,0 10 1,0-8-452,0 7 0,0-3 91,0-2 328,0-15 0,8 3 0,2-13 0</inkml:trace>
  <inkml:trace contextRef="#ctx0" brushRef="#br0" timeOffset="2208">3581 419 6304,'-18'-2'137,"1"8"1,7 15-57,4 9 1,4 3 0,4 0-62,4-4 0,4-10 0,7-7-59,1 1 1,-1-3-1,2 0-59,5-3 0,-3-1 72,8-6 1,-2-2 0,2-4 0,-5-5-11,-5-5 1,-1 3-1,-1-3 145,1-3 1,-3-10-77,-3 0 0,-6-10 0,-12-2 0,-6 8 0,-11 12-57,-6 7 1,2 6 0,-5 8-40,-4 0 0,7 0 1,-6 0-184,2 0 0,7 8 246,3 4 0,11 3 0,5 3 0,7-1 0</inkml:trace>
  <inkml:trace contextRef="#ctx0" brushRef="#br0" timeOffset="2944">3947 384 7255,'18'-11'-985,"-1"-1"1084,9 8-82,-7-4 0,6 16 0,-7 4 0,-7 9-15,1 2 1,-8 8 0,4-3 1,-1-1 1,-5 0-64,4-4 43,-4-11 1,-4 11-5,-4-11 11,4-4 1,-5-24 1,7 6 4,0-19 1,1 6 0,5-6 18,6 6 1,3 1-10,3-1 0,5 3 1,2-3 12,3 4 1,-7 7-1,4 2 40,0 3 1,-3 1 6,7 6 0,0 0-27,6 0 1,-8 2-1,-4 4-7,-3 5 1,-9 5 0,1 1-29,2 1 0,-7 1-5,-1 4 0,-4-1-22,-2 7 1,-2-8-31,-4 3 1,3-5 116,-9-2-18,8-7 0,-10-6-47,9-16 0,-1 5 20,6-17 0,8 7-66,3-12 0,5 2 1,1-3-1,1 7 8,-1 4 0,8 1 1,2 1 44,1-1 0,5 7 1,-4 1 104,4 2 1,-2 2-4,4 6 1,-4 2-64,9 4 1,1 6-1,-6 9 9,-8 2 1,-11 3-1,-6-3-166,-3 6 0,-1-2 1,-8 2-739,-4 2 849,4-5 0,-13 7 0,5-6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54.11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225 420 7327,'-19'-8'-1046,"-6"6"1158,7-4 1,-7 6-69,-10 6 1,14-2 0,3 8-12,3 1 1,1-1-1,1 3-42,1 5 1,8-3 14,-2 1 1,6 3 0,6 12-12,6-4 17,3-11-21,3-3 1,1-5 10,5 7 0,-1-5 9,12 0-5,-12-9-81,10 5 1,-14-8 0,5 0 0,3-2 29,0-4 0,-2 3 0,-7-9 0,-1-2 38,1-1 1,-1-3-1,1 1-11,-1-1-2,-7 1 14,-2 0 55,-8-1 1,0-1 0,-2-3-8,-4-1 1,-12 0-55,-11 5 0,-12 9 0,-1 1-46,3 0 1,4 6 0,12-4 8,-6 4 49,11 2 0,-13 8 0,12 2 0</inkml:trace>
  <inkml:trace contextRef="#ctx0" brushRef="#br0" timeOffset="571">1273 18 6219,'-29'-10'73,"0"5"0,6 3 28,-6 2 0,7 2-17,-1 3 0,4 1-44,1 12 1,1-3 7,-1 14-21,9-7 0,-1 3 0,6-6 13,-2 5 1,0-3 0,4 6-205,-3-2 180,3 14 1,-6-18 0,8 14 0,0-9-3,0 9 0,0 0 0,2 3 0,2-5 3,2-4 1,5 8 8,-5 10-74,0-4 1,-6-1 0,0-7-30,0 0 0,0-6 36,0 0 0,-2-5-21,-4 5 63,-4 0-14,-7-2 0,5-2 9,1-7 0,-1-7 48,-5 1 0,-1-6 1,-1 3 16,-5-1 1,9-2-197,-8-6-27,7 0 42,-9 0-81,15 0 1,-7-8 43,-1-3 157,8 3 0,-5-15 0,15 3 0</inkml:trace>
  <inkml:trace contextRef="#ctx0" brushRef="#br0" timeOffset="947">645 594 6286,'9'-9'185,"15"1"-29,-1 8 0,2 0-89,4 0 0,8-2 0,8-2-21,-1-2 0,-7 1 1,-6 5 0,6 0 0,-8 0 0,6 0-107,-2 0 0,0-6-154,2 0 0,0 0-536,0 6 750,0 0 0,0-8 0,0-1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47.571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0 210 6676,'8'27'146,"4"-4"0,3 3 0,3-3-94,-1-2 0,0 0 0,1 1 0,-1 1-10,1-2 1,1-1-1,3-3 1,1 3-49,-2 3 0,4-4 1,1 5-1,-1-5-22,0-1 0,0 5 0,-3 0 0,1-1 12,-2-3 1,-1-2 0,-3 1 0,1-1-100,-1 1 1,1-1-36,-1 1 0,1-1-499,-1 1 421,-7-1 228,-3 1 0,1-9 0,2-1 0</inkml:trace>
  <inkml:trace contextRef="#ctx0" brushRef="#br0" timeOffset="710">1100 18 6094,'-9'-10'420,"-7"2"-331,14 24 0,-7 3-39,3 16 0,2-2 0,-8-2-38,-1-2 0,-3-5 1,-1 3-3,-1-2 1,5 0 0,-3-2 0,-3 9 8,-1 6 0,1-7 0,1 2 0,1-4-13,-1-1 0,3-5 0,1 4 0,3-2 9,-3-3 1,4 3 0,-1-2-37,-3-1 0,-1 5 3,-3 2 0,7 2 37,-1-2 0,6-4 31,-6-7 0,7 1-21,-7 4 0,6-3-5,-5 3 1,5 2-3,-6-1-88,0-1-142,3-6-145,1-7 1,18-4 352,7-12 0,1-4 0,7-7 0</inkml:trace>
  <inkml:trace contextRef="#ctx0" brushRef="#br0" timeOffset="1579">1677 577 7451,'-14'-12'-935,"-3"0"1043,3 8 0,-19-3-19,4 7 1,2 0-1,-2 0-20,-2 0 0,0 2 0,-2 3 9,-2 7 0,10-2 0,-8 1-27,5 3 1,-1 2 0,6 1-67,2 0 1,1 7 0,3 1 29,-1 2 1,9-4-125,3 7 1,4-7 20,2 6 0,10-8 30,7 3 0,8-13 0,10-5 1,0-4-18,0-2 0,4-2 1,-2-4 49,-4-5 0,-10 1 0,0-2-1,-3-1 1,-1-3 0,2-1-14,3-1 1,-7 7 0,-5-1 22,1-2 1,3-1 0,1-3 48,1 1 0,-7-1 32,1 1 1,0-1 167,5 1 57,-7 7-126,-2-5-28,-8 13 7,0 17-64,7-1 0,3 25-8,8-16 0,-1 6-182,1-6 1,-1-5-414,0-6 0,9-9 524,3 3 0,-4-4 0,0-2 0</inkml:trace>
  <inkml:trace contextRef="#ctx0" brushRef="#br0" timeOffset="2434">2375 821 6041,'27'-17'157,"-3"-1"-41,-5 1 1,-1-1 68,-1 1-112,-7-1 1,0-5-47,-5 0 0,-5-1 8,0 7 1,-7 0 0,-11-1 24,1 1 0,-1 5 0,1 0 14,-1-1 0,5 3-45,-5-2 1,3 8-42,-14-1 6,7 3-74,-11 2 89,22 0-93,-13 0-30,22 7 8,-13-5 37,13 22 1,4-20 48,15 7 1,10-7 13,14-4 12,-12 0 1,10-2-7,-16-4-1,8-3-4,-11-1 1,5 0-6,-7 4 122,-1 4-113,0-5 73,1-1 1,9 4-2,8-8-48,0 9 30,0-5-57,-10 8 35,0 0-80,-5-8 65,13 6 1,-14-6 4,-1 8-49,-3 0 45,-13 0-8,14 8-57,-14-6 46,13 14 0,-11-13-5,8 9 1,-9 7 5,3 11 59,-4-5-56,-2 0 0,0-7 1,-2 5 2,-4 0-100,5 0 45,-7-5-77,8 7 0,2-9-87,4 7 0,-3-13-162,9 7 376,-8-11 0,19 9 0,-3-5 0</inkml:trace>
  <inkml:trace contextRef="#ctx0" brushRef="#br0" timeOffset="2742">3266 594 6240,'12'12'342,"-1"-1"0,-7 3-286,2 9 0,2-1-9,-2 7 1,-1-12-350,-5 6-16,0-7 0,-2 9 318,-3-7 0,3-9 0,-6-1 0</inkml:trace>
  <inkml:trace contextRef="#ctx0" brushRef="#br0" timeOffset="2906">3266 384 7151,'0'-34'-532,"0"4"291,0 1 105,0 16 136,0-3 0,8 16 0,1 0 0</inkml:trace>
  <inkml:trace contextRef="#ctx0" brushRef="#br0" timeOffset="3886">4087 577 7097,'-2'-22'-772,"-4"5"820,-4 11 0,-1-4 52,-1 4 1,-2 3 8,-9-9 0,2 8-40,-8-2 1,0 4 0,-4 4 5,4 4 0,1-2 6,5 8-61,4-1 1,-7 1 0,9 1 29,0 7 0,7-1-28,4 10 10,4 0-58,2-1-3,0-3 54,0-8-49,8 1-11,2-1 51,15 1-64,-14-9 0,19 1-56,-13-4 0,6-4 21,1 4 0,3-6 41,8-6 0,-2-4-31,-4-7 20,-4-1 23,-8 1 3,-7 7 31,6-5-31,-14 13-4,13-14 11,-13 6 122,14 1-124,-14-7 5,13 14-3,-13-13 73,6 13 1,-6-8 115,4 4-110,-5 4-31,7-5-19,-8 22 1,2 4-98,4 16 0,-2-13 0,7-5-199,3-1 0,4-1-77,5 3 364,-4-9 0,14-1 0,-6-8 0</inkml:trace>
  <inkml:trace contextRef="#ctx0" brushRef="#br0" timeOffset="4453">4488 507 7569,'10'-10'-982,"-2"2"965,0 8 93,1 0 0,9 14-43,-1 3 1,-5 5-1,-2-3 4,-3 4 0,5-7-24,-6 7 0,2-7-26,-2 7 45,-5-11-77,7 3-33,-8-13 1,2 4 61,4-12-33,-4-4 41,6-15-4,-8 6 2,0 1 1,2 3-10,3 3 0,-3-3-5,14 5 1,-12-6-1,7 5 10,-7-5 54,12 6-50,-6-5-1,-1 13 3,7-13 168,-7 13-166,9-14 0,-8 14 67,5-6-56,-5 8-4,7 0 13,1 0 28,-1-7-24,1 5 9,-1-6 0,8 8 29,5 0 1,1 2-24,-2 4-52,4-4 0,-14 13 25,4-3 0,-9 3 1,-2 3-330,1-1 321,-5 1-54,0-9-7,-8 7 48,0-6-60,0-1 55,0 7-168,-8-14-76,6 13 264,-6-5 0,0 7 0,-1 1 0</inkml:trace>
  <inkml:trace contextRef="#ctx0" brushRef="#br0" timeOffset="4962">5746 332 6400,'17'-10'347,"-7"3"-321,-25 7 1,-5 2 40,-15 3 0,0 5-39,6 8 0,4 5 1,2 0-31,3-2 1,9-1 0,-1-1 53,-2 5-42,7-5 0,-1 8 7,8-4 0,0-1 127,0 7-74,0-8 1,4 8 8,7-11-44,9 3 11,7-19 2,-2 6-129,0-8 113,-5 0-122,13 0 1,-12 0-272,8 0 0,0-2-173,6-4 313,-8 4 221,-1-6 0,-1 1 0,2-3 0</inkml:trace>
  <inkml:trace contextRef="#ctx0" brushRef="#br0" timeOffset="5597">6252 542 7569,'28'0'-193,"-7"2"-931,-4 3 1109,5-3 0,13 6 49,0-8 0,-14-2 103,-4-4 1,-3 4-65,3-13 0,-5 11-30,0-8 29,-8 8-23,3-3 11,1-1-125,-6 6-5,6-21 35,-16 11 22,-9-5 0,-11 9 13,-7 8 1,6 0 1,0 0 1,8 2 0,-2 4 0,3 5 1,3 5 0,-1 1 3,1 1 0,5 1-2,1 4 1,7-1 2,-2 7 1,4 0 57,2 6 1,0-6-47,0 0 0,2-13 0,4 1 6,5-1 1,1-7 2,5 3 1,-1-8-3,13 2 0,0-4-21,6-2 0,0 0-2,0 0 12,0-8 142,0 6-143,-8-6 86,-2 8 8,-7-8-83,-1 6 12,1-5 0,-1 7 9,-7-8-52,5 6-518,-13-6 523,14 8 0,-7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08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6300,'11'0'137,"1"0"0,-6 0-137,5 0 0,1 0-1,5 0 0,-5 0 0,0 0-43,1 0 1,3 0-29,1 0 0,1 0-442,-1 0 514,1 8 0,-9-6 0,-1 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1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7955,'12'0'-171,"-1"0"1,3 0 348,2 0-162,1 0 0,-5 0 0,-1 0 0,3 0-231,1 0 0,-3 0 1,0 0-1,1 0 184,3 0 0,1-6 1,-1-1 122,-5-3 1,3 4-26,-8-5 0,0 5-11,-6-6 0,-2 6 0,-4-3-20,-6 1 0,3 2 0,-1 4 1,0-2 19,0-2 1,5 0 0,-7 6-24,-2 0 1,1 2-1,-1 2 1,4 4-18,3 2 0,-7-1 0,4 5 0,-1-2-3,-1 1 1,6 1 0,-3-1-1,1-1 65,4 2 1,2 1 0,2 3 28,0-1 1,0 1 0,2-1-25,4 1 1,-2-7 0,7 1 15,3 1 1,1-5 0,3 0-43,-1 0 1,1-6-1,-1 3 1,1-3-60,-1-2 0,3 0 0,1 0 1,2 0 39,-1 0 0,-3 0 0,-2-2-130,1-3 0,-1 3 0,1-6-1107,-1 0 1199,-7 6 0,6-13 0,-7 5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08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6624,'17'0'30,"0"0"-69,1 0 1,-1 0-1,1 0-168,-1 0 0,1 5 207,-1 1 0,1 0 0,-1-6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1:53.668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7143" units="cm"/>
      <inkml:brushProperty name="height" value="0.17143" units="cm"/>
    </inkml:brush>
    <inkml:brush xml:id="br2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15194 2550 7569,'10'0'-1251,"-2"0"1352,-1 0 0,3 0 1,8 2-39,-1 4 1,-2-2-1,-1 7 1,-2 1-39,1-2 1,3 5-1,-1-3 1,-1 1-32,-2-1 0,-1 4 1,7-5-1,-1 3-202,1-3 1,-1 5 32,1-4 1,-1 1 0,0 1 174,1-3 0,-6-7 0,-1 2 0,1-4 0,5-2 0</inkml:trace>
  <inkml:trace contextRef="#ctx0" brushRef="#br0" timeOffset="354">15508 2550 7569,'-9'0'-1203,"-1"0"1302,4 0 0,2 0 25,-7 0 0,-1 2-63,-5 4 0,1 4 1,3 7-1,1 0-5,-2 1 0,5-1 0,-3 3 0,0 1-26,3 2 0,-7 3 0,4-5 0,-1 2-36,1-1 1,-3 3-1,5-2 1,-2-2-44,1-1 0,7-3 0,-4 1 0,2-1-171,0 1 0,1-7 0,5 1-172,0 2 392,0-7 0,7 1 0,3-8 0</inkml:trace>
  <inkml:trace contextRef="#ctx0" brushRef="#br0" timeOffset="1069">15753 2306 5916,'-10'0'66,"-3"-2"0,5-2 21,-2-2 1,6-2-25,-1 2 1,3-3-48,2-9 0,0 7-19,0-1 1,2 2 0,3-1 16,7 5 1,4-2-1,1 2-14,0 2 1,-5 2 0,0 2-2,1 0 1,3 0 0,1 2-1,1 4 0,-9-2 1,-1 6-1,-2-1 3,0 1 1,0-4-1,-6 6 1,0 1 12,0 3 1,0-5-1,0 1 1,0 2-12,0 1 1,-2 3 0,-2-1 0,-2 0-6,2 1 0,-6-1 1,1 1 2,-1-1 1,-4 1 0,7-3 10,-3-3 0,4 3 38,-5-3 120,7 4-70,-12-7 1,16-1-46,0-8 1,2 0-1,10 0-11,1 0 1,3 0 0,1 0-19,1 0 1,-1 0 0,1 0-44,-1 0 1,1 0 0,-1 0-37,1 0 1,-7 0-1,1 0-168,1 0 0,-3 2 37,2 4 183,-8-4 0,3 13 0,-7-5 0</inkml:trace>
  <inkml:trace contextRef="#ctx0" brushRef="#br0" timeOffset="2621">16347 2847 5999,'0'-10'609,"0"3"-361,0 7-57,0 0-154,8 0 1,1 0-1,9 0-35,-1 0 1,-5 0 0,-1 0 0,3 0-34,2 0 1,1 0-1,0 0 1,1 0-52,-1 0 0,3 0 0,1 0 0,2 0-75,-1 0 0,-3 0 1,-1 0 156,-1 0 0,8 0 0,3 0 0</inkml:trace>
  <inkml:trace contextRef="#ctx0" brushRef="#br0" timeOffset="3289">17325 2707 6144,'-18'0'-2,"1"0"0,-1 0 0,1 0 32,-1 0 0,7 0 1,-1 0 11,-1 0 0,3 0 1,0-2-2,2-4 0,-3 3-39,5-9 0,0 6-4,6-5 0,0 5 0,2-4-35,4 2 1,4-3 0,7 5 20,0 2 1,1 2 0,-1 2-1,1 0 8,-1 0 0,1 0 1,-1 0 32,1 0 0,-1 0 0,1 2-21,-1 4 1,1 1 0,-3 7 0,-3-2 0,1-1 0,-7 7-20,-2-1 1,-2 1 0,-2-1 11,0 1 1,-6-1 0,-2 1 0,-1-3 11,-5-3 0,4 3 1,-1-3-1,-3 1 22,-1-1 1,-3 4 0,1-7-9,-1 1 0,3 0 0,1-6 1,3 1 37,-3-1 1,4-2 75,-1-2-64,7 0-59,-4 0-2,8 0 1,2 0 0,4 0 0,5 0 2,5 0 0,1 0 0,1 0 1,-1 0 1,1 0 0,-1 0 0,1 0 1,-1 0-34,1 0 0,5 0 0,0 0-129,-1 0 1,-3 0 0,-2 0 63,1 0 0,-7 2 81,1 4 0,0-4 0,5 6 0</inkml:trace>
  <inkml:trace contextRef="#ctx0" brushRef="#br0" timeOffset="4158">17622 3319 6816,'11'0'-450,"1"0"543,-8 0 0,9-2 0,-5-2-38,2-2 1,-4-6 0,3 4 0,1-1-16,0-5 1,-1-1-1,5-3 1,-2 3-35,1 3 1,3-9 0,-1 3 0,-1-1-13,-2-1 0,-1-3 1,5-2-1,-3 0 7,-1-1 0,-2-5 0,3 2 0,-3-4-27,-2-2 0,3 0 0,-5 1 0,0-1 1,2 0 1,-6 0 0,4 2 0,-3 2 11,3 2 0,-4 5 1,4-3-1,-4 2 25,-2 4 0,0 1 5,0 3 0,-2 1-34,-4 5-3,4-5 1,-7 14 0,5-2 16,-2 8 0,0 0 0,6 8 0,0 1-1,0 3 1,0-5 0,0 3 0,0 3 20,0 5 0,0 1 1,0-6-1,0 1-13,0-1 1,2 7 0,2-1 0,2-2-4,-2-1 1,3 3 0,1 0-3,2-1 0,-1-3 0,5-3 0,-2-3 0,1-1 0,-3-8 0,2 3-15,1 1 1,3-6 0,1 4 0,1-4-11,-1-2 1,1-2-1,-1-4 26,0-6 0,-1 3 0,-2-3 0,-5-1-2,-1-3 0,4-1 1,-5-1-1,1 1 6,0-1 0,0 1 1,-4-1-1,1 1 7,-1-1 0,-2 1 0,-2-1 0,2 3-8,4 3 0,-4-3 0,4 3 44,-4-3 1,-2 3 87,0 0-74,0 8-161,0-3 106,0 7 1,0 2 36,0 3 0,0 5 1,0 8 19,0-1 0,0 0 0,0 1 0,0-1-39,0 1 1,0-1 0,2-1 0,2-3-24,1-1 0,3-2 0,-4 3 0,2-1-249,-2 2 0,5-5 26,3 3 0,2-6 0,-1 3 222,-1-1 0,0-2 0,5-6 0</inkml:trace>
  <inkml:trace contextRef="#ctx0" brushRef="#br0" timeOffset="4477">18687 2515 7505,'10'0'-639,"5"2"695,-3 4 1,3 4-1,1 7-27,-4 1 1,3-7-1,-3 1 1,1 1-37,-1 3 0,3-1 0,-5-1 1,2-2-104,-1 1 1,1 3-32,6 1 1,-1-1-1,-1-3-171,-5-1 1,-1-8 311,-4 2 0,3 3 0,9 1 0</inkml:trace>
  <inkml:trace contextRef="#ctx0" brushRef="#br0" timeOffset="4805">19001 2463 6932,'-6'11'0,"1"1"68,1 2 0,-6 1 0,0 3 0,-1-1-18,-1 1 1,0-1 0,-3 2 0,1 3-8,3 1 0,-1 0 1,-3-5-1,1-1 4,2 1 0,1 5 1,-5 0-1,3-1-230,1-3 1,6-1 0,-6-1-195,-1 0 0,5 1 377,2-1 0,-3 1 0,-1-1 0</inkml:trace>
  <inkml:trace contextRef="#ctx0" brushRef="#br0" timeOffset="5487">19525 2655 7137,'0'-10'-163,"2"2"0,2 6 210,2-3 1,7 3 0,-1-4-2,4 4 0,-5 2 1,3 0-1,3 0-76,5 0 1,1 0-1,-6 0 1,3 0-7,3 0 0,-3 0 1,5 0-1,-2 0-10,0 0 0,1 0 0,-5 0 0,2 0-78,3 0 1,-1 0 0,-6 0-122,1 0 1,-7 0 244,1 0 0,-8-8 0,4-2 0</inkml:trace>
  <inkml:trace contextRef="#ctx0" brushRef="#br0" timeOffset="5758">19735 2445 6794,'0'18'44,"0"-1"0,6 1 1,-1-1-1,-1 1-1,-2-1 1,-2 2 0,0 3 0,2 3-105,4 2 1,-4-5 0,4 3 0,-4-2-42,-2 0 0,0 6 0,0-3 0,0-1 102,0 0 0,-8 6 0,-2-4 0</inkml:trace>
  <inkml:trace contextRef="#ctx0" brushRef="#br0" timeOffset="6634">20294 3109 6363,'0'-18'27,"5"7"0,3-1 17,2-1 0,-6 3 1,4-2-1,-3-1 8,1-3 0,6-1 1,-4-1-1,-1 1 2,1-1 0,4 1 0,-4-3 1,-1-1-21,1-2 1,-2 0 0,-6 3 0,2-1-32,4-3 0,-4-7 1,3 4-1,-3-2-21,-2 0 0,0 2 1,0-4-1,0 4 25,0 1 0,0-8 0,0 2 0,0 1-82,0-2 0,0 6 0,0 0 0,0 2 73,0 4 0,0 1 1,0 3-1,0-1 144,0 1-137,0 7-30,0-6 1,0 16 22,0 0 1,0 8-1,0 10 1,0-1 1,0 1 0,0-1 0,0 1 0,0-1 26,0 1 1,0-1 0,0 0 0,0 1-20,0-1 0,2 1 1,2 1-1,2 3-6,-2 1 0,4 0 0,-1-5 0,1-1-31,0 1 0,6-7 0,-5 1 0,3-1-5,0-1 1,-7 4-1,5-6 1,0-1-6,-1 1 0,3-2 1,6-6-16,-1 0 1,0 0 0,1 0-9,-1 0 1,1-2 56,-1-4 1,-1-4 0,-3-7 0,-3-1 38,-2 1 0,4 0 1,-7-1-1,1 1 10,2-1 1,-6 1 0,4-1 4,-4 1 1,-2-1-13,0 1 1,0-1 4,0 1 0,0 5 88,0 1-70,0 7 19,0-4 0,0 10-31,0 4 1,0 3 0,0 9 0,0-1-10,0 1 0,5 5 0,1 0 0,-2-1-44,-2-3 1,0-1-1,2-1 1,2 1-102,-2-1 1,5 0 0,1 1 43,0-1 0,5-7 0,-5-2 0,2-2-702,-1 0 765,1-1 0,5-5 0,1 0 0</inkml:trace>
  <inkml:trace contextRef="#ctx0" brushRef="#br0" timeOffset="7428">21132 2113 6941,'10'0'-558,"-5"0"560,-10 0 0,1 0 17,-8 0 1,6 0 0,-5 0 103,-3 0-59,6 0-65,1 0-14,7 0 0,0-1 1,2-3-23,3-2 1,5 0 30,7 6 0,1 0 0,-1 0 13,1 0 1,-1 0 4,1 0 1,-1 0 0,-1 2-8,-5 4 0,3-2-4,-8 7 0,2 1 0,-5 5-2,3 1 1,0-1 0,-6 1 3,0-1 0,-6 1 1,-1-3-1,-1-1 8,0-3 0,-4 1 0,5 4 1,-1-3-3,0-1 0,-5 0 1,1 3-10,-4-3 0,5 1 1,-1-7-1,0 0 3,3 2 0,-7-6 0,5 3-2,-5-3-26,6-2 0,-3-2 9,7-3 1,2 1 0,8-8 7,2-2 0,2 5-3,-3-3 1,5 2 87,7-1 0,-5-3 9,0 8 0,-1 1-71,7 5 0,-6 0 0,-3 2 20,-1 3 0,4-1 0,-5 8-13,3 1 0,-6-3 0,4 2-45,0 1 0,-5 1 1,7 0-78,-2-3 1,0-1 0,-5 3-88,3-1 1,0-6 0,-4 4 186,4-3 0,-4-1 0,6-6 0,-8 0 0</inkml:trace>
  <inkml:trace contextRef="#ctx0" brushRef="#br0" timeOffset="8967">21481 1834 7364,'10'0'-1277,"5"0"1357,-3 0 1,-2 0-9,1 0 0,1 6-20,6 0 0,-1 1 1,0-3 15,1 2 1,-6 2-1,-1-4 1,1 4-42,-2 1 1,5-3-1,-5 6 1,1-1-12,1-1 0,0 4 0,3-7 0,-1 3-7,-3 4 0,1 1 1,6 3-1,-3-1-9,-3 1 1,3-1-1,-5 1 1,2-1-2,-1 0 0,-5 1 0,4-1 0,0 1-7,-1-1 0,-5 3 0,2 1 0,-4 2 4,-2-1 1,6-3-1,-1-1 1,-1-1 1,-2 1 0,-2-1 1,0 2-1,0 3 0,0 1 0,-6 0 1,1-5-1,1-1 2,2 1 0,-4 5 0,-2 0 0,1 1 0,-1 1 0,-4-6 0,4 4 0,1-3 0,-1-3 0,-4 7 0,4-1 0,-1-2 12,-5-1 0,4 3 1,1 0-1,-1-1 19,0-3 0,1 0 0,-5 3 0,4 1-1,3-2 0,-5-1 1,4-3-1,0 1 46,1-1 1,-5 1 0,4-1-29,-1 1 0,-1-1 0,-4-1 1,5-3 72,1-1 0,0-6 1,4 5-36,-2 3 1,-5-4 0,3 1-22,-2 3 0,6-5 0,-3 1 1,1 0-46,0 0 0,-6-5-207,6 7 1,-7-6 14,1 5 1,-3-7 171,-3 2 0,1-4 0,-1-2 0</inkml:trace>
  <inkml:trace contextRef="#ctx0" brushRef="#br1" timeOffset="-72256">5571 1170 6222,'18'-2'9,"-1"-3"1,-5 3 0,0-4 0,1 4 12,3 2 1,-5 0-1,-1-2 1,0-2 28,-1-2 0,3 0 0,5 6-43,1 0 0,-1 0 0,1-1 1,-1-3-66,1-2 0,-1 0 0,1 6-67,-1 0 1,1 0 0,-1 0-8,1 0 0,-7 0 131,1 0 0,0 0 0,5 0 0</inkml:trace>
  <inkml:trace contextRef="#ctx0" brushRef="#br1" timeOffset="-71855">5711 1502 7569,'17'0'-486,"-5"0"0,0 0 449,1 0 0,3 0-55,1 0 0,1 0 0,-1 0 103,1 0 1,-1 0-51,1 0 1,-1 0 17,1 0 21,-1 0 0,1 0 0,-1 0 0</inkml:trace>
  <inkml:trace contextRef="#ctx0" brushRef="#br1" timeOffset="-68996">8890 594 7459,'-8'-10'-449,"4"-3"1,-8 7 368,-1 2 1,3 2 0,-2 2 38,-1 0 1,-3 0 77,-1 0 3,-1 0-25,9 0 1,-7 0-1,6 0 36,-7 0-56,7 0 16,-5 0 4,5 0-4,0 8 0,-5-6 0,3 6 53,-3-1 1,3-3-24,0 8 59,1 0-71,-7-3-5,1 7 9,-1-7 75,9 9-86,-7-1 1,4 1 27,-11-1-140,4 1 121,-7 7 11,1-6-126,6 7 110,-6-9-2,7 1-3,1 7-84,-1-6 82,1 6-6,7 1-12,2-7 1,2 12 0,1-6 0,1 1 28,2-1 1,2 6-1,0-2 1,2 2 0,4-2 0,-3 4 0,7-4 0,0 4 7,0 2 0,-5 0 0,7-2 0,2-2-8,1-2 0,-1-6 1,1 7-1,5-1-18,-1-2 0,0-2 0,-1-6 1,-1 3 6,1 1 5,-1 0-124,9-5 113,-7-1 0,6-1-255,-7-5 110,-1 5 1,1-6 6,7-1 1,-6 5 0,6-8 0,-1-2 124,-1-2 0,8 5 0,-4 3 0</inkml:trace>
  <inkml:trace contextRef="#ctx0" brushRef="#br1" timeOffset="-68101">9291 943 7569,'10'0'-1389,"-2"-2"1417,-8-3 96,0 3-100,7-6 0,-3 8 1,8 2 87,2 4 0,-5-2 1,3 5-1,1 1-76,3 0 1,1-5 0,1 7 0,1 0-23,5-3 0,-3 7 0,8-4-25,2 3 1,-4 3-1,2-1 1,2 1-1,0-1-11,-1 0 1,3 1 0,-6-3 0,2-1-75,0-2 1,-8-1 0,1 7 0,-7-3-202,-3-3 1,-1 3 296,7-3 0,-8-2 0,-5 1 0,-3-7 0,-2 4 0</inkml:trace>
  <inkml:trace contextRef="#ctx0" brushRef="#br1" timeOffset="-67587">9868 856 6361,'-8'10'-46,"-2"5"0,-7-7 0,1 6 57,4-3 0,3-7 0,3 4 175,-6 0-176,4-6 0,-7 11 0,3-5 146,-3 2-138,-3 1 0,7 7 0,-1-1 0,-2 1-9,-1-1 0,-3 1 0,1-1 1,0 2-23,-1 5 0,1-5 1,-3 4-1,-1-3 19,-2-3 0,-1 1 0,7-1 0,-1 1 30,1-1 1,-1-5 0,1-1 32,0 3-241,-1 2-89,8-7 213,3-1 0,14-8 48,5 0 0,4-15 0,1-5 0</inkml:trace>
  <inkml:trace contextRef="#ctx0" brushRef="#br1" timeOffset="-67169">10129 1118 6136,'18'0'-84,"-1"0"133,1 0 0,1 0 0,3 0-34,1 0 1,2 0 0,-4-2-1,3-2 24,-3-2 1,0 1-1,1 5 1,3 0-8,2 0 0,-4 0 0,5 0 1,-3 0-198,-4 0 1,-1 0 164,-3 0 0,8 7 0,2 3 0</inkml:trace>
  <inkml:trace contextRef="#ctx0" brushRef="#br1" timeOffset="-65926">10793 1799 7569,'6'-12'-237,"0"1"1,2 5 0,-3-6 0,5-1 0,2-3 249,-1-1 1,-5 5 0,6 1-1,-1-3 10,-1-2 0,4-7 1,-7 0-1,1 0 43,0-3 0,0 5 0,-4-6 0,3 0-47,3-1 0,-6-1 0,4-6 0,-2 1-49,-1-1 0,3 0 1,-4-2-1,2-2-14,-2-2 0,4 0 1,-3 7-1,1-1 72,2 0 0,-6 2 1,4 4-1,-2 3-25,1 1 0,-3 6 1,4-5 79,-4 5 1,-2 2-125,0-1 0,0 6-14,0 1 0,0 5 14,0-6 8,0 8 1,-2-3 50,-4 7 1,4 7 0,-3 5-13,3 4 0,-4 1 1,0 1-1,2-1-4,2 1 0,2-1 0,0 0 1,0 1 5,0-1 1,0 1-1,0-1 1,2-1 8,4-5 1,-4 5 0,6-4-1,-3 3-2,1 3 1,8-1-1,-4 1-8,-1-1 1,7-5 0,-5-3-50,5-1 1,1 4 0,1-6 32,-1-3 1,1-1-1,-1-2 9,1 0-9,-1 0 3,1 0 26,-1 0-15,1 0 0,-1-5 0,1-1-36,-1 2 1,-5-6-10,-1-1 1,-7-5-1,2-1 45,-4-1 0,4 6 0,0 1 0,-1-3 3,3-1 1,-6-3 0,6 1 23,0-1 0,-6 1 1,3-1 1,-1 3 0,0 1-26,2 3-8,0 7 0,-6-6-33,0 4 1,0 2-4,0-7 0,0 5 0,2-4 31,4 2 1,-5 1 39,5 1-21,-4 4 1,-2-8-11,0 4 1,-2 4 40,-4-3 109,5 3-136,-15 2 1,14 2-1,-6 1 1,2 5 0,1 2 0,-1-4 0,6 5 8,0 3 0,0-4 0,0 1 18,0 3 0,0 1-25,0 3 0,2-1 0,2 1-16,1-1 1,3-1 0,-4-3 0,2-1-8,-2 2 1,4-5-1,-1 3-18,3 2 1,-4-5-203,6 3 0,-1-8-286,7 2 509,-1-4 0,1-2 0,-1 0 0</inkml:trace>
  <inkml:trace contextRef="#ctx0" brushRef="#br1" timeOffset="-65176">11701 594 7091,'12'0'-813,"0"0"892,1 0 1,-3 0 0,1 0 5,3 0 0,2 2-29,1 4 0,1 2 0,-1 5 0,-2-1-19,-3 1 0,4-3 0,-5 2 0,5 1-28,1 3 0,1 1 1,-1 3-1,1 1-3,-1 2 0,-5 1 0,-1-5 1,1 2 2,-2 3 0,3 5 1,-5-4-1,0 0-20,0 0 1,3 5-1,-5-5 1,-2 2 6,-2 4 1,-2-4-1,0 2 1,-2 0 4,-4-1 1,2 5-1,-7-6 1,-3 2-5,-1 0 1,-1-6-1,2 4 1,3-1 1,-3-5 1,5-2 0,-3-3 0,0-3-165,3-1 1,-7-2-88,4 1 0,3 3-243,-3-8 495,8 0 0,-11-14 0,5-2 0</inkml:trace>
  <inkml:trace contextRef="#ctx0" brushRef="#br1" timeOffset="-63942">12452 507 6035,'-9'0'20,"-1"0"18,4 0 1,4-2 18,-4-4 1,2 4 0,0-6 21,-1 1 0,-1 3-72,6-8 0,0 6 0,2-4-7,4 3 1,-3 1-1,9 6 12,2 0 0,-5-6 0,3 0 0,2 2 12,1 2 1,-3 2 0,-1 0-1,3 0-26,2 0 1,-5 0 0,1 2 5,1 4 0,-3-4 1,0 6 20,-2 0 1,-3 1-51,-5 9 1,-2-7 0,-1 1-8,-3 2 0,-8 1 0,3 3 33,-5-1 0,4-1 1,1-3-1,-1-1 2,2 1 1,-5-5 0,3 0 6,-3 0 1,-3 1-8,1 9 0,1-6 0,3-3-2,1-1 0,8 0 0,-4-4 19,1 2 1,5 1 104,-4-1-104,4-4 0,2 8-1,0-4-57,0-5 29,0 15 0,0-12 29,0 8 55,0-9-25,0 13 24,0-14-43,0 6-23,8-8 0,-6-2 0,5-2-8,1-2 0,-4 0 0,6 4-11,-3-4 0,7 4 11,-2-3 0,-3-3-37,3 2 0,0 0-17,5 6 1,1 0 51,-1 0 1,1 0-9,-1 0 1,0 0-6,1 0 0,-1 0-35,1 0 1,-6 0 60,-1 0 0,-7 2 0,4 2 25,0 2 1,-5 0-24,9-6 0,-8 2 1,4 2 3,-1 1 0,-3 1-13,8-6 0,-6 0 70,5 0 1,1-2-61,6-4 0,-7 3-13,1-9 0,-8 6-267,2-6-196,-4 9 39,-2-5 422,0 8 0,-8 0 0,-2 0 0</inkml:trace>
  <inkml:trace contextRef="#ctx0" brushRef="#br1" timeOffset="-70847">7213 856 7404,'-10'0'-874,"2"0"1290,8 0-380,0 8 0,6-4 1,0 7-57,-2 3 1,0 1 0,0 3 13,2-1 1,-1 1 0,-5-1 0,0 1-2,0-1 0,6 7 1,0-1-1,-2-2 3,-2-1 0,0 3 0,2 0 1,2 0 2,-3 3 1,-1-7 0,-2 4 0,2-3-13,4-3 0,-4 1 1,4-1-1,-4 1 10,-2-1 1,0 1 0,2-3 0,4-3 0,-4 3-7,3-3 0,-1-2 4,2 1 1,-2-7 9,8 2 1,-7 2-6,7-3 1,0 1-14,5-6 1,1 0-1,-1 0 7,1 0 1,-1 0-1,0 0 4,1 0 0,-1-6 0,1 1 0,-1 1 2,1 2 1,-1 2-1,1 0 1,-1 0-73,1 0 0,-1 0-30,1 0 0,-1-2 1,0-2-202,1-2 156,-1 0 147,-7 6 0,-2-7 0,-8-3 0</inkml:trace>
  <inkml:trace contextRef="#ctx0" brushRef="#br1" timeOffset="-70435">7353 1153 6182,'15'-2'33,"-3"-4"0,3 4 0,-3-4 1,4 4-24,1 2 1,2-5 0,3-1 0,1 2-20,-2 2 1,-1 2-1,-3 0 1,1 0 10,-1 0 0,1-6 0,-1 0-359,1 2 357,-1 3 0,0-7 0,1-2 0</inkml:trace>
  <inkml:trace contextRef="#ctx0" brushRef="#br1" timeOffset="-69931">7248 856 7379,'-10'0'-1260,"2"0"1371,8 0 1,14 0 0,3 0-75,3 0 0,-1 0 0,-1 0-24,-1 0 1,1-6 0,1 0 0,2 3 1,3 1 0,-1 2 0,-4-2 0,3-2-19,1-2 0,6 0 0,-4 6 0,1 0-2,-1 0 0,0-2 0,-4-2 0,3-2-202,-3 3 1,-7 1 207,-3 2 0,1-8 0,5-2 0</inkml:trace>
  <inkml:trace contextRef="#ctx0" brushRef="#br1" timeOffset="-74552">3231 769 6113,'-12'0'217,"1"0"-187,-3 0 1,5 0-1,-3 0 1,-2 2-8,-1 3 1,-3-1 0,1 6-1,-1 0 31,1-1 1,-1-3 0,1 6-1,0 2 72,-1 1 1,1 3 0,-1 1 0,3 2-82,3 3 1,-4 7 0,7-4-1,-3 2-32,0 0 1,9 0 0,-3 6 0,4-2-1,2-4 25,0 4-48,0-6 1,0 6 1,0-4 0,6 2 0,1-5 1,1-1 14,0 0 1,6 4 0,-5-6 10,1-1-6,5-3 1,-5-1-24,8-1 22,-1 1-27,1-1-217,7 1-259,-6-9 242,6 7 71,1-14 11,-7 5 168,14-7 0,-14 8 0,7 2 0</inkml:trace>
  <inkml:trace contextRef="#ctx0" brushRef="#br1" timeOffset="-74164">3511 1153 7569,'9'0'-1008,"-1"0"762,0 0 308,1 0 1,3 0 32,0 0 1,1 2 0,9 2 150,1 2-203,0 7-8,2-11 1,-3 12-71,7-8 78,-8 7-10,12-11 0,-8 14 4,5-5 1,-5 3 0,-6-1 45,5-1-175,-5 0 0,4-1 1,-9 1-291,-3 2 233,1-7-39,-2 9-153,5-14 174,-13 6 167,6-1 0,0-5 0,1 6 0</inkml:trace>
  <inkml:trace contextRef="#ctx0" brushRef="#br1" timeOffset="-73808">3877 1083 6908,'-17'0'-114,"5"8"0,1 3 171,-3 5 1,4 1-1,1 1-32,1-1 1,0 3 0,2 1-1,-4 2 1,-1-1-4,-1-3 1,6 4-1,-3 1 1,-1-3-31,0-1 1,4 3 0,-3 0-55,1-2 25,-6-1 1,12-9 0,-5 1-563,-1 2 271,6 1 328,-6 3 0,8-9 0,0-1 0</inkml:trace>
  <inkml:trace contextRef="#ctx0" brushRef="#br1" timeOffset="-73278">4122 856 7068,'17'0'-340,"1"-6"367,-1 0 1,1 1 0,-1 5 0,1 0-7,-1 0 0,-5 0 0,-1 0 0,3 0 44,1 0 0,3 0 0,-1 2-77,1 3 22,-1-3 1,1 14 0,-1-5 0,1 5 9,-1 1 1,1 1-1,-1-1 1,1 1-12,-1-1 0,-1 3 0,-3 1 1,-1 4-43,1 2 0,3-3 1,1 3-1,1 0-5,-1 0 1,-5-3 0,-2 3 0,-3 0-2,-3 0 1,-2-4-1,-2 4 1,-2-1 14,-4-5 0,3 4 0,-9-1 1,-2-1-26,-1 2 0,-1-6 0,1 5 1,-1-5-34,-3-1 0,-3-7 0,5 1 0,-2 0 82,-5-3 0,-3 7 0,-8-7 0</inkml:trace>
  <inkml:trace contextRef="#ctx0" brushRef="#br1" timeOffset="-76559">577 1013 6908,'0'-11'-888,"0"-1"942,0 0 0,0 1 0,1 1 123,5 2-54,-4 2 1,6 4 78,-8-3-172,0 3 8,8-6 0,-6 16-14,4 3 1,-3-3 0,1 0-21,2 0 1,0 1 0,-6 9-1,2-3 21,4-3 1,-4 3 0,5-3 0,-1 4-11,0 1 1,2 1 0,-4-1 0,1 0-18,-1 1 1,4-1 0,0 1 0,0-1 0,-1 1 1,1 5-1,-4 0 1,4-1 6,2-3 1,-5-1 0,5-1 0,0 2-7,-1 5 0,-3-5 1,4 4-26,-2-3 28,5-3 1,-9 1-81,8-1 77,-8 1 0,3-9 0,1-1-8,-6 0 3,6-6 17,0 6 0,-4-8 76,7 0 0,-5 0 188,6 0-261,-8-8 0,3 4 1,-5-8-10,4-1 1,-2-3-1,6-1 1,-1-1 5,1 1 0,-4-1 1,4 1-1,-1-3-19,1-3 1,-6-2-1,4-6 1,-3 4-14,1 2 1,6-7 0,-6 3 0,0-2-31,1 2 47,-5-4 3,6 6-139,0 0 73,-6 2 1,6 13 0,-8 0-386,0-1-191,7 5 642,-5 0 0,6 16 0,-8 2 0</inkml:trace>
  <inkml:trace contextRef="#ctx0" brushRef="#br1" timeOffset="-75128">1520 1310 7569,'-18'0'-101,"1"0"1,-1 0-287,1 0 1,-1 0-1,1 0 374,-1 0 0,1 0 0,-1 0 52,1 0 0,-1 2 1,1 2-1,0 4 23,-1 1 3,1-5 1,-1 10-39,1-8 44,7 7 1,-4-9 0,7 8 8,-3 1-65,6-5 0,-4 8 0,8-5 88,0 5-58,0 1-7,0 1-128,0-1-1,0 1 114,8-9 12,2 7-145,-1-6 128,7-1-40,-6-1 1,7-6-26,1 4 43,-1-4 0,-5 6 0,-1-8 0,3 0-7,1 0 0,-3 0 0,0-2 1,1-2-7,3-2 0,1-8 4,1 3-31,-1 3 0,1-8 0,-3 5 0,-1-3-45,-3 3 42,1-5 27,-2 6 1,-2-1 28,-8-1 1,5 0 99,1-5-123,0-1 5,-6 9 0,0-1 28,0 4 0,-6 2 158,0-7-123,1 7-24,5-4 1,0 8 0,0 14 5,0 3 1,7 4-1,5-3-23,4-1 1,-5-5 0,1 0 0,1 1-6,3 3 0,-1-5 0,1 1-16,1 2 1,-7-7 0,10 1 0,-3-2 0,-3 0 7,1-2 0,1-2 0,1-2-60,1 0 51,-1 0 0,0 0-27,1 0 26,-1 0 6,1-8-3,-8 6 0,5-14 8,-5 14 1,1-13-1,1 5-4,2 1 5,-7-7 0,7 6 0,-8-7-10,-2-1 1,0 1 0,-1-1 0,3 1-7,-2 0 1,-2-1 0,-2 1-1,-2-1 78,-4 1-68,4 7 29,-5-6 0,1 13 3,0-9 1,-8 8-22,3-2 0,-5 4 0,-1 2-25,-1 0 0,7 0 0,-1 2-12,-2 4 1,5-4-1,-1 6 1,0-2 26,1-1 1,5 3 41,-2-2-34,4-4 1,4 11 18,4-7 1,3 0 0,9-8-7,-1-4 1,1 4 0,-3-5 0,-1 1 126,-2 0-133,-1 0-3,-1 6 0,6-6 11,-5 1 1,-1-1-60,1 6 54,1-8 0,0 6 10,-1-4-9,1 4 1,-2 2-4,5 0-6,-13 0 1,8 0 8,-4 0-19,3 0 1,3 0-1,0 2 21,1 4-111,3 4 97,-6-1 1,3 7-2,-7-4 1,0-3-1,-6 3 1,0 2-62,0 1 1,0-3-1,0-1 62,0 3 1,0 1 0,0 3 57,0-1 1,0 1-57,0-1 1,0 1 73,0-1 1,2-1 0,2-3-9,1-1 1,9-8 0,-2 4-24,3-1-293,3-5 156,-1 6 1,-5-8-63,-1 0 1,1 0 0,5 0-317,1 0 466,-8 0 0,13-8 0,-4-1 0</inkml:trace>
  <inkml:trace contextRef="#ctx0" brushRef="#br2" timeOffset="-45806">53 437 6321,'0'17'-216,"7"1"248,-5-1-49,14 1 1,-12-1 0,5 1 0,-1-1 19,-4 1 1,4-7 0,-2 1 0,-2 1 6,-3 3 0,-1 1 0,0 1 0,0-1 2,0 1 1,0-1 0,0 3 0,0 1 1,0 2 0,0 1 1,0-7-1,0 1 4,0-1 1,0 1 0,0-1 0,0 0 1,0 1 0,6-1 1,0 1-1,-2-1-22,-2 1 0,-2 5 0,0 0 0,0-1-3,0-3 0,2 4 0,2 1 0,2-1 7,-3 2 1,-1-5-1,0 5 1,2-2-7,2 0 1,0 3 0,-6-5 0,0 2 4,0-1 0,2 3 0,2-2 0,2-2 0,-3-1 0,-1 3 1,-2 0-1,0-1-2,0-3 0,2-1 0,2-1 0,2 1 8,-2-1 0,-2 0 0,-2 1 0,0-1 4,0 1 1,2-1 0,2 1-7,1-1 1,1 1-1,-4-1-2,4 1 0,-4-1 0,4 1 0,-2-3-3,1-3 0,-1 3 0,6-3-3,-2 3 1,-2-3 0,-4 0 0,3 1 1,-3-3 1,4 2 0,2-7-5,-2 7 1,0 0 11,-6 5 0,0-5 0,0 0 0,0-7-7,0 7 1,0-6 5,0 5 66,0-7 37,0 4-253,0-8 119,7 0 22,-5 0 1,8 0 2,-4 0 1,-2 0-5,7 0 0,1 0 0,5 0 1,1 0 0,1 0 0,3 0 0,1 0-8,-2 0 1,-1 0 0,-3 0 0,3 0 6,3 0 1,-4 0-1,6 0 1,-1 0 3,-1 0 1,2 0 0,-3 0 0,1 0-7,-2 0 1,4 0-1,-1 0 1,-1 0-3,2 0 1,-3 0 0,5 0 0,0 0-6,0 0 0,-4 0 0,6 0 0,1 0-6,-3 0 0,6 0 0,-4 0 0,2 0 15,-2 0 0,-2 0 0,-5 0 0,1 0 5,-2 0 0,4 0 0,-1 0 0,-3 0 6,-2 0 0,-1 0 1,1 0-1,3 0-2,1 0 0,2 0 1,-4 0-1,5 0-4,1 0 1,-4 0-1,6 0 1,0 0-3,-1 0 1,5 0 0,-4 0-1,2 0 1,-2 0 0,4 0 0,-6 0 0,2 0-1,0 0 0,-6 0 1,5 0-1,-1 0 1,0 0 0,-4 0 0,6 0 0,0 0 0,-1 0 0,5 0 0,-4 0 0,4 0 0,2 0 0,0 0 0,1 0 0,3 0 0,2 0 0,0 0 0,-6 0 0,0 0 5,0 0 0,-2 0 0,-2 0 1,-2 0 3,2 0 0,2 0 0,2 0 0,0 0-20,-1 0 1,1 0 0,0 0 0,0 0 0,0 0 0,0 0 1,0 0-1,0 0 0,0 0 0,0 6 1,0 0-1,-2-2 1,-4-2 1,4-2 0,-4 0 0,2 0 20,-2 0 1,4 1-1,-6 3 1,2 2 4,0-2 1,-1-2-1,3-2 1,-2 0-6,2 0 0,2 0 0,2 2 0,0 2-12,0 2 0,0-1 0,1-5 1,3 0 0,2 0 1,0 6 0,-6 0 0,-2-2-6,-4-2 0,4-2 0,-4 0 0,2 0 2,-2 0 0,4 0 0,-4 0 0,2 0 4,-2 0 1,4 0-1,-4 0 1,4 0 0,2 0 1,6 0 0,2 0 0,-1 0-4,1 0 1,0 0-1,-4 0 1,1 0-1,-1 0 0,4 0 0,-2 0 1,-3 0-2,-1 0 0,-2 0 0,0 0 0,0 0 0,0 0 1,2 2-1,2 2 1,1 2-1,-1-3 1,4-1 0,-2-2 0,-1 0-3,3 0 1,-6 0-1,4 0 1,-4 0 1,-2 0 0,5 0 0,1 0 1,0 0 7,1 0 1,-5 0 0,6 0 0,-2 0 4,0 0 1,7 0 0,-1 0 0,1 0-9,-1 0 1,3-2 0,-5-1 0,1-3-4,1 2 1,-8 2 0,3 2 0,-1 0-6,0 0 1,2 0-1,-5 0 1,5 0 0,2 0 1,-5 0-1,5 0 1,0 0 0,-1 0 1,-3 0 0,6 0 0,-1 0 0,-1 0 1,5 0 0,-3 0 0,3 0 6,3 0 1,-1 0-1,1 0 1,-1-2 7,0-4 0,3 4 0,1-4 1,0 4-7,-5 2 0,-1 0 0,-7 0 0,0 0-1,-1 0 0,-1 0 0,-4 0 0,2-1-12,1-5 0,5 4 0,-2-4 0,5 4 2,1 2 1,-1 0 0,5 0-1,-1 0 9,0 0 1,1 0 0,-3 0 0,-1-2 9,-3-4 0,1 4 0,5-4 1,1 3 7,-1-3 1,0 4 0,1-4-1,-3 4-18,-3 2 0,3 0 0,-3 0 0,1 0-6,-1 0 0,3 0 0,-3 0 1,3 0-16,3 0 0,-1 0 0,3 0 1,1 0 2,2 0 1,0 0 0,-5 0 0,-1 0 7,0 0 0,-5 0 0,0 0 1,-1 0 1,-1 0 1,5 0 0,-3 0 0,3 0 9,3 0 1,-1 0-1,0 0 1,1 0-3,-1 0 0,3 0 1,1 0-1,2 0-6,-2 0 0,-1 0 1,-3 0-1,2 0 1,5 0 0,-5 0 1,2 0-1,-7 0 10,-8 0 0,1 0 0,1 0 0,0 0 17,-1 0 0,7 0 0,-5 0 0,1 0-17,-4 0 0,7 0 0,1 0 0,1 0-7,7 0 1,-5 0 0,8 0 0,-2 0-7,1 0 1,-1 0 0,-6 0 0,1 0-1,-1 0 1,-2 0 0,-3 0 0,-4 0-9,-1 0 1,-11 0 0,4 2 0,-4 2-44,-4 2 1,5 0 0,-9-6 0,-2 0-170,-1 0 1,-9 5 221,1 1 0,-8 8 0,-12-12 0,-11 5 0</inkml:trace>
  <inkml:trace contextRef="#ctx0" brushRef="#br2" timeOffset="-42770">18 524 6704,'-10'-2'-670,"4"-4"681,4-5 0,2 1-18,0-2 1,0 7 5,0-7 1,2 8 0,2-4 22,2 1 1,2 5 0,-3-6-19,7 0 1,-2 6-1,1-4-6,3 4 1,2 2 0,1 0 0,0 0 6,1 0 0,-1 0 0,3-2 0,1-1-6,2-3 1,7 0 0,-5 6 0,2 0 9,4 0 1,-4 0-1,2 0 1,2 0-7,2 0 1,2 0 0,0 0 0,0 0-3,0 0 1,6 0-1,1 0 1,1 2 3,0 4 0,9-4 0,-3 3 0,-1-3-30,3-2 1,-7 0 0,3 0 0,-1 0 17,-1 0 1,6 0-1,-7-2 1,3-1 8,-1-3 0,-1 0 0,3 4 0,-1-2 6,2-2 0,-3-1 0,3 3 0,1-2 31,-1 2 0,-1-4 0,4 2 1,1 1-36,-1-3 1,3 6 0,-1-4-2,-2 4 0,5 0 0,-11-2 1,3-2-1,-1 3-10,-1 1 1,-8 2 0,3 0 0,-1 0 0,0 0 1,0 0 0,-5 0 0,3 0 6,2 0 1,2-2 0,-3-2 0,5-2 0,0 2 0,5 2 0,-5 2 0,1 0 12,1 0 0,-2 0 0,3-2 0,-3-2-9,-3-1 1,5-1-1,-4 6 1,-1 0-4,1 0 1,4 0-1,-5 0 1,1 0-10,0 0 0,3 0 0,-3 0 0,0 0 4,-1 0 0,5 0 1,-4 0-1,-1 0 9,1 0 0,-2 0 0,-4 0 0,1 0-1,3 0 0,2 0 0,-4 0 0,3 0-1,3 0 1,0-6 0,3 0-1,-3 2-4,-3 2 1,7 2 0,-4 0 0,1 0-1,1 0 0,-3 0 0,3 0 1,-4 0 5,-1 0 1,-3 0 0,8 0 0,-1 0-1,-1 0 1,3 0 0,-5 0 0,0 0-5,-1 0 1,5-6 0,-4 1 0,-1 1 3,1 2 0,6 2 0,-5-2 0,1-2-4,-4-2 1,1 0 0,1 6 0,2 0-5,3 0 1,1 0 0,-3 0 0,-3 0 0,0 0 0,-1 0 0,7 0 0,-5 0 1,-1 0 0,6 0 1,-5 0-1,3 0-1,-1 0 0,-1 0 0,4 0 0,-3 0 0,3 0 1,-1 0 0,3 0 0,-3 0 2,1 0 1,3-2-1,-9-1 1,-1-3 3,1 2 0,4 2 0,-5 2-3,3 0 0,-6 0 0,3 0 1,-1 0-1,2-2-3,2-4 1,-5 4-1,5-4 1,0 4-2,-1 2 1,-3 0 0,4-2 0,-3-1-2,-3-3 1,6 0 0,-1 6 0,3 0 0,-1 0 1,-5 0 0,6-2-1,-1-2 1,-1-2 0,5 0 1,-5 6-1,2 0 4,-1 0 1,-7 0 0,4 0 0,-3 0 4,1 0 0,0 0 0,-6-1 0,0-3-9,0-2 1,2 0 0,1 6 0,3 0 0,-2 0 0,6 0 0,1 0 0,3 0-2,-3 0 0,5 0 0,-5 0 1,3-2-2,-3-4 0,3 4 1,-6-4-1,-1 5 1,1 1 0,0 0 1,-5 0 0,3 0 0,6 0 0,-5 0 0,3-2 1,4-4 0,-5 4 0,1-4 1,-1 4-1,1 2 6,4 0 0,-1-6 0,1 0 0,-5 3-7,-1 1 0,4 2 0,-7 0 0,1 0-1,2 0 1,1 0 0,9-2-1,-3-2 0,-3-2 0,3 0 1,-5 6-1,1-2 0,1-4 0,0 4 0,5-3 0,-2 1 9,-3-2 0,9 4 1,-5-4-1,1 4 6,2 2 0,-3 0 1,11 0-1,-2 0-13,-4 0 0,-1 0 0,-3 0 1,1 0-3,-1 0 1,0 0 0,1 0 0,-3 0 0,-3 0 1,9 0-1,-4 0 1,5 0-21,3 0 1,-6 0 0,6 0 0,-3 0 6,-5 0 1,4 0 0,-9 0 0,3 0 4,3 0 1,-3 0 0,-1 0 0,-5 0 2,-1 0 1,0 0 0,-5 0 0,3 0 5,-2 0 0,-2-2 0,-4-2 0,-2-1 3,-2 1 1,-2 2 0,4 2-1,-4 0 4,-1 0 0,3 0 0,-6 0 1,0 0-8,3 0 0,-7 0 0,6-2 0,-2-2 2,1-2 1,-1 0-1,-5 6 1,-1 0 19,0 0-2,-7 0 0,6 0 26,-5 0 0,5 0-34,1 0 0,1 0 1,-1 0-39,1 0 0,-7 0 1,1 0-7,2 0 0,1 0 12,3 0 1,-1 0 8,0 0-11,-7 0-1,6 0 0,-12 6 1,5 2-7,-1 2 0,-2-5 15,-6 7 0,0 0 13,0 5 1,0-5 0,0-1 23,0 3 1,0-4 0,0 1-7,0 3 1,0 1-1,0 3-9,0-1 0,0 1 1,0-1-1,0 1-3,0-1 0,0 1 0,0-1 0,0 1-9,0-1 0,0 1 1,0-1-1,0 2 4,0 5 0,0-5 0,0 6 0,0-1 17,0-1 1,0 6 0,0-4 0,0 0-5,0 1 1,0 5-1,0-4 1,0 2-10,0 0 0,0-2 0,0 4 0,0-2-7,0 3 1,0-5-1,0 2 1,0 0 6,0-2 0,0 4 0,2-6 0,2 3-16,2 3 1,-1 2 0,-5 1-1,0 1 9,0 0 0,0-4 0,0 0 1,0 2 2,0-2 1,0-1 0,0 1 0,0-4 8,0-2 0,0 4 0,0-6 1,0 1 3,0 1 0,0-6 0,0 5 1,0-3-9,0 2 1,0-3-1,0 3 1,0-2-5,0 3 0,-2-5 0,-1 6 1,-3-2-5,2 1 1,2-1 0,2-5 0,0-1-2,0 0 0,0 1 0,-2-1 1,-2 1-2,-2-1 1,0-5 0,6 0 8,0 1 1,0 3 8,0 1 0,0 1 31,0-1 1,0-5-37,0-1 3,0 1-19,0-2 0,0-1 20,0-3-13,0-4 1,0 8 24,0-4 62,0-4-26,0 5 0,-7-7-103,-5 0 1,2 0 0,-1 0 0,-3 0 0,-1 0-8,-3 0 0,-7 0 1,-4 0-1,-6 0-31,-6 0 0,0 2 1,-11 2-1,-8 4-35,-6 2 1,-16 1 114,-11 7 0,38-6 0,-2 1 0,-9 1 0,0-1 0</inkml:trace>
  <inkml:trace contextRef="#ctx0" brushRef="#br0" timeOffset="-20765">12802 1694 6727,'-10'-7'-529,"2"5"531,8-6 85,0 8 119,0 0-193,0-8 0,2 6-15,4-4 0,2 2 0,5 1 0,-1-3-3,1 2 0,-3 2 0,2 0 0,1-2 0,3-2 0,1 0 0,1 5 2,-1-5 1,1 4 0,-1-4 0,1 4 9,-1 2 0,1 0 0,1-2 1,2-2-5,3-2 1,1 1-1,-4 5 1,4 0 5,3 0 1,-7 0-1,4 0 1,-2 0-3,1 0 1,-1 0-1,-4 0 1,3 0 7,1 0 0,0 0 0,-5 0 0,-1 0-6,1 0 0,-1 0 0,1 0 0,-1 1-2,1 5 0,-1-4 0,0 6-3,1 0 0,-1-4 0,1 5-24,-1-1 1,1 0-1,-1-4 6,1 2 1,-7-1 0,-1-3 0,0 2 0,-1 2 0,-3 0 0,6-6 7,2 0 1,-5 6 0,3 0-34,1-3 0,-3-1-105,2-2 0,-6 6-77,5 0 68,-7 0 153,4-6 0,-16 0 0,-2 0 0</inkml:trace>
  <inkml:trace contextRef="#ctx0" brushRef="#br0" timeOffset="-20535">13727 1642 6237,'12'-10'185,"-1"4"-160,3 4 0,-4 2 0,1 0 0,3 0 26,1 0 1,3 2 0,-1 2-40,1 2 1,-3 8 0,-1-3 13,-2 5 0,-9 1 0,3 1-94,-4-1 1,-2 1-1,0-1 1,0 1-115,0-1 0,-8 3 182,-3 3 0,-5-4 0,-1 6 0</inkml:trace>
  <inkml:trace contextRef="#ctx0" brushRef="#br0" timeOffset="-19047">13710 1590 6365,'9'1'95,"-3"5"1,-2-2-82,2 8 1,-2-6 0,7 5-4,3 3 1,-4-6-1,-1-1 1,1-1-33,0 0 0,-4 6 0,3-5 5,-1 3 1,4-4 11,-6 6 0,1-9 0,-1 3 13,-4 4 1,6-6 0,-6 6-4,4-3 1,-4 1-1,3-2 0,-3-2 11,-2 7-8,0-7 1,0 6 46,0-4-19,0-4 1,0 8 8,0-5-41,0-3 0,-2 6 12,-3-8-3,3 0 0,-12 2 1,6 2-180,-1 2-265,5 0 430,-4-6 0,0 0 0,-2 0 0</inkml:trace>
  <inkml:trace contextRef="#ctx0" brushRef="#br0" timeOffset="-18394">13692 1467 6263,'12'0'138,"-1"0"0,-5 0-108,6 0 0,-6 0 0,3 2-19,-1 4 1,4-2 0,-4 8 20,1 1 0,-3 1 0,6-1-25,1-1 0,3 0 0,1 5-18,1 1 1,-7-7 0,1 1 6,2 1 1,-5-3 0,3 2-24,2 1 0,-5-3 24,3 2 1,-6-8 0,3 3 0,-1 1 0,0-6 2,-2 4 53,-4 4-23,6-9 1,-10 13-14,-4-8 0,2 0 1,-6-4 1,2 3 0,-5-3 0,3 6-3,0 0 0,1-4 0,3 7-6,-6 3 1,3-4 0,-1 1-1,0 3-13,0 2 1,7-5 0,-5 1-1,2 1-4,0 3 1,-2 1-1,5 1-40,-3-1 1,0 1 0,4-1-99,-4 1 0,4-1 1,-4 1-1,2-1 145,-1 1 0,-5-1 0,-7 0 0</inkml:trace>
  <inkml:trace contextRef="#ctx0" brushRef="#br0" timeOffset="-1614">13430 2585 6150,'10'8'284,"-2"-6"1,-8 7-217,0-3 1,2 2-1,2 6-10,1-3 0,1-5 0,-4 4 42,4-2 1,-4 5-54,4-1 1,-4 3 0,0 1 0,1-3-7,3-1 0,0 0 0,-6 5 4,0 1 0,0-1 0,2 1-38,4-1 1,-4 0 0,4 1 29,-4-1 0,-1-5 0,3 0-22,2 1 0,6 3 5,-6 1 1,5-5 27,-5 0 1,8-9-12,-3 3 0,-1-4 1,2-2-27,1 0 1,3 0-1,1 0-61,1 0 1,-1 0 0,1 0-17,-1 0 1,-5 0-1,-1-2-160,3-4 0,2 4-94,1-3 1,-5 3-5,-1 2 0,-7-2 324,2-4 0,-4 4 0,-2-6 0</inkml:trace>
  <inkml:trace contextRef="#ctx0" brushRef="#br0" timeOffset="-1312">13465 2830 7569,'0'-12'-251,"0"0"0,2 8 1,4-3 267,6-1 0,-3 6 0,3-4 0,1 4 8,3 2 1,1 0 0,1 0 32,-1 0 1,9 0 0,1 0-104,0 0 0,-2 0 1,-7 0-74,-1 0 0,1 0 0,-1 0 1,1 0-124,-1 0 0,0 0 241,1 0 0,-1-8 0,1-1 0</inkml:trace>
  <inkml:trace contextRef="#ctx0" brushRef="#br0" timeOffset="-999">13587 2637 6241,'6'-11'-19,"0"-1"1,8 8 0,-5-4 81,1 1 0,0 5 0,-4-4-21,5 4 0,5-4 0,1 0-4,1 2 1,-1-3 0,1 1-74,-1 2 1,-5 2 0,-1 2 0,3 0-136,1 0 1,-3 0 169,0 0 0,-1 0 0,7 0 0</inkml:trace>
  <inkml:trace contextRef="#ctx0" brushRef="#br0" timeOffset="-450">14705 2323 7421,'-2'-10'-854,"-4"5"804,-5 3 1,-5 2 115,-1 0 1,-1 0 0,1 0 15,-1 0 1,1 0 0,-1 2-21,1 3 1,5-1-1,1 6 1,-3 0-5,-1-1 0,-3 3 0,1 5 1,1 1 4,4-1 0,-3 7 0,3 1 0,-3 0 2,-3 0 1,7 4 0,1-3 0,2 1-14,4 4 0,-3 2 0,1 0 0,2-2-33,2-2 0,2-2 1,2 4-1,2-4-21,2-1 1,5 3 0,-3-4 0,2 0 18,3 0 0,3-1 1,1-7-1,1-1-181,-1-5 1,3 3-1,1-6 1,4-1-312,2 1 0,0-2 475,3-6 0,3 0 0,-6 0 0</inkml:trace>
  <inkml:trace contextRef="#ctx0" brushRef="#br0" timeOffset="13104">12208 2952 6814,'11'0'-201,"1"0"177,-8 0 0,11-2 46,-3-4 0,4 4-86,1-4 1,-5 4 46,-1 2 1,1 0-1,5 0-74,1 0 1,-6 0-1,-1 0-139,3 0 230,1 0 0,3 8 0,-1 2 0</inkml:trace>
  <inkml:trace contextRef="#ctx0" brushRef="#br0" timeOffset="13409">12313 3126 7569,'17'0'-949,"-7"-2"969,-5-3 0,5 3 34,2-4 1,-2 4 0,1 0-166,3-4 0,1 4 0,3-4 20,-1 4 1,-5 2 0,0 0 90,1 0 0,3 8 0,1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15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18 140 6504,'9'0'136,"5"8"0,-8 3-119,-2 5 1,-2-5 0,-2 1 0,0 2 13,0 1 0,5 4 0,1 3 1,-2 1-17,-2-2 1,0-1-1,2-3 1,2 1 4,-2-1 0,-1 1 0,1-1-71,2 1 0,6-1 35,-6 1 0,-1-7 0,-3-1-15,4-2 80,-4-2 1,8-6-23,-4 0 0,-2 0-21,7 0 1,-5 0-7,6 0 1,-1 0-1,7 0 26,-1 0 0,1 0-25,-1 0 1,1-2-1,-1-2 1,1-2-35,-1 2 0,0 2-123,1 2 1,-1 0-303,1 0 17,-8 8 441,-3-6 0,-7 6 0,0-8 0</inkml:trace>
  <inkml:trace contextRef="#ctx0" brushRef="#br0" timeOffset="297">105 402 7569,'0'-10'-1197,"0"0"1079,0 4 117,0 5 1,2-7 45,4 8 1,-2-6-16,7 0 0,-5 0-19,6 6 1,-1 0-1,7 0-59,-1 0 1,1 0-362,-1 0 409,1 0 0,-1-7 0,1-3 0</inkml:trace>
  <inkml:trace contextRef="#ctx0" brushRef="#br0" timeOffset="576">0 157 6157,'18'-8'-51,"-7"7"0,1-5 61,2 4 1,1 2-1,3 0 1,-1-2-11,0-4 0,-5 4 1,0-4 10,1 4 0,3 2-41,1 0 0,-5 0 0,0 0-134,1 0 164,-5 0 0,7 0 0,-5 0 0</inkml:trace>
  <inkml:trace contextRef="#ctx0" brushRef="#br0" timeOffset="1119">856 0 7332,'-12'0'-485,"1"0"0,-1 0 514,-5 0 1,-1 2 0,1 2 11,-1 2 1,7 5-1,-1-3 1,-2 0-6,-1 0 1,-1 5 0,3-1 0,3 3-22,2 3 0,-3 1 0,5 3 0,2 1 4,2-2 0,-4 4 1,0-1-1,2-1 4,2 2 1,2-5 0,0 5 0,0-2-23,0 0 0,2 1 1,2-7-1,4 1-14,2-1 0,-4 1 0,5-1 0,3 1-35,1-1 0,3-5 0,-1-3 0,1-1-70,-1-4 1,1 4-1,-1-2 1,1-3-6,-1-1 0,0-2 0,1 0 123,-1 0 0,1 0 0,-1-7 0,1-3 0</inkml:trace>
  <inkml:trace contextRef="#ctx0" brushRef="#br0" timeOffset="1426">996 227 7444,'17'0'-871,"1"0"927,-1 0 0,-5 0 0,-1 2 0,3 2-19,1 2 1,1 7 0,-2-1 0,-3 2-32,3-3 0,7 5 0,2-5 0,-1 5-67,-3 1 0,-1-1 0,-3-3 1,-1-3-20,-3-2 1,-5 4-1,4-5 1,0 1-17,-1 0 1,-3-2 95,6-6 0,-8 0 0,3 7 0,-7 3 0</inkml:trace>
  <inkml:trace contextRef="#ctx0" brushRef="#br0" timeOffset="1755">1240 192 6184,'-11'6'73,"-1"0"0,6 5 0,-4-3-13,3 2 0,-7 2 0,4 5-22,1 0 1,-5 1-1,6-3 1,1-1-10,-1-2 1,0-1 0,4 7 0,-4-1-14,-1 1 0,5-1 1,-4 1-43,0-1 0,6 1 1,-5-3-1,1-1 13,0-3 0,0-5-710,6 6 723,0-8 0,0 3 0,0-7 0</inkml:trace>
  <inkml:trace contextRef="#ctx0" brushRef="#br0" timeOffset="2580">1432 35 7569,'10'0'-1367,"0"0"1312,-4 0 1,-3 0 141,9 0 0,0 0-48,5 0 0,-5 0 0,-1 2-9,3 4 0,2-4 0,-1 5 1,-1-1-28,-3 0 0,-1 2 0,4-4 0,-3 3 13,3 3 0,-5-4 0,3 6 14,2 1 0,-5 1 0,1-1 0,0-1-11,0 2 1,-7 1-1,5 1 1,-2-3-15,0-1 0,0 0 0,-6 5 0,2 0-1,3 1 1,-3-1 0,4 1 0,-4-1 9,-2 1 1,0-1 0,0 1-1,0-1 5,0 1 0,0-1 0,0 1 0,0-1 24,0 1 1,-2-1-1,-2 0-21,-2 1 1,-5-1 0,3-1-1,0-3 30,1-1 1,-7 0-31,2 5 0,3-5 0,-3-2-9,-2-3 0,5-1 1,-1-4 6,2 4 0,-5-4-141,1 4 0,-4-4-600,-1-2 721,0 0 0,-1 0 0,1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13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35 155 5865,'0'-9'28,"0"1"-48,8 8 75,-6 0 173,6 0-55,-8 0 208,0 0-316,-8 0 1,4 0-116,-8 0 56,8 0 0,-5 0 23,3 0 25,4 0 78,-6 0-120,8 0 1,8 2 0,4 2-19,3 1 0,-3 1 0,-1-6 0,3 0-3,2 0 0,-5 0 0,1 0-33,1 0 1,3 0-1,1 0-152,1 0 0,-1 0 18,1 0 1,-1 0 0,-1 2 175,-5 4 0,-3-4 0,0 6 0,2-8 0</inkml:trace>
  <inkml:trace contextRef="#ctx0" brushRef="#br0" timeOffset="804">664 68 6010,'-18'0'131,"1"0"-84,-1 0 0,1 0 0,0 0-11,-1 0 1,1 0 0,-1 0-14,1 0 1,5 0-69,0 0 1,3-2 10,-3-4 1,4 2-1,10-5 27,4 1 1,-2 0 0,8 4 0,1-2 0,3 2 1,3 3 0,2 1 0,3 0 3,-3 0 0,-2 0 1,-1 0-1,1 0 3,5 0 0,-5 0 0,4 0 0,-3 1 3,-3 5 0,1-4 0,-1 4 1,1-2 6,-1 2 1,-1-2 0,-3 5-7,-1-1 0,-8 6 1,3-5-1,-1 3 9,0 0 1,0-6 0,-6 5 5,0 3 0,-2-1 1,-2 1-1,-4-2-6,-1 1 0,3-3 1,-4 1-1,0 1-6,1-2 0,3 5 0,-6-5-7,-1 0 0,3 3 0,0-5 0,1 0 0,-1 2 4,-4-1 1,-1-5-1,-1 4 1,3-2-4,1 0 1,0-1 0,-5-5 7,-1 0 0,1 0 1,-1 0-3,1 0 0,5 0 0,1 0 1,-3 0 1,6-2-58,3-3 0,3-5 15,2-8 0,2 9 0,1 1 1,5 2 19,2 0 0,-4 1 0,5 5 6,3 0 1,-4-6 0,1 0 59,3 2 0,1 2-27,3 2 0,-1 0 13,1 0 1,-1 2-17,1 4 1,-1-2-7,1 7 1,-1 1-5,1 5 0,-9-5 0,-1 0-145,0 1 1,-6-3 87,4 2 1,1-7 43,-1 7 0,8 0 0,-5 5 0</inkml:trace>
  <inkml:trace contextRef="#ctx0" brushRef="#br0" timeOffset="1579">926 557 7121,'0'17'-1139,"0"1"1181,0-1 1,0-5-1,2 0 55,4 1 1,-4-3-1,5 0 4,1-3 0,-4 5 28,8-6 0,-7 5 70,7-5-161,-8 0 0,10-8 0,-7-4-22,3-5 1,-6 1 0,2-2 0,-2-1 15,1-3 0,-3-1 1,6-1-1,-2 1-37,0-1 0,1 1 0,-3-2 1,2-3-41,-2-1 1,4-8 0,0 4 0,-1-2-26,1-1 0,0 1 0,-4-4 0,2 2 19,-3 2 0,5 2 0,-2-4 0,-2 4 43,-2 2 0,-2 1 1,0 7-1,0-1 19,0 1 1,0-1 39,0 1-87,0 7 0,-2-3-48,-4 7 0,4 2 71,-4 10 0,-1-2 0,1 7 16,2 3 1,2 1 0,2 3 7,0-1 0,0 1 0,0-1 0,0 1 9,0-1 1,6 1 0,0-1-1,-1-1-1,3-5 0,-4 5 0,8-4-1,1 3 1,3 3 2,1-1 1,1-7-14,-1-5 1,1-3-13,-1-2 1,-1-2 0,-3-1 0,-3-5 2,-2-2 0,3-1 0,-3-7 0,0 1-2,0-1 0,3 1 1,-3-1-8,2 1 0,-4-1 0,3 1 7,-1-1 0,-2 1 25,-6-1-18,0 9-23,0 1 71,0 8 1,0 2 0,0 4-40,0 5 0,6-1 0,-1 2 0,1 1 24,2 3 0,-6 7 0,6 0 1,-2-1-74,-1-3 1,1-1-1,-4-1 1,2 1 35,2-1 0,7 0 0,-3 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09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6269,'10'7'145,"-2"-5"1,-8 14-100,0-4 1,0-3-1,0 3 3,0 1 1,0 3-1,0 1-82,0 1 0,0-1 0,0 1 43,0-1 1,0 1 0,0-1 3,0 1 1,0-1-1,0 1-8,0-1 1,0 1-1,0-1-7,0 1 0,2-9 1,1-1 11,3 0 0,2-6 7,-2 3 1,-2-3-1,7-2 38,3 0 1,-4 0-28,1 0 0,1 0 0,5 0-19,1 0 1,-6 0 0,-1 0-51,3 0 50,1 0 0,3 0 0,-1 0-13,1 0 0,-1 0 0,1 0 0,-1 0-22,1 0 0,-1 0 0,0 0-79,1 0 1,-1 0-472,1 0 181,-8 0 394,-3 0 0,-7 0 0,0 0 0</inkml:trace>
  <inkml:trace contextRef="#ctx0" brushRef="#br0" timeOffset="387">70 385 6145,'18'0'83,"-1"0"0,0 0 1,1 0-76,-1 0 0,-5 0 1,0 0-1,1 0-17,3 0 1,-5 0 0,1 0-68,2 0 0,1 0-256,3 0 332,-1 0 0,1-8 0,-1-2 0</inkml:trace>
  <inkml:trace contextRef="#ctx0" brushRef="#br0" timeOffset="679">122 210 6163,'12'0'39,"0"0"1,-6 0 31,5 0 1,-5-6 0,6 1-55,1 1 0,-3 2 0,2 2 1,1 0-59,3 0 1,1 0 0,1 0-1,-1 0-4,1 0 1,-1 0-1,0 0 1,1 0-369,-1 0 413,1 0 0,-1 0 0,1 0 0</inkml:trace>
  <inkml:trace contextRef="#ctx0" brushRef="#br0" timeOffset="1133">1013 70 7569,'-10'-7'-329,"1"5"-16,3-4 0,2 4 212,-8 2 1,1 0 0,-7 2 145,1 4 1,5-4 0,1 3-1,-3-1 15,-2 2 1,-1-2 0,-1 6-1,3-1 55,3 1 1,-3 2-1,3 5 1,-3 1-29,-3-1 0,7 3 0,-1 1 0,0 2-5,3-1 1,-5 3 0,8 0 0,0 0-5,-1 1 0,5 3 0,-4-4 0,4 0-30,2 0 1,0-1 0,0-5 0,2 2 15,4 3 0,-3-3 0,9-7 0,0-3-60,-3 3 0,7-1 0,-4 1 0,3-4 15,3-3 0,7 5 1,0-4-199,-4 2 1,9-7-1,-13 3 1,2-4-78,1-2 1,-3 0 287,1 0 0,-1 0 0,1 0 0</inkml:trace>
  <inkml:trace contextRef="#ctx0" brushRef="#br0" timeOffset="1476">1153 297 7569,'17'0'-468,"1"0"0,-7 0 471,1 0 1,0 0 0,3 2 48,-3 4 0,3-2 0,-5 8 0,2-1-17,-1-1 1,-5 6 0,6-5-22,1 5 0,3 1 1,1 1-1,1-1-38,-1 1 1,1-7 0,-1 1-100,1 2 1,-1-1 0,-1 1 0,-3-5-35,-1-1 1,-6-2 0,5-6-52,3 0 208,-6 0 0,7 0 0,-5 0 0</inkml:trace>
  <inkml:trace contextRef="#ctx0" brushRef="#br0" timeOffset="1798">1450 280 7569,'0'-12'-526,"0"1"0,-2 7 442,-4-2 202,4 4 1,-8 2-68,4 0 1,3 8 0,-7 3-4,2 5 1,-5 1 0,3 1 0,-2-1-29,1 1 0,1 5 1,-4 2-1,3 1-23,-3-1 0,4 4 0,-1-6 0,-3 1-18,-1 1 1,3-6-1,0 4 1,1-3-137,1-3 1,-4 1 0,9-1-233,1 1 389,2-9 0,2 7 0,0-6 0</inkml:trace>
  <inkml:trace contextRef="#ctx0" brushRef="#br0" timeOffset="2514">1677 105 6111,'17'0'-146,"-5"0"200,0 0 18,-9 0 1,3 0 0,-12 0 1,3 0-22,-9 0 0,0-2-118,-5-3 76,7 3 1,2-14-13,8 4 1,2 5 3,4 1 0,4-2 0,7 2 12,1 2 0,-1 3 0,1 1 0,-1 0 3,1 0 0,-7 0 0,1 0-9,1 0 1,3 5 0,-1 3-5,-3 2 1,2-4-1,-7 3-2,3-1 1,-6 6 18,2-3 0,-6 5 0,-4 1-14,-2 1 0,-7-3 1,3-1-1,-2-2 4,1 1 1,-1 1 0,-6-1-16,1-1 0,1-6 1,3 3-1,1-1 17,-1-4 0,3-2 43,-2-2-45,8 0 0,-3-2-57,7-4 1,0-3 15,0-9 1,2 8 0,2 3 15,1-1 0,9 6 0,-2-4 22,3 4 0,-3 2 1,-1 0-8,3 0 0,1 6 0,3 2 31,-1 1 1,1-3-1,-1 4-41,1-2 0,-7 3 0,1-3-140,2 2 1,-7-4 0,1 3-192,0-1 340,-6-2 0,13 2 0,-5 1 0</inkml:trace>
  <inkml:trace contextRef="#ctx0" brushRef="#br0" timeOffset="3008">1991 1 7569,'10'0'-1118,"0"0"1087,-5 0 0,-1 0 1,8 0 85,1 0 1,-3 5 0,2 1 0,1-2 1,-3 4 0,2 0-7,1 1 0,3 3 0,1 3 0,1-1-32,-1-2 0,-5-1 1,0 7-1,-1-1 9,-1 1 1,3 1 0,-5 3-1,0 1 8,0-2 0,-1 4 1,-3-1-1,2-1-16,-2 2 1,-2 0 0,0 4 0,2-3-12,2-1 0,-1 0 1,-5 4-1,0-3 9,0-1 0,-5-4 0,-1 6 1,0-2 2,-2-3 0,6 3 0,-5-2 0,-1-1-18,-4-3 1,2-1 0,-1-3 0,-1-1-2,2-3 0,-5-1 1,3 4-97,-3-3 1,-3-7 0,1 4-280,-1 0 1,1-6 373,-1 3 0,1-10 0,0-5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19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6645,'10'0'-511,"-1"0"541,-3 0 1,-2 0-11,8 0 0,-1 0 0,7 0 17,-1 0 0,1 0 1,-1 0-16,1 0 0,-1 0 0,1 0 0,-1 0-43,0 0 0,1 0 0,-1 0-44,1 0 1,-1 0 0,1 0-25,-1 0 1,1 0 88,-1 0 0,1-8 0,-1-1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19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6683,'0'10'-17,"0"6"1,0-5 52,0 5 1,0 1 0,0 1 0,0-1-33,0 1 0,0-1 0,0 1 0,0-1 5,0 1 1,0 5 0,0 0-83,0-2 1,0-1 0,0-3 72,0 1 0,0-1 0,0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28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1398 7457,'12'0'-545,"0"0"0,-8-2 573,1-4 1,5-4-25,2-7 1,-3 5 0,3 1 0,2-1 24,1 2 0,1-5 0,-3 3 0,-1-1-9,2 1 0,1-4 0,1 5 0,-3-5-23,-1-1 1,-1-1-1,7 1 1,-1-3 4,1-3 1,-7 4 0,1-7-1,2 1-3,1-4 1,-3-4 0,0-2-1,-1 0-16,-1 0 1,5 0 0,-5 1 0,2-1 21,-1 0 1,-7 0 0,4 2 0,-2 4 42,0 5 0,-1-1 0,-5 2 14,0 1 0,0 3 1,0 2-52,0-1 1,0 7-200,0-1 184,0 8 0,2-10-56,4 9 1,-4-3-6,4 2 131,-4 4 1,0-12-1,4 9-27,-4-1-154,5 6 55,-7 0 127,0 0-50,0 8 0,0 1-8,0 9 1,0-1 0,0 1 1,0-1 0,0 1-7,0-1 1,0-5 0,0-1 12,0 3 1,0 1-1,2 3-12,4-1 0,-4 1 0,4-1-21,-4 1 1,4-1-5,0 1 0,1-7 4,-1 1 0,-2-8 64,8 2 1,-1-4-42,7-2 1,-7 0-1,1 0-1,2 0 0,-5 0 0,3 0-17,2 0 1,-5-2 0,3-2-4,1-2 0,-3 0 0,0 4 1,0-2 2,-1-1 0,-3-7 1,4 4 2,-2-2 1,3 5 0,-5-7 9,-2-2 0,-2 5 0,-2-3 0,2 0 7,4 3 1,-4-7-18,3 5 1,-1-3 0,0 0-21,2 3 25,0 7 0,0-12 1,-1 5 0,3 1 27,-2-2-32,-4 8 0,6-5-10,-8 3 0,2 4 13,3-4 1,-1 4-15,8 2 29,-8 0-79,4 0 33,-8 0 53,0 0 0,0 8 29,0 4 1,0-3 0,0 3-1,0 2 1,0-5-1,0 3-18,0 1 0,0 3 1,0 1-7,0 1 1,0-1-21,0 1 1,2-3 0,1-1 0,5-4-11,2-3 0,-4 1 0,5-4-36,3 2 0,1 0 12,3-6 1,-1 0 0,1 0-174,-1 0 0,1-2 0,-1-4 34,1-6 170,-1 5 0,1-17 0,-1 5 0</inkml:trace>
  <inkml:trace contextRef="#ctx0" brushRef="#br0" timeOffset="1751">1363 71 6911,'-2'9'-885,"-4"-3"992,4-4-77,-14-2 0,7 0 5,-9 0 1,7 0-24,-1 0 1,6-6 0,-4-2-5,3-1 1,1 3-28,6-6 1,0 6 29,0-5-12,0 7 0,8-6-1,3 4 0,-1 4 0,2-3-17,1 3 0,-3 2-58,2 0 65,-1 0 19,7 0 1,-1 2-9,1 3 1,-7-3 2,1 4 1,-1 2 0,5 0-1,-4 1 1,-3-5 0,-5 4-3,2 0 0,0 2-1,-6 7 1,0 0 29,0 1 0,0-1-20,0 1 0,-2-1 0,-2 1-4,-2-1 0,-2-5 1,3 0 2,-7 1 0,2 1 0,1-1 20,1-1 0,-4-6 0,4 3 19,-1-1 1,3-2-18,-6-6 0,6 0 8,-5 0 0,5 0-113,-6 0 0,7 0 50,-7 0 1,6 0 9,-6 0 1,1 0 5,-7 0 1,9-2-31,3-4-2,4 4 1,2-7-22,0 3 49,0 4 1,0-8 0,2 6-9,4-2 1,-3-1 10,9 1 1,-6 4 6,6-4 1,-3 2-1,5 0-28,-2-1 0,-7-1 13,7 6 1,-6 0 23,5 0 1,-5 0 31,6 0 1,-6 0-6,5 0 1,-1 2 0,4 2-25,-3 1 0,-5 1 1,4-4-2,-2 4 1,-1-4 8,-1 4 1,-2 1-12,8-1 0,-8 2 1,3-4 20,1 2 1,-4 2-14,8-3 0,-3-1 1,5 6-9,-2-2 0,-7-2 0,5-5-7,-2 5 0,0-4 10,-3 4 114,5-4 22,0-2-52,-2 0-225,-8 0 186,0 0-54,-8 0 0,-2 8 0,-7 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3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0 804 7326,'2'15'-410,"4"-3"0,-4-2 0,6-6 495,-1 2 0,-3-1-34,8-5 1,-6 0-1,5-2 4,3-3 0,-4 1 0,1-8 16,3-2 1,-4-1 0,1-3-35,3 1 1,-4 0-1,-1-1 1,1-1-8,0-5 1,-1 5-1,5-6 1,-2 1-86,1 1 1,-3-8 0,2 2 0,-1-4 26,-1-2 1,5-2 0,-5-2 0,2-1 4,-1 1 1,-5-6 0,4 1 0,-2 1 15,-4 8 1,-2 2-1,-2 10 1,0 1 124,0 3 0,0 2-3,0-1-469,0 8 300,0 3 0,0 9 0,-2 3 39,-4 7 1,4-2 0,-4 1 55,4 3 0,2 1 1,0 3-1,0-1-15,0 1 1,0-1 0,0 1-1,0-1-20,0 1 0,0-1 0,0 1 0,0-1-6,0 1 0,8-1 1,3-1-20,5-5 0,-4 3 0,-1-8 8,3-3 1,1-1-1,3-2 1,-1 0 10,1 0 1,-1 0-1,1 0 1,-1-2-14,1-3 0,-1 1 0,1-6-31,-1 2 41,0-5 1,-1 3 0,-2-5 0,-3 1-6,3 2 1,-1 1-1,1-7 1,-4 1-2,-3-1 1,5 1-1,-6-1 1,0 3 6,2 3 0,-7-3 0,5 3 27,-4-4 1,4-1-9,0 0 0,0 5 3,-6 0-147,0 8 91,0-3 51,0 7 26,0 0-14,0 7 1,0-3 0,0 8 5,0 1 1,0-3-1,0 2-15,0 1 0,0 3 1,0 1 2,0 1 0,5-1 0,1 1 6,-2-1 0,4-5 0,0-2 1,-1-1-29,1 1 0,4-4 0,-4 4 7,1-3 0,3 1-1,5-2 0,-5-4 0,0 4-19,1-4 0,-3-2 1,2 0-19,1 0 0,-3-6 0,2-2-91,1-2 0,-5 4 1,0-3-103,-1 1 225,-5-6 0,14 5 0,-6-9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1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70 6078,'0'-17'0</inkml:trace>
  <inkml:trace contextRef="#ctx0" brushRef="#br0" timeOffset="600">158 53 5902,'0'-10'-29,"5"0"35,1 4 0,0 3 173,-6-9-94,0 8-21,0-4-34,0 8-12,0 0 1,6 8 0,0 4-16,-2 3 0,-3 3 1,-1-1-1,0 1 0,0-1 1,0 1 0,0-1 0,0 1 7,0-1 1,0 2-1,0 3 1,0 1-16,0-2 1,6-1-1,0-3 1,-2 1 5,-2-1 0,-2 1 1,0-1-1,0 1 27,0-1 0,0 0 0,0 1-10,0-1 0,0-5 11,0 0 0,0-7-9,0 7 1,6-6-51,0 6-194,-1-9 147,-5 5 1,0-6 7,0 4 68,0-4 0,-7 6 0,-3-8 0</inkml:trace>
  <inkml:trace contextRef="#ctx0" brushRef="#br0" timeOffset="1067">0 524 6009,'12'0'120,"0"0"0,-7 0-60,7 0 0,0 0 0,5 0 1,1 0-75,-1 0 1,1 2 0,-1 2-16,1 2 1,-3 2 0,-1-4 0,-3 1-64,3-1 1,-4-2-58,1-2 0,-5 6 149,6 0 0,-8 0 0,3-6 0,-7 0 0</inkml:trace>
  <inkml:trace contextRef="#ctx0" brushRef="#br0" timeOffset="1391">385 419 7409,'9'0'-581,"-3"0"1,-10 2 604,-2 4 1,-5-2 0,3 6 0,0 0-41,0-1 1,-5 3 2,1 5 0,3 1 0,-3-3 0,0-1-122,3-2 0,-7-1 135,4 7 0,-3-1 0,-3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2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8000,'9'0'-1303,"-1"0"1586,-8 0-168,0-7 0,-2 5-42,-4-4 1,2 4-1,-7 2-24,-3 0 0,5 0 1,-3 0-1,-2 0-41,-1 0 1,-3 2-1,1 4 45,-1 5 0,1-1 0,-1 2 0,1 1-20,0 3 1,1-5 0,4 1 0,5 0-22,-1-3 0,6 7 1,-4-4 25,4 3 1,2 3-2,0-1 1,6-5-1,2-3 1,1-1-7,5-4 1,-4 4-1,1-2-6,3-3 1,1-1 0,3-2 0,-1 0-27,1 0 1,-7 0 0,1 0-1,0-2-28,-3-3 0,5 1 0,-6-6 0,0 0-8,-1 1 0,5-3 1,-4-3-1,-1 1 23,1 2 0,0 1 0,-4-7 46,2 1 1,0-1 76,-6 1 0,0 5-22,0 1 1,1 7-9,5-2 1,-4 12-39,4 5 0,-4 5 1,-2 1-18,0 1 1,2-7 0,2 1-177,2 2 1,1-1-1,-3 1 1,4-5-215,2-1 0,1 0 0,7-4 366,-1 2 0,1 0 0,-1-6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8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6336,'18'0'23,"-1"0"1,1 0 21,-1 0 1,0 0 0,1 0 3,-1 0 1,-5 0 0,0 0-81,1 0 0,-3 0 0,2 0-51,1 0 1,-3 0-140,2 0 1,-7 0 220,7 0 0,-8 8 0,4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8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7569,'0'10'-1344,"0"-2"1322,0-8 195,0 0 0,8 0-118,3 0 0,-3-2 0,0-2-38,-1-2 0,3 0 0,8 6-180,-1 0 1,1 0 162,-1 0 0,0 0 0,1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0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263 158 6308,'-8'-10'-34,"-2"3"72,-7 7 1,0 0 0,-1 0-4,1 0 1,5 0 0,0 0-1,1 2-7,1 3 1,-6 3 0,5 6 0,-3-3-4,3 3 1,-5 2-1,6 1 1,-1 2-14,-1 5 1,8-5-1,-4 4 1,3-3 6,-1-3 1,0 7 0,6-1 0,0-2 9,0-1 1,0 3-1,0 0 1,0-1-11,0-3 0,6-2 1,2 1-1,1-1-24,5 1 1,3-1 0,5 1 0,1-3 25,-2-3 0,5 1 0,-3-5 0,0 0-156,2 0 0,-5 3 0,3-3 0,-4 0-53,-1 0 1,-1-1 0,1-3 187,-1 2 0,-7 0 0,13 2 0,-3 1 0</inkml:trace>
  <inkml:trace contextRef="#ctx0" brushRef="#br0" timeOffset="354">560 385 7569,'17'0'-670,"-5"0"630,0 0 1,-7 0 0,7 0 0,0 2 27,-3 4 0,7-2 0,-4 6 1,3-1-4,3 1 1,-1 0 0,-1 3-1,-3-3 52,-1-2 1,-1 5 0,7-1-1,-1 2-15,1-3 0,-1 5 0,1-5 0,-1 3-38,1-2 1,-1 3 0,1-3 0,-1 1-58,1-1 1,-1 2-1,-2-7 1,-1 1-128,-2 0 0,-1 3 200,7-5 0,-1 0 0,1-6 0</inkml:trace>
  <inkml:trace contextRef="#ctx0" brushRef="#br0" timeOffset="710">857 368 7395,'-6'11'-954,"-2"-1"958,-2-2 0,7 0 0,-5-5 0,2 5 40,0 2 0,-2-4 1,5 5-1,-5 3 9,-2 2 0,4-5 0,-5 1 1,-3 1-45,-2 3 1,-1 1 0,0 1-1,1-1-25,4 1 0,-3-1 0,5 1 39,0-1 1,1-1 0,5-3-191,-2-1 1,0-6-1,8 3 167,4-1 0,4-2 0,7-6 0</inkml:trace>
  <inkml:trace contextRef="#ctx0" brushRef="#br0" timeOffset="1498">1119 123 6231,'-18'0'21,"1"0"6,-1 0 1,7 0 0,-1 0 29,-2 0 1,5-6-20,-3 1-20,8-9 0,-2 6-51,12-3 1,2 1-1,6 6 12,-3-2 1,1 0 0,5 6 11,1 0 1,-1 0 0,1 0 83,-1 0 1,1 0-1,-3 2 1,-1 2-60,-3 2 0,-1 2 1,4-4-7,-3 1 0,-5 9 0,4-2-22,-2 3 0,-3-3 1,-5 0-1,0 1-3,0 3 0,0-5 0,0 1 2,0 2 1,0 1-1,-2 1 1,-1-3 3,-3-1 0,-6-6 0,4 3 0,-1-1 8,-5-4 0,-1-2 1,-3-2-7,1 0 0,-1 0 0,1 0 69,-1 0 1,7 0-56,-1 0 1,2-2 0,-1-4 0,5-6 1,2 5 0,0-1-23,-2 0 1,0-2 3,6-7 0,2 5 0,4 3-7,6 1 0,-3 2 1,3 6 59,2 0 1,-5 0 0,3 0-17,2 0 0,1 2 0,3 2-4,-1 2 0,-5 2 0,-1-5-36,3 3 1,1 6-1,1-4-132,-4 1 0,-3-3-52,-3 6 0,4-1 76,7 7 121,-7-8 0,6 5 0,-7-5 0</inkml:trace>
  <inkml:trace contextRef="#ctx0" brushRef="#br0" timeOffset="1985">1416 1 7569,'17'0'-1254,"-5"0"1211,-1 0 0,-1 2 1,4 2-1,-5 4 42,-1 1 0,6-3 1,-3 4-1,5 0 0,1-1 1,1 1 0,-1 3 0,1-1-1,-1 2 0,1 1 0,-1 3 0,1 1 55,-1 4 1,-5-3 0,-1 3 0,1-2-22,-2 3 0,3-3 0,-5 6 0,0 0-23,0 1 1,3-5-1,-3 6 1,2 0 5,3-2 1,-5 4 0,-2-5 0,-2-1-15,1 0 0,-3 4 0,4-4 1,-4 1 1,-2-1 1,-2-2 0,-4-6 0,-3 1 6,-1-1 0,-6 1 1,5-3-1,-5-1-31,-1-2 0,-1-7 0,1 5 0,1 0-33,5 0 1,-5-7-1,5 5 53,-5 0 0,-1-6 0,-1 6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9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6579,'9'18'-31,"-3"-1"26,-4 1 1,4-7-1,0 1 1,-2 2 28,-2 1-1,-2 3 1,0-1-7,0 0 1,2 1 0,2-1-1,1 1 16,-1-1 0,4 1 1,-2-1-37,-2 1 1,3-1 0,1 1-9,2-1 1,-6-5 24,2-1 1,-3-5 73,3 6 0,-2-8-35,8 2 0,-6-5 3,5-1 0,1 0-41,5 0 1,-5 0-1,0 0 6,1 0 0,-3 0 0,2 0-17,1 0 1,3 0-1,1 0-13,1 0 0,-1 0 0,1 0-15,-1 0 1,-5 0 0,-1 0-594,3 0-30,1 0 647,3 0 0,-8-7 0,-3-3 0</inkml:trace>
  <inkml:trace contextRef="#ctx0" brushRef="#br0" timeOffset="339">53 263 6483,'18'0'-15,"-1"0"0,1 0 1,-1 0-1,0 0 30,1 0 0,-1 0 0,1-2 1,-1-2-17,1-2 1,-1 0 0,1 6-84,-1 0 0,1 0 0,-1 0-112,1 0 0,-7 0 196,1 0 0,0-7 0,5-3 0</inkml:trace>
  <inkml:trace contextRef="#ctx0" brushRef="#br0" timeOffset="592">71 18 7569,'-10'0'-712,"2"0"1,10 0 686,4 0 0,-2 0 1,7 0-1,3 0 14,2 0 1,1 0-1,0 0 1,1 0 5,-1 0 1,1 0 0,-1 0 0,1 0-34,-1 0 0,1 0 1,-1 0-1,1 0 38,-1 0 0,8-7 0,3-3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3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5812,'-10'0'281,"2"0"-109,8 0 206,0 0-368,8 0 1,2 0 25,7 0 0,1 0 0,-1 0 0,0 0 1,1 0 1,-1 0 0,1 0-61,-1 0 1,1 0 0,-1 0 0,1 2-85,-1 4 0,1-4 0,-1 3 0,1-1 107,-1 2 0,8-4 0,2 6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7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1205 7373,'18'0'-381,"-7"0"1,-1 2 0,0 2 375,-1 2 1,3 0-1,5-6 14,1 0 0,-1 0 0,1-2 35,-1-4 1,-5 4 0,-2-6 0,-1 2 33,1 0 0,-4-5 1,4 3-1,-3-2-49,-3-3 0,4 3 0,-2-2 0,-2-1-31,-2-3 0,-2-1 0,0-1 1,0 1 23,0-1 0,0 1 0,0 0 0,0-3-71,0-3 1,0 2-1,0-9 1,0 1 36,0 2 1,0-6-1,0 4 1,0-4-6,0-2 0,0 6 0,0 0 0,0 0 23,0 2-1,0-1 1,-2 7 53,-4-2 1,2 0-1,-8 5-44,-1 1 0,3 5-157,-2 0-29,9 8 182,-5-3 0,8 9-24,0 3 0,0 5 0,0 8 117,0-1 1,2 1 0,2-1 0,3 0-80,3 1 1,-4-1-1,6 1 1,1-1-22,3 1 1,1-1 0,1 1 0,-1-1-22,1 1 1,-1-3 0,2-1 0,3-5 13,1-1 1,0 4 0,-3-6 0,1-2-23,2-2 1,-5-2 0,-7 0 0,3 0 22,2 0 0,-5 0 0,-1-2-11,-2-4 1,3-4 0,-5-7 0,-2-1-11,-2 1 0,0-1 1,2 1-1,2-1 6,-3 1 1,-1-1-1,-2 1 1,2-1-14,4 1 0,-4-1 46,4 1 0,-4 0 1,-2 7 0,0 4-13,0 12 1,0 4 0,0 7 76,0 0 1,0 1-1,0-1 1,0 1-55,0-1 0,6 1 0,1-1 0,3 1-50,4-1 1,-1 1 0,3-1 0,-1-1-125,5-5 0,1 5 0,-3-6 0,-1 1-29,1 1 1,-1-8 175,0 2 0,9 3 0,1 1 0</inkml:trace>
  <inkml:trace contextRef="#ctx0" brushRef="#br0" timeOffset="792">926 70 7367,'0'10'-491,"0"-1"0,-2-5 511,-4 2 1,2 0-143,-8-6 1,7 0-1,-7 0 125,-2 0 0,5-2 7,-3-4 1,6-2 0,-3-5 7,1 1 0,2 6 0,8-5-23,4-3 1,-2 4-1,7 1-1,3 1 1,-4 2 0,1 6 0,3 0 34,1 0 0,3 0 0,-1 0-24,1 0 0,-1 0 0,1 2 0,-1 2 24,1 2 1,-1 7-1,0-1-23,1 3 1,-8-3 0,-3 0-1,-1 1-10,0 3 1,0-4-1,-6-1 1,0 3 2,0 1 1,-2 3 0,-2-1 10,-2 1 0,-5-1 0,3 1 0,0-1-4,0 1 1,-5-1 0,1-1-9,-3-5 1,3 3-1,0-8-22,-1-3 0,-3-1 1,-1-2 16,-1 0 1,7-2 3,-1-3 0,8-5 16,-2-8 1,4 1 0,2 0-41,0-1 1,2 3 0,2 1 0,4 4-18,2 2 0,-5 1 1,7 3 85,2-2 1,-5 0-12,3 6 1,-6 0 0,4 2 28,-3 4 1,-1-2-1,-4 6 1,2-1-20,2 1 0,2 0 0,-5 3 1,5-1-5,2 1 0,-4 3 0,5 1-13,3 1 0,1-1 0,3-1 0,-3-3-49,-3-1 0,4-6 0,-5 4 9,5-3 0,1-1-29,1-6 1,-1 0-162,1 0 0,-7-8 206,1-3 0,-8 3 0,4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6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6472,'12'-6'-159,"-1"0"155,3 2 1,2 2 0,3 2 0,2 0-7,3 0 0,-1 0 0,-4 0 0,3 0-1,1 0 0,2 0 1,-3 0-1,1 0 9,-2 0 1,-1 0 0,-3 0 0,0 0-26,1 0 1,-1 0-248,1 0 274,-1 0 0,-7 0 0,6 0 0,-7 0 0</inkml:trace>
  <inkml:trace contextRef="#ctx0" brushRef="#br0" timeOffset="293">210 1 6367,'6'11'15,"-1"1"1,7 0 0,-6 5-1,0-1 4,1-5 1,-5 5 0,6-4 0,-2 3 2,0 3 0,0-1 0,-4 0 0,1 1 1,3-1 0,0 3 1,-6 1-1,0 2-236,0-1 1,0-3 0,0-1 212,0-1 0,8 1 0,2-1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4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190 472 6283,'10'0'-113,"-2"0"1,-10 0 154,-4 0 0,-4 0 0,-7 0-17,-1 0 0,1 0 0,-1 0 0,1 0-3,-1 0 1,3-2-1,1-2-9,3-2 1,1-1 0,-4 3-13,3-2 1,7-8 4,-2 3 0,10 1 1,4 0-1,1 3 1,5 3 0,2-4 1,1 2-1,0 2 19,1 2 0,-1-4 0,1 1 0,-1 1 4,1 2 1,-1 2 0,1 0 0,-1 0-30,1 0 0,-1 6 0,1 1 1,-1 1-12,0 0 1,1 4-1,-3-5 1,-3 3-3,-6 4 1,2-5-1,-2 3 2,-3 2 0,-1 1 1,-2 3-1,0-1 2,0 0 0,-7-5 0,-3 0 0,-2 1 7,1 3 1,-1-5-1,-6 1 1,1 2 3,0 1 0,-1-3 0,1 0-4,-1 1 1,1-5 0,1 0 11,5-1 0,1-5-10,4 4 0,4-2 0,-6 0 5,1 2 17,5 0 0,-6-4 8,8 3 1,2-3 0,4 4 4,5-4 1,5-2 0,3 0 0,3 0-8,1 0 1,6 0 0,-4 0 0,0 0-42,1 0 1,5 0 0,-4 0-1,0 0-79,-4 0 0,2 6 1,-1 0-1,-3-1 43,-1 3 1,-3-6 0,0 4 47,1-4 0,-1 6 0,1 1 0</inkml:trace>
  <inkml:trace contextRef="#ctx0" brushRef="#br0" timeOffset="888">679 1310 7314,'8'10'-537,"-4"-2"1,6-6 587,-3 4 0,1-4 26,-2 3 1,4-3-69,7-2 1,-5-6-1,-3-1 1,1-1 29,0 0 0,-4-5 1,3 1-14,-1-4 0,0-1 0,-4-1 0,2 1 1,-3 0 1,5-1 0,0-1 0,0-3-21,0-1 0,5-8 0,-3 4 1,1-2-36,1 0 0,0-6 1,3-6-1,-1 0-30,-3-1 1,-5 5 0,4-6 0,-2 2 32,-4 0 1,-2 1 0,-2 7-1,0 2 69,0 2 0,-6 1 1,-2-1-1,0 4 16,0 0 0,-3 5 0,5-3 1,0 4-32,-2 1 1,7 7-1,-5-1-57,4-2 1,2-1-40,0-3 33,-8 9 1,6 3 23,-4 12 1,4 3 0,2 9 30,0-1 0,0 1 0,0-1 0,2 1-14,4-1 0,-2 3 0,8 1 1,-1 2-1,-1-1 0,5-3 1,-3-2-1,4-1-6,1-4 1,-1 3 0,-3-3-1,-1 1-2,1-1 1,-3 2-1,2-7 16,1 3 0,-3-6 0,2 2-12,1-4 1,-3-2-1,2 0 1,-1-2-8,-1-4 1,5 2-1,-5-8 1,2 1-27,-1 1 0,-5-5 0,4 3 0,-2-4-25,-4-1 0,-2-1 1,-2 1-1,0 0 38,0-1 1,0 1 0,0-1-1,0 1 41,0-1 1,0 1-1,0-1-17,0 1 1,-6 5 45,0 1-26,0 7-14,6-4 0,0 10 0,0 4 59,0 5 0,2-1 1,2 2-30,2 1 1,5 3-1,-5 1 1,0 1-32,2-1 0,-4-1 0,5-3 0,1-1-32,0 1 0,1 3 0,7 0 0,-1-3-101,1-1 1,-1-3 0,1 3-1,-1-4-65,1 0 1,-1-6 0,1 3 185,-1-3 0,1-2 0,-1 0 0</inkml:trace>
  <inkml:trace contextRef="#ctx0" brushRef="#br0" timeOffset="1580">1692 105 6260,'-6'12'-92,"1"0"19,-9-9 1,10 5 27,-8-8 0,1 0 0,-5-2 25,5-4 0,3-3 20,8-9 0,0 1 0,0-1 44,0 1 0,0 5 1,2 3-27,4 1 0,-3 0 0,9 4 5,2-2 0,1 1 0,3 5 35,-1 0 1,1 0-1,-1 0 1,1 0-22,-1 0 1,0 1 0,1 3 0,-3 4-24,-3 2 0,4-4 0,-7 5 0,1 3-18,-4 1 1,2-3 0,-3 0-1,-1 1 8,-2 3 0,-2 1 0,0 1-44,0-1 0,-2 1 0,-2-1 0,-3-1 25,-3-5 0,0 5 0,-3-5 1,1 3 2,-2-2 1,-1 1 0,-3-5 0,1 0 0,0 0 0,-1 3 0,1-5 12,-1-2 1,7-2-1,-1-2 19,-2 0 1,5 0-6,-3 0 0,8-8-9,-2-4 0,6-3 28,6-3 0,4 1 1,7 1 46,1 5 1,-1 3 0,1 8-23,-1 0 1,1 0-1,-1 0-37,0 0 0,1 6 0,-3 2 0,-1 1-51,-2 5 0,-3 1 1,5 3-1,-4-1-259,-3 1 0,5-7 288,-6 1 0,8 0 0,-5 5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0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7227,'12'-10'-957,"-1"5"1014,3 3 1,1 2 0,3 0 0,-1 0-16,1 0 1,-1 0-1,1 0 4,-1 0 1,-3 0 0,1-2-41,5-4 0,1 4 0,-3-4 1,-1 4-84,1 2 1,-1 0-1,0 0-33,1 0 0,-6 0-95,-1 0 0,-7 2 205,2 4 0,-12-4 0,-4 13 0,-7-5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0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6554,'17'0'55,"-5"0"0,0 0-42,1 0 0,3 0 1,1 0-1,1 0-95,-1 0 1,1 0 0,-1 0 81,1 0 0,7 7 0,2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35 7512,'0'-10'-419,"-6"1"0,-1 5 569,-3-2 0,-2 0 0,-5 6 1,-1 0-17,1 0 1,0 2 0,-1 2 0,3 4-30,3 1 1,-4-3 0,5 6 0,-5 0 19,-1-3 0,5 7 1,2-5-1,1 3-63,-1-2 1,6 3 0,-2-3-73,4 3 0,2 3 1,2-1-8,4 1 0,2-7 0,5-1 0,-1-2-35,2-4 1,7 3 0,2-1 0,-1-2-156,-3-2 1,0-2-1,5 0 1,3 0-539,0 0 1,4 0 744,-8 0 0,8 0 0,-3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2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0 7569,'-18'0'-1307,"1"0"1318,-1 0 1,7 0 0,-1 0 17,-2 0 0,1 2 0,-1 2 0,3 4-20,-3 1 1,4 1 0,-1 4 0,-3-3 12,-1 3 0,-3 7 1,1 3-1,-1-1 10,1 2 1,-1 0 0,3 6 0,1-1-11,3 1 0,7 2 1,-2 1-1,4-1-1,2-3 0,0 3 0,0-6 0,0 2-16,0 0 1,2-2-1,2 2 1,3-4-7,3 1 0,2-7 1,7 4-1,3-5 2,1-7 0,6 5 0,-4-6 0,0 1-23,1 1 0,3-2 0,-4 1 0,0-3-296,0 0 0,5-6 318,-7 4 0,8 3 0,-4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1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6986,'0'-12'46,"0"1"-57,8 7 15,-6-12 1,7 14 107,-3-3 49,-4 3-131,6 2 0,-2 2 0,0 3-17,-3 7 1,1 4 0,0 1-24,2 0 1,0 1 0,-6-1-1,0 1 7,0-1 0,0 3 0,0 1 0,0 2-1,0-1 1,0-3 0,0-1 0,2-1-2,4 0 0,-4 1 0,3-1 0,-3 1 4,-2-1 1,2-1 0,2-3-1,2-1-1,-2 2 0,-2-5-2,-2 3 1,2-2 3,4 1 0,-3-3 14,9-8 0,-6 0-13,6 0 1,-7 0-1,7 0 6,2 0 0,-5 0 1,3 0 1,2 0 0,1 0 1,3 0-1,-3-2 9,-3-4 0,3 4 0,-3-3 1,3 3-41,3 2 0,-1 0 0,1 0 2,-1 0 0,-5 0 0,0 0-186,1 0 0,-3 0-531,1 0 737,-7 0 0,4 0 0,-8 0 0</inkml:trace>
  <inkml:trace contextRef="#ctx0" brushRef="#br0" timeOffset="313">140 350 7312,'-10'0'-606,"2"0"1,8-2 633,0-4 88,0 4 77,0-6 1,2 8 0,4-1-177,6-5 0,3 4 0,3-4-88,-1 4 1,1 2-1,-1 0 18,1 0 1,-1 0 0,0 0 8,1 0 1,-6 0 0,-1 0-204,3 0 0,1-2 247,3-4 0,-9 4 0,-1-5 0</inkml:trace>
  <inkml:trace contextRef="#ctx0" brushRef="#br0" timeOffset="622">70 71 7569,'10'0'-124,"5"-6"-192,-3 0 0,-3 0 315,3 6 1,0-6-1,5 0-16,1 3 1,-1 1 0,1 2 0,-1 0-6,1 0 1,-1-6 0,0 0-1,1 2 9,-1 2 1,1 2-1,-1 0-216,1 0 1,-1 0-77,1 0 305,-1 0 0,-7-8 0,-2-1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8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7569,'0'-9'-270,"2"1"0,2 6 0,4-2 353,1-2 0,-3 0-86,6 6 1,-6 0 0,5 0-17,3 0 0,-4 0 1,1 2-97,3 4 0,1-4 0,3 4 17,-1-4 1,-5-2-1,-2 2 1,-1 2-56,1 1 0,2 1 153,5-6 0,1 8 0,-1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8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6071,'12'0'223,"0"0"1,-7 0-177,7 0 0,0 0 0,5 0-69,1 0 0,-1 0 0,1 0 1,-1 0-48,0 0 1,1 0 0,-1 0 68,1 0 0,7 8 0,2 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8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7569,'10'-8'-616,"3"4"0,-7-7 746,-2-3 1,-2 5 171,-2-3-193,0 8-110,0-4 0,0 10 62,0 4 1,6-2 0,-1 8 0,-1 1-22,-2 3 0,-2 3 1,0 2-1,0 5-6,0 1 1,2 0 0,2 4 0,2-4-50,-2-2 1,-2 5 0,0-5 0,2 0 1,1 0 0,3-2 0,-4-5 0,2-1-8,-2 1 1,4-1 0,-1 1 3,3-1 0,2 1 3,5-1 1,-5-7-1,-1-2-2,3-1 1,-4-5 0,1 4 20,3-4 0,-4-2 1,1 0 21,3 0 1,1-6-1,3 0-13,-1 3 0,1-5 1,-1 2 78,1 2 1,-1 2-86,1 2 1,-1 0-250,1 0 1,-7 0-122,1 0 0,-3 2 120,3 4 0,-2-4 242,-4 4 0,-4-4 0,5-2 0</inkml:trace>
  <inkml:trace contextRef="#ctx0" brushRef="#br0" timeOffset="285">193 402 6858,'-10'-2'-265,"4"-4"1,6 4 0,6-5 328,6-1 0,-2 6 0,1-4 104,3 4 0,1 2 0,3 0-114,-1 0 0,-5-6 1,0 0-1,1 3-63,3 1 0,-5 2 0,1 0 0,2 0 5,1 0 1,3 0 0,-1 0 0,1 0-175,-1 0 0,0 0 0,1 0-13,-1 0 1,-5 0 190,0 0 0,-8-8 0,3-2 0</inkml:trace>
  <inkml:trace contextRef="#ctx0" brushRef="#br0" timeOffset="613">193 70 6658,'-10'-11'-333,"4"-1"294,5 0 1,1 1 27,0-1 1,1 8 0,5-2 54,6 4 1,-2 2 159,1 0-188,1 0 0,5 0 1,1 0-1,-1 0 15,1 0 0,-1 0 1,1 0-1,-1 0-13,1 0 1,5 0 0,0 0-1,-1 0-52,-3 0 1,-2 0 0,1 0-1,-1 0-220,1 0 0,-1 6 254,1 0 0,-1 0 0,1-6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5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2201 629 7569,'-9'0'-524,"1"0"0,10 0 637,4 0 0,3 0 48,9 0 1,1 0 0,3 0-95,1 0 1,0 0-1,-3 0 1,1 0-55,2 0 1,8 0-1,-2 0 1,2 0-84,-1 0 0,3 0 1,-4 0-1,2 0-121,-2 0 0,4 6 0,-4 0 0,2-3 191,-2-1 0,4 6 0,-6 2 0</inkml:trace>
  <inkml:trace contextRef="#ctx0" brushRef="#br0" timeOffset="835">3232 1240 7569,'9'2'-216,"-3"4"1,2-2-1,0 5 87,2-1 1,-5-2 116,7-6 0,0 0 69,5 0 0,-5 0 0,-3-2 43,-1-4 0,0-3 1,-4-9 152,2 1-221,-1-1 0,1 1 0,0-1 0,0 1 16,2-1 0,-6-5 0,3-2 0,-1-2-57,2-4 1,-4-2-1,6-2 1,-2 0-22,0 0 1,1-2 0,-3-2 0,2-4-27,-2-1 1,4-1-1,-3-3 1,1 1 32,2-1 1,-6 3 0,4 0 0,-4 5 61,-2 7 1,0 5 0,0 11 0,0 0 64,0-1 0,0 6-423,0 1 213,0 7 0,0-2 0,0 12 72,0 6 1,0 3 0,0 3 0,0 1 126,0 4 1,0-3 0,2 5 0,2 0-19,1 4 0,9-2 1,-2 1-1,3-1-68,3 0 1,-1-6-1,1 2 1,-1-3-27,0-3 0,1 1 0,-1-3 0,1-3 7,-1-6 1,7 2-1,-1-3 1,-2-1-9,-1-2 1,-3-2 0,1-2 0,-1-2-7,0-1 0,-1-9 1,-2 2-1,-5-3-24,-1-3 0,0-5 1,-4 0-1,2-1-9,-3-1 0,-1 0 0,-2-6 0,0 4 46,0 2 0,0 1 1,0 7-1,-2-1 36,-3 1 1,3-1 112,-4 1-109,-4 7 38,8 3 1,-6 8-1,8 5-44,0 6 1,0 3-1,0 3 1,0-1 56,0 1 0,6 5 0,2 0 1,2-1-67,3-3 1,3 1-1,1-1 1,1 2-113,-1 1 0,1-13 1,-1 9-1,1-3-67,-1 1 0,1-1 0,-1-1 0,0-4 167,1-3 0,-1 7 0,1-4 0</inkml:trace>
  <inkml:trace contextRef="#ctx0" brushRef="#br0" timeOffset="1718">4472 105 6801,'0'10'-57,"-8"-3"50,-4-7 1,3 0-11,-3 0 0,0-2 1,-5-1 23,-1-3 1,9-2-1,1 4 1,2-4-7,0-1 1,0 3 0,6-6-67,0-1 1,0 3 28,0-2 0,8 3 1,4-3 15,3 6 1,3 4 0,-1 2 0,1 0 52,-1 0 0,1 2 0,-1 2 0,1 4-22,-1 1 0,-5-3 0,-1 4 1,3 0 2,2-1 1,-5-3 0,-1 6-1,0-1 14,-1-1 1,-3 6 0,4-5-22,-2 5 1,3 1 0,-5 1-12,-2-1 0,-2 1 0,-4-1 10,-4 1 1,2-1-1,-7 1 1,-3-1 0,4-5 1,-1-3 1,-3-1 1,-1-2 2,-3-6 1,1 0 0,-1 0-8,1 0 0,5 0-45,0 0 1,3-8-4,-3-3 1,4-5-13,8-1 0,0-1 55,0 1 1,8 7 0,4 4 9,3 4 1,-3 2 0,-1 0 4,3 0 1,-4 0 0,1 0 0,1 2 22,-2 4 1,3-2 0,-5 6 0,0-1-16,0 1 1,5-4 0,-1 5 17,3 3 0,1-4 0,-3 1-27,-1 3 1,0 0 0,3-1 0,-1-3-4,-2-2 1,-1 3-1,5-3-27,-5 2 1,5-6 0,-4 1-28,3-3 1,2 4 0,1 0 35,-1-2 1,-5-2-1,0-2 12,1 0 1,-5-2 0,0-2 2,0-2 1,-6-2 10,3 3-185,-3 3-57,-2-6 0,-2 8 223,-3 0 0,-5 0 0,-8 0 0</inkml:trace>
  <inkml:trace contextRef="#ctx0" brushRef="#br0" timeOffset="-2257">1 542 6910,'12'2'-122,"-1"3"1,1-1 0,5 8 156,1 1 0,-1-3 0,1 2 0,-1-1-14,1-1 1,-3 6 0,-1-5-1,-3 3 4,3-2 0,1 3 1,3-3-1,-1 1-5,1-1 1,5 3-1,0-3 1,-1 2-129,-3-3 0,-1 3 1,-3-6-1,-1-1-136,-3 1 0,-1 0 244,2-2 0,3-4 0,-5 5 0</inkml:trace>
  <inkml:trace contextRef="#ctx0" brushRef="#br0" timeOffset="-1924">245 489 7392,'-2'18'-329,"-3"-1"1,3-5 0,-6-1 457,0 3 1,0 1-1,-5 3-82,1-1 1,2 1-1,-3-1 1,3 1-12,2-1 1,-3 1-1,5-1 1,0 3-31,-2 3 1,6-4-1,-5 3 1,1-7-67,0-3 1,0-1-475,6 7 348,0-1 1,0-5 185,0 0 0,-8-8 0,-1 3 0</inkml:trace>
  <inkml:trace contextRef="#ctx0" brushRef="#br0" timeOffset="-1186">595 245 6527,'-10'0'-272,"-6"-2"292,5-4 0,1 4 1,-2-6-15,-1 0 1,5 5 0,0-7 9,1 2 1,5 0-40,-4 3 1,6 1 0,6-6 4,5 2 0,-1 2 0,2 6 32,1 0 1,3 0 0,1 0 31,1 0 1,-1 0 0,1 0-1,-3 2 41,-3 4 0,3-4 0,-3 6-66,3 0 0,3 1 0,-3 9-26,-3-1 1,2-5 0,-8-1 12,-3 3 1,-1 2-1,-2 1-30,0 1 1,0-1 0,-2 0 24,-3 1 0,-3-6 1,-6-3-1,5 1-4,1 0 0,-6-6 1,3 3 0,-5 1 0,4-6 0,1 4 0,-3-4 1,4-2-5,-1 0 0,1-2-9,-2-4 0,5-4-7,7-7 1,0 5-1,2 3 1,3 1 9,7 4 1,-2-4-1,1 2 22,3 2 1,2 2 0,1 2 18,0 0 1,1 0-1,-3 2-23,-3 4 0,2-2 0,-7 6 0,1 0-11,0-1 0,6-3 0,-5 6 6,1 1 0,4-3 0,-7 0-551,3-3 548,-6 7 0,11-4 0,-5 7 0</inkml:trace>
  <inkml:trace contextRef="#ctx0" brushRef="#br0" timeOffset="-696">944 70 7569,'12'0'-196,"-1"0"-28,3 0 1,-4-2 0,1-2 0,3-2 206,1 3 0,3 3 1,1 3-1,2 3 7,3-2 1,-1 6 0,-5-1 0,-1 3 37,0 0 1,5-6 0,-3 3 0,-3 1 86,-1 0 0,1 1 0,1 7-71,1-1 1,-3 1 0,-1-1 0,-3 3-19,3 3 1,-4-4 0,1 7 0,3-1 2,1 4 0,-3-2 0,0 2 1,1 0-89,3-2 1,-4 6 0,-3-3-1,1 2 67,0 3 0,-5 0 0,5 0 0,-2 0 8,-4 0 0,-2 0 0,-2 0 1,2-2 8,4-4 0,-5 2 1,5-6-1,-4 1 13,-2-1 0,0-2 0,-2-5 0,-2-1-15,-1 0 1,-3-5 0,2 0-84,-6 1 0,3-5 1,-3-2-1,-2-4 28,-1-2 0,-3 6 1,-1 0-1,-2-3 32,-3-1 0,-7-9 0,4-3 0</inkml:trace>
  <inkml:trace contextRef="#ctx0" brushRef="#br0" timeOffset="4780">368 2026 6893,'-18'-2'-209,"1"-4"1,-1 4 0,1-4 224,-1 5 0,1 6 0,-1 3 0,3 2 9,3 3 0,-3 3 0,1 1 0,-3 1 43,-1-1 0,-3 7 0,9 1 0,-3 2 13,-3 4 0,1 2 0,1 0 0,5-2-33,5-2 1,-2 0 0,2 6 0,2-2-8,2-4 1,2 2 0,0-5-1,0 1-18,0 4 1,0-4 0,2 0 0,2-2-27,2-3 1,11 3 0,-1-2 0,1-1-74,5-3 0,1-2 0,0 1 0,5-1-31,-1 1 1,6-3 0,-4-1 0,4-4-121,2-3 1,-2 5 0,-4-4 226,-6 2 0,4-7 0,0 5 0</inkml:trace>
  <inkml:trace contextRef="#ctx0" brushRef="#br0" timeOffset="5222">787 2410 6550,'17'0'327,"1"0"-283,-1 0 1,1 6 0,-1 2 0,1 0 28,-1-1 0,1 7 0,-1-4-41,0-1 1,1 7 1,1-6 0,3 7 0,1 0-28,-2 1 0,-1-1 0,-3 1 0,1-3-83,-1-3 1,1 4 0,-3-5 0,-1 3-49,-3-3 1,-1-1 0,4-6-1,-5 4-416,-1 1 260,6-5 281,-12 4 0,5-8 0,-7 0 0</inkml:trace>
  <inkml:trace contextRef="#ctx0" brushRef="#br0" timeOffset="5526">1154 2410 6481,'-16'18'116,"2"-3"1,3-1-41,-3-3 1,5 1 0,-3 6 0,-2-1-44,-1 0 1,-1 3 0,3 1 0,1 3-2,-2-3 0,1-2 0,-1-1 0,3-1-23,-3 1 0,0-1 0,1-1 0,3-3-330,2-1 0,-5 0 81,1 5 0,4-5 240,3-1 0,3-7 0,2 4 0</inkml:trace>
  <inkml:trace contextRef="#ctx0" brushRef="#br0" timeOffset="6300">1381 2113 6022,'-18'0'-36,"6"0"0,1 0 84,-3 0 1,1-2-1,-1-1 127,2-3 0,9-2-110,-3 2 1,4-4-26,2-7 1,0 5-1,2 3-110,4 1 1,-3 2-1,9 6 1,0-2 93,-3-4 0,7 4 0,-4-4 67,3 5 0,3 1 0,-1 0-48,0 0 1,1 0 0,-1 2 0,1 1-13,-1 3 0,-5 6 0,0-4-57,1 1 1,1 3-1,-3 5 7,-5 1 0,-2-1 0,0 1 9,2-1 1,0 1-1,-6-1 1,0 1 6,0-1 1,-6 1-1,0-1-3,2 1 0,-4-1 0,1-1 2,-3-5 1,4 3-1,-4-6 1,1-1 10,-1 1 0,4-2 1,-5-6 10,-3 0 1,4 0 0,-1 0-26,-3 0 1,4 0-1,-1-2-16,-3-4 1,6 2 0,1-7 10,-1-3 0,6 4 1,-4-1 6,4-3 0,4 4 7,4-1 1,-2 7 0,7-2 8,3 4 1,1 2-1,3 0 27,-1 0 0,1 0 1,-1 0 9,1 0 1,-1 6-1,1 2-76,-1 1 1,-1-3 0,-3 6-125,-1 1 0,-8-3-163,2 2 1,-4-1 314,-2 7 0,0-8 0,0-3 0</inkml:trace>
  <inkml:trace contextRef="#ctx0" brushRef="#br0" timeOffset="6764">1712 2009 7307,'12'0'-564,"0"0"1,1 2 555,3 3 1,1-3 0,1 6 16,-1 0 1,1-4 0,-1 5 0,1 1 121,-1 0 0,0-4 0,1 5-81,-1 3 0,1 1 0,-1 3 0,-1-1-15,-4 1 0,3 1 1,-5 2-1,1 5-84,1 1 1,-8-6-1,4 4 1,-3 1 23,1 3 0,2 4 0,-4 2 0,2-2 31,-2-4 0,3 4 0,1-2 0,0 6 23,0 3 0,-2 1 0,-5-6 0,3 0-2,2 0 1,0 6 0,-6-1 0,-2-1 3,-4-2 1,2-4-1,-7-2 1,-3-4-29,-1-1 1,-5 3 0,-1-6 0,-4-2-166,-3-1 0,-1-5 0,-8-1 162,-3-3 0,-5 1 0,-7 6 0</inkml:trace>
  <inkml:trace contextRef="#ctx0" brushRef="#br0" timeOffset="7696">2586 2532 7569,'9'0'-1242,"7"0"1188,-14 0 1,13 0 0,-3 0 82,3 0 1,3 0-1,-1 0 1,1 0-1,-1 0 1,1 0 0,-1 0 0,1 0 9,-1 0 1,6 0 0,1 0-1,-3 0-42,-2 0 1,5 0-1,-1 0 1,-2 0-48,-1 0 0,-1 0 0,3 0 50,1 0 0,0 0 0,-5 0 0</inkml:trace>
  <inkml:trace contextRef="#ctx0" brushRef="#br0" timeOffset="9528">5153 1886 7376,'-18'0'-587,"1"0"1,-1 0 590,1 0 1,5 0 0,1 0-1,-3 0 42,-1 0 1,-3 8 0,1 2 0,-1 1 6,1 1 0,1 0 1,3 5-1,1 3 11,-2 3 0,5-4 0,-1 6 1,2-1-15,4-1 0,-3 6 1,1-4-1,2 1-33,2-1 1,2 6 0,0-4 0,0 2-1,0 0 0,0-7 1,2 3-1,4-2 6,5 0 1,5-1-1,1-9 1,1-1-71,-1 2 0,9-1 1,1 1-1,2-5-107,0-1 1,-6-2 0,6-4 0,0 2-115,-1 2 0,3-1 268,-8-5 0,8 0 0,-4 0 0</inkml:trace>
  <inkml:trace contextRef="#ctx0" brushRef="#br0" timeOffset="9844">5310 2148 6595,'12'0'-1,"-1"0"0,3 0 117,1 0 0,3 8 0,-1 2 0,1 1-124,-1 1 1,1-6 0,-3 5 0,-1 1 26,-3-2 0,1 3 0,6-5 1,-3 2-232,-3 3 1,3-3 16,-3 2 0,2-1-147,-3 7 342,5-8 0,-14 5 0,5-5 0</inkml:trace>
  <inkml:trace contextRef="#ctx0" brushRef="#br0" timeOffset="10155">5537 2148 7569,'0'-9'-1236,"0"1"1335,0 8 1,0 2-20,0 4 1,0-3 0,0 9-60,0 2 0,-6-5 0,0 3 1,1 2-21,-3 1 0,-2 3 0,-5-1-31,3 1 0,-4-1 1,5 0-1,-5 1-29,-1-1 0,-1-1 0,3-3 0,1-1-68,3 2 1,-1-1 0,-6 1-259,1-2 385,7-9 0,-5 13 0,5-6 0</inkml:trace>
  <inkml:trace contextRef="#ctx0" brushRef="#br0" timeOffset="10556">5659 2026 7419,'18'0'-460,"-1"0"414,1 0 0,-1 0 0,1 0 1,-1 0 78,1 0 0,-1 2 1,0 4 16,1 5 1,-3-1 0,-1 2-1,-4 3-51,-2 7 0,-1-3 1,-3 6-1,2-1-22,-2-1 0,0 6 0,0-4 0,1 0-63,-1 1 1,-4 3 0,-4-4 0,-3 0 7,-3 0 1,-2-1 0,-5-7 0,-1 1-398,1-1 475,-1 1 0,1-9 0,0-1 0</inkml:trace>
  <inkml:trace contextRef="#ctx0" brushRef="#br0" timeOffset="11539">5694 1729 6129,'12'0'-46,"0"0"1,-7 0 116,7 0 0,-8-2 0,4-2 50,-1-2 1,-3 1 0,8 5-78,2 0 1,-5 0-1,3 0-52,1 0 1,3 0 0,1 0 0,1 0-24,-1 0 0,1 0 1,-1 0-1,1 0-1,-1 0 0,1 0 0,-1 0 87,1 0 1,-1 0 0,1 0-52,-1 0 0,0 0 1,1 0-83,-1 0 1,1 2-1,-1 1 20,1 3 86,-9 0 106,7-6-74,-14 0 1,6 2 26,-8 4-55,0-4 0,0 13-29,0-3 0,2-2 0,2 1 40,1 3 0,1-4-6,-6 1 0,0 1-4,0 5 1,0 1-24,0-1 1,2 1-1,2-1-12,2 1 0,0-1 1,-6 1 19,0-1 1,0 1-1,0-1-1,0 0 1,5 1 0,1 1 0,-2 3-13,-2 1 0,-2 0 0,0-5 0,0-1-2,0 1 1,6-1-1,0 1 1,-2-1-6,-2 1 1,-2 5 0,0 0 0,1-3 1,5-7 1,-4 3 0,4-5 0,-2 5 1,2 1 0,-4 1 0,4-1 3,-5 1 1,-1-1-1,2-1 1,2-3-6,2-1 0,0-1 0,-6 7 1,0-1 1,0 1 0,0-1-14,0 1 1,0-1-1,2 1 1,2-1 4,2 1 0,-1-7 0,-5 1 7,0 2 0,6 1 0,0 3 0,-2-1 1,-2 0 0,-2 1 0,0-1 15,0 1 1,6-1 0,0 1-14,-3-1 1,-1 1-1,-2-1 1,2 1-17,4-1 1,-4 1 0,4-1-32,-4 0 1,-2 1 0,-2-3-42,-4-3 0,-4-2 1,-7-6-1,-3 2 85,-3-3 0,-4 7 0,-8 0 0</inkml:trace>
  <inkml:trace contextRef="#ctx0" brushRef="#br0" timeOffset="8417">4105 2131 5963,'12'-6'270,"-1"0"-105,-7 0 109,4 6-162,-8 0 0,6 2-47,0 4 0,-1-2 0,-3 8-26,4 1 1,-4 3 0,4 1-1,-2 1-2,2-1 1,-4 1 0,5 1 0,-1 2-60,0 3 0,0-1 0,-4-8 1,2-1-18,1-2 0,1-1 0,-4 5 1,2-3 42,2-1 0,0-6 1,-6 6 5,0 1 1,6-3-2,-1 1 1,9-7 40,-2 2 1,-3-4-1,3-2-5,2 0 0,1 0 1,2 0 11,1 0 1,-1 0-1,1 0-38,-1 0 1,1-6-1,-1 0 1,1 3-115,-1 1 0,1 2 1,-1 0-329,1 0 1,-1 0 108,1 0 0,-9-2 314,-3-4 0,-4 4 0,-2-6 0</inkml:trace>
  <inkml:trace contextRef="#ctx0" brushRef="#br0" timeOffset="8826">4192 2271 7139,'12'0'-773,"0"0"833,-1-8 0,1 6 11,0-4 1,-7 4 0,7 0-40,2-4 1,-5 4 0,3-3 0,2 3 10,1 2 0,2 0 1,1 0-1,-1 0-77,1 0 0,-1 0 0,1 0-122,-1 0 1,1 0-1,-1 0-353,1 0 509,-9 0 0,-1 0 0,0 0 0,2 0 0</inkml:trace>
  <inkml:trace contextRef="#ctx0" brushRef="#br0" timeOffset="9093">4053 2061 7569,'9'0'-1066,"7"-2"1066,-5-4 0,5 4 0,1-4 1,1 4 32,-1 2 0,1 0 1,1 0-1,3 0-146,1 0 0,2 0 1,-4 0-1,3 0 78,-3 0 0,0 0 1,1 0-1,1 0-107,-2 0 0,-1 6 142,-3 0 0,9 0 0,1-6 0</inkml:trace>
  <inkml:trace contextRef="#ctx0" brushRef="#br0" timeOffset="40037">3756 1851 7420,'0'-9'-409,"0"1"1,2 8 0,2-2 612,1-4-24,1 4 1,-8-6-98,-4 8 0,3 0-57,-9 0 1,6 0 0,-6 0 1,1 0-78,-7 0 0,1 0 69,-1 0 1,1 0 21,-1 0 0,1 0 1,0 0 9,-1 0 0,6 0-22,1 0 1,5 0-102,-6 0 1,8 2 58,-1 4 1,3-2 0,0 6 15,-4-2 0,4-1 0,-4-1-4,4 6 1,2-3 0,0 3 38,0 2 1,0-5 0,0 3-21,0 2 0,0-5 1,0 3 1,0 2 1,0 1-1,0 3-9,0-1 0,0-5 0,0-1 0,0 3 0,0 1 0,0 3 4,0-1 0,0-5 0,0 0 0,0 1-17,0 3 1,0 1 0,-2 1-2,-4-1 1,5 1-1,-5-1 1,4 1 5,2-1 0,0 0 0,0 1 0,0-1 1,0 1 1,0-1-1,0 1 1,0-1 12,0 1 1,0-1 0,0 1-1,0-1 0,0 1 1,0-1 0,0 0-15,0 1 0,0-1 1,2 1-1,2-1 0,1 1 0,1-7 0,-6 1 0,0 2 3,0 1 0,2 1 1,2-3-1,2-1-9,-2 2 1,3 1 0,-1 3 0,-2-1 1,0 0 0,0 1 0,2-1 5,-2 1 1,-2-7-1,-2 1 1,0 2 4,0 1 0,2-3 0,1 0 17,3 1 1,6-3 0,-4 0 0,1-3 38,5-3 1,-2 4 0,3 0 0,5-1-53,-1 1 0,8-2 1,2-6-1,6 2-67,6 4 0,-2-4 1,7 4-1,1-5-184,-3-1 1,9 2 0,-3 2 0,5 2 237,-5-2 0,10-2 0,-5-2 0</inkml:trace>
  <inkml:trace contextRef="#ctx0" brushRef="#br0" timeOffset="41002">6515 1450 7374,'0'-18'-886,"0"9"926,0 1-20,0 8-20,0 0 1,-8 0-1,-3 0 17,-5 0 1,4 0 0,3-2 49,1-4 1,2 2-54,6-8-1,0 1-13,0-7 1,8 3-1,2 1 1,1 5-4,1 1 0,0-4 0,5 6 0,1 1-5,-1-3 1,0 6 0,1-4 8,-1 4 0,7 2 0,-1 0 0,-2 0-1,-1 0 0,-3 6 1,1 2-1,-3 1 0,-3 5 1,3 1 0,-5 3-1,0-1 0,3 1 1,-7-1-1,0 3-3,2 3 0,-6-4 0,3 7 1,-3-3 6,-2 0 1,0 2-1,0-3 1,0 1 0,0-2 0,0-1 1,0-3-1,0 1 6,0-1 0,-2 1 1,-1-1-1,-5-1 30,-2-5 0,-2 5 0,-5-6-9,0-1 0,-1 5 0,1-8 1,-1-2-17,1-3 1,-1 5-1,1 0 1,-1-2-6,1-2 1,5-2 0,1-2 12,-3-4 0,0-4 1,1-7-17,1 0 1,8 5 0,-2 0 0,5-1-28,1-3 0,0-1 0,1-1-29,5 1 0,-2 7 0,8 2 15,1 1 1,3 5 0,1-4-1,1 4 25,-1 2 0,1 0 1,-1 2-1,1 2 52,-1 1 0,6 7 0,1-4 1,-3 2-9,-2 3 0,-1 1 0,-1-1 0,1-1 28,-1 2 1,1 1 0,-1 3 0,1-1-53,-1 0 1,-5 1 0,-1-1 0,1 1-286,-2-1 0,3 1 0,-7-1 273,-2 1 0,6-1 0,0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2:48.26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996 629 7263,'10'8'-280,"0"-4"0,-7 8 0,3 1 0,0 1 327,2-2 1,-6 3-38,4-3 0,-4 3 0,-2 3 10,0-1 0,0 1 1,0-1-1,0 1 5,0-1 1,-6 1-1,0-1 1,0 0-5,-2 1 1,6-1-1,-5 3-16,-1 3 0,0-4 0,-3 5 0,3-5 0,0-1 0,0-7 0,-5-1 0,3 0 0,2-1 1,-5-5 0,3 4 0,-2-2 0,1 0 0,-1-1 1,-6-5 22,1 0 0,5-1-22,1-5 1,1 2 0,-4-8-9,3-1 0,5-3 0,-4-1 0,1 1 7,-1 4 1,6-3-1,-4 5 1,2-1-5,1-1 0,-1 0-16,6-5 0,-2 1 0,-2 3-18,-2 1 1,0 0 19,6-5 1,0 0 21,0-1 1,0 6-15,0 1 0,0 5 16,0-6 0,6 6 1,2-3-10,2 1 1,1-4 0,7 5 42,-1-3 0,1 6 1,-1-2-33,1 4 0,-1-4 1,0 1-1,1 1-6,-1 2 1,1 2 0,-1-2-1,3-2 9,3-2 1,-4 0 0,5 6 0,-3-2-4,2-3 1,-3 3-1,5-4 1,-2 2-6,1-2 0,7 4 0,-4-6 0,2 3 28,0-1 0,-2-2 1,2 4-1,-4-2-12,1 2 1,-7 2 0,4 1 0,-3-3-15,-3-2 0,1 0 0,-1 6 0,1 0-92,-1 0 1,-5 0 0,-1 0-88,3 0 0,-4 0 0,1 0-122,3 0 1,-4 0 289,1 0 0,-7 0 0,12 0 0,-7 0 0</inkml:trace>
  <inkml:trace contextRef="#ctx0" brushRef="#br0" timeOffset="729">2027 455 7114,'0'10'-962,"-2"-3"971,-4-7 0,4 2 1,-6 2-56,0 2 1,-1 0 0,-7-4 12,5 4 1,-5-5-3,4 5 1,-3-4 3,-3-2 42,9 0 0,-5-8 15,8-3 0,0 1 1,6-2-5,0-1 0,2 3 1,4-1 23,6-3 1,3 6 0,3 2-28,-1 4 1,7 2 0,-1 0-27,-2 0 1,-1 0 0,-3 2 0,1 4-27,-1 6 1,0-2 0,-1 1-85,-4 3 113,3-6 0,-11 7 0,6-3 0,-3 3-10,-3 3 1,4-1 0,-2 1 14,-2-1 1,-4 1-1,-6-1 1,-4 0 1,1 1 0,-7-3 1,4-1-1,-3-2 13,-3 1 0,1-3 0,0 0 0,-1-1-1,1 1 0,-1 0 36,1 1-50,-1 5-5,1-6 1,9-1 12,8-3 1,2-4 0,10-4 11,1-4 1,-3 4 0,1-3-1,3 3-2,2 2 1,1-2-1,1-2 1,-1-2-6,0 2 1,7 2-1,-1 2 1,0 0-3,3 0 0,-7 0 0,6-2 0,-2-2 9,1-1 1,5-1 0,-6 6 0,-2 0 4,-1 0 1,-3 0 0,1 0-1,-1 0-13,1 0 1,-7 0-1,1 0-64,2 0 0,-5 0-168,3 0 1,0 0 218,5 0 0,-7 7 0,-2 3 0</inkml:trace>
  <inkml:trace contextRef="#ctx0" brushRef="#br0" timeOffset="45265">717 350 7569,'-12'0'-857,"0"0"1,1 0 871,-7 0 1,1-6-7,-1 0 0,7 1 0,-1 5 3,-1 0 1,-3 0 0,-1 0-8,-1 0 0,1 0 0,-1 0 0,1 0-6,-1 0 0,-1 5 0,-2 1 1,-5 0 1,-1 2 0,6 0 0,-4 5 0,1-1 0,1 1 1,0 1 0,3 0-1,1-3-2,1 3 1,-3 1-1,9 3 1,-1-1 5,1 1 1,-3-1 0,5 1 0,-2-1 1,1 1 0,1-1 0,-2 0 0,5 1-5,-1-1 0,6 1 0,-6-1 0,2 1 0,0-1 1,1 1-1,5-1 1,-2 1-4,-4-1 0,4 1 0,-4-1 1,4 1-2,2-1 0,0 6 0,0 1 1,0-3 0,0-2 1,-2-1 0,-2 1-1,-1 3 1,1 1 0,2 2 0,2-4 0,0 3-1,0-3 1,0 4 0,2-1-1,2-1 1,1 2 0,3-4 0,-4 8 0,4 1 1,1-3 1,-3 4 0,6-8 0,2 0 6,1 3 0,3-5 1,-1 6-1,2-2-3,5-3 0,-3-3 0,6 0 0,0 1-1,1-3 0,-1 5 0,4-11 0,-2 5-3,2 1 0,2-1 0,2-3 0,0-1 3,0 2 1,5-5 0,1 3-1,0 0 2,2-3 1,-5 7 0,9-6 0,0 1 1,-3 1 1,7-6 0,-5 3 0,5 1-8,1 0 1,0-1 0,1 5 0,-1-4-3,1-2 1,-1 3 0,2-3 0,3 0 1,1-1 1,0-1 0,-6-6-1,1 0 4,-1 0 1,1 0 0,-1 0-1,0 0 8,1 0 1,-1-6 0,1-1-1,-3-3-11,-3-4 0,9-1 0,-6-3 0,1 1 0,-3 0 0,-1-7 1,5 1-1,-1 0-2,-5-3 1,-3 5 0,-8-6 0,0 0-5,0 0 1,0 3 0,0-5 0,-2 0 16,-4 2 0,-4 0 0,-8 5 0,1-3 5,-1-2 1,-5 6 0,0-5 0,-1 1-8,-1-4 1,0 2 0,-6 0 0,3 0-4,3-1 1,-4-1 0,4-6 0,-1 0-12,1 1 0,-4-7 0,3 0 1,-1 0 8,-4-1 0,-2 5 0,-2-4 0,0 4-1,0 2 0,-8 0 1,-3 0-1,-3 0 6,2 0 0,-3 2 1,3 2-1,-3 2-8,-3-2 1,1 4 0,-1-2 0,1-2 4,-1-2 0,-1 4 0,-2 0 0,-3-2-4,3-2 1,0 4-1,-1 1 1,-3 1-4,-2 0 1,-2 6 0,-6-3-1,-2 5-9,-4 2 0,2 5 0,-9 2 0,-4 1-29,-5-1 1,-3 6 0,4-4 0,-2 2 12,1 1 0,-5-1 0,-2 6 0,-4 0-29,-2 0 1,-7 2 0,-5 4 0,-1 5 22,1 5 1,-7 3 0,6 2-1,3 5 30,6 1 0,1 2 0,11 6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36.38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280 0 7569,'-9'0'-1696,"-1"0"1729,4 0 5,4 0 87,-6 0-119,8 8 1,0 2-1,0 7-3,0 1 1,0-1 0,2-1 0,2-3-7,2-1 0,0 0 0,-6 5 0,0 2 0,0 5 1,0-5-1,2 4 1,2-3 0,1-3 1,1 1-1,-6-1 1,0 3 1,0 3 1,2-4 0,2 5 0,2-5 5,-2-2 0,-2 3 0,-2 1 0,2 2 2,3-1 0,-3-1 0,6 0 0,-2 5-7,0 1 1,5 0 0,-3 4 0,0-4 2,0-2 0,-1 5 0,-3-5 0,2 0-9,-2 0 1,-2 4 0,-2-3 0,0-1 2,0 0 1,0 4 0,0-6 0,0 1 4,0 1 1,0-6 0,0 5 0,0-5 3,0-1 1,0 5-1,0 0 1,0-2-6,0-1 1,0-3 0,0 3 0,0 1 0,0 2 0,0 1 0,0-7 1,0 2 1,0 5 1,0-5-1,0 4 1,0-3-4,0-3 1,2 7 0,2-1 0,2-2-1,-2-1 1,-3-3-1,-1 1 1,2-1 0,4 1 1,-4-1 0,4 0-1,-4 1 1,-2-1 0,2-1 0,2-3 0,2-1 13,-3 2 1,-1-5 0,-2 3 0,0 2 0,0 1 1,0 3-1,0-1 1,0 1-4,0-1 0,0 0 0,0 1-1,0-1 1,6 1 0,0-1 0,-2 1 10,-2-1 0,0-5 0,2 0 3,1 1 1,3 1-5,-2-3-36,-4 5-80,6-14 1,-8 8-84,0-5 13,0-3 0,0 14 162,0-5 0,-8 5 0,-2 1 0</inkml:trace>
  <inkml:trace contextRef="#ctx0" brushRef="#br0" timeOffset="435">1 2201 5973,'2'-10'24,"4"4"1,-3-2-1,9 3-18,2 1 1,-5 2-1,3 2-24,2 0 0,1 0 38,3 0 0,-1 2-4,0 4 0,-5-4 0,0 3 1,1-1-3,3 2 0,1-4 1,1 4-1,-1-2 2,1 2 0,-1-5 0,1 7 0,1-2-26,4 0 0,-3 0 0,3-6 0,-2 2-56,3 3 1,-5-3 0,4 4-13,-3-4 1,-3 0 77,1 4 0,-1-4 0,1 6 0</inkml:trace>
  <inkml:trace contextRef="#ctx0" brushRef="#br0" timeOffset="822">734 1921 5897,'10'0'-5,"-2"0"1,-8 2 29,0 4 1,-2 2 0,-2 5 0,-2-1-1,2 2 1,-5 1 0,-1 3 0,-2-1-11,1 1 0,-1-1 0,-6 2 0,3 3-18,3 1 0,-9 6 0,3-4 0,-3 1 3,-4-1 0,-2 14 0,-8-2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40.17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1 263 6239,'9'8'14,"-3"3"1,-4 5 12,-2 1 1,0 1-1,0-1-6,0 1 1,0-7 0,0 1 0,2 2 13,4 1 0,-4 3 1,4-1-22,-4 0 1,-2 1-1,0-1 1,0 1-16,0-1 1,0 1 0,0-1 0,2 1-2,3-1 1,-3 1 0,4-1 1,-4 1 0,4-7 0,0 1-3,-2 1 1,3-3 5,-1 2 0,2-8 32,-2 1 1,3 3 8,9-2 1,-6 0-1,-1-6-7,3 0 1,-1-2-1,1-2-20,-2-2 0,-1 0 1,7 4-18,-1-3 1,1 3 0,-1-4-52,1 4 1,-1 2-1,0 0-102,1 0 0,-1 0-36,1 0 1,-1 0-23,1 0 211,-9 0 0,7 0 0,-6 0 0</inkml:trace>
  <inkml:trace contextRef="#ctx0" brushRef="#br0" timeOffset="330">158 525 5784,'11'-2'122,"1"-4"0,-6 4 0,6-4-107,1 4 1,3-3 0,1-1-40,1 2 0,-1 2 1,1 0 20,-1-4 0,0 4-108,1-4 111,-1 4 0,1-5 0,-1-3 0</inkml:trace>
  <inkml:trace contextRef="#ctx0" brushRef="#br0" timeOffset="592">1 280 7266,'11'-5'-499,"1"-1"1,0-6 0,5 4 527,0-1 0,1 5 1,-1-2-21,1 4 1,-1 0 0,1-2-1,-1-2-7,1 2 0,-7 2 0,1 2 0,2 0-11,1 0 0,3 0 0,-1 0 9,1 0 0,7-7 0,2-3 0</inkml:trace>
  <inkml:trace contextRef="#ctx0" brushRef="#br0" timeOffset="1088">996 193 7264,'-12'0'-1286,"1"0"1310,-3 0 1,-1 0 0,-3 0-26,1 0 1,5 6 0,0 2 0,-1-1 17,-3 1 0,5 6 0,-1-3 1,-1 5 46,-3 1 1,0 1 0,3 1 0,1 3-18,-1 1 0,3 8 1,-2-2-1,1 2-11,1-2 0,-4 4 0,9-4 0,1 4-19,2 2 1,2 0-1,0-2 1,0-2-17,0-2 0,2 0 0,2 4 0,3-2-16,3-2 1,2-7 0,5 3 0,1-2-41,-1 1 1,6-3 0,3-7 0,1-5-17,4-1 1,2 4-1,2-7 1,0-1-27,0-2 1,-1-2 96,1 0 0,0 0 0,0 0 0</inkml:trace>
  <inkml:trace contextRef="#ctx0" brushRef="#br0" timeOffset="1482">1258 490 7278,'18'10'-318,"-1"-5"1,-5-3-1,-1 0 334,3 4 1,1-2-1,3 8 1,-3 1 23,-3 3 0,4-5 0,-5 1 0,5 2-49,1 1 0,1 3 1,-1-1-1,1 1 23,-1-1 0,6 0 1,1 1-1,-3-3-35,-2-3 1,5 4-1,-1-7 1,-2 3-81,-1 0 0,-1-7 0,2 5 1,3 0 57,-3 0 43,-9-7 0,11 5 0,-4-8 0</inkml:trace>
  <inkml:trace contextRef="#ctx0" brushRef="#br0" timeOffset="1842">1590 472 7112,'0'10'-743,"-2"-2"873,-4-8 0,-2 2 0,-5 4-160,1 5 0,6 5 0,-5 1 1,-3 3 32,-1 3 0,-1-4 1,1 7-1,1-3 3,0 0 1,-5 0-1,7-5 1,-1-1-16,1 1 0,-2-1 0,7 1 1,-1-1-14,0 1 1,0-7-1,5 1-173,-3 2 1,-2 1 194,2 3 0,4-1 0,-6 1 0</inkml:trace>
  <inkml:trace contextRef="#ctx0" brushRef="#br0" timeOffset="2651">2026 106 6085,'-11'2'19,"-1"3"0,1-3-39,-7 4 0,1 2 42,-1-2 1,7 0-9,-1-6 0,0 0 1,3-2 7,3-4 0,4 2-23,2-8 1,2 3-1,4-5-1,5 2 0,-1 7 0,2-5 0,1 2-1,3 4 0,1 2 1,1 2-3,-1 0 1,0 0 0,1 0 3,-1 0 0,1 2 0,-1 4 1,1 6 0,-7-3 0,-1 3 7,-2 2 1,-2 1-1,-4 3 1,4-1 1,-5 1-1,5-1-7,-4 0 0,-2 1 0,-2-3 0,-4-1-14,-5-2 1,1-3 0,-2 5 0,-1-4-2,-3-3 0,-1 5 0,-1-6 0,1-2 8,-1-2 0,1 4 1,0-1-1,-1-1 19,1-2 0,-1-2 0,1 0 30,-1 0 1,1 0-2,-1 0-14,9 0 0,1-2-29,8-4 1,2 3-1,4-7 2,5 2 1,5-4-1,1 7 10,1 1 1,-1 2 0,1 2 1,-1 0 0,1 0 1,-1 0-11,0 0 1,-5 6 0,0 1-5,1 3 1,-3 0-1,0 3 1,-1-3-8,1-2 0,-4 3 0,4-3 0,-1 0-9,1 0 0,-4 3 1,6-3-327,1 2 343,-5-6 0,7 11 0,-5-5 0</inkml:trace>
  <inkml:trace contextRef="#ctx0" brushRef="#br0" timeOffset="3231">2358 1 7115,'12'2'-454,"0"4"0,-1-4 1,5 5 486,-5 1 1,5-6-1,-4 4 1,1-2 39,-1 2 1,3-4-1,-3 5 1,3 1-53,3 4 1,-1-3 0,1 3 0,-1 2-9,1 1 0,-7 3 0,1-1 1,2 1 14,1-1 0,1 6 1,-3 3-1,-1 1-11,2 4 1,-1-4-1,1 2 1,-5 2-3,-1 2 1,4 2 0,-4-2-1,-1-2-20,1-2 0,0 0 0,-4 6 0,2-2 9,-3-4 1,1 4 0,0-4 0,2 2 4,-2-1 1,-2 3 0,-4-4 0,-4 2 36,-6-2 0,3 4 0,-3-6 0,-1 2-10,-3 0 1,-1-8 0,-1 3 0,3-5-33,3-1 1,-4-3 0,5-1 0,-5-5-42,-1-1 0,-1 4 1,1-6-1,-1-2-61,1-3 1,-1-1 0,1 0 0,-1 0-240,1 0 337,0 0 0,-1 0 0,1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44.55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18 7340,'2'9'-671,"4"-3"1,-3-4 668,9-2 1,0 0 0,5 0 12,1 0 0,-7 0 1,1 0-1,1 0 4,3 0 1,1 0 0,3 0 0,1-2 6,2-4 1,9 4-1,-3-3 1,4 3 19,2 2 0,-1 0 1,1-2-1,0-2-45,0-2 0,0 0 0,0 6 0,0 0 2,0 0 1,0 0 0,-2 0-1,-2 0 9,-2 0 1,-6 0 0,5 0 0,-3 0 12,-4 0 0,-2 0 1,-1 0 13,-1 0-195,1 0-161,-1 0 321,-7 0 0,-10 0 0,-10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3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52 7924,'-2'-9'-54,"-4"3"1,2 4 0,-7 2-1,-3 0 172,-1 0 1,3 0-1,0 2 1,1 4-3,1 5 0,-6-1 0,7 2-18,-1 1 1,-4 3 0,9 1-56,1 1 0,2-1 0,4-1 1,3-3-142,7-1 1,0-6 0,3 3-1,5-1 49,-1-4 0,6-2 1,1-2-1,-1 0 30,0 0 1,6 0-1,-4-2 1,2-4-78,0-5 1,-7 1 0,3-2 0,-2-1 39,1-3 0,-3-1 0,-9-1 0,-5 3 18,1 3 1,-6-3-1,4 3 65,-4-4 1,-10 1 0,-4 1-1,-3 5-67,-3 1 1,-5 2-1,-2 6 1,-2 0-38,-4 0 0,5 0 0,1 0 0,2 2-189,0 4 1,5-2 0,7 7-58,-3 3 0,6-4 323,2 1 0,12 1 0,4 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45.210"/>
    </inkml:context>
    <inkml:brush xml:id="br0">
      <inkml:brushProperty name="width" value="0.17143" units="cm"/>
      <inkml:brushProperty name="height" value="0.17143" units="cm"/>
      <inkml:brushProperty name="color" value="#008C3A"/>
    </inkml:brush>
    <inkml:brush xml:id="br1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437 979 7467,'10'-2'-1257,"-4"-4"1236,-4 4 0,0-6 19,3 8 1,-1 6 0,6 2 0,-2 2 11,-4 3 1,-2-3-1,-2 2 1,0 1 9,0 3 1,0 1 0,0 1 0,0-1 20,0 1 1,0-1-1,-2 1 1,-2 1-26,-2 4 0,0-3 1,6 5-1,0-2-18,0 0 1,0 1 0,2-7 0,2 1 10,2-1 1,1-1 0,-3-3 0,4-1-19,2 1 0,-4-5 0,5 0 27,3 0 1,1-6-1,3 3 1,-1-3-3,1-2 0,-1 0 1,1 0-1,-1 0-10,1 0 1,-1 0-1,1 0 1,-1 0-2,1 0 1,-1 0 0,0 0 0,1 0-51,-1 0 1,7 0 0,-1 0-18,-2 0 1,5 0 0,-3 0-7,-2 0 0,-7 0 0,-3 0 0,1 2-247,-2 4 315,-3-4 0,-7 6 0,0-8 0</inkml:trace>
  <inkml:trace contextRef="#ctx0" brushRef="#br0" timeOffset="325">490 1206 6118,'17'0'-5,"0"0"14,1 0 1,-1 0-1,1-2 1,-1-2 8,1-2 0,-1 0 1,1 5-1,-1-3-10,1-2 1,-1 0 0,-1 4 0,-3-2-20,-1-2 1,0 1 0,5 5-145,0 0 1,1-6 154,-1 0 0,1-8 0,-1 5 0</inkml:trace>
  <inkml:trace contextRef="#ctx0" brushRef="#br0" timeOffset="563">524 926 7439,'-11'-15'-473,"-1"3"0,8-3 425,-2 3 0,6 4 17,6 3 1,4 3 0,7 2 0,1-2 18,-1-4 1,1 4 0,1-4 0,3 4 3,1 2 0,2 0 0,-4-2 0,3-2-36,-3-1 0,4-1 1,-1 6-1,-1 0-110,2 0 154,2 0 0,8 0 0,0 0 0</inkml:trace>
  <inkml:trace contextRef="#ctx0" brushRef="#br0" timeOffset="1013">1834 699 6070,'-17'2'-61,"-1"4"1,1-4 0,-1 6 79,1 0 0,0-1 1,-3 7-1,-1-2 19,-3 1 0,-5 3 1,6 1-1,0 1-9,-2-1 1,-1 6 0,-3 3 0,4-1-6,0 0 1,5 6 0,-3-2 0,4 4-11,1 2 0,9 0 0,1 0 0,2 0-12,0 0 0,0-2 0,8-2 0,2-4-17,2-2 0,8 4 1,-3-3-1,5-3 5,1-4 1,6 7-1,1-13 1,-1 1-14,2 1 1,2-1-1,6-2 1,-2-5-50,-1 1 1,-3-6 0,4 6 0,-4-2-106,-2-1 177,-2 1 0,3-6 0,1 0 0</inkml:trace>
  <inkml:trace contextRef="#ctx0" brushRef="#br0" timeOffset="1371">2009 996 7266,'17'0'-1208,"-5"0"1354,0 0 0,-6 0 1,5 0-127,3 0 1,-5 2 0,3 4-1,2 4-35,1 0 1,3 5 0,-1-3 0,3 3-17,3 3 1,-4-1 0,5-1 0,-5-3 30,-2-1 0,1-2 0,-1 3 0,1-1 1,-1 1 1,1-3-1,-1 0 1,1-2 2,-1-5 1,1 5 0,-3 0 0,-1 0-56,-3-1 0,1 1 51,5-2 0,1 4 0,-1 7 0</inkml:trace>
  <inkml:trace contextRef="#ctx0" brushRef="#br0" timeOffset="1792">2393 909 7114,'-11'0'-682,"-1"0"1,6 0 1056,-6 0-391,1 0 1,-7 0 54,1 0 0,5 0 1,2 2 14,3 4 1,-5-2 0,4 5 0,1 1-4,-1 0 0,-6 1 0,5 7 0,-3-1-19,0 1 0,6-1 0,-3 1 0,-1 1-20,0 4 0,4-3 0,-3 5 0,1-2-30,4 1 0,-4-1 1,3-6-1,1 1 8,2-1 1,0 1 0,-2-1 0,-2 1-35,2-1 1,0 1-13,-1-1 0,3 1-135,-4-1 0,4-5 191,2-1 0,-8-7 0,-2 4 0</inkml:trace>
  <inkml:trace contextRef="#ctx0" brushRef="#br0" timeOffset="2280">2673 752 7569,'17'10'-77,"1"-5"0,-1-3 1,-1 0-109,-5 4 0,5-4 0,-5 6 0,5 0 1,-1 3 189,-3 5 1,9 1-1,-3 1 1,1-1-8,1 1 1,-3 5 0,-1 2 0,-3 2-1,-1 4 0,-8 2 1,2 2-1,-5 0-8,-1 0 0,-1 0 0,-5-2 1,-6-2 3,-3-2 0,-3-2 0,-1 2 1,-3-3-65,-1-1 0,-2-6 0,2 5 1,-5-5 69,1-2 0,-14-7 0,5-2 0</inkml:trace>
  <inkml:trace contextRef="#ctx0" brushRef="#br0" timeOffset="3721">2830 385 7001,'9'0'-578,"1"0"0,-4 0 579,6 0 1,-3 0 38,3 0 1,0 0-22,5 0 1,1 0 0,-1 0 12,0 0 0,1 0 1,-1 0-1,1 0-26,-1 0 1,1 6-1,-1 0 1,1-2-20,-1-2 1,1-2 0,1 0 5,4 0 0,-3 0 0,3 0 0,-4 0 4,-1 0 0,-6 0 0,-1 0 0,3 0 33,1 0 0,-3 0 0,0 0 16,1 0 0,3 0-37,1 0-5,1 7 23,-9-5-16,-1 6 2,-8-8 1,0 2-9,0 4 0,2-4 0,2 5 4,2 1 0,0 2-2,-6 7 0,0-5 0,0 0 3,0 1 1,0-3 0,0 2 1,0 1 1,1 3-16,5 1 1,-4 1-1,4-1 3,-4 1 0,-2-1 0,0 1 9,0-1 0,0 0 0,0 1 2,0-1 0,0 1 1,-2-1-1,-2 1 0,-2-1 0,1 1 0,5-1 1,0 1-10,0-1 0,0 1 1,0-1-1,0 0-9,0 1 1,0 5 0,0 1 0,0-3 1,0-2 1,0 5 0,0-1 0,0-2 0,0-1 1,0 3 0,0 0 0,0-1 2,0-3 1,5-2 0,1 1 0,-2-1 0,-2 1 1,-2-1 0,0 1-1,0-1 1,0 1 0,0-1 0,0 3-1,0 3 0,0 2 1,0 4-1,0-6 1,0-3 1,0-3 0,0 1 0,-2-1-1,-4 1 0,4-1 0,-4 3 14,5 3 1,1 2 0,0 4 0,0-6 0,0-3 0,0-3 0,0 1-10,0-1 0,0-5 0,0 0 0,-2-1 31,-4-1 0,4 5 1,-4-3-14,4 4 1,0-5 0,-2 1-5,-2 1 0,1-3 0,3 0 0,-2 0 0,-2-1 0,-2-5 0,4 4-11,-1 0 0,-9-6 0,2 5-42,-3 1 1,-5-6-1,-1 4 1,-2-4-76,1-2 0,-5 6 0,-2-1 0,-4-1 108,-2-2 0,-7-2 0,-3 0 0</inkml:trace>
  <inkml:trace contextRef="#ctx0" brushRef="#br0" timeOffset="4747">350 455 6588,'-10'-2'135,"4"-4"1,-3 4-339,-3-4 1,2 4 0,-1 1 190,-3-5 0,-1 4 1,-3-4 24,1 4 1,-1 2 0,1-2-10,-1-4 1,1 4 4,-1-3 0,7 3-3,-1 2 0,0 0 0,-3 2-22,3 3 1,2-3 12,5 4 0,-3-2 2,-4 2 0,-1-2 1,7 7 0,0-5-8,6 6 0,0-1 5,0 7 0,0-6 0,0-1 8,0 3 1,0-5-1,-2 1 19,-4-2 1,4 6-12,-4-3 0,5 5 1,1 1 27,0 1 0,0-1 0,1 1-36,5-1 1,-4 0-1,4 1 1,-2-1-2,2 1 0,-4-1 0,4 1 0,-5-1 3,-1 1 1,2-1 0,2 1 0,2 1 4,-2 4 0,-2-1 0,-2 5 0,0-2 6,0-4 1,0 5-1,0-1 1,0 0-17,0 0 1,-6 4 0,0-3 0,2 1-5,2 4 0,2-4 0,0 0 1,0 0 4,0 1 0,0-5 1,0 6-1,0 0-7,0-2 0,0 4 0,0-6 0,0 1 13,0-1 1,0 6 0,0-4 0,0 2 0,0 0 1,0-5-1,0 3 1,0-2-8,0-4 1,2 5-1,2-3 1,2-2-2,-2-1 0,4 3 1,-2 0-1,-1-1-8,3-3 0,-4-2 0,6 1 0,-1-1-35,1 1 1,-4-7 0,6 1 22,1 2 1,3-1 0,-1 1 0,-1-4 7,-3-3 0,-1 1 1,4-4-1,-5 4 15,-1 1 0,6-3 0,-3 4-3,5-2 1,-4 3 0,-1-5 0,3-2-1,1-2 1,3 0 0,1 2 0,3 2-44,1-2 0,8-3 0,-2-1 0,4 0-41,2 0 0,12 0 0,3 0 0,4 0 82,8 0 0,4-7 0,4-3 0</inkml:trace>
  <inkml:trace contextRef="#ctx0" brushRef="#br0" timeOffset="5617">3773 88 7114,'-18'0'-1059,"1"0"1292,-1 0 0,1-6-258,0 1 1,7-3 0,2 4-110,0-2 0,4 0 124,-7 6 0,7-2 101,-2-3 0,4 1-20,2-8-54,0 8 0,2-9 0,4 7-35,6 2 1,3 2 0,3 2 0,-1 0 11,0 0 1,1 0-1,-1 0 1,1 0 1,-1 0 1,1 0-1,-1 0 1,1 0 3,-1 0 1,-5 6 0,-1 1 1,3 3 1,-6-4-3,-2 6 1,-4-1 0,-2 7-9,0-1 1,-2-5 0,-2-1 0,-4 3 6,-2 2 0,4-5 0,-5 1 0,-3 1-1,-1 3 0,-3 1 1,1-1-1,1-2 12,5-3 0,-5-1 1,6 3-1,-1-1 20,-1 2 1,6-5-12,-5 3 0,5-2-15,-6 1 0,8-1 20,-2-4-20,5-4 0,8 6 0,5-8-3,3 0 1,-3-2 0,0-2-1,1-2 29,3 2 1,1 0 0,1 0-1,-1-1-11,1 1 1,5 2 0,0 0 0,1-2 30,1-2 1,-4 0 0,6 6 0,-1 0-23,-5 0 0,4-6 0,-2 1-60,-1 1 0,-3 2 0,-1 2-302,-1 0 334,-7 8 0,-2 1 0,-8 9 0</inkml:trace>
  <inkml:trace contextRef="#ctx0" brushRef="#br1" timeOffset="11820">280 2481 6454,'-10'-2'-311,"4"-4"311,5 4-40,1-6 1,0 22 48,0 3 1,0-1 0,0-4-7,0 1 0,5-3 0,3 1-5,2 3 1,0-4-1,3-1 1,-1-1 5,1-4 0,-3-2 0,2 0 0,1 2-2,3 2 1,1 0 0,1-6 0,-1 0-5,1 0 0,-1 0 1,1 0-1,-1 0 2,0 0 1,1-2 0,-1-2 0,1-2-17,-1 2 0,-5 2 1,0 2-15,1 0 1,-3-2 0,2-2 25,1-2 0,-3-5 0,1 3 4,3-2 0,2 1 0,1-5 1,1 2 1,-1-1 1,0 5-1,1 0 1,-1 2 0,1 1 0,-7-3 1,1 4-1,2-2-3,1 2 1,-3 0-1,0 1 0,1-3 0,3 2 0,1 2 0,1 2 0,-1-2 5,0-4 1,1 4 0,1-4 0,3 2 9,1-1 1,6 3-1,-6-4 1,1 4 14,1 2 1,-4 0-1,6 0 1,-1 0-27,-5 0 0,4 0 0,-2 0 1,-1 0-4,-3 0 0,5 2 1,-1 2-1,-2 2-7,-1-3 1,-3 1 0,0 0 0,1 2-1,-1-2 0,-5 4 0,0-2 33,1-3 1,3 5-23,1-2 0,-7 2 0,-2-4 2,-1 1 1,-3 1 0,8-6 1,2 0 1,-5-6 0,3 1 0,2-1-8,1-2 1,3 0 0,-1-5-1,2 1-9,5-2 0,1 1 0,6-1 0,-2 5-2,2 1 0,2-4 0,2 6 0,0 3 8,0 1 1,0 2-1,2 0 1,1 0 13,3 0 1,0 0 0,-6 2 0,0 3 7,0 7 1,6-2-1,-1 1 1,-1 3-14,-2 1 0,-2 1 0,0-2-14,0-3 12,0 1 0,0-1 0,0 1 0,-1 0-3,1-3 0,0 1 0,0-6 0,0 2-12,0-2 1,0-2 0,0-2 0,0 0 13,0 0 1,0-2-1,0-2 1,-2-4 9,-4-2 1,4 5 0,-6-7-1,0-2-7,-4-1 1,-3-3 0,-3 1-1,1-3-8,-1-3 0,-7 2 0,-4-6 0,-4 1-36,-2 5 0,0-4 1,0 2-1,0 1-102,0 3 1,-8 3 137,-4 5 0,-11-5 0,-4 6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57.81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35 6317,'18'0'-313,"-8"0"333,-3 0 1,-7 2-6,0 4 0,0-2 0,2 6 1,2 0-2,2-1 0,0-3 1,-6 6-9,0 1 1,0 3 0,0 1 0,2-1-4,4-5 0,-5 5 1,5-4-1,-4 3-6,-2 3 0,6-1 0,0 1-82,-2-1 1,-2 0-1,-2 1 1,0-1 84,0 1 0,0-8 0,0-3 0</inkml:trace>
  <inkml:trace contextRef="#ctx0" brushRef="#br0" timeOffset="582">18 123 7342,'0'-12'-691,"0"1"1,6 5 685,-1-6 0,3 8 0,-2-4 3,6 1 0,3 5 1,3-4-1,-1 4 21,1 2-6,-1 0 0,1 0 0,-3 2 0,-1 2-5,-3 2 0,1 5 1,5-3-1,1 2-9,-1 3 1,1 1 0,-3-1 0,-1-1-24,-2 2 1,-7 1 0,5 3 18,-2-1 1,-2 1 0,-6-1-1,0 1 0,0-7 1,0 1 2,0 1 0,0-3 0,0 2 6,0-8 3,0 3 1,0-20 4,0-5 0,0-3 0,0 4-3,0-1 0,0 1 0,0-1 0,0 1-9,0-1 0,2 1 1,1-1-1,5 1-2,2-1 1,2 7 0,3-1 0,-1 0 1,-3 3 0,1-5 0,5 8-2,1 2 1,-1-3 0,1 1 0,-1 2 8,1 2 0,-1 2 0,1 0-1,-1 0 0,1 6 0,-1 2 0,1-1-5,-1 1 0,-5 6 1,-3-3-1,-1 5 1,-4 1 1,4 1 0,-2-1 0,-3 1 1,-1-1 1,4 1 0,0-1 0,-2 1 0,-2-1-3,-2 1 0,2-3-94,4-3 1,-4 3-78,3-3 155,-3 3 14,-2-5 0,0 6 0,0-7 0</inkml:trace>
  <inkml:trace contextRef="#ctx0" brushRef="#br0" timeOffset="1112">996 175 7267,'11'0'-1274,"1"0"1268,2 0 0,-5 0 0,3 0 31,2 0 1,-5-2-1,3-2-60,2-1 0,-1-3 20,-1 2 1,1-4 23,-7-7 1,0 5 0,-6 1 16,0-3 1,-6 4 0,-2 1-18,-1 1 1,5 0 3,-2 2-21,-4-4 1,1 1 3,-9 3 1,7 4 0,-1 2 15,-2 0 0,5 8 0,-3 1 0,0 3-1,3 0 0,-1-1 1,6 7-3,-2-1 1,0 1 0,6-1 0,0 1 11,0-1 0,0 1 1,0-1-16,0 1 0,2-1-6,4 1 1,4-3 0,7-3-20,1-6 1,1 1-1,3-1 1,1-2-64,-2-2 0,-1-2 1,-1 0 81,4 0 0,-3 8 0,5 1 0</inkml:trace>
  <inkml:trace contextRef="#ctx0" brushRef="#br0" timeOffset="1670">1764 123 7569,'10'-2'-913,"-4"-4"584,-4 4 0,-4-11 221,-4 7 0,2 0 157,-8 6 1,1-6-33,-7 0 0,7 0 1,-1 6 17,-2 0 0,-1 0 0,-3 2 0,1 2-16,0 2 0,1 2 1,2-4-1,3 2-2,-3-3 0,-1 7-18,-3 2 1,3 3-1,3 3 13,6-1 0,4-5 0,2-1-10,0 3 0,6-4 0,2 1-3,2 3 0,-1-4 0,5-1 0,-2-1-3,1-4 0,-3-2 0,1 0 2,3 4 0,2-4 0,1 4-5,0-5 1,1-1 0,-1-1-5,1-5 0,-3-4 1,-1-6-1,-4 3 2,-3 1 0,5 6 1,-6-5-1,-2-3 1,-2-1 71,-2-3-17,0 1-37,0 7 0,-2 2-11,-4 8 0,4 8 0,-4 4-12,4 3 0,4 3-8,4-1 1,-2-1-1,8-3 1,-1-1-6,-1 1 1,5-5 0,-3 0 26,4 0 0,1-6 0,1 5 0</inkml:trace>
  <inkml:trace contextRef="#ctx0" brushRef="#br0" timeOffset="2165">2009 88 6199,'9'0'-217,"7"0"1,-12 0 223,8 0 0,-9 2 0,5 2 21,0 2 0,-6 1 0,6-3-4,-1 2 0,-5 8 0,4-3-7,-4 5 1,0-5-1,2 1 0,2 2 1,0 1-82,-6 3 88,0-9-7,0-1 0,0-10 12,0-4 1,0 2 0,0-7-5,0-3 1,0-1 0,0-3-21,0 1 1,1 1-1,3 3 1,4 1-12,2-2 1,-4-1-1,5-1 1,3 3 0,1 1 1,3 2 0,-1-3 0,1 3 12,-1 2 0,7 3 0,-1 5 1,-2 0 29,-1 0 0,-1 0 0,2 0 0,3 0-3,-3 0 1,0 5 0,1 3-1,1 2-43,-2 3 1,-1 3 0,-5 3-1,-1 3 2,-3 1 1,-7 2 0,2-1 0,-4 3 42,-2 0-37,0 6 0,-8-6 0,-1 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01.54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333 0 5968,'9'0'-217,"-1"2"265,-8 4 6,0-4 42,0 6-79,0-1 0,0-3 1,0 8-16,0 2 1,0-5 0,2 1 0,2 0 7,2-1 1,-1 3 0,-5 5 8,0 1 1,0 1 0,0 3 0,0 1 5,0-2 0,0 5 0,0-1 0,0 2-12,0 4 0,0-4 0,0 2 1,0 0-8,0-1 1,6 5-1,0-6 1,-2 2-1,-2 0 0,0 0 0,2 6 1,2-2 5,-3-4 0,-1 4 1,-2-4-1,0 4-2,0 2 1,0 0 0,0 0 0,0-2 6,0-4 1,0 4 0,0-6-1,0 2-2,0 0 0,0-1 0,0 3 0,0-4 0,0-2 1,-5 4-1,-1-4 1,2 1-7,2-1 1,2 4 0,0-4 0,0 0-10,0 1 1,0 3 0,0-4 0,0 0-7,0 0 1,0 4-1,0-5 1,0-3 1,0-2 1,0 5 0,0-1 0,0-2 0,0-7 0,0-2 1,0 1 1,0-3 0,0 2 1,2-9-140,4 3-177,-4-4 278,5-2 1,-7 0 0</inkml:trace>
  <inkml:trace contextRef="#ctx0" brushRef="#br0" timeOffset="432">1 1764 5973,'17'0'4,"-5"0"1,-1 0 9,3 0 1,-4 6-1,1 0 1,1 0 11,-2 1 0,3-3 0,-5 6 0,2 0-14,3-1 1,3-5 0,-1 4 0,-1-2-12,-2 0 0,-1 5 0,7-5 0,-1-2-26,1-2 1,1 4-1,2 0 1,3-3-9,-3-1 1,-2-2 0,-1 2-88,-1 4 0,1-4 120,-1 4 0,1-4 0,-1-2 0</inkml:trace>
  <inkml:trace contextRef="#ctx0" brushRef="#br0" timeOffset="964">769 1537 5973,'10'-10'-108,"-2"3"1,-10 7 149,-4 0 0,4 2 5,-4 3 1,2-1-10,-2 8 1,3 0 0,-7 5-10,2 0 0,-4-5 1,5 0-1,-3-1 9,-4-1 1,-1 6-1,-3-5 1,1 5-2,-1 1 0,1-1 0,0-3 0,-1-1-19,1 2 0,-1-5 1,1 3-18,-1 2 0,1-1 0,1 1 1,3-5-2,1-1 0,8 0 0,-4-4-16,1 2 0,3 5 0,-6-3-97,2 2 1,-3 1-1,3 5 24,-2-4 0,6-3 0,-2-3 89,4 6 0,2-5 0,-7 1 0,-3-8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05.19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490 53 7353,'17'-18'-497,"-7"7"0,-2 1 564,0 2 31,-6 2-52,5 6-88,-7 0 1,-7 6-1,-5 0 36,-4-2 1,3 6 0,-3-1 0,-3 3-2,-1 0 0,1-1 1,0 5-1,-3-3-6,-1-1 1,-6 0-1,4 5 1,-1-1 7,1-5 1,-4 5 0,4-5 0,0 3 4,-1-2 1,3 1-1,6-5 1,-1 2-1,1 3 0,-1-5 1,3 0-1,1-2 3,3-1 1,7 3-1,-2-2 13,4-4 0,4 12 1,4-9 1,5-1 1,5-2 0,1-2 0,1 0-10,-1 0 0,6 0 0,3 0 1,-1 2-2,0 4 1,4-4 0,-3 4 0,1-4-12,4-2 1,-4 2-1,2 1 1,0 3-6,-2-2 0,0 4 1,-5-2-1,1 0-4,-2 1 0,-3-3 0,-5 6 0,-3 0-40,-2-1 0,4-3 43,-7 6 1,1-1 0,-8 7-2,-4-1 1,3-1 0,-9-3 0,-2-1-3,-1 2 1,-3-5 0,1 3 0,-1 2 5,1 1 1,-1 3 0,1-1 0,0-1 4,-1-5 1,-5 9-1,0-7 1,1 1-6,3 1 0,3 1 1,3 1-1,1 1 10,-2-1 1,5-5 0,-1 0 0,0 1 0,1 3 0,5-5 0,-4 1-4,0 2 1,6 1 0,-4 3 1,5-1 0,2-5 13,5-1 0,-2-7 0,8 2 2,1-4 1,3 0-1,1 2 1,1 2 4,-1-3 0,1-1 1,-1-2-1,1 0 3,-1 0 1,3 0 0,1 0 0,4 0-4,2 0 0,0 0 1,5 0-1,-3 0-3,2 0 0,0 0 0,0 0 0,-4 0 18,-2 0 1,0 0-1,-3 2 1,1 2-40,-2 2 1,-1 0-1,-3-6 1,1 0-12,-1 0 1,-5 0 0,-1 0-158,3 0 1,-4 0-164,1 0 130,-7 8 202,4-6 0,-8 5 0,0-7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07.56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1 280 5984,'9'8'84,"-3"4"0,-2 3 0,0 3 0,2 1-48,-2 4 0,-2-1 1,0 5-1,1 0-24,3 0 1,0 2 0,-4 6 0,2 0-15,2 0 1,0 0 0,-6-2 0,0-2-4,0-2 1,0-6-1,0 5 1,0-1-9,0 0 1,0-6-1,0 3-29,0-5 1,0-2-48,0 1 1,0-6-53,0-1 0,-8-7 141,-4 2 0,4-20 0,1-5 0</inkml:trace>
  <inkml:trace contextRef="#ctx0" brushRef="#br0" timeOffset="391">1 385 6356,'0'-27'0,"0"4"0,0 3 0,2 5 0,2 1-192,1 2 216,9 9 1,-4-5 0,7 8 0,1-2-53,-1-4 1,1 4-1,-1-4 1,0 4 5,1 2 0,-1 0 1,1 0-1,-1 0 66,1 0 0,-1 0 0,1 0-24,-1 0 0,1 0 1,-1 2-1,1 2-19,-1 2 1,-5 6 0,-3-5 0,1 3-23,0 4 1,-6-5 0,3 3-1,-1 2-6,0 1 1,0 3-1,-6-1 1,-2-1 21,-4-5 1,2 5 0,-5-5 0,-1 5 9,0 1 0,-2-5 0,-5-2 1,0-1 0,-1 1 1,1-6 0,-1 4 0,1-2 1,-1-1 1,-5 1 0,-2-6-1,0 2-19,-1 4 0,3-4 0,6 4 0,-1-4-45,1-2 1,-1 0-185,1 0 240,7 0 0,2-8 0,8-2 0</inkml:trace>
  <inkml:trace contextRef="#ctx0" brushRef="#br0" timeOffset="1004">1101 18 7344,'-17'-9'-500,"5"1"1,0 8 445,-1 0 1,3 0-1,-2 0 71,-1 0 1,-3 6-1,1 1 1,1 1-18,2 0 1,1 4-1,-5-5 1,3 3 17,1 4 0,0 1 1,-3 3-1,1-1 10,3 1 1,-1-1 0,-3 2 0,1 3-20,2 1 1,6 6-1,-3-4 1,-1 3 4,0 3 0,6-4 0,-3 0 0,1 0-1,0 0 0,0-5 0,6 3 0,0-2-10,0 0 0,0 1 1,0-7-1,2-1-3,4-5 0,-2 5 0,8-6-57,1-1 0,3 5 0,1-6 0,1-1 38,-1 1 1,6-2 0,3-6 18,1 0 0,-6 0 0,4 0 0</inkml:trace>
  <inkml:trace contextRef="#ctx0" brushRef="#br0" timeOffset="1720">996 350 7569,'6'-11'-162,"2"1"-148,1 2 1,3-4 0,6 7 186,-1 1 1,1 2-1,-1 2 125,0 0 0,1 0 0,-1 0 0,1 0 27,-1 0 1,3 0 0,1 0 0,2 0-8,-1 0 1,-3 2 0,-1 2 0,-1 3-10,0 3 0,-1-4 0,-2 6-33,-3 1 0,-5 3 0,4 1 8,-2 1 0,-5-1 0,-6 0 1,-5 1 3,-2-1 1,-2-7-1,-5-2 1,-1-2 1,1 0 0,0-1 1,-1-3-1,1 2 11,-1 2 1,1 0-1,-1-6-1,1 0 1,-1-2-4,1-4 0,7 2-12,4-7 0,4-1 1,4-4-1,4 3 5,6 1 1,3 6 0,3-3 0,-3-1 2,-3 0 0,7 4 0,-5-3 0,0-1-4,1 0 0,1 4 1,1-3-1,0-1 3,1 0 1,-3 5 0,-1-5 0,-2 2 4,1 4 0,3-6 0,1-1-2,1-5 1,-3 5 0,-1 1 0,-4 0 26,-3 1 0,5 3 13,-6-6 0,2 8-36,-3-2 0,-5 4 1,0 2-12,-9 0 1,-7 8 12,-1 4 1,1 3 0,5 3-1,3-3 45,0-3 0,6 4 0,-4-5 1,4 5-30,2 1 0,0 1 1,0-1-8,0 1 1,6-7 0,2-1-1,2 0 4,3-1 1,-3-3-1,1 4 1,3-2-19,2-5 0,1 5 1,1-2-1,-1-2-78,0-2 0,1-2 0,-1 0-4,1 0 1,-7 0 81,1 0 0,0 0 0,5 0 0</inkml:trace>
  <inkml:trace contextRef="#ctx0" brushRef="#br0" timeOffset="2087">1869 18 7421,'18'2'0,"-1"2"0,1 2-235,-1-2 1,3 4-1,1-1 1,2 1 0,-1 2 201,-3 0 1,-1 1 0,-3 9 0,-1 1 35,-3 2 1,-1 2 0,2-3 0,-7 1-7,-3-2 1,-2 5-1,0-1 1,0 2-2,0 4 1,0-6 0,-2 1 0,-1-3 18,-3 0 0,-6 6 0,4-5 0,-1-3-15,-5-2 1,0 5 0,1-3 0,1-4-5,-1-3 0,-3-2 0,-1 5 0,-3-1 4,-3-5 0,4 5 0,-7-7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05.80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53 507 7569,'-12'-2'-476,"1"-4"0,7 2 339,-2-7 0,-2 5 108,2-6 1,1 7 0,7-5 18,3 2 0,-1 2 0,8 4 0,2-2-2,1-1 1,4-1 26,5 6 1,1 0 0,4 0 0,-6 0 14,-3 0 0,-3 0 1,1 0-1,-1 0-16,1 0 1,-1 0-1,1 2 1,-1 2-11,0 1 1,1 7 0,-3-4 0,-1 2-14,-2 3 0,-3 3 0,3 1 7,-6 1 0,-4-1 1,-2 0-1,0 1-3,0-1 0,-2-5 1,-4 0-1,-4 1 4,1 3 0,-13-5 0,5-1 0,-3 0 1,1 0 0,2-5 0,-3 5 0,-1-2 1,-3-4 0,1 3 0,6-1 0,-1-2 4,1-2 0,-1-2 0,1 0-4,-1 0-176,1 0-239,7 0 414,2 0 0,16-8 0,2-1 0</inkml:trace>
  <inkml:trace contextRef="#ctx0" brushRef="#br0" timeOffset="424">577 420 7125,'-8'9'-398,"-3"-3"1,1-4 0,-2 0 465,-1 4 1,3-2 0,0 8-62,2 1 1,-3 3 0,3 1 0,0 1 7,1-1 1,1 0 0,4 1 48,-4-1 1,4 1 0,-4-1-22,4 1 0,2-1 0,2-1 0,2-3-29,2-1 1,7 0 0,-1 3-12,4-3 0,1 1 1,1-7-1,-1-2-32,0-2 1,1 4-1,1 0 1,3-2-81,1-2 1,0-2-1,-5 0 1,-1 0-31,1 0 0,-1-6 139,1 0 0,-1-8 0,1 5 0</inkml:trace>
  <inkml:trace contextRef="#ctx0" brushRef="#br0" timeOffset="1092">804 88 7569,'-10'0'-1043,"1"0"1089,3 0 1,2 0-42,-8 0 1,6 0-1,-5 0-177,-3 0 0,6-2 0,1-2 173,-1-2 0,4-1 17,-8 1 1,9-4-10,-3-7 0,10 5 0,3 2 5,3 2 0,2 3 1,5 5-3,1 0 0,-7 0 0,1 0-35,1 0 1,3 0 0,1 0 19,1 0 1,-6 5-1,-3 3 1,1 0 2,0 0 0,-5 5 0,5-1 0,-2 3 0,-2 3 0,-6-1 0,0 1 0,-6-1 0,-2 3 0,-2 3 1,-1-4 0,-5 5-1,3-5 0,1-1 0,6-7 1,-3 1-1,-1 0 0,0-3 0,6 1 1,-3-6-1,1 4 8,0 1 0,-2-5 0,4 4 96,-2 0-71,1-6 1,7 5 0,3-7-33,7 0 1,-2 0 0,1 0 0,3 0 1,1 0 0,-3 0 0,0 0 0,1 0-3,3 0 0,1 0 0,1 0 0,-1 0-10,1 0 1,-1 0-1,1 0-31,-1 0 1,1 0 0,-1 0-137,0 0 0,-7 2 177,-4 4 0,4-4 0,-1 6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22.73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35 542 6806,'12'-10'-186,"-2"2"0,-1 2 156,1 0 0,-4-1 1,6 3-1,1-2 7,3 2 0,-1 0 0,-1 0 0,-3-1 48,3 1 0,2 2 0,1 2 16,0 0 0,-5 0 0,0 0 0,1 0-10,3 0 0,-4 2 0,-1 2-20,3 1 0,1 7 1,1-4-17,-5 1 1,3 3 0,-8 6 5,-2-1 1,-2 0-1,-2 1 13,0-1 1,0 1 0,-2-3 0,-4-1 16,-6-2 1,-3-3-25,-3 3 0,-1-2 0,-2-6 0,-3 1-9,3-1 0,-4 4 0,-1-2 0,1-2-19,0-2 1,-4 3 0,6 1 0,1-2-153,3-2 1,1-2-134,1 0 306,7 0 0,2 0 0,8 0 0</inkml:trace>
  <inkml:trace contextRef="#ctx0" brushRef="#br0" timeOffset="410">489 472 6151,'-11'6'29,"-1"-1"0,6 3 0,-5-4 101,-3 2 1,4 7-53,-1-1 0,7 4 0,-4 1-27,0 0 1,6 1-1,-3-1-23,3 1 0,2-1 0,0 1-17,0-1 1,0 1-1,2-3-11,3-3 0,-1-2 0,8-7 0,2 3-50,1-2 0,4-2 0,3-2 0,1 0-75,-2 0 0,5 0 0,-3 0 1,-2-2-143,-1-4 0,-3 2 267,1-7 0,-1-1 0,1-5 0</inkml:trace>
  <inkml:trace contextRef="#ctx0" brushRef="#br0" timeOffset="1121">629 105 7413,'-17'0'-876,"5"0"753,0 0 0,7 0 114,-7 0 0,8-2 30,-2-4 0,4 2-41,2-7 1,2-1 8,4-5 1,4 1 0,5 2-1,-1 5 2,-2 1 0,-1 2 0,7 6 5,-1 0 0,1 0 1,-1 0 22,0 0 1,1 0-1,-1 0-15,1 0 0,-3 2 0,-1 2 0,-4 4-1,-3 1 0,5-3 0,-6 6 2,-2 1 0,-2 3 1,-2 1 12,0 1 1,-2-1 0,-4 1-6,-6-1 1,3-1 0,-3-3-1,-2-1-5,-1 2 0,3-1 1,1 1 2,-3-3 0,-2-1 1,1 4 36,3-3-33,5-7 82,7 12-42,0-14 1,7 6-30,5-8 1,3 0-1,3 0-15,-1 0 0,1 0 0,-1 0 0,1 0-14,-1 0 1,1 0-1,-1 0 1,1 0 8,-1 0 0,1 0 1,-1 0-1,1 0-20,-1 0 1,-5 0 0,-1 0-145,3 0 1,-4 0-234,1 0 391,-7 7 0,12 3 0,-7 7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33.83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1049 979 7387,'0'-12'-477,"0"0"1,0 7 507,0-7 0,0 6-29,0-6 1,2 9 0,2-5 138,1 0-144,1 6 1,-14-12 0,-3 9 4,-5 1 0,-1 2 0,-1 2 0,1 0-1,-1 0 0,1 0 1,-1 0-1,-1 0 2,-4 0 0,3 6 0,-3-1 0,4 1 11,1 2 0,-5 0 1,0 5-1,1-1-3,3 2 1,1-5 0,3 3 0,1 2-7,3 1 1,5-3 0,-4-1 0,2 3-6,5 1 1,1-3-1,2 0 4,0 1 1,2 1-1,1 0 1,5-5 15,2-1 1,2-2-1,7-4 1,2 2-20,3 1 0,1 1 0,-4-6 0,2 0 0,-1 0 1,3-2 0,-2-2-1,-1-1-84,-3 1 0,-2-4 0,1 0 0,-1 0-1,1 1 0,-3-7 0,-1 4 1,-2-3-9,1-5 1,1 5 0,-1-10 91,-1 3 0,0 3 0,5-1 0</inkml:trace>
  <inkml:trace contextRef="#ctx0" brushRef="#br0" timeOffset="433">1031 332 7569,'0'-17'-1017,"0"7"832,0 3 1,0 8 201,0 5 1,0 4 0,2 7 0,2 1 1,2-1 1,0 1 0,-6 1 0,0 3 8,0 1 0,0 6 0,0-4 0,2 0 4,3 1 0,-3 5 0,6-4 1,-2 2-23,0 0 0,2-2 0,-5 2 0,5-3-17,2-1 1,-6-6 0,4 6 0,-3-1 20,1-1 1,2 0 0,-4-5-75,2-1 1,5 1 0,-5-1-26,-2 1 0,0-7-209,2 1 129,-4 0 165,5 5 0,-7-7 0,0-3 0</inkml:trace>
  <inkml:trace contextRef="#ctx0" brushRef="#br0" timeOffset="671">1346 926 7389,'17'0'-1105,"-1"2"1008,-5 4 0,-3-2 125,-8 8 0,0-7 26,0 7-68,0 0-67,0 5 1,0-5 80,0-1 0,8-7 0,1 4 0</inkml:trace>
  <inkml:trace contextRef="#ctx0" brushRef="#br0" timeOffset="876">1415 699 7569,'0'-9'-1325,"0"1"1325,0 8 0,0-8 0,0-2 0</inkml:trace>
  <inkml:trace contextRef="#ctx0" brushRef="#br0" timeOffset="1383">1817 821 7192,'18'-7'-479,"-1"5"-56,-7-14 519,-2 14 0,-14-7 1,-2 5 41,-2-2 1,-1 0-1,-7 6-13,1 0 1,5 0 0,2 2-1,1 2 6,-1 2 1,4 7-21,-6-1 0,9 3 0,-3 3-32,4-1 1,2 1 27,0-1 1,2-1-1,4-3-1,5-1 0,-1-8 1,2 2 15,1-4 0,3 4 1,1-1 28,1-1 1,-1-2-32,1-2 0,-1 2 0,0 2-8,1 2 1,-6 5 0,-1-3-18,3 2 1,-6-4 0,-1 3 12,1-1 12,-6 6 1,4-6 21,-12 3 1,-4 3 0,-7-8-19,-1-3 0,1 5 0,-1-2-6,1-2 1,0-2 0,-1-2 0,1 0-6,-1 0 1,1 0-1,-1 2-108,1 4 1,5-4-122,0 3 228,1-3 0,1-2 0,2 0 0</inkml:trace>
  <inkml:trace contextRef="#ctx0" brushRef="#br0" timeOffset="1801">2324 821 7569,'-10'-1'-923,"4"-5"756,4 4 1,0-6 95,-4 8 1,3 0 71,-9 0 1,0 0-1,-3 2 4,3 4 1,-3-2 0,3 7 43,-4 3 1,5-4 0,1 1-39,2 3 0,-3 1 0,5 3 0,2-1 0,2 1 0,2-1 25,0 1 1,2-1-34,4 1 1,3-3 0,9-3-1,-1-5-30,1 1 0,-1-6 0,3 4 0,1-4-51,2-2 0,6 2 0,-5 2 78,-3 2 0,6-1 0,0-5 0</inkml:trace>
  <inkml:trace contextRef="#ctx0" brushRef="#br0" timeOffset="2225">2533 856 7569,'12'0'-1071,"-1"0"1008,1 0 0,6 0 1,-1 0-1,1 0 68,-1 0 1,0 0-1,1 0-19,-1 0 0,-5 2 0,0 2 17,1 2 0,-3 8 11,2-3 1,-7 5-1,5 1-18,-2 1 0,-2-1 1,-6 1 4,0-1 0,0 1 1,-2-3-1,-2-1 4,-2-3 1,-6-5-1,5 4 57,-3-2 0,4-3-15,-6-5 1,7 0-1,-5-2 19,2-3 1,2-5-52,6-8 1,0 1 0,0 0-1,2-1-32,4 1 0,-2-1 0,8 1 1,-1-1-23,-1 1 1,6 1 0,-5 3 0,5 1-127,1-2 1,1 5 0,-1-3-91,1-1 255,-1 5 0,0-8 0,1 7 0</inkml:trace>
  <inkml:trace contextRef="#ctx0" brushRef="#br0" timeOffset="2682">3144 891 7569,'0'18'-817,"0"-9"706,0-1 1,8-8 17,4 0 0,-2 0 77,1 0 1,1-2 5,5-4 0,-7 3 0,-2-7 4,0 2 1,-7-5-8,5 1 1,-4 2-7,-2-1 0,-2 7 5,-4-2 0,3 4 0,-9 4 10,-2 4 0,5-2 0,-3 7 0,0 3 29,3 1 1,-5 3 0,6-1 0,1 3-7,-1 3 1,2-4 0,6 5-1,0-5-5,0-2 0,0-5 1,2 0-5,4 1 0,3 1 0,9-2 0,1-5-14,5 1 0,-5-6 0,4 4 0,-1-4-107,1-2 0,-4 0 0,5 0 0,-5 0 10,-2 0 1,1-8 100,-1-4 0,1-3 0,-1-3 0</inkml:trace>
  <inkml:trace contextRef="#ctx0" brushRef="#br0" timeOffset="3047">3494 367 7569,'-6'-11'0,"0"-1"0,0 6 0,6-5 0,2 7-402,4-2-489,-4 4 823,13 2 0,-13 8 0,6 3 1,-2 5 133,0 1 1,0 7 0,-6 1 0,0 0-36,0 0 0,0 6 0,0-3 0,0 1-5,0 0 0,0-2 0,0 4 0,0-2-36,0 2 0,0-4 1,0 0-1,0 1 10,0-1 0,0-6 0,0 2 0,0-1 0,0 1 1,0-4-1,0 5 1,0-5-23,0-1 0,5-1 1,3 1-33,2-1 1,0 0 0,3-1 0,-3-2-130,-2-3 1,5-5 182,-1 6 0,3-8 0,3 3 0</inkml:trace>
  <inkml:trace contextRef="#ctx0" brushRef="#br0" timeOffset="3438">3808 961 6441,'8'10'-131,"3"-4"0,5-4 152,1-2 0,-7-2 0,-2-2-14,0-2 1,-6-8 8,3 3 0,-3 1-12,-2-2-39,0 1 0,-2 1 28,-3 4 0,1 4 1,-8 2 12,-1 0 1,3 0 0,0 2 0,0 4 33,1 6 0,5-3 0,-2 3 0,4 2 8,2 1 1,0 3 0,0-1-13,0 1 1,0-1 0,2 0-19,4 1 1,4-3 0,7-1 0,0-4-79,1-2 1,-1-3 0,1-3-137,-1 4 1,1-4 195,-1 4 0,1-12 0,-1-4 0</inkml:trace>
  <inkml:trace contextRef="#ctx0" brushRef="#br0" timeOffset="3709">3651 647 5986,'17'0'106,"1"0"0,-1 0-63,1 0 0,1 0 0,3 0 0,1 0-442,-2 0 399,-1 0 0,5 0 0,2 0 0</inkml:trace>
  <inkml:trace contextRef="#ctx0" brushRef="#br0" timeOffset="6041">210 1712 7265,'-1'-12'-374,"-5"1"0,4 5 0,-6-4 0,2 1 415,0-1 1,-1 4-1,3-6 48,-2-1 1,-2-3 0,4-1-59,-2-1 0,-1 1 0,3-1 0,-4 1-17,-2 0 0,6 5 0,-3 0 1,1-1-1,0-3 0,-6-1 0,7-1 0,-1 1-7,-2-1 0,6-5 0,-4 0 1,2-1-8,-1-1 0,3 6 0,-4-6 0,2 1 4,-2 1 0,4-6 0,-4 4 1,2-2-6,-1-5 1,3-1-1,-4-1 1,4 1-5,2 3 1,0-3 0,0 6 0,0-2-59,0 0 1,0 2 0,0-4 0,0 4 42,0 1 0,0 1 1,0 4-1,0-2 17,0 1 0,0 3 1,0 1-1,0 1 8,0-1 1,0-5 0,2 0 0,2 2-10,2 1 1,7 3 0,-1-1 0,1 1 2,-1-1 0,3 1 1,-1-3-1,5-1 0,5-2 1,-1 0 0,-5 5 0,-1 3-3,0 3 1,7-4 0,1 5 0,0-5 1,0-1 0,5 5 0,-7 0 0,0 1 6,2 1 1,2-5 0,8 3-1,-2-2-5,-3 3 1,6-3-1,-3 6 1,2 1-1,4-1 0,0-4 0,-6 4 0,-2 1 0,-2-1 0,0 2 0,4 4 0,-2-2 7,-2-2 0,-5 1 0,5 5 1,2 0-5,2 0 1,2 0 0,0 0 0,0 0-4,-1 0 0,3 0 1,2 0-1,2 0-1,-2 0 1,3 0 0,1 0 0,0 0 9,-1 0 0,5 0 0,-4 0 0,-1 0 16,1 0 0,6 0 0,-3 0 0,3 0-23,-3 0 1,5 0 0,-5 2 0,5 1-9,1 3 0,6 0 0,1-6 1,-1 0-2,2 0 1,-4 6 0,6 0 0,0-2-9,0-2 1,-3-2 0,3 0 0,-2 0 36,-4 0 0,4 0 1,-1 0-1,-3 0 3,-2 0 1,-1 0-1,-1 0 1,0 0-30,1 0 1,-1 0 0,1 0 0,-1 0 7,0 0 0,1 0 0,-1 0 0,1 0-34,-1 0 1,-6 2-1,-1 1 1,0 3 21,-1-2 1,-5-2 0,2-2 0,-6 0 16,-6 0 0,4 0 0,-6 0 0,2 0 14,0 0 1,-1 0 0,3 2 0,-2 2-13,2 2 1,-4 1 0,0-3 0,0 2-8,0-2 0,-5 4 1,-1 0-1,-5-1-24,-5 1 0,-7 0 1,4-2 8,0 5 1,-6 5 0,5 1 5,1 1 1,-6-1 0,6 1 0,-2-1 6,-1 1 0,3-1 0,-4 2 0,2 3-2,-2 1 0,0 6 0,0-4 1,1 1 0,-1-1 1,-2 4 0,0-4 0,2 2-2,2 4 0,0-3 0,-6 1 1,0 0 2,0-2 1,0 6-1,0-4 1,0 4-2,0 2 0,5 0 0,1 0 1,-2 0-4,-2 0 1,-2-4 0,0 2 0,0 2-10,0-4 0,0 4 1,0-6-1,0 2 9,0-2 0,-8 4 0,-3-6 0,-5 2-1,-1 0 1,-1-7 0,1 3 0,-3-2 0,-3 0 1,2 1-1,-8-7 1,0 1-14,1-1 0,-3 1 1,6-1-1,-2 0-9,-4 1 1,-2-6 0,-2-1 0,0 3 9,0 1 1,-6-3 0,-1-2 0,-3-1 11,-3 1 1,-3-4 0,-1 4 0,-1-1-9,1 1 0,-6 0 0,-1 3 1,3-3-12,2-2 0,-4 3 0,-1-3 1,3 0 12,2 0 1,-4 3-1,-1-3 1,3 0 5,2 0 0,1-1 1,-1-3-1,0 2 9,1-2 1,-3 4 0,10-1 0,-5 1 3,-1 0 0,-1 0 0,1-4 0,-1 1-6,1-1 1,6 4-1,-1-2 1,-2-2-2,-1-2 1,3 4 0,1-1 0,-1-1 6,3-2 1,-5-2-1,6 0 0,-1 0-12,-5 0 0,7 0 1,-1 0-1,2 0 6,0 0 1,-5 0 0,3 0-1,0 0 3,1 0 0,-5 0 1,6 0-1,3 0-3,1 0 0,2 0 0,0-2 0,0-2-4,0-1 1,2-1-1,2 4 1,4-2 17,2-2 0,-4-2 0,5 4 0,1-3 4,-2-3 1,3 6 0,-5-2-1,2 2-18,4-1 0,-5 3 0,3-4 0,2 4 1,1 2 0,1 0 1,-2 0-1,-3 0-10,3 0 1,-4 0 0,0 0-1,-1 0-2,1 0 1,-6 0 0,4 0 0,0 0 6,3 0 0,-1-6 0,2 0 0,0 2 6,-3 2 1,7 1 0,-6-3 0,1-2 3,1 2 0,-6-4 0,4 2 0,0 1-2,-1-3 1,3 6 0,6-4 0,-1 2-119,1-2 15,-1 4 0,9-7 93,3 3 0,12 4 0,3-6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42.850"/>
    </inkml:context>
    <inkml:brush xml:id="br0">
      <inkml:brushProperty name="width" value="0.17143" units="cm"/>
      <inkml:brushProperty name="height" value="0.17143" units="cm"/>
      <inkml:brushProperty name="color" value="#E71224"/>
    </inkml:brush>
    <inkml:brush xml:id="br1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5624 996 7569,'10'0'-640,"3"-2"1,-5-2 623,2-1 1,-6-3-1,4 4 29,-1-2 82,-5 0-79,6 6 1,-10 0 0,-4 0-3,-5 0 1,-5 0-1,-1 0 1,-3 2-33,-3 4 0,2 2 1,-7 5-1,1-1-5,0 2 0,6-5 0,-3 3 0,7 1 15,5 3 1,-1 1-1,7 1 15,2-1 0,2 1 1,2-1-7,0 1 0,6-1 0,4-1 1,3-3-14,7-1 1,3-6 0,0 4 0,4-3-59,1-3 1,4 4 69,-2-2 0,3 0 0,2-6 0</inkml:trace>
  <inkml:trace contextRef="#ctx0" brushRef="#br0" timeOffset="398">6061 1083 6393,'-18'0'-185,"1"0"1,1 2 0,5 4 280,5 6 1,-2-2 0,0 1 1,-1 3 0,5-4 0,-2 1-32,4 3 0,2 1-39,0 3 1,2-3 0,4-3 0,5-4-74,5-1 0,1-5 1,1 4-1,1-4 17,4-2 0,-3 0 1,3 0-1,-3 0 10,-3 0 1,1 0 0,-1-2 0,0-2 9,1-2 0,-3-7 0,-1 1 8,-2-3 0,-8 3 1,1 0 5,-3-1 1,-4-1 0,-3 1-1,-7 3-19,-4 2 1,-1-3-1,-1 5 1,1 2-26,0 2 0,-7 2 0,1 0 0,2 0 6,1 0 1,-3 2 0,0 2-116,1 2 148,3 7 0,1-3 0,1 7 0</inkml:trace>
  <inkml:trace contextRef="#ctx0" brushRef="#br0" timeOffset="922">6358 1118 6527,'17'0'-106,"-5"6"0,-1 2 0,1 2 99,-2 3 0,-1-3 0,-5 2-8,2 1 1,2 1 0,-4-1-8,2-1 1,-1 0-26,-5 5 27,0-7 0,0-4 0,-2-10 5,-3-2 0,3-8 1,-4 3 13,4-5 1,2-1 0,0-1 0,2 1 1,4-1 1,-2 7 0,7-1 0,1-2 2,-2-1 0,5-1 0,-3 3 0,5 1-5,6-1 1,-3 5 0,3 2-1,-3 4 0,-3 2 1,1 0 0,-1 0 30,0 0 1,1 8 0,-1 3 25,1 5 1,-7 1 0,-1 1-49,-2-1 1,0 5-1,-4-3 1,1-3-19,-1-1 1,-2 1 0,-2 1 0,0 1-42,0-1 1,0-5 0,0-1-63,0 3 113,0-6 0,8 7 0,2-5 0</inkml:trace>
  <inkml:trace contextRef="#ctx0" brushRef="#br0" timeOffset="1239">7074 804 7343,'17'0'130,"-5"0"-283,-1 0 1,-7 8 0,2 3 0,-4 5 56,-2 1 0,2 1 0,2-1 0,2 1 112,-2-1 1,-2 7 0,-2-1 0,0-2-11,0-1 0,0 3 0,0 0 0,0-1-9,0-3 1,0-2-1,0 1 1,0-1-79,0 1 0,0-7 0,0 1-391,0 2 472,0 1 0,0 3 0,0-1 0</inkml:trace>
  <inkml:trace contextRef="#ctx0" brushRef="#br0" timeOffset="1734">6934 1083 6517,'-2'-9'-371,"-2"1"408,16 8 1,-1 0-1,7 0 15,-1 0 1,1 0-1,-1 0 1,1 0-19,-1 0 0,1 0 1,1 0-1,2 0-12,3 0 1,5 0 0,-6 0-1,0 0-36,3 0 1,-7 0-1,6-2 1,-1-2 3,-1-2 0,0 1 0,-5 5 1,-1-2-6,0-4 0,-5 4 1,0-4-10,1 4 0,3 2-16,1 0-8,-7 0 45,-2 0 1,-10 0 0,-4 0 1,-4 8 0,-7 2 4,-1-1 0,7 7 0,-1-5 18,-1 5 0,5 1 0,2 1 6,4-1 1,2 1-1,0-1-2,0 1 1,0-7 0,2-1 0,4 0-13,5-1 0,5-5 0,1 4 1,1-2-12,-1 0 0,1 0 0,-1-6 1,1 0-113,-1 0 1,1 0-1,-1 0 1,1 0-393,-1 0 502,1 0 0,-1 0 0,0 0 0</inkml:trace>
  <inkml:trace contextRef="#ctx0" brushRef="#br0" timeOffset="1994">7580 874 6471,'-12'-18'0,"3"1"0,-1 1 0,2 3 0,1 1 0,1 8 0,6-3 0</inkml:trace>
  <inkml:trace contextRef="#ctx0" brushRef="#br0" timeOffset="2515">7772 1101 6736,'8'-10'0,"4"4"-187,3 4 1,-3 2 218,-1 0 1,-7 8 0,4 2-18,0 0 0,-6 5 0,4-3-15,-4 3 0,3 3-34,1-1 1,6 1-11,-6-1 1,1-1-5,-1-5 4,-4-3 48,6-8 0,-8-2 1,-2-2-1,-2-3 7,-2-3 1,0 4 0,6-6-1,0-1 4,0-3 0,0-1 0,0-1 1,2 1-14,4-1 1,-2 1 0,8-1 4,1 1 1,3 0 0,1 1-8,1 4 1,-1 5 0,1 5 4,-1-4 0,1 4 0,-1-4 0,1 4 0,-1 2 0,1 6 0,-1 0 0,0 0 23,1 1 1,-3-3 0,-1 6-1,-2 0-27,1-1 0,-5 3 1,0 4-1,-2-3 3,-1-1 0,1-1 0,-6 7 0,0-1-64,0 1 1,0-7 0,0 1 0,0 2-40,0 1 0,0-3 0,0-1 51,0 3 0,2-6 48,4-2 0,-4 3 0,6 1 0</inkml:trace>
  <inkml:trace contextRef="#ctx0" brushRef="#br0" timeOffset="3030">8471 1049 7446,'0'-10'-1317,"0"2"1365,0 24 0,0-5 0,0 13 5,0-5 0,0-2 0,0 1-24,0-1 1,0 1-1,0-1-6,0 1 0,0-7 0,2-1 0,2 0-29,1-1 1,9-5 0,-2 2-5,3-4 1,3-2 0,-1 0 4,1 0 1,-1-2-11,1-4 1,-1-1 0,-2-7-1,-1 2-11,-2-1 0,-8-3 0,3-1 12,1-1 1,0 1-1,4-1 1,-5 1-6,1-1 1,-6 7 0,6 1 37,0 2-36,-7-5 21,7 11 45,-8-6 0,0 10 0,0 4 3,0 5 1,0 5 0,0 1-76,0 1 0,0-1 1,0 1 27,0-1 0,8 1 0,2-1-129,-1 1 1,7-7 0,-4-1 0,3-2 123,3-4 0,-1 5 0,0 1 0</inkml:trace>
  <inkml:trace contextRef="#ctx0" brushRef="#br0" timeOffset="3431">9204 1049 6160,'-17'0'0,"-1"0"0,1 0 0,-1 0 32,1 0 1,1 1-1,3 3 7,1 2 1,6 8-1,-5-3-15,-3 5 0,4 1 1,1 1-1,1-1-8,4 1 0,2-1 0,2 1-12,0-1 1,0-5 0,2-2-19,4-3 1,4 5 0,7-6 0,1-2-9,-1-2 1,1-2 0,-1 0 0,0 0 8,1 0 0,-1-2 0,1-2 0,-1-4 2,1-2 1,-1-1 0,-1-7 14,-5 1 1,3-1 0,-8 1 0,-2-1-9,-2 1 0,3-1 0,1 1-27,-2-1 0,-4 3 1,-4 1-1,-4 5-5,-1 1 0,3 2 0,-6 6 1,-1 0 5,-3 0 1,-1 0 0,-1 0-1,1 0-10,-1 0 0,3 2 40,3 4 0,-3 4 0,5 7 0</inkml:trace>
  <inkml:trace contextRef="#ctx0" brushRef="#br0" timeOffset="4019">9466 1049 7569,'10'-18'-1474,"-2"8"1578,-8-5-63,0 13 70,0-6 1,0 22-78,0 3 1,0-1-1,0-5-6,0 3 1,0 1 0,0 3 0,0-1 8,0 1 0,0-1 1,2-1-43,3-4 1,-3 3 0,6-5 30,0-1 1,2 5-52,7-8 1,1 0-1,-1-6 1,1 0 16,-1 0 1,-5 0 0,-1-2 0,3-2-27,1-2 1,-3-8 0,0 3 17,1-5 0,-5-1 1,0-1-1,-2 1-25,-1-1 0,7 1 0,-6-1 1,0 3-27,1 3 1,-5-3 11,4 3 17,-4 4 0,-2 3 53,0 10 0,0 5 0,-2 6-9,-4-5 0,4 5 0,-3-5 0,3 5-24,2 1 1,0 1 0,0-1 0,2 1 0,3-3 0,5-1 17,0-2 0,13-1 0,-3 7 0</inkml:trace>
  <inkml:trace contextRef="#ctx0" brushRef="#br0" timeOffset="4468">10165 961 6649,'10'-8'0,"-3"-1"0,-1-3 0,0 0-202,-2-1 0,-2 3 0,-4 0 210,-4 3 1,2 1 0,-8 6 27,-1 0 1,3 0 0,-1 0-14,-3 0 0,4 0 0,-1 0-26,-3 0 1,4 0-1,-1 2 1,-1 4-1,2 5 0,1-1 0,5 2 0,-2 1-5,2 3 0,2-5 0,2 1 4,0 2 0,0 1 0,2 1 0,2-3 2,2-1 1,7-6 0,-1 3 0,4 1 7,1 0 0,0-4 0,1 3 0,-1 1 3,1 0 0,-3-4 1,-1 3-1,-2 1 4,1 0 0,-5-4 0,0 3-9,-1-1 1,-5 6 1,4-3 0,-12-3 1,-3 0-12,-1-1 0,-6-5 0,5 4-14,-5-4 0,-1-2 0,-1 0 0,1 0-26,-1 0 0,1 0 0,0 0 0,-1 0-55,1 0 1,-1 0 99,1 0 0,-1 0 0,1 0 0</inkml:trace>
  <inkml:trace contextRef="#ctx0" brushRef="#br0" timeOffset="4711">10095 1049 7087,'-2'11'-199,"-4"1"1,2-1-1,-7 7 1,-3-1 178,-1 1 1,-3-1-1,1 3 1,-1 1 19,1 2 0,-9 1 0,-1-7 0</inkml:trace>
  <inkml:trace contextRef="#ctx0" brushRef="#br1" timeOffset="-18174">594 53 7409,'-17'-15'-641,"-1"3"1,7-2 632,-1 9 0,1-1 22,-7 6 0,6 0 0,1 2 43,-3 3 1,5 3 0,-1 6 0,0-3 12,0 3 0,7 2 0,-5 3 0,2 2-23,0 3 0,0 7 0,6-2 0,0 4-25,0 2 0,-2 2 0,-2 1 0,-1 3 13,1-2 0,2-2 1,2 0-1,0 1-63,0 3 0,6 0 1,-1-6-1,1 0 37,2 0 0,-4 5 1,6 3-1,-3 0-5,-3 0 1,4 3-1,-2-3 1,0 0-7,1-1 1,-5 1 0,4-4 0,-4 0 3,-2-7 0,0 3 0,-2-5 0,-2 1-10,-1-2 0,-7-4 0,4-8 0,0 1 5,1-1 1,-7 1-1,2-3 1,-1-1 0,1-2 1,-3-9 0,3 3 0,-4-4-9,-1-2 0,0 0 0,-1 0 1,1 0-73,-1 0 1,1 0-1,-1-2 1,1-2-58,-1-1 0,7-9 0,-1 2 1,-2-1-164,-1 1 302,5-3 0,-5-3 0,5-9 0</inkml:trace>
  <inkml:trace contextRef="#ctx0" brushRef="#br1" timeOffset="-17699">1 717 6957,'17'0'-374,"1"0"199,-1 0 1,2 0 206,5 0 0,1 0 0,4 0 0,-6-2 19,-3-4 1,-1 4-1,2-4 1,3 4-9,-3 2 0,4-6 0,-1 1 0,-3 1-56,-2 2 1,5 2 0,-1 0 0,-2 0-48,-1 0 0,-3 0 0,1 0 0,-1 0-134,1 0 0,-1 0 194,0 0 0,9-8 0,1-2 0</inkml:trace>
  <inkml:trace contextRef="#ctx0" brushRef="#br1" timeOffset="-17279">1206 333 7569,'2'-10'-939,"3"4"782,-3-4 66,6 8 0,-10-5 82,-4 7 1,-3 0 103,-9 0 1,1 0-1,-1 0-21,1 0 0,-1 5 0,1 3 0,-1 2-42,1 3 0,-1 3 0,1 1 0,0 1-31,-1-1 1,1 7 0,1-1-1,3 0-43,1 2 1,2-3 0,-3 7 0,3 0 21,2-2 1,2 0-1,6-5 1,0 1 5,0-2 1,0-1 0,0-3 0,0 1-19,0-1 0,6 1 0,2-1 0,2-1-83,3-5 0,3 3 0,3-8 0,2-2 115,3-3 0,-1 7 0,-6 2 0</inkml:trace>
  <inkml:trace contextRef="#ctx0" brushRef="#br1" timeOffset="-16919">1293 542 7569,'17'0'-244,"-5"0"23,0 0 0,-1-6 180,7 0 0,-1 1 0,3 5 1,1 0-3,2 0 1,1 0 0,-7 2 0,1 1 48,-1 3 0,0 6 0,-1-4 0,-2-1-3,-3 1 1,-7 6 0,4-3 3,0 5 0,-6 1 0,1 1 5,-6-1 0,-1 1 0,-8-1 0,-2-1-18,-1-5 1,-3 5-1,-1-6 1,-2 1-11,-3 1 1,-1-8-1,4 2 1,-2-4-18,1-2 0,3 0 0,1 0 0,1 0-100,-1 0 1,7 0-11,-1 0 0,6-2 143,-5-4 0,7-4 0,-4-7 0</inkml:trace>
  <inkml:trace contextRef="#ctx0" brushRef="#br1" timeOffset="-16575">1747 560 7114,'0'-12'-506,"0"0"0,0 6 653,0-5-96,0 7 1,-8-10-27,-3 9 0,1-1 1,-2 6-3,-1 0 1,3 6 0,0 1 0,3 3 0,-5 2 0,4 5 1,0 1 3,1-1 0,1 0 0,6 1 0,-2-1-8,-4 1 1,4-1 0,-4 1-24,4-1 0,8 1 1,2-3-16,2-3 1,1 1 0,7-7 0,-1-2-75,1-2 1,-1-2-1,1 2 1,-1 2 3,1 2 88,-9 0 0,15-6 0,-5 0 0</inkml:trace>
  <inkml:trace contextRef="#ctx0" brushRef="#br1" timeOffset="-16208">1869 350 7479,'18'0'-159,"-1"0"1,1 0 0,-1 0 6,1 0 0,-1 0 0,1 0 155,-1 0 1,0 8-1,1 1 1,-3 3 27,-3 0 0,2-1 0,-7 7 1,1-1-54,0 1 0,-2 5 0,-6 0 0,0 1 43,0 1 1,0-6 0,0 6 0,0-1-18,0-1 0,-8 0 1,-2-3-1,-1 1-18,-1 2 0,2 1 0,-3-7 0,1 1-7,-1-1 1,3-5-1,-2-3 1,1 1-69,1 0 1,-4-4-1,7 3-10,-3-1 99,-2 6 0,-5-12 0,-1 5 0</inkml:trace>
  <inkml:trace contextRef="#ctx0" brushRef="#br1" timeOffset="-15799">2830 647 7569,'0'-10'-353,"0"-5"0,-8 7 1,-4-4 240,-3 6 1,-3-1 0,1 1 0,0 2 139,-1 2 1,1 2-1,-1 0 27,1 0 1,-1 0-1,1 0 1,-1 0-31,1 0 1,-1 2 0,1 4 0,-1 5-5,1 5 1,-1 1-1,1 1 1,0-1-18,-1 1 1,6 1 0,3 3-1,1 1-23,4-2 1,2-1 0,2-3 26,0 1 1,8-1-1,4-1-10,3-5 0,3-3 1,-1-6-1,0 2-10,1 2 1,1-1-1,3-5 1,1 0-145,-2 0 0,5 0 1,-3-2 155,-2-3 0,6-5 0,1-8 0</inkml:trace>
  <inkml:trace contextRef="#ctx0" brushRef="#br1" timeOffset="-15416">2743 36 6079,'0'17'82,"0"1"1,0-1 0,0 0-37,0 1 1,0 5-1,0 2 1,0 1 10,0-1 0,0 6 1,0-4-1,0 2-11,0 0 0,0-1 1,1 3-1,3-4-16,2-2 0,0 4 0,-6-6 0,0-1-35,0-3 1,6 4 0,0 1 0,-1-3-49,3-2 1,-6-1 0,4-1-1,-2 1-45,2-1 0,-4-5 0,3 0 0,-3 1-183,-2 3 0,6-5 281,0 1 0,0 0 0,-6 5 0</inkml:trace>
  <inkml:trace contextRef="#ctx0" brushRef="#br1" timeOffset="-15019">3109 525 7477,'12'0'-569,"0"0"341,1 0 0,10 0 239,7 0 1,-5 0 0,-2 0 0,-4 0-25,-1 0 1,-1 0 0,1 0 11,-1 0 1,-5 7 25,0 5 1,-9 4-1,3 1-21,-4 0 1,-2-5 0,0 0 0,-2 1-8,-4 3 0,3-4 1,-9-1-1,-2 1 2,-1-2 0,-3 5 0,1-5-42,-1-1 0,-1 1 0,-2-6 0,-3 2-47,3-2 0,2-2 0,1-2-99,1 0 189,-1 0 0,1 0 0,-1 0 0</inkml:trace>
  <inkml:trace contextRef="#ctx0" brushRef="#br1" timeOffset="-14653">3581 490 6497,'-18'0'-113,"1"0"0,5 0 0,3 2 163,1 3 1,-4-1 0,4 6 0,1 0 5,-1-1 0,-6 3 1,5 6 7,-1-1 0,0 0 0,6 1-3,-2-1 1,1 1 0,5-1 0,0 1-53,0-1 1,0 1-1,2-1-28,3 1 1,3-7 0,6-1 0,-3-2 23,3-4 1,1 3-1,3-1 1,-1 0-269,1 2 0,1-6 263,5 4 0,-5 3 0,6 1 0</inkml:trace>
  <inkml:trace contextRef="#ctx0" brushRef="#br0" timeOffset="-1425">3913 909 5971,'5'11'-56,"3"-1"152,2-2 0,2 4 0,3-5 0,-1 1-58,-3 0 1,1 0 0,5-4 0,1 1 3,-1-1 1,7 4 0,1-2-1,0-2-14,0-2 0,1 0 1,-5 1-1,4 3-21,2-2 0,-5-2 0,3-2 1,-2 0-66,0 0 1,1 6 0,-7 0-52,1-2 0,-9-1 0,-1 1-295,0 2 404,-6 0 0,6-6 0,-8 0 0</inkml:trace>
  <inkml:trace contextRef="#ctx0" brushRef="#br0" timeOffset="-1171">4437 979 6925,'17'0'0,"0"0"0,1 0 0,-1 2 0,3 3 0,1 5 0,1 2 0,-5-1 0,-5 3 0,-3 0 0,-1-1 0,0-1 0,-4 1 0,-2 3-146,-2 1 0,0 1 1,-2 1-1,-4 3 106,-6 1 40,-3 0 0,-10-5 0,-3-1 0</inkml:trace>
  <inkml:trace contextRef="#ctx0" brushRef="#br0" timeOffset="-524">4297 769 7569,'11'18'-458,"1"-1"0,-6-5 373,6-1 1,-7 1 0,5 5 0,0 1 8,0-1 0,1 1 0,7-3 0,-3-1 45,-3-2 1,3-7-1,-3 7 10,3 2 0,3-5-26,-1 3 47,1-8 0,-8 11 0,-3-5 0</inkml:trace>
  <inkml:trace contextRef="#ctx0" brushRef="#br0" timeOffset="7777">5065 717 6303,'-11'0'-202,"-1"0"1,6 0 236,-5 0 0,-1 0 4,-6 0 1,7 6-32,-1-1 0,6 9-6,-5-2 1,5 1 0,-4 1 0,0-3 0,3 3 6,-1 2 0,-4 1 0,5 0 0,-3 1-4,-4-1 1,5 1 0,-1-1-1,0 1 2,0-1 1,7 1 0,-3-1 0,4 1 1,2-1 1,0 1 0,0-1-1,0 2-10,0 5 0,0-5 1,2 4-3,4-3 0,-3-3 0,7 1 0,-2-1-2,-4 1 0,-2-7 0,-2 1 0,0 2 0,0 1 0,0 3 0,0-1-9,0 0 1,0-5 0,0 0 0,0 1 1,0 3 1,0-5-1,2 1 7,3 2 0,-3 1 7,4 3 1,-2-7-1,0 1 2,2 2 1,7-5-1,-1 1-2,4-2 0,1-1 1,0-3-1,1 2-2,-1-2 0,-3 4 1,0 0-1,1-1-2,-1 1 1,-1 0-1,5-4 1,-1 2 0,1-3 1,-1 5 0,1-2-2,-1-2 1,-1 0 0,-3 0-4,-1 2 1,-1-1 0,7-5 5,-1 0 1,1 6 0,-1 0 10,1-2 0,1-2 0,3-2 0,1 0-2,-2 0 1,-1 0 0,-3 0 0,2 0-10,5 0 0,-3 0 0,6 0 0,0 0-3,1 0 1,-1 6-1,4-1 1,-4-1-1,-2-2 1,4-2-1,-5 2 1,-1 2 0,2 2 0,-6 0 1,5-6-1,-5 0 1,-1 0 0,5 0 0,0 0 0,-1 0 0,-3 0 0,0 0 1,3 0-1,1 0 0,-2 0 1,5 0 0,-1 0 0,0 0-1,0 0 1,6 0 0,-4 0 0,3 0 10,-1 0 0,-6 0 1,6 0-1,0 0 8,-2 0 0,4 0 0,-5 0 0,-1 0-11,0 0 0,6 0 0,-4 0 0,2 2-9,0 3 0,-7-3 0,3 4 0,-2-4-11,1-2 1,1 0-1,-4 0 1,2 2 9,-1 4 0,3-4 0,-2 4 0,-1-4-2,-3-2 1,4 0 0,1 2-1,-1 1 1,2 3 1,-5 0-1,5-6 1,-2 0-1,0 0 0,3 0 1,-5 2-1,2 2 2,-1 2 1,3 0 0,-2-6 0,0 0 12,3 0 1,-7 0 0,4 0 0,-1 0 5,1 0 0,-4 0 1,5 0-1,-5 0-10,-2 0 0,7 0 0,1 0 1,0-2-11,0-4 0,6 4 1,-3-4-1,1 4 6,0 2 0,0 0 0,4 0 0,-2 0 11,-2 0 0,-2 0 0,4 0 0,-3 0-13,-3 0 1,0 0 0,-4 0 0,3 0-3,-3 0 0,4 0 0,0 0 1,1 0-4,-1 0 1,4 0 0,-4 0 0,0 0 2,1 0 0,3 0 1,-4 0-1,0 0 4,0 0 0,6 0 0,-3 0 1,1 0 4,0 0 0,-6 0 1,4 0-1,0 0 11,1 0 0,-1 0 1,4 0-1,-4 0-16,-2 0 0,4 0 1,-3 0-1,-1 0 3,0 0 0,4 0 0,-4 0 0,3 0 4,3 0 0,-4 0 0,2 0 0,0 0 6,-2 0 0,4 0 0,-6 0 0,3 0-12,3 0 1,-4 0-1,2 0 1,0 0-17,-2 0 1,6 0 0,-4 0-1,2 0 5,-2 0 1,4 0-1,-4 0 1,3 0-8,-3 0 1,4 0-1,-4 0 1,2 0 11,-2 0 0,2 0 0,-6 0 1,2 0 1,4 0 0,2-2 0,2-2 0,0-2 0,0 3 0,2 1 0,2 2 0,2-2-2,-3-4 1,5 4-1,-2-4 1,-2 4 1,-2 2 0,-5-6 0,0-1 0,-3-1-1,2 0 1,0 0 0,0 4 0,-2-3 6,2-3 0,-4 0 0,2-3 0,2 3-5,2 2 1,2-5 0,0 1 0,0-2-2,0 3 0,-2-3 0,-2 6 1,-4-1 16,-2-5 1,5 4 0,-7 1-1,-4-1 21,-5 0 1,1 5-1,-5-7 1,2 0-29,-1 3 1,-7-7 0,4 4 0,-2-3 3,0-3 0,1 1 0,-3-1 0,2 1-12,-2 0 1,-2-3-1,-2-1 1,0-4-26,0-3 1,0 5-1,0-6 1,0 0-31,0 2 0,0-6 0,0 4 0,0-2-8,0 1 1,-6-3 0,-2 6-1,1-2 31,-1 0 0,-6 2 0,3-4 0,-3 4 18,2 1 0,-7 3 1,3 4-1,1-3 21,-1-1 1,-9 0 0,8 3 0,-3-1 10,1-2 0,1 1 0,1 9 0,-3 1-14,-3-1 0,4-3 1,-6 1-1,1 1-12,1 2 1,-8 3 0,4-5 0,-2 4-8,0 3 0,-1-7 0,-4 4 0,-1 1 1,0 3 0,0-2 1,-2 0-1,-2 1-20,-2-1 1,-5 2 0,3 6 0,0-2-12,1-4 1,-1 4 0,4-4-1,-2 5 42,3 1 1,-5-2 0,0-2 0,1-2-8,-1 2 1,-6 2 0,3 2-1,-5 0 16,-1 0 0,0 0 1,-1 0-1,1 0-3,-1 0 0,-1 0 0,-2 0 0,-1 0-3,7 0 0,-6-6 1,7 0-1,1 3-3,-3 1 0,3 2 1,1 0-1,5-2 0,-1-4 0,0 4 0,-7-4 0,1 4 0,1 2 0,-7-6 0,9 0 0,-5 3 2,-1 1 1,-6-4-1,-1 0 1,5 2-3,6 2 0,-9 2 0,5 0-1,-2 0 1,-1 0-1,1 0 1,-2 0-1,-3 0-5,3 0 1,-4 0 0,0 0-1,0 0 2,0 0 1,-4 0 0,5 0 0,1 0 2,-2 0 1,6-2-1,-5-2 1,5-1 0,2 1 1,-1 2 0,1 2 0,0 0-2,-1 0 1,7 0-1,1 0 1,0 0 1,1 0 1,5 0-1,-4 0 1,2 2-2,1 3 0,-1-3 0,6 4 0,0-4-3,0-2 1,-2 6 0,-2 0-1,-1-2 0,1-2 0,8 3 0,2 1 0,-2-2 2,-2-2 1,4-2 0,1 0 0,3 0-1,4 0 1,1 0-1,3 2 1,0 2 0,-1 2 1,1 0-1,-1-6 1,1 0 9,-1 0 1,1 0-1,-1 0-6,1 0 0,5 5 1,1 1-2,-3-2 1,4 4-1,-1 0-29,-3 1 0,-2 3 22,-1 5 0,0-5 0,-1-2 2,1-2 0,5 3 1,0-5 3,-1-2 1,-3 0-2,-1 2 1,-1-3-1,1 9 1,5-8 0,2 4 1,3 0 0,-5-5 0,4 9 2,-1 2 0,5-5 0,-4 1 1,2 0 1,0-1 0,-1-5 0,3 4 0,-4-2 3,-2 0 0,6 1 4,-1-1 0,-3 4-10,2 7 0,-6 1 1,6-1-7,3 1 1,-5-1 0,2 1 0,2-1-6,2 1 1,0-1 0,-2 1 0,-1-1-19,1 1 0,-4-1 0,0 1 1,-2-1 24,-3 0 0,-3 1 0,-1-1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1.54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420 646 6656,'-12'0'-305,"0"0"1,1 0-1,-9 0 478,-3 0 1,4-6-1,-5 1 1,5 1-53,1 2 1,1 2 0,0 0-1,-1 0-48,1 0 0,-1 0 0,1 2 1,-1 2-85,1 1 1,-1 9 0,1-2 53,-1 3 1,3-3 0,1-1-1,5 3 6,1 2 1,0 1 0,4 0 0,-2 1-32,2-1 1,3 1 0,1-1 0,1-1-17,5-4 1,-2 3-1,8-3-37,1 3 0,3-5 0,1-2 0,3-3-60,3 1 1,-4 0-1,7-6-125,-1 0 162,-6-8 1,12 4 0,-5-7 0,-1-3 24,0-1 1,0-3 0,-3 1 0,1-1 37,-2 1 1,-3-1-1,-5 1 68,-1-1 1,-2 1 239,1 0-260,-3 7 0,-10 2-17,-4 8 0,4 2 0,-3 4 1,1 4-23,-2-1 0,4 7 0,-4-5 1,4 5-101,2 1 1,0 1 0,2-1 0,2 1-95,2-1 1,5-5 0,-3 0 0,2-1-28,3-1 207,3-2 0,1-1 0,1 3 0</inkml:trace>
  <inkml:trace contextRef="#ctx0" brushRef="#br0" timeOffset="704">856 664 7569,'12'0'0,"0"0"0,-1-2 0,1-2-230,-1-2 0,-5 0-119,6 6 354,-8 0 0,4 8 1,-6 2-1,1 1-3,3 1 1,0 0 0,-6 5 18,0 1 1,0 5 0,2 0-7,4-2 1,-4-1-1,4-3 1,-4 1-8,-2-1 0,5 1 46,1-1-160,0 1 1,-4-9 92,4-3 1,-4-6 0,4-6 9,-5-5 1,5-5 0,0-1 0,0-1 18,2 1 0,-4-1 1,5 1-1,1 1 23,0 5 1,-5-5-1,7 5-17,2-5 0,1-1 1,3 1-30,-1 4 1,1-1-1,-1 7 1,1 2-4,-1 2 0,0 2 0,1 0 0,1 0 4,5 0 1,-5 0 0,4 0 0,-3 2-1,-3 4 0,1-2 1,-1 7-1,1 3 6,-1 2 1,1 1-1,-1 0 3,0 1 0,-5-1 0,0 1 0,-1-1-9,-1 1 0,0-7 0,-6 1-10,1 2 21,1 1 1,-6-3-8,0-1 1,0-9 63,0-2 0,0-7 0,2-11 0,2 1-91,2-1 0,8 3 1,-3 1 1,5 3 30,-7-9 1,7 1 0,-4-3 0,3 7 6,3 3 0,-1 1 1,0-5-1,1 4 40,-1 7 1,1-3 0,-1 2-23,1 2 1,-1 2-1,1 4 1,-1 4-25,1 6 0,-1 3 0,1 3-70,-1-1 1,-5 6-1,-3 1 1,1-3 22,0-2 0,-6-1 0,2-1 0,-5 1-211,-1-1 0,6 1 0,0-1 254,-2 1 0,6-1 0,-1 1 0</inkml:trace>
  <inkml:trace contextRef="#ctx0" brushRef="#br0" timeOffset="1045">2306 681 7263,'17'0'-1185,"-5"0"1284,0 0 1,-7 8-1,5 4 94,-2 3 0,-2 3 1,-4-1-1,1 2-149,3 5 0,0-5 0,-4 6 0,2 1-8,2 3 0,0 4 1,-4 2-1,1 0-49,3-1 1,0 1 0,-6-2-1,0 0-1,0 2 1,0-6-1,0 8 1,0-6-93,0 0 1,0-3 0,0-1 0,0-2-95,0-4 1,6-1 0,0-3-6,-2 1 1,-1-3 204,3-3 0,-4-4 0,14-16 0,-7-2 0</inkml:trace>
  <inkml:trace contextRef="#ctx0" brushRef="#br0" timeOffset="1361">2428 943 7264,'0'-17'-591,"0"-1"0,8-1 812,3-4 1,-1 3-1,2-3 1,1 3-264,3 3 1,1 1-1,1 3 1,-1 1 28,1-1 1,1 5-1,3 0 1,1 2-11,-2 0 0,0 1 1,1 5-1,3 0 17,2 0 1,-3 0 0,3 0 0,-2 0 0,-4 0 0,-1 2 0,-3 1 0,1 5 11,-1 2 1,-5 2 0,-3 5-14,-1 0 1,-2 3 0,-6 1 0,-2 3-34,-4-3 1,-3-2 0,-11-1-1,-1-1 6,-3 1 0,-1-3 0,2-1 0,-4-5 1,0-1 0,-6 4 1,5-4-1,-1-1-8,0 1 0,6-2 0,-4-6 1,2 0-209,3 0 249,3 0 0,1 0 0,1 0 0</inkml:trace>
  <inkml:trace contextRef="#ctx0" brushRef="#br0" timeOffset="1916">3127 1013 7569,'17'0'-727,"1"0"0,-1 0 784,0 0 1,-5-2-1,0-4-72,1-5 1,1-5-1,0-1 1,-5-1 7,-1 1 1,4-7-1,-7 1 1,1 2 20,2 1 1,-6 1 0,4-2-1,-2-5 4,1-1 0,-3-2 0,4-6 0,-2 2-7,2 4 1,-4-10-1,4 4 1,-4-2-7,-2 1 1,5-1 0,1-2 0,-2-2 19,-2 2 0,-2 2 1,0 3-1,0 1 37,0 3 0,0-1 0,0 8 0,0 2-22,0 1 0,0 3 0,-2 1 0,-2 3-21,-2 1 1,1 6 0,3-3-30,-4 1 0,2 2 14,-8 6 0,7 2 0,-5 4-35,2 5 0,0 5 0,4 1 0,-1 1 25,1-1 1,2 7-1,2 1 190,0 2-165,0 2 0,0 4 0,0-2 0,0-2 32,0 2 1,6 2 0,-1 2 0,1 0-19,2 0 1,-6-2 0,6-2-1,-2-2 33,-1 2-111,9 2 72,-12 2-4,13 0 10,-13-8-56,14 6 45,-6-13-4,7 13 3,1-14-151,-1 6 66,-7-7 1,5-3-245,-3-3 139,-4 3 1,7-13 121,-5 14-225,0-14 1,5 6 271,-3-8 0,11 0 0,4 0 0</inkml:trace>
  <inkml:trace contextRef="#ctx0" brushRef="#br0" timeOffset="2524">3895 786 7113,'18'10'-599,"-1"-3"1,0-7 564,1 0 1,-1 0 0,1 0 0,-1 0 102,1 0 1,-1 0 0,1 0-1,-3-2-54,-3-3 1,3 1-1,-3-6 1,2 0-27,-3 1 1,5-1-1,-7-4 30,1 3 1,4-1 0,-6-5 28,1-1 1,-5 7-38,2-1 1,-4 0 0,-4-3 0,-4 3 1,2 2-11,-7 5 0,-1 3 0,-6-4 17,1 4 1,0 2 0,-1 0 37,1 0 0,-1 0 1,1 0-1,-1 2-12,1 4 0,-1-3 1,1 9-37,-1 2 1,1 1 0,1 3-1,3-1-3,1 1 1,8-7-1,-3 1 1,1 1 16,0 3 1,0 1-1,6 1 51,0-1 1,0 1-1,0-1-27,0 1 0,0-7 1,0 1-1,2 0-14,4-3 1,-2 7 0,7-4 9,3 3 1,-4-3 0,1-1-82,3 3 1,1-4 0,3-1 0,-1-1 73,1-4 1,-1-2-1,1-2-12,-1 0 0,1 0 0,-1 0 0,1 0-13,-1 0 1,0 0 0,1 0-8,-1 0 0,-5 0 0,-2-2 23,-2-4-728,5 4 701,-11-5 0,6 7 0,-8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3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7904,'17'-2'28,"1"-3"0,-7 3 0,1-4 67,1 4 1,-3 2 0,2 0 2,1 0 0,1 2 1,-1 2-1,-3 4-98,-2 1 0,4-3 0,-5 6 0,1 1 8,0 3 0,0-5 0,-5 1 0,3 2-128,-2 1 1,-2-3 0,-2-1-325,0 3 361,0 2 1,0-5 25,0 1 1,0-10 41,0-2 0,0-8 1,0-9-1,0-1-10,0 1 1,0-1-1,0 1 1,2 1-7,4 5 0,4-5 0,7 4 1,1-3 13,-1-3 1,0 7 0,1 1 0,-1 0 3,1 1 1,-1 5 0,1-4 0,-1 2 22,1 0 1,5 1 0,0 5 0,-1 0 7,-3 0 0,-2 0 1,1 0-1,-1 0 113,1 0 0,-1 0 0,1 1-105,-1 5 1,-5 4 0,-2 7 0,-1 1 0,-1-1-38,0 1 1,-2-1 0,-4 1 0,1-1-128,3 1 1,0-7 0,-6 1-348,0 2 1,0 1 484,0 3 0,0-1 0,0 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0.605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1 105 7569,'9'2'-732,"-3"4"1,-2-4 1295,2 4 1,-2-4-476,7-2 1,1 2 0,5 1 0,1 5-48,-1 2 1,1 0 0,-1 3 0,3-1-95,3 1 0,-4 3 0,5 1 1,-3-1-40,2-4 1,-3 3-1,5-3 1,-2 3-120,0 3 0,1-7 0,-7-1 0,1 0-228,-1-1 438,1-5 0,-1 12 0,1-6 0</inkml:trace>
  <inkml:trace contextRef="#ctx0" brushRef="#br0" timeOffset="328">472 0 7569,'10'2'-84,"-4"4"-166,-4-4 0,-4 12 199,-4-9 1,-2 9 0,-6-4 0,3 1 108,-3 1 0,-1-2 0,-3 3 0,1-1 2,-1 2 1,1 1 0,-1 3 0,3-1 4,3 0 1,-3 1 0,3-1-1,-4 1-69,-1-1 1,0 7 0,-1-1 0,1-2-111,-1-1 0,3-3 1,1-1-1,4-3-135,3-1 1,1 0 0,8 5 248,4 0 0,3-7 0,9-2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0:59.66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35 7569,'17'0'-651,"-7"-2"1,-2-4 751,0-5 1,-6 5 0,3 6 0,-3 10 0,-2 5 0,0 5 0,0 1-1,0 2 1,0 1 0,0-1 0,0 2 0,0 2 0,0 2 74,0-2 0,0 6-165,0-3 0,0 1 1,0 0-1,0-4 1,0-2-32,0-4 1,0 1-1,2-1 1,2 2 46,2-1 0,2-9 1,-4-1-1,3 2 1,1 1-1,2 1 1,-1-5-1,5-3 1,2-2 31,1 0 1,1-1 0,-1-5-1,0 0 1,1 0-28,-1 0 0,1 0 0,-1 0-25,1 0 1,-1 0 0,1 0-1,-1 0 1,3 0-89,3 0 0,-4 0 0,5 0 0,-5 0 0,-2 0 0,1 0 0,-1 0 0,1 0 1,-1 0-1,1 0 0,-1 0 0,1 0 0,-1 0 0,-1-1 81,-5-5 0,5 4 0,-6-6 0</inkml:trace>
  <inkml:trace contextRef="#ctx0" brushRef="#br0" timeOffset="311">298 402 7315,'17'0'28,"1"0"0,-1 0 0,1 0-12,-1 0 1,3 0-1,1-2 1,2-2-144,-2-2 0,5 0 1,-3 6-1,-2-1-423,-1-5 550,-3 4 0,1-14 0,-1 7 0</inkml:trace>
  <inkml:trace contextRef="#ctx0" brushRef="#br0" timeOffset="575">245 18 6851,'2'-10'176,"4"4"1,4 4-193,7 2 16,1 0 0,-1 0 0,1 0 0,-1 0 1,1 0 0,-1 0 0,3 0 0,3 0-132,6 0 0,-2 0 0,0 0 0,0 0-398,1 0 529,-7 0 0,12 8 0,-6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6137,'9'0'338,"-1"-8"-236,-8 6-41,0-6 1,0 10-29,0 4 0,6 4 1,0 7 7,-2 1 0,-1-7 0,1 1 1,2 1-24,-2 3 0,-2 3 0,0 3 0,2 1-10,2-2 1,-1 5 0,-5-3 0,0-2-22,0-1 1,2 3 0,2 0-1,2-2 9,-2-1 0,-2-8 1,0-1 2,4 3 1,-2 1 1,7 3 0,-5-9 1,4-1 78,-3 0 0,7-6-16,-2 4 0,-3-4 0,3 0-29,2 3 1,1-3 0,3 4-40,-1-4 1,1-2 0,-1 0-1,0 0-7,1 0 0,-1 0 0,1 0 0,-1 0-27,1 0 0,-1 0 1,1 0-1,-1 0-86,1 0 1,-1 0 0,1 0-1,-1 0-137,1 0 0,-1 0 261,0 0 0,9 0 0,1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295 123 7341,'8'-10'-1341,"-6"-6"1539,4 5 0,-4 1-135,-2-2 0,0 7 16,0-7 1,-6 6-56,0-5 1,-6 5-1,5-4-22,-3 2 0,4 2 0,-5 6 0,-3 0 0,-2 0 1,-1 0 0,0 0 0,-1 0 53,1 0 1,-1 2 0,1 2 0,-1 4-36,1 2 0,-1-4 1,3 5-1,1 1-2,3-3 1,7 7 0,-4-4-28,0 3 0,6 3 1,-4-1-1,6-1 4,6-5 0,-4 5 0,6-6 0,0 1 1,3 1 0,-1-3 1,2 3-1,1-4 10,3 0 0,-5-6 0,1 5 0,2-1-8,1 0 1,-3 0 0,-1-6-37,3 0 0,2 0 1,1 0 10,0 0 1,1-6 0,-1-2-6,1-1 1,-1-1-1,-1-4 1,-3 3 14,-1-3 0,-6 4 1,4-1 39,-3-3 1,5-1 7,-6-3 0,0 1-12,-6-1 1,0 7 19,0-1 0,-2 8-4,-4-2 1,2 4-1,-8 2 0,8 2 15,-1 4 1,3 4 0,2 7 8,0 1 1,0-7-1,0 1-15,0 2 1,6-5-1,1 3 1,3 0-11,4-3 0,-5 5 0,1-6 0,0-1-50,-1 1 0,3-2 0,5-6-87,1 0 0,-6 0 0,-1 0-676,3 0 778,1 0 0,11-8 0,1-2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1 472 6116,'0'-9'324,"2"1"0,3 8-304,7 0 1,-2-6 0,1 0-8,3 2 1,2 2 0,1 2 0,0 0 11,1 0 0,1 0 0,3 0 0,1 0 12,-2 0 0,-1 2 0,-3 2 0,1 4-8,-1 2 1,1-4-1,-1 5 1,1 1-122,-1-3 0,-1 7 1,-3-4-1,-3 3 60,-2 3 1,-1-1 0,-3 1 15,2-1 0,0 1 1,-6-1 6,0 0 0,0-5 26,0 0 1,-2-3 37,-4 3 1,-4-4 9,-7-8 1,5 0 0,3-2-30,1-4 0,2-4 0,6-7-18,0-1 0,0 1 0,0 0 0,0-1-4,0 1 0,0-1 0,2 1 0,4-1-16,5 1 0,-1-1 1,2 1-1,1 1-62,3 5 0,-5-5 1,1 6-75,2 1 1,1 1 0,3 8-27,-1 0 0,1 0 164,-1 0 0,1 0 0,-1 0 0</inkml:trace>
  <inkml:trace contextRef="#ctx0" brushRef="#br0" timeOffset="538">1049 525 7569,'11'0'-1473,"1"0"1537,-8 0 0,9-8 40,-7-4 1,0 3-98,-6-3 0,-2 8 0,-4-4 41,-5 1 0,-5 5 0,-1-4 6,-1 4 0,1 2 0,-1 0 1,1 0-9,-1 0 1,1 2 0,-3 2 0,-1 3-17,-2 3 1,-1 0 0,9 3 0,1-1-39,3 2 0,1 1 0,-2 3-8,7-1 1,3 1 0,2-1-3,0 1 1,2-3 0,1-1 0,5-5-20,2-1 1,2 4-1,5-6 1,0-1-8,1 3 1,1-6-1,3 4 1,1-4 24,-2-2 0,-1-2 0,-3-2 1,1-4-9,-1-1 1,-5 3 0,-1-6 22,3-2 1,0-1 0,-1-2 50,-1-1 0,-8 6 26,1 1 0,-1 1 32,2-2-70,-4 5 1,6 9-30,-8 3 0,0-1 0,2 8-86,4 2 0,-2 1 0,5 3 3,-1-1 0,6 0-424,-3 1 501,5-8 0,1 5 0,1-5 0</inkml:trace>
  <inkml:trace contextRef="#ctx0" brushRef="#br0" timeOffset="1039">1433 560 7267,'17'-6'-430,"1"0"0,-7-2 1,1 4 506,2-1 1,-7-3 0,1 4-1,0-2 0,-4 0 21,7 6 0,1 2-50,5 4 1,-7-2-1,-4 8-16,-4 1 0,4 3 0,0 1-39,-3 1 0,-1-1 0,0-1 59,4-5 1,-4 5-85,4-5 0,-4 5 17,-2 1 81,0-7-31,0-2 1,0-10-36,0-4 0,2-2 1,2-5-1,3 1-10,3-2 0,-4 1 0,6-1 1,-1 3-4,-1-3 0,5 1 1,-3-1-1,4 2 5,1-1 0,1 3 0,-1 0 0,1 1 35,-1-1 1,0 6 0,1-2 0,-1 4-10,1 2 1,-1 0 0,1 0-20,-1 0 1,-5 8 0,-2 4-35,-3 3 1,1 1 0,-4-3 0,2-1-36,-2 2 1,-2 1 0,-2 3-20,0-1 0,0 0 1,0 1-40,0-1 0,0-5 128,0 0 0,7-8 0,3 3 0</inkml:trace>
  <inkml:trace contextRef="#ctx0" brushRef="#br0" timeOffset="1681">2481 682 6648,'17'-6'0,"1"-2"0,-3-1 20,-3-5 1,-5 4 0,-7-1-31,0-3 0,0 4 0,-1 1 42,-5 1 1,2 0 0,-8 4 0,-1-2-48,-3 3 0,-1 1 0,-1 2 0,1 0 10,-1 0 1,-5 0 0,0 2-1,1 1 17,3 3 0,-4 8 1,-1-4-1,5 1 5,5 1 0,1 0 1,7 5-1,2 0 0,2 1 0,2-1-33,0 1 1,8-1 0,4-1 0,3-3-89,3-1 0,-1-8 1,0 4-1,1-2 66,-1-1 0,7 1 1,-1-6-1,0 0 10,2 0 0,-5 0 0,3 0 0,-3 0 17,-3 0 1,0-2 0,1-4-1,-1-3 15,1-1 1,-3-6 0,-1 5 0,-4-5-42,-3-1 1,5-1 0,-6-1-1,0-2 20,1-3 1,-5-7 0,4 4-1,-4-2-2,-2 0 0,6 0 1,0-6-1,-2 0 35,-2 0 1,-2 0 0,0 0-1,0 2 75,0 4 0,0-4 0,0 4 0,0-2-44,0 2 0,0 4 0,0 7 1,0 1-33,0-1 0,0 1-27,0-1 43,0 9-10,0 1 1,-2 21-1,-2 5 31,-2 1 0,0 1 0,6-1 1,0 2-7,0 3 0,-6 7 0,1-4 1,1 2 9,2 0 0,2-2 0,0 4 0,0-2-27,0 2 1,0 1-1,0-1 1,2-4-29,3-2 0,-3 4 1,6-4-1,-2 1-74,0-1 0,2-2 1,-5-4-168,3 5 0,6-5 0,-4 2-186,1-7 426,-5 2 0,12-14 0,-6 5 0</inkml:trace>
  <inkml:trace contextRef="#ctx0" brushRef="#br0" timeOffset="2097">3127 560 5993,'-2'-10'249,"-4"4"0,2 4 0,-7 4-216,-3 4 0,0 4 1,1 7-1,3 1-14,2-1 1,2 1 0,6-1-39,0 0 0,0-5 1,0 0-1,2-1 4,4-1 0,-2-2 0,8-6 0,1 2-17,3 1 1,1 1 0,1-6 0,-1 0 12,1 0 0,-1 0 1,1-2-1,-1-2 12,1-1 1,-1-9-1,1 2 30,-1-3 0,-5-3 0,-3 1-18,-1 0 1,-2-1 0,-6 1 8,0-1 1,0 1-1,-2 1 1,-4 3 40,-5 1 1,-7 8 0,-3-2-58,-3 4 1,1 2 0,6 0-10,-1 0 0,1 0 0,1 2 0,3 2-181,1 2 0,8 7 0,-2-1 192,4 4 0,2 1 0,0 1 0</inkml:trace>
  <inkml:trace contextRef="#ctx0" brushRef="#br0" timeOffset="2897">3389 577 7569,'8'-10'-226,"-5"1"-337,9 3 0,0-4 740,5-7 0,-5 7-148,-1 4 1,-5 4 37,6 2 1,-2 2 0,1 4-60,-5 6 0,2 3 0,-2 3-15,-2-1 1,-3 1-1,-1-1-16,0 1 1,0-1-50,0 0 25,0 1 0,0-6 32,0-1 1,2-7 0,2 0-15,2-8 1,0-6 12,-6-7 1,0-1-1,2 1 12,4 0 1,-4-1 0,5 3 0,-1 1-9,0 2 1,2 3-1,-2-5 5,5 2 0,5 7 0,1-5 28,1 2 1,-1 2-1,1 6-20,-1 0 1,1 0 0,-1 0-1,1 0 5,-1 0 1,-5 2 0,-1 2-1,3 4 0,1 2 0,3-5 0,-1 5 0,-1 0 10,-5-1 0,5 3 1,-4 6-3,3-1 1,-3 1-1,-3-1-25,-1 0 1,-2-5-1,-6 0 7,0 1 0,0-3 32,0 2 120,-8-8-106,-1 3 1,-7-9-31,4-3 0,5-5 0,7-8-19,0 1 1,2-1 0,2 1 10,1 0 1,7-1 0,-4 1 0,1-1-13,5 1 0,-4-1 0,1 1 1,3-1 2,1 1 1,3 1 0,-1 3 0,1 1 17,-1-2 1,-5 7 0,0-1 0,1 2-12,3 0 0,1 0 0,1 6 1,-1 0 1,1 0 0,-1 0 1,1 0-3,-1 0 0,0 8 5,1 4 1,-3 3 0,-3 3 0,-6-1 6,-4 1 0,-2-1 0,0 1 1,0-1-12,0 1 1,0-1 0,0 1-1,0-1 4,0 1 0,0-1 0,0 0 0,0 1-151,0-1 1,-6 1 0,-2-1 143,-1 1 0,-3-1 0,-6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7569,'10'-8'-718,"6"6"725,-14-5 1,7 14-1,-5 5 1,2 4 6,-2 1 1,-2 1 0,-2-1-1,2 1-3,4-1 0,-4 6 1,3 2-1,-3 1-13,-2-1 0,6 0 1,0-3-1,-2 1-4,-2-2 0,-2-1 1,0-3-1,0 0-36,0 1 0,0-1 6,0 1 1,0-6-103,0-1 41,0-7 0,0 2 109,0-12 0,6 2 0,-1-7-16,-1-3 1,0 0 0,0 1 0,4 3 61,1 2 0,-3-3 1,4 3-1,0 0-35,-1 0 0,3 3 0,4 3 0,-3-2 5,-1-2 0,-1 0 0,7 6 1,-1 0-15,1 0 1,-1 0 0,1 0 0,-1 0-8,1 0 1,1 0 0,2 0 1,3 0 0,-1 8 1,-6 3-1,1 5-3,-1 1 1,-5-5-1,-2 2-1,-2 5 0,-3 4 1,-5 6-1,0-5-8,0-5 1,-2-1 0,-3-3 0,-5-1 14,0-3 0,-5-1 0,3 4 0,-4-5 5,-1-1 0,0 0 0,-1-4 0,1 2-10,-1-3 0,1-1 1,-1-2-1,-1 0-29,-4 0 1,3 0 0,-3 0 0,5-2-128,7-3 1,-5 1-104,5-8 0,1 2-225,-2-1 477,8-5 0,-3 7 0,7-9 0</inkml:trace>
  <inkml:trace contextRef="#ctx0" brushRef="#br0" timeOffset="605">699 455 7114,'17'0'-683,"-5"0"0,0 0 852,1 0 0,3 0-160,1 0 0,1 0 0,-3-2 0,-1-2 5,-2-2 0,-1 0 0,7 6 9,-1 0 1,-5-5-5,-1-1 0,-1-2-15,2 2 1,-5 2 15,-7-7 15,0 7 1,-1-4 0,-5 6-14,-6-4 0,-3 4 0,-3-4 40,1 4 1,5 2 0,0 0-41,-1 0 1,3 0-1,0 2 1,1 2-15,-1 2 0,4 2 0,-6-4 1,1 4 3,1 1 1,-3-3-1,5 6 8,-2 1 0,6 3 1,-4-1-1,3-1 11,-1-2 0,0-1 1,6 7-2,0-1 0,0-5 0,0-1 2,0 3 1,0-4 0,2-1 16,4-1 1,-2 0-1,7-4 11,3 2 1,-4-1 0,1-5 0,3 0-24,1 0 0,3 0 0,1 0 0,3 0 9,1 0 0,0 0 0,-5 0-58,-1 0 1,0-5 0,1-1-18,-1 2 0,-5 2 0,-2 0-336,-2-4-388,-3 4 753,-5-5 0,0 7 0,0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7002,'12'0'25,"0"0"1,-1 2-21,-1 4 1,5-2 0,-3 5-1,4 1 34,1 0 1,0-4-1,1 5 1,-1 1-46,1-2 1,-1 5 0,1-5 0,1 2 28,5-1 1,-5 1 0,4 3 0,-3-1-105,-3-2 0,1-7 0,-1 5 1,0 0-167,1-1 1,-1-5 0,1 4 75,-1 0 1,-5-6 170,0 4 0,-9-4 0,5-2 0</inkml:trace>
  <inkml:trace contextRef="#ctx0" brushRef="#br0" timeOffset="384">384 0 7340,'10'0'-471,"-4"8"581,-12 4 0,-2-3 0,-5 3 0,3 2-286,2 1 0,-3-3 0,3-1 0,-2 3 145,-3 2 1,3 1 0,-2 0 0,1 1 82,1-1 0,-6 1 0,5-1 0,-5 1-12,-1-1 1,1 7 0,3-1 0,1-2-39,-2-1 1,5 3 0,-1 0-1,0-2 7,1-1 0,5-3 1,-2 1-22,4-1 12,2 1 0,0-1 0,0 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16 437 7569,'18'0'-436,"-9"0"273,7 7 0,-6-5 39,7 4 1,0-4 0,1-2 158,-1 0 1,-5 0-1,0 0-6,1 0 1,-3-6 0,2-1 0,1-1-2,3 0 0,-7-6 0,-1 5 1,-2-3-2,0 1 0,0 5 0,-6-6-23,0-2 1,0 5-32,0-3 1,-2 2 17,-4-1 1,2 3 0,-8 8 3,-1 0 1,-3 0-1,-1 0 11,-1 0 1,7 0 0,-1 0 0,-2 2 23,-1 4 1,3-2 0,1 5 0,-1 1-2,2 0 0,-5 1 1,5 7-1,-2-1 16,1 1 0,7-1 0,-4 1-29,0-1 0,6 1 0,-3-1 1,5-1 7,5-5 0,-3 5 0,6-6 12,0-1 0,2 5 1,7-8-1,-1-1-24,-5 3 1,13-6 0,-3 4-56,4-4 1,0-2 0,-5 0-1,1 0-44,2 0 0,1 0 1,-7-2-1,1-2-198,-1-2 1,0-7-1,1 3 285,-1 0 0,1-13 0,-1 4 0</inkml:trace>
  <inkml:trace contextRef="#ctx0" brushRef="#br0" timeOffset="346">540 0 7569,'10'0'-1640,"-1"0"1660,-3 0 1,-4 2 132,4 4 0,-4-2 0,-2 7-125,0 3 0,0 2 1,0 1-1,0 0 9,0 1 1,6 5 0,0 0 0,-2 1-6,-3 1 1,-1-4-1,2 6 1,2 1-33,2-1 0,0-6 1,-6 2-1,2-1-6,4 1 0,-4-4 0,5 5 0,-1-5 15,0-1 1,2-7 0,-4 1-257,1 2 0,7-5-88,-6 3 335,0-8 0,2 4 0,1-8 0</inkml:trace>
  <inkml:trace contextRef="#ctx0" brushRef="#br0" timeOffset="575">558 332 6784,'17'0'-26,"0"0"12,1 0 1,-1 0-1,1 0 1,-1 0-190,1 0 1,-1 0 202,1 0 0,-1-8 0,1-2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1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7003,'0'-9'-83,"2"1"98,4 8 1,4 0 0,7 0-35,1 0 0,-7 2 0,1 2 0,2 4 49,1 1 0,3-3 0,-3 6 1,-1-1-36,-3-1 1,1 6 0,5-5-1,1 5-10,-1 1 1,1 1 0,-1-1-105,1 1 1,-3-1-1,-1-1 1,-4-3-85,-3-1 0,5-1 203,-6 7 0,7-8 0,-11 5 0,6-5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6162,'0'18'135,"-2"-1"1,-4 1-92,-6-1 0,-1 6 0,-1 1 0,2-3-9,-1-2 0,3 5 1,-2-1-1,1-2-15,1-1 0,-3 3 0,5 0 0,-2-1-110,-4-3 0,5-2 1,-1 1-121,2-1 1,3-5 209,5 0 0,-8-8 0,-2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3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7732,'10'-8'130,"-2"6"1,-8 2 0,0 12 0,2 3-46,4 3 1,-4-1-1,3 3 1,-3 1-14,-2 2 0,6 7 0,0-5 1,-2 0-179,-2 0 1,4 0 0,0-3 0,-3 1-122,-1-2 0,-2-1 0,0-3 1,0 1-319,0-1 1,0-5 544,0-1 0,0 1 0,0 6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 7569,'0'-18'-564,"0"8"1,0 1 368,0 3 292,0 4 1,-2-12-63,-4 9 0,-3-1 0,-9 6 5,1 0 0,-1 0 0,1 0 0,-1 0 19,1 0 0,-1 0 0,1 2-27,-1 4 1,1 1-1,-1 7-16,1-2 0,1-1 0,3 7-29,1-1 1,8 1 0,-1-1 18,3 1 1,4-7 0,3-1 0,5 0-5,0-1 0,5-3 0,-3 4-10,3-2 0,3-3 0,-1-5 0,1 0-28,-1 0 1,1 0 0,-1 0-1,1-2 10,-1-3 0,1-3 0,-1-6 1,-1 3 1,-5-3 0,5-1 0,-7-3 66,1 1 0,4 5 205,-8 0-264,-1 1 5,-5 1 1,0 4 0,0 12 12,0 6 0,6 3 0,0 3-113,-2-1 0,4-5 0,-1-1-159,3 3 1,-4-4 270,6 1 0,-9-7 0,5 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34 262 6806,'11'0'-127,"1"0"0,-6 0 0,5 0 136,3 0 0,-6-2 0,-1-2 1,-1-4 28,0-1 0,6 3 0,-6-6 0,-1 1 2,3 1 0,-6-6 0,4 5 0,-4-5-13,-2-1 1,2 5 0,2 0-29,2-1 1,-1-3 0,-7 1 0,-1 1 10,-3 3 0,-2 7 0,4-4 1,-4 2-2,-1 0 0,-3 0 0,-6 6-6,1 0 1,0 0 0,-1 0 10,1 0 1,5 2-18,0 4 0,8-2-9,-1 8 1,5-6 0,5 3-10,7-1 1,4-2 0,3-6 0,2 0 2,3 0 0,-1 0 0,-4 0 0,3 0 3,1 0 1,0-6 0,-3 0-1,1 0-11,2-1 0,1 3 0,-7-6 34,1 2 0,-1 1 0,0 3 34,1-2 1,-6 0-1,-1 6-22,3 0 1,1 0-23,3 0 0,-3 2 0,-1 2-8,-2 2 0,-7 5 0,5-3 2,-2 2 0,0-4 0,-5 5 6,3 3 0,0 1 0,-6 3 12,0-1 0,0 1 1,0-1 4,0 1 0,0-7 0,0 1 0,0 2 0,2 1-4,4 3 1,-2-9 0,7-3 0,3-4-3,1-2 1,3 0 0,-1 0-1,1 0-1,-1 0 0,1 0 0,-1 0 0,1 0-58,-1 0 1,1-2 0,-1-2-1,1-4 23,-1-1 0,-1 3 0,-3-4 0,-1 0 6,1 1 0,3-3 0,-1-5 29,-3-1 1,-4 7 0,-6 1 0,2 0 46,1 0 1,1 5-5,-6-7 0,0 6 84,0-5-68,0 7-65,0-4 0,0 16 0,0 3-3,0 5 0,0 1 0,0 1-2,0-1 0,6 1 0,2-1-12,2 1 0,-5-7 0,7 1-179,2 1 1,-5-5 0,3-2-158,2-4 351,1-2 0,3 0 0,-1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51 7569,'-10'-8'-515,"-6"-1"0,14-3 524,-3 0 1,1 9-213,-2-3 0,4 6 4,-4 6 199,4-4 0,2 13 0,0-5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53 7187,'-2'-10'-1003,"-2"2"1000,-2 1 1,-2 5 0,5-6 162,-3 0 0,-8 6-133,2-4 1,-3 4 0,-3 2 0,1 0 0,0 0 1,-1 0-1,1 0 21,-1 0 0,1 2 0,-1 2-8,1 2 0,5 8 0,2-3-11,3 5 1,-5 1 0,6 1-1,2-1 0,2 1 0,4-1-62,4 1 1,-2-7-1,8-1 1,1 0 20,3-1 1,1-5 0,1 4-2,-1 0 0,1-6 0,-1 3 0,1-3-44,-1-2 1,0 0 0,1 0 31,-1 0 0,1-7 1,-3-5 16,-3-3 1,-2 3 0,-6 0 33,1-1 1,1-3 91,-6-1-26,0-1 35,0 8-147,0 3 0,2 9 3,4 3 0,-2 3 1,6 6-1,-1-4-71,1-3 1,2 5 0,5-6-35,1-2 0,-1 3 0,1-1-34,-1-2 1,-5-2 0,-1-2 154,3 0 0,1-8 0,3-1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7463,'0'-10'-486,"0"2"0,6 10 528,0 4 1,0 4 0,-5 5-1,3-1-8,2-3 1,0 1-1,-4 5 1,2 1-22,2-1 1,-1 1-1,-3-1 1,2 1-15,2-1 0,0 1 0,-6 1 0,0 2 18,0 3 1,0-1 0,0-6-62,0 1 0,0-1-93,0 1 117,0-1 21,0 1 1,8-9 0,1-5-5,1-8 0,6 1 0,-5-7 1,3 0-1,-3 1 1,3 3 0,-6-4 0,2 0 2,3 1 0,3 3 1,1-4-1,1 2 0,-1 2 1,0 6-1,1 0 0,-6 0 1,-1 0-1,3 0 0,1 0 0,3 0 0,-1 0 0,-1 2-3,-5 4 0,3-2 0,-6 8-8,1 1 0,-5-3 0,2 2 1,-2-1-8,2-1 0,-4 6 1,4-5 23,-4 5 1,-8 1-1,-2-1 1,-2-3-9,-3-1 1,3-6 0,-2 3-1,-1-1 54,-3-4 1,-1 4-1,-1-2 1,1-2-61,-1-2 0,1 3 1,-1 1-1,1-2-31,0-2 0,-1-2 0,3-2-12,3-4 1,-2 2-277,9-7 0,-1-1 327,6-5 0,7 7 0,3 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1 715 7569,'12'6'-114,"-1"0"1,1 0-348,5-6 1,-1-2-1,-3-2 428,-1-2 1,-6-6 0,4 4 92,-3-1 0,7-3 0,-4-5-19,-1-1 1,5-1 0,-6-1-20,1 3 1,-5-10-1,4 9 1,-2-1-14,0-1 1,0-3 0,-6-2 0,0 0 29,0 0 0,2-7 0,1 5 0,3-2-17,-2 0 1,-2 2 0,-2-4 0,0 4 9,0 1 0,0-3 1,0 6-1,0 2-29,0 1 0,0 3 0,0-1 3,0 1 1,0 5-29,0 1 5,0 7 0,-6-2 0,0 12 9,3 5 0,1 5 1,2 1-1,0 1 21,0-1 1,-2 1 0,-2 1 0,-2 3 13,2 1 0,2 6 1,2-6-1,0 1-5,0 1 1,0-4 0,2 6-1,2-2 8,2-3 0,2 3 0,-5-2 0,5 1 41,2 1 1,-4-6-1,5 5 1,1-5-45,-2-2 1,3 1-1,-5-3 1,2-1-70,3-2 1,3-3 0,-1 5 0,-1-4 17,-2-3 1,-1-1 0,7-4-133,-1 4 0,1-4 0,-1 4-296,1-4 452,-1-2 0,8-8 0,2-2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18 122 6163,'17'10'28,"1"-2"1,-1-8-20,0 0 0,1 0 1,-1 0-6,1 0 1,-6-2 0,-1-2 0,1-4 84,-2-1 0,3 3 0,-7-6-77,-2-1 1,4 3-37,-3-2 1,-1 1 0,-10-7 0,3 8 0,-9 3 10,-2-1 1,5 6 0,-3-4 11,-2 4 1,5 2 0,-3 0 11,-2 0 0,-1 2 0,-3 2 10,1 2 0,5 7 0,3-1 0,-1 2-7,0-3 1,6 5-1,-3-5 14,-1 5 1,6 1-1,-4 1-5,4-1 1,2 1 0,0-1 53,0 1 0,2-1 55,4 1 1,4-1-90,7 1 0,1-9 0,-1-3 0,0-2-14,1 2 0,-1-4 0,1 4-37,-1-4 1,1-2-1,-1 0-39,1 0 1,-7 0 0,1-2-3,2-4 49,-7 4 0,9-14 0,-6 7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7422,'-10'7'-228,"-4"-3"1,8 8 178,3 1 0,1 3 1,2 1-39,0 1 1,0-6 0,0-1 147,0 3 1,7 1-57,5 3 0,4-3 0,1-1-1,1-3 1,-1-7-1,0 2-3,1-4 1,-6-2 0,-3-2 0,1-2-34,0-2 1,1-7-1,5 1 27,-5-3 0,3 3 1,-8 0-1,0-1-4,1-3 0,-5 5 1,4-1 5,-4-2 1,-2 5 33,0-3-23,0 8 0,-2-4 4,-4 8 1,4 2 0,-5 4 5,-1 6 0,6 3 0,-4 3-10,4-1 0,2-5 1,0 0-1,2-1 14,4-1 1,-2 4 0,8-7-6,1 3 0,3 0 1,1 1-1,1-5-25,-1-4 0,0-2 0,1 0 0,-1 0-2,1 0 1,-1 0-1,1 0 1,-1 0 2,1 0 1,-1-8-1,1-1 1,-1-3 32,1 0 1,-1 1 0,-1-7 13,-5 1 1,3-1-1,-8 1-33,-2-1 3,-3 9 0,-1-7 1,0 5-5,0-5 0,-1 0 0,-3 3 1,-4 3-56,-2 2 0,-1-3 0,-7 5-10,1 2 0,-1 2 0,1 2 0,-1 0-86,1 0 0,-1 0 1,1 0 22,-1 0 0,3 8 122,3 4 0,-3-5 0,5 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7413,'-12'11'-286,"0"1"0,8-1 0,-1 7 346,3-1 1,2-5 0,0 0-56,0 1 0,2 1 0,1-1 0,5-3-32,2-2 0,2 4 0,5-7-116,0-1 1,1 4 0,-1-2 0,1-2 142,-1-2 0,9-2 0,1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7569,'-12'-6'-617,"1"0"149,7 1 259,-4 5 1,6 0 120,-4 0 88,4 0 0,-5 7 0,7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4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7896,'7'-10'12,"-5"1"1,6 5 56,0-2 0,-4 0 0,7 6 1,3 0-1,2 0 13,1 0 1,6 0 0,1 0 0,-1 0-246,2 0 0,-4 0 0,9 0 1,-1 0 135,-2 0 0,0 0 0,-6 0 1,5 0 7,1 0 1,-6 0 0,4 0 0,-1 0 2,-1 0 0,0 0 1,-5 0-1,-1 0 7,1 0 0,-1 0 1,0 0-19,1 0 0,-1 0-15,1 0-74,-8 0 114,-3 0 0,-9 0 1,-3 2-1,-5 4 7,0 5 0,-5-1 1,3 0-1,-2 0 18,3-1 1,-5 3 0,5 5 2,-5 1 0,6-1 0,5 1 53,3-1 1,2-5 0,0-1 0,0 3 1,7 2-1,5-1-49,4-3 0,1-4 0,0-7-73,1 5 0,-1-4 1,1 4-1,-1-4 0,3-2-164,3 0 0,-4-6 0,5-2 0,-3 1-611,2-1 817,-3-6 0,5-3 0,-8-10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7569,'12'10'-124,"-1"-4"0,-7-3 0,4 1 42,0 2 0,-6 8 0,4-3 0,-4 5 81,-2 1 1,2 1 0,1 1 0,3 3 1,-2 1 0,4 2 0,-2-4 0,-2 3-31,-3-3 1,5 0 0,0 1-1,0 1-56,2-2 0,-6-7 0,3-2 0,-3 1-125,-2 3 1,0-5 79,0 1 131,0-8 0,0 11 0,0-5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7569,'-9'-7'-880,"1"-3"790,8 0 1,8 2-1,3 8 91,5 0 0,1 0 0,1 0 0,-1 0-5,1 0 1,-1 0 0,3 2-1,1 2 4,2 2 0,2 0 0,-3-6 0,3 0-1,2 0 1,-4 0-1,6 0 1,1 0-1,-3 0 0,4 0 0,-6 0 1,0 0-2,0 0 1,-3-2-1,-9-4 1,-1-4 0,2 1 1,-7-7 0,-1 5-36,-4-5 0,-2-1 1,0-1 33,0 1 1,0-1 0,0 1 29,0-1 1,0 7 0,0-1 377,0-2-433,0 7 1,-2-1-36,-4 8 0,4 2 0,-5 2 43,-1 2 0,6 7 1,-4-1 41,4 3 0,2 3 0,0 1 0,0 3 11,0 1 1,0 0-1,0-4 1,0 3-18,0 1 1,0 0 0,0-5 0,0-1-2,0 1 0,0-1 0,0 1 0,0-1-30,0 1 0,0-7 0,0 1-22,0 2 0,0-5 81,0 3 69,0-8-84,0 4 0,0-16-23,0-4 1,0-3-1,0-3-29,0 1 0,2 1 0,2 3 0,4 1-20,2-2 1,1-1 0,7-1 20,-1 5 0,1-3 0,-3 6 1,-1 1 6,-3-1 1,1-4-1,5 6 45,1 2 1,-1-3-1,1 1 16,-1 2 1,-5 2 0,0 2 0,1 0 24,3 0 1,-1 2 0,-1 2 0,-3 4-19,3 1 0,-4-3 1,-1 6-1,1-1-8,0-1 1,-4 6-1,3-5 1,-1 5-58,-4 1 0,-2 1 0,-2-1-43,0 1 0,0-1 1,-2-1-1,-4-3-238,-5-1 1,1-2 291,-2 1 0,-7 12 0,-8-3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51 7569,'-8'-17'-374,"7"5"82,-5 0 101,4 8 1,2-1-306,0 10 496,0-3 0,0 14 0,8-14 0,1 6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8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6930,'10'2'-233,"-4"4"276,-4 6 1,4 3 0,-1 3-12,-1-1 0,-2 1 0,-2-1 0,0 1-16,0-1 0,0 1 0,0-1 1,0 1-22,0-1 1,0 1 0,0-1 0,0 0-63,0 1 0,0-6 0,0-1-39,0 3 46,0 1 1,0-3 24,0 0 1,2-10 36,4-2 0,-2-2 0,8-8 1,-1 0 1,-1 0 1,5 5 0,-5-7-1,2 0 29,-1 3 1,-1-1 0,4 6-1,-5-4 3,-1-1 1,6 5 0,-3-4-19,5 0 1,-4 6 0,-1-4 0,3 5 8,1 1 1,3-2 0,-1-2-1,1-2 19,-1 2 1,-5 2-1,-1 2-182,3 0 1,2 2 118,1 4 0,-5 4 0,-3 7 16,-1 0 1,-2 1-1,-6-1 1,0 1 0,-6-1 0,-2 1 0,-1-1 0,-3 1 0,-5-3 0,1-1 0,4-3 0,-3-7 0,3 4 0,-3-2 0,-3 0 0,1 0 0,-1-6 0,1 1 0,-1 5 0,1-4 0,-1 4 0,1-4 0,-1-2 0,1 0 0,0 0 0,-1 0 0,8-8 0,3-1 0,7-9 0,2 8 0,3 5 0,5-5 0,8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7569,'-9'-8'-512,"1"6"0,8-7 555,0 3 137,0 4-105,0-6 8,0 8 0,0 2-134,0 4 1,0 4 49,0 7 1,0 1 0,2-1-1,2 1 1,3-3 2,3-3 1,-4 1 0,4-5 0,-1 2-12,1 3 0,-4-5 0,5-2 1,1-2 0,-2 2 0,5-4 1,-3 3-24,4-3 1,1-2-1,0 0-14,1 0 0,-1 0 0,1-2 13,-1-3 0,-1 1 0,-3-6 0,-1 0-20,2 1 0,-5 3 1,1-6 53,-2-2 0,3 5 0,-5-3 40,-2-1 1,-2 3 52,-2-2 1,0 6 24,0-5-103,0 7-18,0-4 1,2 10-17,4 4 0,-4 4 0,4 7 20,-4 1 1,-2-7 0,0 1 0,0 1 1,0 3 0,0 1 0,0 1 0,0-1 6,0 1 0,0-1 0,0 1 0,0-1-5,0 1 0,1-1 0,3 1 0,2-1-9,-2 0 0,-2 1 0,-2-1 0,0 1 3,0-1 0,2 1 0,2-1 0,2 1 3,-2-1 0,-3 3 1,-1 1-1,0 2 0,0-1 0,0-3 0,0-2 6,0 1 0,-1-1 1,-3 1 2,-2-1 0,-8 1 29,3-1 0,1-7 1,-2-4-1,1-2-6,1 1 1,-6-3-1,5 4 47,-5-4 0,5-2 0,-1-2-1,-2-4 1,-1-1 0,-1-7-41,5 2 0,-3 1 0,8-7-33,2 1 0,2-1 0,2 1 0,0-1-22,0 1 0,2 0 0,2-1 0,4 1-33,2-1 0,1-5 0,7 0 0,-1 1-92,1 3 1,1 1 0,3 1 0,1-1 138,-2 1 0,6-8 0,0-2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5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367 106 7569,'0'-12'-286,"0"0"1,-2 8 71,-4-1 1,2-3 0,-7 0 273,-3-2 1,-1 1 0,-3-3 15,1 6 1,-1 2-1,1 0 1,-1-1-51,1 1 0,-1 2 1,1 2-1,-1 0 10,1 0 0,-1 2 0,1 2 0,0 3-22,-1 3 0,1-4 0,1 5 0,3 1-88,1-2 1,8 5-1,-2-3 72,4 4 0,2 1 0,2 0-24,4 1 1,-2-6-1,8-3 1,1-1 6,3-4 0,1-2 0,1-2 0,-1 0-39,0 0 0,7 0 0,1 0 0,0 0 16,0 0 1,-1-6 0,-5-2 0,1-1 24,-3-5 0,4 4 0,-9-1 0,2-3 28,-3-1 1,3 3 0,-8 0 56,-2-1 1,-3 3 132,-1-2-146,0 8 1,-1-3-36,-5 7 16,4 0 1,-6 2 0,8 3 15,0 7 1,2 6-1,2 3-40,2 2 0,-1 0 1,-5-3-1,2 1-11,4 2 0,-4 1 1,4-5-1,-4 3-12,-2 1 0,2 0 1,2-4-3,2 5 0,-1 1 1,-5 4-13,0-6 0,0-3 24,0-3 1,-5 1 0,-3-3 0,0-1 13,0-3 0,-5-7 1,1 4-1,-3-2-3,-3 0 0,-5 5 0,-1-5 1,3-2 2,2-2 1,1-2 0,1 0-1,-3 0-9,-3 0 0,4-6 0,-5-2 0,5 1-16,2-1 0,-1-6 0,3 3-59,3-5 0,-2 5 0,9-1 12,1-2 1,2-1 0,4-1 0,3 3-410,7 1 468,4 0 0,1-5 0,1-1 0</inkml:trace>
  <inkml:trace contextRef="#ctx0" brushRef="#br0" timeOffset="339">681 140 7569,'2'-9'-406,"4"3"0,-4 2 36,4-2 478,-4 4 11,-2-5 1,-2 7-28,-4 0 1,-2 1-1,-5 5-33,1 6 0,6 3 0,-3 3-54,1-1 1,2 1 0,6-1-9,0 1 0,0-7 1,2 1-1,4 0-29,5-3 0,-1 1 1,2-6-1,1 2-98,3-2 1,1 3-1,1-1-31,-1-2 1,1-2-1,-1-2 1,1 0 160,-1 0 0,1-8 0,-1-1 0</inkml:trace>
  <inkml:trace contextRef="#ctx0" brushRef="#br0" timeOffset="971">1083 53 7367,'0'10'-323,"2"0"0,2-5 378,2 7 0,-1 4 0,-3-1 1,2-1-114,2-3 0,2 1 0,-4 5 0,4 1 52,1-1 0,-5-5 0,4-2 0,-2-1 11,0 1 0,5-4 2,-5 6 1,6-7 86,-7 7-52,9-8 0,-6-4 0,5-10 0,-3-1-18,-2-1 1,5 0-1,-3-5 1,2-1 5,-1 1 0,-5-1 1,4 1-1,-2-1-259,-4 1 1,-1 0-1,1-1-37,2 1 0,6 5 266,-6 0 0,7 1 0,-3-7 0</inkml:trace>
  <inkml:trace contextRef="#ctx0" brushRef="#br0" timeOffset="1384">1589 158 7569,'2'10'0,"4"-5"0,4-3 0,7-2 0,-5 0 0,0 0-47,1 0 0,-3 0 0,2 0-172,1 0 0,-3-2 0,2-3 95,1-7 0,-5 2 1,0 1 157,-1 1-50,-5-6 0,4 10 20,-12-7 0,-3 7 0,-9-2 0,1 4 0,-1 2 1,1 0-16,-1 0 1,1 2 0,-1 2 0,3 4-7,3 1 0,-3-3 0,5 6 0,0 1 103,5 3 1,3 1 0,2 1 55,0-1 0,0 1 0,0-1 0,2 1-134,3-1 0,-1-5 0,8-1-131,1 3 0,9-4 0,1-1 0,-2-1-162,-1-4 1,-3-2 284,1-2 0,-1 0 0,1 0 0</inkml:trace>
  <inkml:trace contextRef="#ctx0" brushRef="#br0" timeOffset="1860">1939 158 7289,'2'-10'-188,"4"4"0,1 12 1,7 6 180,-2 3 0,-7 1 0,5-3 0,-2-1 10,-4 2 1,-2 1-1,-2 3 1,2-3-28,3-3 0,-3 3-23,4-3 1,-4-2-23,-2 1 64,0-7 0,0 2-11,0-12 1,0 2-1,0-7 18,0-3 0,6-1 1,0-3-1,0 3-5,1 3 0,-3-4 0,8 5 0,-1-5 3,-1-1 1,6 1 0,-7 3-1,3 3 13,0 2 0,-1-3 0,7 5 1,-1 2 1,1 2 1,-1-4 0,1 0-1,-1 2 17,1 3 1,-1 1-1,2 0 1,3 0-1,1 0 1,0 0 0,-5 0-1,-3 1 14,-3 5 1,4-2 0,-7 8 0,3-1-41,0-1 1,-9 11-1,3-3 1,-4 1 12,-2 1 1,0-3 0,0 1 0,-2-1-184,-4 1 1,4-7 0,-5 1 163,-1 1 0,-2 3 0,-7 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7468,'2'-10'-929,"3"5"959,-3 3 1,8 2 33,-4 0 1,-4 7-11,4 5 1,-4 4 0,-2 1 0,0 1-50,0-1 1,2 0 0,1 1 0,3-1-14,-2 1 0,-2 5 0,0 0 0,2-1-36,2-3 1,0-1-1,-6-1-78,0 1 1,0-1 0,0 0-82,0 1-22,0-1 225,0 1 0,0-8 0,0-3 0</inkml:trace>
  <inkml:trace contextRef="#ctx0" brushRef="#br0" timeOffset="320">71 35 7445,'0'-10'-400,"0"3"1,2 7 470,3 0 0,5 0 1,7-2-45,1-4 1,-1 4-1,1-4 1,-1 4-18,1 2 0,-1 0 0,1 0 0,-1 0-21,1 0 0,-1 0 0,1 0 0,-1 0-39,1 0 0,-1 0 0,0 0-139,1 0 1,-1 0 0,1 0 52,-1 0 1,-5 0 135,0 0 0,-9 8 0,5 2 0</inkml:trace>
  <inkml:trace contextRef="#ctx0" brushRef="#br0" timeOffset="570">210 210 6423,'12'0'498,"0"2"-436,1 4 0,3-5 0,1 5-11,1-4 0,-1-2 0,1 0 1,-1 0 20,0 0 1,7 0 0,-1 0 0,-2 0-374,-1 0 1,-3 0 0,1 0 300,-1 0 0,1 0 0,-1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123 105 7569,'0'-10'-672,"0"2"793,0 8-67,0 0 1,0 8 0,0 4-4,0 3 0,0 3 1,0-1-1,0 1 0,0-1 1,0 6-1,0 3 1,0-1-19,0 0 0,6 4 0,0-4 0,-2 1-40,-2-1 1,0 0 0,1-4-1,3 3-16,-2-3 0,-2-2 1,-2-1-300,0-1 0,0 1 144,0-1 0,-6-5 1,-1-2-285,-3-3 462,-2-1 0,-13-6 0,-2 0 0</inkml:trace>
  <inkml:trace contextRef="#ctx0" brushRef="#br0" timeOffset="413">1 192 7369,'6'-17'0,"0"-1"0,-1 3-173,3 3 0,-6-4 0,6 5 56,0-5 1,-1-1-1,7 1 146,-2 5 1,-3 1 0,5 6 0,-2-2-10,1 2 0,-3-3 0,1 1 1,3 2 6,2 2 0,-5 2 0,1 0-33,1 0 1,-3 0 0,2 0 0,1 0 18,3 0 1,1 0 0,1 2-28,-1 4 1,1 2 0,-3 5-1,-1-1 6,-3 1 1,-1 3-1,2 1 1,-4-1 3,-1-5 1,-5 5 0,4-4 0,-4 3 5,-2 3 1,6-7 0,0 1 1,-2 2 0,-4 1 0,-6 3 27,-6-1 0,2-5 0,-1-3 0,-3 1-40,-1 0 1,-5-6 0,-1 3-1,-2-1-30,1 0 0,3 2 0,1-4 0,1 1-81,-1-1 1,1-2 0,2 0 28,3 4 91,-4-4 0,14-2 0,-5-10 0</inkml:trace>
  <inkml:trace contextRef="#ctx0" brushRef="#br0" timeOffset="794">665 157 6292,'0'-10'231,"0"3"0,2 7-145,3 0 0,-3 7 0,6 5-69,0 4 1,-6 1 0,4 1 0,-5-1-16,-1 1 0,6-1 0,0 0 0,-2 1-26,-2-1 1,0 1 0,2-1-1,2 1-68,-3-1 0,-1 1 1,-2-1-131,0 1 1,0-7 0,0 1 47,0 1 174,0-5 0,-7 0 0,-3-8 0</inkml:trace>
  <inkml:trace contextRef="#ctx0" brushRef="#br0" timeOffset="1228">630 262 7491,'0'-17'0,"2"1"-135,3 4 0,-3-3 55,4 3 0,2 2 1,0 1-1,-1-1-20,1 0 0,6 6 0,-5-3 0,3 1 112,0 0 1,-1 0 0,7 6 39,-1 0-30,1 0 0,-1 0 0,1 0 0,-1 0 3,1 0 1,-1 0 0,1 0 0,-1 0 12,1 0 1,-1 6-1,0 2 1,1 0-1,-1-1 1,1 7 0,-1-4 0,-1 1-27,-5 1 1,5 0 0,-4 5 0,1 1-1,-1-1 0,1 0 0,-5 1-87,2-1 0,-6 1 0,2-1 0,-4 1 46,-2-1 1,0 1 0,0-1 0,0 1 13,0-1 1,-6 1-1,-2-1 1,-2 0 56,-3 1 1,-3-3-1,-1-1 1,-1-2-11,1 1 1,-3-3 0,-1 0 0,-4-1-15,-2 1 0,5-6 0,-3 2 0,2-2-9,-1 1 0,1-3 0,6 4 0,-1-4-87,1-2 0,-1 0 0,1 0-183,-1 0 1,3-8-111,3-3 371,-3-5 0,13-1 0,-6-1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6124,'18'0'109,"-1"0"1,1 0-28,-1 0 0,-5 0 0,0 0-25,1 0 1,-3 0-1,2 0-20,1 0 0,3 0-71,1 0 0,1 0-96,-1 0 60,0 0-93,1 8 0,-8-4-15,-5 8 1,-3-6 177,-2 5 0,-7-7 0,-3 4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7569,'0'9'-633,"2"-1"524,4-8 0,3 0 0,9 0 147,-1 0 1,-5 0-1,0 2 79,1 4 1,3-4-79,1 3 0,1-3 1,-3 0-1,-1 2 16,-3 2 1,1 0-195,6-6 1,-1 0-158,0 0 1,-5 0 295,0 0 0,-8 8 0,3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7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18 7210,'10'0'564,"-3"0"-435,-22 0 0,3 6 0,-11 2-77,4 2 1,7-4 0,0 5-56,-1 3 1,5-5 0,2 3 0,2 2 59,-2 1 0,4 3 1,-3-1-5,3 1 1,4-1-1,3 1-47,7-1 1,0-5-1,3-3 1,5 1-2,-1 0 1,2-6 0,1 1-1,3-3-43,2-2 0,-4 0 0,7 0 1,-1-2-54,-2-3 1,4 1 0,-8-8-1,-1 0 65,-3 3 1,-2-7 0,1 5 0,-3-5-7,-3-1 0,-2-7 0,-6 1 1,1 2 40,-1 1 0,-4 5 0,-4 1 0,-3 3 16,-3-3 1,-2 6 0,-5 0 0,-1 3-15,1-1 1,-6 0-1,-1 6 1,3 0-307,2 0 1,1 2 0,1 2-264,-1 2 1,7 5 557,-1-5 0,8 8 0,-4-5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4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16 7924,'-10'-2'-1678,"4"-4"1640,-4 4 0,8-4 38,-3 12 0,-5-4 0,0 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7569,'-12'0'-427,"1"0"1,5 0 0,-6 0 394,-1 0 1,3 0 98,-2 0 1,7 0 0,-7 0 1,6 0-1,-6 0-41,-1 0 0,-1 2 0,1 2 0,1 2-17,-2-3 1,-1 5 0,-3-2 0,3 0 5,3 2 1,-3-5 0,3 7-1,-3 0-1,-3 0 1,7-5 0,-1 7 1,-2 2 1,-1 1-1,-3 3-11,1-1 0,7 1 0,2-1-15,1 0 0,5-5 0,-4 0 2,4 1 1,4 3-1,2 1-7,2 1 0,1-7 0,-1 1 12,6 2 0,3-1 0,3 1 0,-3-3 1,-3 3 1,7 2 0,-3 1 0,1 0 0,5 1 0,-1-3 0,-4-1 1,1-2-2,-1 1 0,1 5 0,-1 3 0,1 2-4,-1-1 0,-5-3 0,-2-1 0,-1-1 2,1 1 1,-6 1-1,2 2 1,-4 3 2,-2-3 1,0-2 0,0 1 0,0 1-1,0 2 0,-8 1 1,-4-7-1,-3 2 1,-3 5 0,-1-5 0,-2 3 0,-3-7-1,3-3 1,0-1 0,-1 5-1,-1-5 8,2-5 1,1 2-1,3-2 1,-1 0 10,1 1 1,-1-5-2,1 4-22,7-4-22,2-2 0,10 0 16,4 0 0,4 2 1,7 2 35,1 2 1,-1 5-1,1-3-16,-1 2 0,1 2 0,-1 5 5,1 1 0,-7-1 1,1 2-1,-1 3 32,-1 1 0,-2 0 0,-8-3 1,2 1-18,4 2 0,-4 6 0,3-3 0,-3-1-4,-2 0 0,0 6 1,0-4-1,-2 2 3,-3 1 0,3-1 0,-4 4 0,2-2-5,-2-2 1,2 0 0,-5 6 0,-1 0-11,0 0 1,6 0 0,-3-2 0,1-2 9,0-2 0,0-2 1,6 4-1,0-2 27,0 2 0,0-4 0,0 0 0,0 1-3,0-1 1,0-6-1,0 4 1,0-1-15,0-1 1,0 0 0,2-5-1,2-1-20,2 1 1,5-7 0,-3-1 0,2 0-50,3-1 0,-3-5 1,2 2-1,1-4-136,3-2 0,1 0 1,1-2-1,-1-4-247,1-5 1,-1 1 417,1-2 0,7-7 0,2-8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298 454 6087,'-10'-2'143,"4"-4"0,-2 2-44,2-7 1,-1 7-54,1-2 0,2 4-42,-8 2 0,1 0 1,-7 0-17,1 0 0,5 0 0,0 0 0,-1 0 79,-3 0 0,5 0 0,-1 0-38,-2 0 1,-1 8-3,-2 4 1,5-3 0,2 3-31,2 1 1,-3-3 0,5 2 0,0 1 3,-2 3 1,6 1 0,-3 1 2,3-1 1,2 1 0,0-1 6,0 1 1,0-1 0,2 1-5,3-1 1,5 1-1,8-1 4,-1 1 1,1-9 0,-1-1 0,0-2-14,1 0 0,-1-1 0,1-3 23,-1 4-18,1-4 1,-1 6 0,1-8 0,-1 0 9,1 0 1,-1 0 0,1 0 17,-1 0 1,0 0-66,1 0 0,-1 0-130,1 0 0,-6-6-129,-1 0 1,-7-2-100,2 3 392,-4 3 0,6-14 0,1 7 0</inkml:trace>
  <inkml:trace contextRef="#ctx0" brushRef="#br0" timeOffset="993">664 506 6680,'8'-9'-117,"2"1"1,7 8 133,1 0 0,-1 0 0,1 0 19,-1 0 0,1 0 1,-1 0-31,0 0 0,1 0 0,-3 2 0,-1 2-3,-2 2 0,-3 1 0,5-3 17,-2 2 0,-7 8 0,5-3-38,-2 5 1,-2-4 0,-6-1 13,0 3 0,0 1 1,0 3-1,0-1-39,0 1 1,-2-7 0,-2 1 0,-4 2 21,-2 1 0,7-3 1,-5-3-1,0 1 1,-4 0 0,5-4 0,-1 3 1,2 1-33,0 0 1,-7-4-6,1 5 74,4-7-11,0 4 1,10-10-11,4-4 1,-2 2 0,8-6 5,1 3 1,-3-5 0,0 4 0,-1 1-37,1-1 0,-4-6 28,6 3 1,-3 1 0,5 0-1,-4 0 1,-3 1 1,1 5-1,-4-4 1,4 2 9,1 0 0,-3-7 1,6 1 7,2-3 0,-5 3 1,1 0 6,-2-1 0,3 3 1,-3-1 34,2-3 1,-6-2-27,1-1 1,3-1 38,-2 1 1,0 5 12,-6 1 0,0 5-48,0-6-29,0 8-54,0-3 43,0 7 1,0 2 27,0 3 1,-6 5-18,0 8 1,-2-1-1,5 0 15,-3 1 1,-2-1-1,4 1 85,-2-1 0,1-5 1,5 0-74,0 1 0,0 3 1,0 1 7,0 1 1,0-1 0,0 1-7,0-1 1,1-5-1,3-1 1,4 1-6,2-2 1,-4 5 0,5-3-15,3 3 0,-4-3 1,1-2 11,3-3 0,1 5 0,3-6-78,-1-2 0,1-2 1,-1-2-33,1 0 1,-1 0 0,1 0 34,-1 0 1,-1-2 0,-3-2 0,-3-4-343,-2-2 0,3 5 391,-5-7 0,8-7 0,-5-9 0</inkml:trace>
  <inkml:trace contextRef="#ctx0" brushRef="#br0" timeOffset="2117">1433 70 6181,'-2'10'-12,"-4"-5"0,-4-3 1,-7-2 81,-1 0 1,7 0 42,-1 0-78,0 0 1,3-2-38,3-3 0,4-5-15,2-8 0,0 7 11,0-1 1,0 6-1,2-3 1,4 1 0,-2 2 0,7 6 1,1 0-11,5 0 1,1 0 3,-1 0 1,1 6 0,-3 2 9,-3 1 0,3-5 1,-5 4-2,0 0 0,5-1 0,-5 7 2,0-2 0,-2-6 0,-7 5 1,3 3 2,2 1 0,0-3 0,-6 0 0,0 1-3,0 3 1,0 1 0,0 1-7,0-1 1,-2 1 0,-2-1-10,-2 0 0,-1-5 1,3 0-1,-4-1 17,-2-1 1,4 6 0,-5-5 19,-3 5 1,4-7 0,-1-3 0,-3-4 0,-1 4 0,-3 0 11,1-2 0,-1-2 0,1-2 4,-1 0 0,7 0 17,-1 0 0,6-6-33,-5 0 0,7-8-6,-2 3 1,6 1-89,6-2 0,-2 7 44,7-7 1,-1 6 19,2-5 1,-3 7-7,-3-2 1,-2 4 13,8 2 0,-1 0 38,7 0 0,-7 0-36,1 0 1,0 0 66,5 0 1,-5 0-26,-1 0 0,1 2-20,6 4 0,-7-4 0,-1 5 19,-2 1 1,5-4-12,-1 8 1,3-8-9,3 1 1,-1-3 33,1-2 1,-7 0 3,1 0 1,-2-2-38,1-3 1,3 1 7,-8-8 0,2 8-72,-3-2-16,-3 4 19,14-5-158,-14 5-261,6-6-77,-8 8 532,0 0 0,0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6689,'-17'0'-218,"5"0"172,1 0 0,-1 2 0,-5 2 90,-1 2 1,1 7-1,-1-3-6,1 0 1,1 5 0,3-3-1,1 3-8,-2 3 1,5-1 0,-3 1 0,-2-1-10,-1 1 1,3 5-1,1 0 1,-1-2 10,2-1 0,-3-3 0,5 1 0,0-1-7,0 1 0,3 5 0,5 0 0,0-1-8,0-3 0,0-1 1,0-1-1,0 0-1,0 1 1,0-1 0,1 1 11,5-1 0,-2 1 0,6-1 1,-2 1 1,-4-1 0,5 1 1,1-1-13,0 1 0,-3-7 0,-5-1-9,4-2 1,-2 3 17,8-5 1,-1 0-70,7-6 0,-7 0-31,1 0 1,0 0-173,5 0 1,-5 0-46,-1 0 1,-5 0-142,6 0 431,0-8 0,5-2 0,1-7 0</inkml:trace>
  <inkml:trace contextRef="#ctx0" brushRef="#br0" timeOffset="1432">612 333 6024,'-10'0'145,"0"0"89,5 0-54,3 0 0,-8 0-4,4 0-96,4 0 1,-8 0-26,5 0 1,3-2-29,-4-4 1,4 2-36,2-8 1,2 9 0,2-5 20,2 0 1,7 6-1,-3-6-61,0 1 0,5 5 0,-3-4 26,3 4 1,-3 2-1,0 0 6,1 0 1,-3 0 0,1 0-15,3 0 0,2 0 0,1 0 13,1 0 1,-7 0-1,-1 2 1,0 2 5,-1 2 1,-3 5 0,4-3-20,-2 2 0,-3 1 1,-3 7 9,4-1 0,-4 1 0,4-1 12,-4 1 1,-4-1-1,-2 1 1,-2-1 16,2 0 1,-3-5-1,-1 0-11,-2 1 0,4-3 13,-5 2 85,-1-8-75,2 3 0,3-9-27,7-3 1,1 1 0,5-8-30,6-2 1,3-1 0,3-1-3,-1 5 0,-5-5 0,0 5 5,1-5 0,1-1 0,-1 1 0,-1 2 22,2 3 0,1-1 16,3-5 0,-3-1 1,-1 3 135,-3 3 7,-7 4-61,4 1 36,-8 5-200,0-6 77,0 8 1,-2 0-13,-4 0 0,2 0 0,-5 2 37,1 4 1,-4-2-1,6 7 1,1 1 13,-3-3 1,6 7 0,-4-4-17,4 3 0,2 3 0,0-1 23,0 1 1,0-1 21,0 1 1,2-1-52,4 0 0,-2-1 0,6-2 0,-1-5 3,1-1 0,-4-2 0,5-4-139,3 4 1,1-4-1,3 3-87,-1-3 1,-5-2 0,0 0-71,1 0 1,3-7 274,1-5 0,-7-4 0,-2-1 0</inkml:trace>
  <inkml:trace contextRef="#ctx0" brushRef="#br0" timeOffset="1961">1258 71 7569,'12'0'-334,"-1"0"1,-5 0 0,6 0 253,1 0 0,-3 0 0,2 0 109,1 0 0,9 6 1,1-1-2,-2-1 0,-1 4 0,-3 0 0,1 0 20,-1-1 0,0 7 0,1-2 16,-1 3 1,1 3-1,-3-1 1,-1 0-45,-2 1 1,-7-1-1,5 3 1,0 1-38,0 2 1,-7 1 0,5-5 0,-2 2 3,0 3 0,0-1 0,-6-4 0,0 3 6,0 1 0,0 2 0,-2-3 0,-2 1 7,-2-2 1,-6 5-1,7-3 1,-1-2-10,-2-1 0,4-3 1,-6 0-1,3 1-105,3-1 1,-6 1-129,-2-1 1,-3-1 241,-3-5 0,1 5 0,-1-6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1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437 105 6202,'0'-12'139,"0"1"1,0-1-86,0-5 0,0 5-12,0 0 1,-2 9 0,-2-5-113,-2 0 1,-7 6 84,1-4 1,2 4 0,-1 2 15,-3 0 1,4 0 0,-1 0 5,-3 0 0,6 8 1,1 4-1,1 3-15,0 3 1,0-1 0,6 1 0,0 1-14,0 4 0,0-1 1,0 5-1,0 0-2,0 0 1,2-4 0,2 5 0,2-1-5,-2 0 1,-2-4 0,0 4 0,1 1-1,3-3 1,-2 2 0,-2-2 0,-2 0-1,0-1 1,0-1 0,0 0 0,0 1-1,0-1 1,0 2 0,0 0 0,0 1-1,0-5-8,0-2 0,-2 1 0,-2 1-1,-2 2 1,-1 1 0,1-7 3,-6 1 0,3-1 0,-3-1 0,-2-5 0,5 3 1,-1-6-1,0-1 3,0 1 0,5-2 0,-7-4-1,-2 4 1,5-4-1,-3 3 1,-1-3-28,-3-2 1,4 0 0,1 0-51,-3 0 1,1-2-1,-1-2-4,2-1 1,6-7 0,-3 4-48,1-1 1,-4 3-1,7-6-220,1-1 348,2 5 0,-6-8 0,-2 7 0</inkml:trace>
  <inkml:trace contextRef="#ctx0" brushRef="#br0" timeOffset="450">53 612 6551,'7'-10'141,"-3"2"1,8 8-88,2 0 1,1 0 0,3 0 0,-1-2-22,0-4 1,1 4 0,-1-3 7,1 3 1,-1 2 0,1 0 0,-1 0-83,1 0 1,-1 0-1,1 0 1,-1 0 13,1 0 0,-1 0 0,0 0 0,1 0-55,-1 0 1,-5 0 0,0 0-168,1 0 0,-3 0 0,2 0 249,1 0 0,-5 0 0,15-8 0,-3-2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7569,'11'0'-1336,"1"0"1377,-8 0 48,4 0 1,-7 0-27,5 0 0,-2 0 0,6 2-11,-2 4 0,-3-2 1,-5 7-16,0 3 0,6-4 0,0 1-136,-2 3 1,-2-4 0,-2 1 40,0 3 0,-6-4 1,-2-1-1,1 1-476,-1 0 534,-6-6 0,-3 11 0,-10-5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7154,'-12'0'-695,"0"0"960,8-8-8,-11 6-192,13-5 0,-4 7 1,12 0 0,6 0 0,5 0 0,4 0-61,3 0 1,-1 0 0,-6 0 0,1 0 14,-1 0 0,1 0 0,1 0 0,3 0-280,1 0 1,0 0 0,-5 0-62,-1 0 1,1-2 320,-1-4 0,0 4 0,1-6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7424,'10'0'-779,"-2"2"872,-8 4 0,0 4 1,0 7-32,0 1 0,0-1 1,0 1-1,0-1-28,0 1 0,0 5 0,0 0 0,2-2-42,4-1 0,-4 3 0,3 0 0,-3-1 19,-2-3 1,0-1-1,2-1 1,2 1-242,2-1 0,0 1 1,-6-1 31,0 0 1,0-5 38,0 0 159,0-1 0,8-1 0,1-2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36 7481,'15'-2'-274,"-3"-4"2,-4 4-13,-1-6 324,-5 0 38,6 6-28,-8-5 0,0 9-16,0 3 0,-8 5 0,-3 8-28,-5-1 1,-1-5 0,-1-1 0,3 3 2,3 1 1,-3-3 0,3 0 0,-4 1-14,-1 3 0,-1-4 1,3-1-1,1 1-17,3-3 0,5 5 0,-4-6 14,2 2 0,3-5 145,5 7-116,0-8 0,5 6 1,3-7-1,2 3 3,3-2 1,-3-2 0,2-2 0,1 2 24,3 4 0,1-4 1,1 4-1,-1-4-38,1-2 0,1 5 0,3 1 0,1-2-29,-2-2 1,-1 0 0,-3 2 0,1 2-48,-1-2 0,0-1 0,1 1 0,-1 2-19,1-2 1,-1 0-203,1 2 0,-3-2 23,-3 7 0,-4 1 263,-8 5 0,0-7 0,-8 6 0,-2-7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7440,'-7'10'-907,"-5"-4"973,4-5 1,0 1-26,8 4 0,0-2 1,2 6 31,4-2 1,-2-3 0,6-3 18,-2 4 0,5-4-47,-1 4 0,3-4 0,3-2-42,-1 0 1,1 0-1,-1 0 1,1 0-25,-1 0 1,6 0 0,1 0 0,-3 0-74,-2 0 1,-1 0 0,-1 0 0,1 0 8,-1 0 0,1 0 0,-1 0 1,1 0 15,-1 0 1,-5 0 68,-1 0 0,1 8 0,6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6516,'7'-10'-145,"-5"0"1,6 7 176,0-3 1,-4 0-1,7 4 30,3-4 0,-4 4 0,1-4 13,3 4 0,1 2 1,3 0-44,-1 0 1,1 0 0,-1 0 0,1 0-39,-1 0 1,-5 0 0,0 0 0,-1 2 10,-1 4 0,0-4 0,-7 6 0,5 0-65,2 3 1,-6-1-1,2 2 1,-4 1-1,-2 3 1,0-5 0,-2 1 36,-4 2 0,-2 1 0,-6 1 0,3-3-2,-3-1 1,6-6 0,1 3 11,-1-1 0,-2 4 5,-7-6 1,5 1 22,0-1-39,9-4 0,-3-2 19,12-12 0,3-1 0,7-1 0,-3 5-2,-1 1 1,0-4-1,5 4 1,1 1 14,-1-1 0,-5-4 0,-1 5 0,3-1 3,1 0 1,3-6 0,-1 5-5,1-1 0,-1-6 0,1 7-6,-1-1 1,-5-3-1,-2 5 1,-1-2-6,1-4 1,-4 5 0,4-3 22,-3-1 1,5-3 53,-6-1 1,0-1 43,-6 1-100,0 7 19,0 2 0,0 10-37,0 4 1,0-2 0,-2 5-1,-2 1 16,-2 0 0,0 2 0,4 5 102,-4 0 1,4 1 0,-3-1-79,3 1 0,0-1 0,-2 1 0,-2-1-8,2 1 0,2-1 1,2 1-28,0-1 0,0 1 0,2-3-46,4-3 0,-2 3-94,7-3 0,1-4 0,6-3-18,-1-3 0,1-2 1,-1 0-1,0 0 154,1 0 0,-1-7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5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0 122 6793,'0'-17'305,"0"5"-183,0 1 1,0 5-1,2-4 48,4 2 0,-2 2 45,8 6 1,-1 0-120,7 0 1,-7 8-1,-1 4-198,-2 3 0,3 3 70,-5-1 1,0 1 0,-6-1 0,0 1-9,0-1 0,0-5-152,0-1 0,-2-1 48,-4 2 126,4 3 1,-5-15 0,7 0 10,0-9 0,0-1 0,0-2 1,0-1-5,0-3 1,2-1 0,1-1-25,3 1 0,8-1 1,-3 1-1,5-1 40,1 1 0,1 5 0,-1 1 0,1-1 14,-1 2 1,-5 2 0,0 7 0,1-3 20,3-2 0,1 0 0,1 8-5,-1 4 0,1-2 1,-1 7-6,0 3 1,1 1-54,-1 3 0,-1-1 1,-3 1-165,-1-1 0,-8-5-233,2 0 1,2-1 419,-3 7 0,1-9 0,-6-1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7569,'17'-8'-265,"1"7"-475,-1-5 551,-7 4 234,-2 2 1,-8 2-7,0 4 0,-2 3 1,-4 7-1,-4-3-24,0-1 0,-5-2 0,3 3 0,-3-1-10,-3 1 1,1-3 0,1 2 0,3-1-14,1-1 0,0 4 0,-5-8 0,1-1 3,5 3 0,-3-4 0,6 6-1,-1-2 0,5-1 31,-2-1 1,4-4 0,2 8 1,2-6-9,4 1 1,4 1 0,7-6-14,0 0 1,1 0 0,-1 0 0,1 0-6,-1 0 1,1 0 0,-1 0 0,1 2-27,-1 4 1,1-4 0,-1 4 0,1-4-42,-1-2 1,-5 6 0,-1-1 0,1 1-190,-2 2 0,3-4 256,-7 7 0,8 1 0,-5 6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7569,'0'9'-1164,"2"-1"1219,4-8 1,-2 0-1,7 0 2,3 0 0,-4 0 1,1 0-3,3 0 0,2 0 0,1 0-4,0 0 0,1 0 1,-1 0-1,1 0-2,-1 0 1,1 0 0,1 0 0,3 0-1,1 0 1,0 0 0,-5 0-1,-1 0-6,0 0 0,1 0 0,-1 0-343,1 0 1,-6 0 190,-1 0 0,-1 2 1,3 2-186,-1 2 0,-6 0 294,6-6 0,-1 0 0,7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6889,'0'18'78,"0"-1"0,-2 1-24,-4-1 1,2 1-1,-6-1 1,2 1-27,5-1 0,-1 0 0,0 1 0,-2-1-18,2 1 1,2-1-1,2 1 1,0-1 15,0 1 1,0-1 0,0 1-1,0-1-5,0 1 0,0-1 0,0 1 1,0-1-20,0 0 0,0 1 0,0-1 18,0 1 0,0-7 4,0 1-460,0-8 436,0 4 0,-8-8 0,-1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88 106 7569,'-8'-10'75,"6"2"-256,-6 8-358,8 0 0,-2 0 611,-4 0 1,2 0-39,-7 0 1,5 0-1,-4 2 44,3 4 0,-1-2-61,2 8 0,4-7 0,-4 7-10,4 2 1,2 1 0,0 3-8,0-1 1,2 0-1,2 1 15,2-1 0,7-1 0,-3-2 0,2-5 5,-1-1 0,-1 0 1,4-4-1,-3 1-8,3-1 1,2-2 0,1-2 0,0 0-8,1 0 0,-1 0 1,1 0-1,-1 0-8,1 0 0,-1-7-5,1-5 0,-1-4 18,1-1 1,-3-1-1,-3 1-2,-6-1 0,-3 7 1,1-1-1,2-1-3,-2-3 1,-2 4 0,-2 1 0,0-3-6,0-1 1,0 3 0,0 0 0,-2 1-14,-4 1 0,2-5 10,-7 3 0,-1 2 1,-5 1 1,-1 1 0,1 2 0,-1 6 0,1 0-10,-1 0 0,1 0 1,-1 0-1,1 2 1,-1 4 1,1-4 0,0 5-96,-1 1 0,1-4 0,1 8 45,4 1 0,-1 3-333,7 1 229,0-7 0,6 5 164,0-3 0,8 4 0,2 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7456,'0'17'-315,"0"1"1,0-1 151,0 1 0,-7-7 0,-5 1 0,-3 2 163,-3 1 0,1 3 0,-1-1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35 7569,'17'-8'-494,"-7"6"0,-10-11 442,-12 7 0,-3 0 0,-3 6 86,1 0 1,5 0 0,1 0-3,-3 0 1,-2 6 0,1 2-35,3 1 0,3-5 1,5 4-4,-2 0 0,0 2 0,6 7-16,0 0 0,0-5 0,2 0 16,4 1 1,2-3-1,5 0 1,-1-1-4,1 1 0,3-4 1,1 4-1,1-1-13,-1 1 0,-1-4 0,-3 4 0,-1-1 0,2 1 0,-5-4 0,1 5 15,-2 3 0,-2 2-2,-6 1 0,-2-1 1,-2-3 12,-2-1 0,-8-8 0,3 1 0,-5-3 1,-1-2 0,-1 6 1,1 0-1,-1-2-59,1-2 0,-1-2-95,1 0 0,0 0 148,-1 0 0,8-8 0,3-2 0</inkml:trace>
  <inkml:trace contextRef="#ctx0" brushRef="#br0" timeOffset="287">298 175 7447,'0'-10'-901,"-2"-4"859,-4 9-87,4-1 181,-13 6 0,11 0 2,-8 0 1,0 2-1,-5 4-23,0 5 1,1 5 0,2 1-1,3 1-17,-3-1 1,-1 1 0,-3-1-1,1 1-25,-1-1 0,3 0 0,1 1 0,3-3-52,-3-3 0,4 4 1,1-5-130,1 5 0,2-5 88,6 1 104,0-8 0,0 12 0,0-7 0</inkml:trace>
  <inkml:trace contextRef="#ctx0" brushRef="#br0" timeOffset="982">542 175 7569,'12'0'-115,"0"0"-84,1 0 0,-3 0 0,0 2 130,-3 4 0,7-5 1,-2 5 87,3-4 0,-3-2 1,-1 0-1,3 0-81,2 0 0,1-2 0,0-2 47,1-1 1,-3-3-1,-1 4 1,-4-4 31,-2-2 1,-1 7-1,-3-5-2,2 0 1,0-2-13,-6-7 1,0 5-4,0 1 1,-2 1-4,-4-2 0,-4 3-1,-7 3 0,-1 4 3,1-4 0,-1 4 0,1 2 1,2 2 0,1 2 2,2 2 0,3 7 0,-5-3 27,2 0 1,7 5 0,-5-3-3,2 3 1,-4 3-1,7-1-15,1 1 1,2-1 0,2 1 6,0-1 1,0 1 0,0-1 11,0 1 0,0-1 3,0 0 1,2 1 7,4-1 1,3-5 0,9-2-5,-1-2 0,1-3 1,-1-5-27,1 0 1,-1 0 0,0 0 0,1 0-8,-1 0 0,1 0 1,-1 0-1,1 0 11,-1 0 0,7 0 1,-1 0-1,-2 0 4,-1 0 1,-3-2 0,1-1 4,-1-3 1,0 0-26,1 6 0,-6 0 0,-3-2-129,-1-4-140,-2 4 0,-8-6 269,-4 8 0,-4-7 0,-7-3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175 140 6756,'-11'0'-234,"-1"0"282,-2 0 1,5 0-1,-3 0-8,-1 0 0,3 0 0,0 2 1,0 2-1,3 4-10,-1 1 1,-4-3 0,5 6 0,-1 1-21,0 3 0,2 1 1,4 1-1,-2-1-14,-1 1 1,-1-1 0,6 1 0,0-1-18,0 0 1,6-5 0,1 0 19,3 1 1,2-3-1,5 0 1,1-2 0,-1-1 1,1-3-1,-1 2-28,0-2 1,1-2 0,-1-4 0,1-2 16,-1-2 0,1-7 1,-1 3-1,1-2 6,-1 1 1,-1-1 0,-3-6 0,-3 1 13,-2 0 0,-1-1 0,-3 1 15,2-1 0,0 1 0,-6-1 0,0 1-15,0-1 0,-6 7 1,-2-1-1,-1 0-22,-5 3 1,-1-5 0,-5 8 0,-1 2-30,-2 2 1,-3 2 0,5 0 0,-2 0 5,1 0 0,-3 0 0,2 2 0,2 2-139,1 2 0,8 6 0,3-4 175,1 1 0,2 3 0,6 5 0</inkml:trace>
  <inkml:trace contextRef="#ctx0" brushRef="#br0" timeOffset="317">629 18 7314,'10'2'-157,"-4"3"0,-2 5 0,0 8 0,2-1 197,-3 1 0,-1-1 1,-2 0-1,0 1-21,0-1 0,6 7 0,0-1 0,-2-2-46,-2-1 1,-2 3-1,0 0 1,0-1 3,0-3 1,0-2-1,0 1-225,0-1 1,0 1 247,0-1 0,0-7 0,-8-2 0,-2-8 0</inkml:trace>
  <inkml:trace contextRef="#ctx0" brushRef="#br0" timeOffset="1051">490 245 7545,'7'-10'-165,"-3"2"1,8 8-94,2 0 1,1 6-1,3 0 266,-1-2 0,1-2 0,-1 0 0,2 2 2,5 1 1,-5 1 0,6-6 0,-1 0-14,-1 0 1,2 0 0,-4 0 0,5 0 1,1 0 0,-4-6 0,4 1 1,-1-1-40,-5-2 0,-2 6 0,-1-6 0,-1 2 16,1 1 0,-7-7 78,1 6-61,0-7 0,-3 9 0,-3-8 12,-4-2 1,-2 5 0,0-3 83,0-1 0,-2 3-16,-4-2 0,2 8-42,-7-2 0,5 5-44,-6 1 0,8 1 15,-1 5 0,3-2 0,2 8-15,0 1 0,0 3 0,0 1 26,0 1 1,0-1-1,2 1 1,1-1 8,3 1 0,2-1 0,-4 1-15,2-1 0,5 1 1,-5-1-32,-2 0 1,-2-5-1,0-2 1,2 0 6,2-1 1,0-3-11,-6 6 56,0-8 0,1 3-47,5-7 0,-4-2 17,4-3 0,4-5 0,1-8-22,5 1 1,-4 5-1,-1 3 1,3-1 8,1 0 0,3 1 0,-1-3 1,1 4 5,-1 0 1,1 6 0,-1-3-1,1 3 29,-1 2 0,0 0 1,1 0-4,-1 0 1,-5 0 0,0 2 3,1 3 0,1-1 0,-1 8-22,-1 2 1,-6-1-1,4 1 1,-3-3 7,-3 3 1,-2-4 0,-2 1-243,0 3 0,-2-1 1,-2 1 233,-1-2 0,-9-8 0,4 3 0</inkml:trace>
  <inkml:trace contextRef="#ctx0" brushRef="#br0" timeOffset="1976">1642 437 7569,'10'-10'-601,"6"2"766,-5 8 0,-1-2-510,2-3 1,-1 3 273,7-4 1,-1-2 0,-1 0 100,-5-1 0,-1 5 1,-6-4-1,4 2 46,1 0 1,-3-7-22,6 1 0,-8 2-50,2-1 1,-6 7-47,-6-2 0,-4 4 1,-7 2 15,-1 0 0,1 0 103,-1 0-75,1 0 1,5 0 0,0 0 18,-1 0 0,-1 8-11,3 4 0,-3 3 0,8 2-9,2 1 1,2-1 0,2 1-8,0-1 0,0-5 1,2-2-1,2-1 20,2 1 1,8 0 0,-3 3 7,5-1 0,1-8 0,1 2-15,-1-4 0,6 3 0,1 1 3,-3-2 0,-2-2 1,-1-2-6,-1 0 0,1-2 0,-1-2 1,1-2-22,-1 3 0,1-1 0,-1 0 13,1-2 1,-3-2 0,-1 4 0,-5-3-1,-1-3 0,0 6 0,-4-4 1,2 1 0,0-3 0,-5-6 0,3 3 1,2 1 0,0 6 0,-6-5-21,0-3 0,0-2 0,0-1-11,0 0 1,0 5 0,-2 2 29,-4 2 1,2-3-1,-7 5 1,-3 2 0,4 2-18,-1 2-21,7 0 1,-4 2 29,8 4 0,2-4 23,4 4 1,-2-4-1,7-2 1,3 0-6,2 0 0,-5 0 0,1 0 1,1 0-5,3 0 0,7 0 1,0 0-1,-1 0-1,-3 0 1,-3-2 0,-3-2 0,-1-2 35,2 2 1,-5 2 0,3 2-23,1 0 1,-3 0 8,2 0 0,-6 0 28,5 0 1,-7 2-29,2 4 0,-2 2 0,0 5 0,2-1-14,-3 2 0,-1 1 0,-2 2-26,0 1 1,0-1 0,0 1 17,0-1 0,2-5 0,2 0-148,2 1 0,0-3 1,-4 0-18,4-3 1,-4 1 0,5-4 0,1 2 160,4-2 0,-5-2 0,17-2 0,-5 0 0</inkml:trace>
  <inkml:trace contextRef="#ctx0" brushRef="#br0" timeOffset="2635">2673 280 6377,'0'-18'219,"0"1"-234,0 7 45,0 2 0,-2 8 8,-4 0 1,4 2 0,-4 4 5,4 6 0,2-3 0,0 3-38,0 2 1,0 1-1,2 3-7,4-1 0,-4 0 0,6-1 18,0-4 0,-5 1 0,7-5-29,-2 2 1,5-1-1,-1 3-37,4-6 0,-5-4 0,1-2 0,1 0 23,3 0 0,-4 0 0,-1 0 0,3-2 16,1-4 1,3-4 0,-1-5 6,1 3 1,-7-1-1,-1 5 1,0 0 8,0 0 1,-7-5 8,3 1 0,-4 2 15,-2-1-20,0 7-5,0-4-6,0 8 0,0 8 0,0 4 1,0 3-1,2 2 0,4 1 0,-2-3 0,6-1 1,-1-4-1,1-2 1,-4 3 0,5-5 0,3-2 0,1 0 0,3 0 0,-1 1 18,1-1 0,-1-2 0,1-4 1,-1-3 1,1-3-1,-1-6 1,1 4-4,-1 3 0,-5-7 0,-1 2 76,3-3 1,-6-3 0,-2 1-55,-4 0 1,-2-1 0,0 1-20,0-1 0,-2 3-41,-4 3 1,-2 2 0,-6 6-145,3-1 0,5-1 1,-6 6-110,-1 0 1,3 6-60,-2-1 334,9 9 0,-13-4 0,6 7 0</inkml:trace>
  <inkml:trace contextRef="#ctx0" brushRef="#br0" timeOffset="2951">3494 192 7459,'0'18'-214,"0"-1"0,0 1 1,0-1 238,0 1 0,0-1 0,0 1-75,0-1 0,0 0-490,0 1 238,0-1 302,0-7 0,7 6 0,3-7 0</inkml:trace>
  <inkml:trace contextRef="#ctx0" brushRef="#br0" timeOffset="3147">3476 70 7569,'-10'-8'-134,"3"-1"-209,7-9 0,0 6-253,0 1 596,0 7 0,0-4 0,0 8 0,0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5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70 6461,'0'-12'12,"0"1"1,-2 5 30,-4-6 0,2 7 4,-7-7 0,5 8 1,-6-2-36,-1 4 1,3 2 0,-2 0-17,-1 0 0,3 0 0,-2 0 9,-1 0 0,-3 0 0,-1 0 2,-1 0 1,1 2 0,-1 2 0,3 4 1,3 2 1,-3-5 0,3 7 19,-3 2 0,-1-5 0,2 3-9,3 2 1,5 1 22,-6 3 1,8-1-1,-1 0 27,3 1 0,2-1 0,2-1-5,3-4 0,-1 3-38,8-3 1,-6 1 0,4 1 0,-1-4-7,1-3 1,-4 1-1,5-2-25,3 6 1,2-3-12,1 3 1,0-8 0,1 4 19,-1-1 1,-5-5-1,0 4-15,1-4 0,3-2 0,1 0 0,1 0 6,-1 0 1,-5 0 0,-1 0 0,3 0 1,2 0 1,-5 0-1,1 0 2,1 0 0,-3 0 0,0-2 0,-2-4 1,5 4-27,-11-5-315,6 7-268,-8 0 378,0 0 231,0-8 0,8 6 0,1-6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7569,'9'0'-1397,"-1"0"1397,-8 8 0,-8 2 0,-1 7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7569,'-17'0'-685,"7"-8"530,-5 6 290,5-6-63,0 8 0,3 2-219,7 4 0,0-2 0,0 7-37,0 3 1,0 1 183,0 3 0,7-1 0,3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5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8000,'6'-12'-1148,"-1"1"1205,1 7 1,-8-4 450,-4 8 0,5 8-353,-5 3 1,4 5 0,2 1-95,0 1 1,0-1 0,0 1 0,0-1-85,0 1 0,0-7 0,2 1 17,4 2 0,3 1 1,9 1-10,-1-5 1,-5-3 0,-1-8 0,3 0-21,2 0 1,1 0 0,0 0 0,3 0-71,3 0 0,-3-8 0,3-3 1,-4-5 33,-1-1 1,-7 5-1,1 0 1,2-1 20,1-3 1,-3-1-1,-3-1 76,-1 1 1,-2 5 68,-6 1 141,0 7-172,0-4 1,0 10-1,0 4-38,0 5 1,0-1 0,0 2 0,0 1-76,0 3 1,2-4 0,2-1 0,4 1-215,1-3 1,-3 7 0,6-6-386,1-1 487,3 7 0,1-14 0,1 4 161,-1-4 0,1 5 0,7-5 0,2 6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7658,'10'9'122,"-2"-1"1,-8-6-894,0 4 351,0-4 420,0 6 0,-8-1 0,-2 3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2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208 227 7569,'0'-12'-1199,"0"1"1151,0 7 0,-8-4 1,-4 8 85,-3 0 1,-3 0-1,1 0 1,-1 0 51,1 0 0,0 6 0,-1 2-38,1 1 0,5-5 1,2 4-1,1-2-13,-1 0 1,6 7-92,-2-1 0,6-4 36,6-2 0,-2 1 0,8-1 0,1-2 1,3-2 1,3-2 34,4 0 0,-3 0 1,3 0-1,-4 2-10,-1 4 1,-1-4 0,1 5-4,-1 1 1,1-4 0,-1 8-18,1 1 0,-7-3 0,-1 2-38,-2 1 1,-2 3 30,-6 1 1,-8 1 0,-4-3 6,-3-3 1,-1-2 0,3-7-1,1 3-4,-2-2 0,-1-2 0,-3 0 0,1 2 8,-1 2 0,1 0 0,-1-6 0,1 0-110,0 0 0,-1 0 116,1 0 0,-1-8 0,1-2 0</inkml:trace>
  <inkml:trace contextRef="#ctx0" brushRef="#br0" timeOffset="611">592 87 6415,'-10'8'294,"4"4"-254,5 3 1,1-3 0,0 0-1,1 1-8,5 3 0,-4 1 0,6 1 1,-2-1-33,0 1 0,1-1 1,-3 1-1,2-1-9,-2 0 0,4 1 0,-2-1 0,-3 1-8,-1-1 0,0 1 1,2-1-162,2 1 1,0-1-379,-6 1 556,0-1 0,-8 1 0,-2-1 0</inkml:trace>
  <inkml:trace contextRef="#ctx0" brushRef="#br0" timeOffset="916">452 349 6463,'18'-9'124,"-7"1"1,1 8-108,2 0 0,1 0 0,3-2-13,-1-4 1,1 4 0,1-4 0,2 4-107,3 2 0,-1-1 0,-4-3 0,5-2-388,5 2 490,-4 2 0,8 2 0,-6 0 0</inkml:trace>
  <inkml:trace contextRef="#ctx0" brushRef="#br0" timeOffset="1444">1291 227 6078,'-8'-10'345,"-2"1"0,-7 5-348,-1-2 0,1 0 1,-1 6-1,1 0-12,-1 0 0,5 0 0,-1 2 0,-1 2 68,1 2 1,0 2-1,-3-5 1,0 5-39,-1 2 0,1-4 0,-1 3 0,1 1 13,-1 0 0,9 2 0,1 3-16,0-3 1,6 3 0,-4-3-26,4 3 0,10-3 1,4-2-28,3-3 0,3-1 1,-1-6-49,1 0 1,-1 0 0,1 0-1,-1 0 39,0 0 0,1 0 0,-1 0 0,1-2 7,-1-3 1,-5 1 0,0-6 0,-1 0 45,-1 1 1,4 3 0,-7-4 255,3 2-97,-6-5 0,4 9 44,-8-8-111,0 8 0,0-2-169,0 12 0,0-2-178,0 8 0,7-1-13,5 7 1,4-6 263,1-1 0,8-7 0,2 4 0</inkml:trace>
  <inkml:trace contextRef="#ctx0" brushRef="#br0" timeOffset="1913">1518 262 6826,'7'-17'-325,"-3"7"386,8 4 1,-6 4-15,5 2 1,-5 0-1,4 2 9,-2 4 0,-3-2 0,-3 5 1,2 1-69,2 0 1,0-4-1,-6 5 1,2 1-6,4-2 0,-4 5 1,3-3-15,-3 3 1,-2-3-158,0 0 91,0-1 61,0-1 1,2-2 0,2-10 15,2-4 1,0-4-1,-4-7 0,4-1 0,-4 7 0,5-1 0,-1-1 5,0-3 1,8 0 0,-5 3-1,3 3 0,0 2 1,-1-3 0,7 5 128,-1 2 0,1 2 0,-1 2-67,1 0 0,-7 0 1,1 0-1,-1 2-28,-1 4 0,6-2 0,-5 7-13,5 3 1,-5 0-1,-1-1 1,-2-1-10,-4 1 1,0-3 0,0 2-92,1 1 1,1 3-1,-6 1-85,0 1 0,0-7 1,-2-1 178,-4-2 0,-3 5 0,-9-3 0</inkml:trace>
  <inkml:trace contextRef="#ctx0" brushRef="#br0" timeOffset="2262">2164 0 7342,'2'10'-522,"2"-2"521,1-1 1,7 3-1,-6 7 58,-2 1 1,4-1 0,-3 1-1,1-1-29,2 1 0,-6-1 0,6 3 0,-3 1-29,1 2 0,0 1 1,-4-7-1,2 1-9,2-1 1,0 0 0,-6 1-1,2-1-154,3 1 0,-3-1-83,4 1 1,-4-1-218,-2 1 464,0-9 0,0-1 0,0-8 0</inkml:trace>
  <inkml:trace contextRef="#ctx0" brushRef="#br0" timeOffset="2591">2111 245 7001,'-9'0'-280,"1"0"1,10 0 387,4 0 0,3 0-21,9 0 0,-1 0 0,1 0 18,-1 0 1,1 0 0,-1 0-36,1 0 1,-1 0 0,1 0-1,-1 0-8,1 0 0,-1 0 1,0 0-68,1 0 1,-1 0-492,1 0 1,-7 0 495,1 0 0,-8 0 0,4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0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35 5856,'10'-8'310,"-2"6"-230,0-5 0,-6 5 18,3-4 16,-3 4-46,-2-6 0,-2 8-54,-3 0 0,-5 0 0,-8 0 21,1 0 1,0 0 0,-1 0 0,1 0 19,-1 0 0,1 6 1,-1 2-1,1-1-24,-1 1 0,1 4 0,1-4 1,3 1-1,1 5 0,2-4 0,-1 1 0,3 1 33,0-2 1,6 5 0,-4-3 15,4 3 1,4 3-44,4-1 0,4-1 1,7-5-1,1-3-50,-1 0 1,1-6 0,-1 4 0,1-2-113,-1 1 0,6-3 1,3 4-1,-1-4-159,0-2 1,4 0 0,-5 0 283,-3 0 0,6-8 0,0-1 0</inkml:trace>
  <inkml:trace contextRef="#ctx0" brushRef="#br0" timeOffset="430">751 52 7569,'8'0'-217,"-8"0"1,-8 0 0,-9 0 0,0 0 124,-1 0 0,1 0 0,-1 0 219,1 0 0,-1 8-55,1 4 0,5 3 1,2 3 56,3-1 1,1 1-102,6-1 0,2-1 0,4-3-41,5-1 0,5-2 0,1 1 8,1-5 1,-1 2-1,1-2 1,-1-2-73,1-2 0,-1-4 0,0-2 0,1-4-9,-1-2 0,1 4 1,-1-5-1,1-3 83,-1-1 1,-7-3 0,-2 1 9,-1-1 1,-5 1 0,4-1-9,-4 1 0,-10 1 0,-3 5 16,-5 5 0,-1 4 1,-1 2-1,1 0-55,-1 0 0,-1 0 0,-2 0 0,-1 2-60,7 4 0,-3-4 0,7 5-192,-5 1 292,6 2 0,-5 7 0,5 1 0</inkml:trace>
  <inkml:trace contextRef="#ctx0" brushRef="#br0" timeOffset="921">1101 35 6540,'0'-10'-103,"0"4"159,0 12 0,6 4-48,-1 7 1,7 1 0,-4-3-4,1-3 1,-5 4 0,4-7-16,0 1-3,-6 6-20,6-7 64,-8 1 1,0-4-26,0-12 1,2 4 0,1-6-1,5 0-7,2-3 1,-4 1-1,5 0 1,1 1-11,-2-1 0,5 0 0,-3-3 22,3 1 0,3 2 0,-1-3 0,1 3 27,-1 2 1,1 3-1,-1 5 1,1 0 1,-1 0 0,1 0 1,-1 0-1,0 1-12,1 5 0,-1-2 0,-1 8-28,-4 1 1,1 3-1,-7 1 19,-2 1 1,-2-1-1,-2 1-155,0-1 0,-2-5 0,-2 0-287,-2 1 423,0-5 0,6 7 0,0-5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8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18 560 6778,'-9'7'22,"1"-3"1,8 8-25,0 2 0,0 1 1,0 3-151,0-1 0,0-5 1,0-1-141,0 3 292,0-6 0,8 7 0,1-5 0</inkml:trace>
  <inkml:trace contextRef="#ctx0" brushRef="#br0" timeOffset="226">36 385 7569,'0'-12'-1027,"0"1"1108,0 7-214,0-4 0,0 10 0,2 2-12,4 2 0,-5 2 145,5-3 0,4 5 0,0 8 0</inkml:trace>
  <inkml:trace contextRef="#ctx0" brushRef="#br0" timeOffset="726">228 560 7569,'17'0'-210,"1"0"0,-7 0 1,1 0 195,2 0 1,-5 6 0,1 1 115,-2 3 0,0 0 0,-5 3-43,3-1 0,0 0 0,-4 5-6,4 0 1,-4 1-47,4-1 1,-4 1 48,-2-1 0,0-5-169,0 0 145,0-8 1,0-4-28,0-12 1,0-4 0,0-1-1,0-1-41,0 1 0,5-1 1,3 1-1,0 0-17,0-1 1,5 1-1,-1 1 1,2 3 32,-3 1 0,5 8 0,-5-4 1,5 2 33,1 1 1,7-1 0,-1 6 0,-2 0 21,-1 0 1,3 0 0,0 0 0,-1 0-10,-3 0 1,-2 0 0,1 2 0,-1 2 9,1 1 0,-7 7 0,-1-4 0,0 2-28,0 3 0,-7-3 0,3 1 1,-4 3-75,-2 2 1,0-5 0,0 1-402,0 1 0,0 3-53,0 1 519,0 1 0,8-8 0,2-3 0</inkml:trace>
  <inkml:trace contextRef="#ctx0" brushRef="#br0" timeOffset="1085">1241 595 7449,'11'-8'0,"-1"-4"0,-2-3-372,-4-3 0,-2 7 266,-2-1 0,-2 8 96,-4-2 0,-4 4 0,-7 2 0,-1 0 49,1 0 0,-1 0 0,1 0 0,-1 0 39,1 0 0,0 2 0,-1 4 0,1 4-18,-1-1 0,3 7 0,1-6 0,4 1-36,3 1 1,-1 0 0,4 5-45,-2 1 1,0-1 43,6 0 1,2-1 0,4-2-105,6-3 0,3-7 0,3 2 0,-1-4-73,1-2 1,5 0-1,0 0 1,-1-2 71,-3-4 1,4-2 0,1-5 0,-5 1 50,-5-1 0,1 3 0,-5-2 0,1-1-5,1-3 0,-8-3 0,4-3 1,-3-3 34,1-2 0,0 6 0,2-20 0,2 4 0</inkml:trace>
  <inkml:trace contextRef="#ctx0" brushRef="#br0" timeOffset="1518">1311 106 6633,'-18'-12'0,"1"0"0,-1-1 0,1-1 0,1 1 0,3 3 0,3 0-759,2 0 784,2 7 1,8-5 95,4 8 0,-2 0-45,8 0 1,-6 2-43,5 4 0,-5 1 0,4 7 0,-3-2-7,-3 1 0,0 1 1,0-1-1,2-1 0,-2 2 0,0 1 0,0 3 0,1-1-13,-1 0 1,0 1-1,0-1 1,2 1 8,-2-1 0,3 1 0,1-1 0,0 1 11,0-1 1,3 6 0,-3 1-1,0-3-20,0-1 1,-1 3 0,-3 0 0,4-2-15,2-1 1,-6-3 0,2 3 0,-3-1 23,3-1 0,-4 3 0,4-9 1,-4 3 53,-2 3 0,6-1 39,0 0 0,-1 1-53,-5-1 0,0-5 91,0 0-646,0-8 491,0 11 0,0-13 0,0 6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7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7569,'10'0'-186,"-3"0"0,-7 7 1,0 5 194,0 3 0,2 3 0,2-1 1,2 1 14,-2-1 0,-2 1 0,-2-1 0,2 3-83,4 3 1,-5-4 0,5 5 0,-4-5-74,-2-2 0,6-5 0,0 0-32,-2 1 0,-2-3-45,-2 2 209,0-8 0,0 3 0,0-7 0</inkml:trace>
  <inkml:trace contextRef="#ctx0" brushRef="#br0" timeOffset="333">18 18 6211,'-7'0'128,"7"0"1,7 0-1,11 0-91,-1 0 1,1 0 0,-1 0-1,1 0-20,-1 0 1,1 0 0,-1 0-1,0 0-15,1 0 0,-1-2 0,3-2 1,1-2-44,2 2 0,3 2 1,-5 2-1,2 0-106,-1 0 1,-3 0 0,-2 0-105,1 0 251,-1 0 0,-7 0 0,-2 0 0</inkml:trace>
  <inkml:trace contextRef="#ctx0" brushRef="#br0" timeOffset="600">88 245 6282,'12'0'236,"-3"2"-201,-1 3 0,6-3 0,-3 4-29,5-4 1,1-2-1,1 0 1,-1 0-18,1 0 1,-1 0-1,1 0 1,-1 0-31,1 0 1,5 0 0,0 0 0,-1 0-148,-3 0 0,0 0 188,5 0 0,-5 0 0,6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6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210 262 6078,'10'0'27,"5"0"1,-11 0 147,8 0-131,-8 0 1,5-6 5,-3 0 1,-4-1 36,4 1 0,-4 2-18,-2-8 1,0 6-42,0-5 1,-2 7 0,-2-4 41,-2 0 0,-7 6-138,1-3 0,-3 3 39,-3 2 0,1 0 1,-1 0 35,1 0 1,5 2 0,0 1 6,-1 3 0,-1 8 0,1-4 0,1 1-5,-2 1 1,5-6 0,-1 5 0,0 1-3,1-2 0,5 5 0,-4-5 0,2 2 13,0-1 1,0 1-20,6 5 1,0 1-1,2-3 6,4-3 0,-2-4 0,6-6 1,0 2-2,-1 1 0,-3 1 0,6-6 0,1 0-4,3 0 0,-5 0 0,1 0 1,2 0-6,1 0 0,-3 0 0,-2-2 0,-1-2-17,1-1 1,0-3 0,3 4-23,-1-2 0,0-8 23,5 3 1,-1 1-1,-3-2 17,-1-1 1,-8 3 221,1-1-96,5 7-71,-8-4 73,6 8-38,-8 0 1,2 0 0,2 2-7,1 4 1,1-2 0,-4 5-40,4-1 0,-4 0 0,6-4-57,0 1 0,1 7 0,9-6-30,-1-2 0,-5 4 1,-1-3 26,3-1 0,2-2 0,1-2-336,0 0 0,1 0 82,-1 0 1,1 0 0,-1-2 270,1-4 0,-1-3 0,1-9 0</inkml:trace>
  <inkml:trace contextRef="#ctx0" brushRef="#br0" timeOffset="380">612 17 7116,'17'0'-1189,"-5"-5"1251,-1-1 1,1 0-1,6 6 234,-1 0 0,1 0 1,-1 0-258,0 0 0,1 0 0,-1 0 0,1 0 12,-1 0 1,1 6-1,-1 2 1,1-1-25,-1 1 0,1 6 0,-1-3-5,1 5 0,-1 1 0,0 1 0,-1-1-47,-4 1 1,1 5-1,-5 0 1,0-1-3,0-3 1,-3 4 0,-5 1 0,0-3-24,0-2 0,0 5 1,0-1-1,0-2 27,0-1 1,-7-3 0,-3 3 0,-2 1-28,1 2 1,-1-1 0,-6-9 0,1-1-124,0 1 0,-7-3 0,1 2 173,2 1 0,-7-5 0,1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1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7459,'11'0'-638,"1"0"719,-8 0 1,4 8-106,-8 3 1,0 5-169,0 1-167,0 1 69,0-1 290,0-7 0,0 5 0,0-5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1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7569,'0'-10'-672,"0"-6"589,0 15 1,0-5-736,0 12 818,0-5 0,8 15 0,2-6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2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1 419 6721,'17'8'268,"-7"-4"-193,-4 8 0,-2-8 0,0 3-75,1 1 0,1 2 3,-6 7 1,0 1-48,0-1 1,0 1-93,0-1 22,0-7 104,0-2 0,2-8 1,2-2 5,2-4 1,2 2 0,-4-8 0,3 1-7,3 1 0,-4-6 0,5 5-6,3-5 1,2-1-1,1 1 1,-1 3 22,-5 1 0,5 2 0,-5-1 0,5 5 71,1 4 0,1 2 0,-1 0-42,1 0 0,-1 0 1,1 0-1,-1 0 87,1 0 1,-1 0-94,1 0 1,-3 8-51,-3 3 0,-5 5 0,-7 1-32,0 1 1,0-1 0,0 1-239,0-1 1,0 1-427,0-1 716,8 1 0,2-1 0,7 0 0</inkml:trace>
  <inkml:trace contextRef="#ctx0" brushRef="#br0" timeOffset="718">874 542 6754,'18'-8'0,"-1"-4"0,-1-3 0,-3-3 0,-3 1 129,-2-1 0,-5 7-186,-8-1 1,1 8-1,-8-4 23,-1 1 0,-3 5 0,-1-4 84,-1 4-38,1 2 1,-1 0 0,-1 0-1,-3 0 15,-1 0 1,0 6 0,5 2-22,1 1 1,-1 1 0,3 3 0,3-1-22,6 2 1,5-5 0,1 3-1,0 2-6,0 1 0,0-3 0,1-2 0,3-1 13,2 1 1,8 0-1,-3 3-19,5-1 0,1-8 0,1 2 0,-3-3-39,-3 3 1,4-4 0,-5 4 0,5-4 9,1-2 0,-5 0 0,-1-2 0,3-2 52,2-2 1,-5-7 0,1 3 0,-1-2 12,-1 1 0,4-1 0,-8-5 0,-1-1-9,3 1 1,-6-7-1,4 1 1,-4 2-25,-2 1 1,0-3-1,0-2 1,0 0-14,0-1 1,0-3-1,0 4 1,0-2 20,0-4 0,0 6 0,-2-1 1,-2 3 31,-2 0 0,-2 0 0,5 5-18,-3 1 0,-2 1 1,4 3 269,-2 1-173,0 8-41,6-4 161,0 8-12,0 0-156,0 8 1,0 2 0,0 7 0,0 1-21,0-1 0,0 1 0,0-1 0,0 0 10,0 1 0,0-1 0,0 1 1,2 1-6,4 5 1,-4-5 0,4 4 0,-4-1-5,-2 1 1,0-4 0,0 5 0,2-5-10,4-2 1,-4 7 0,3-1 0,-3-2-1,-2-1 0,2-3 1,2 1-30,2-1 1,0 1-141,-6-1-408,8 1 352,-6-1 206,5-7 0,-14-3 0,-3-7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7116,'0'18'-88,"0"-1"0,-2 0 102,-4 1 1,4-1 0,-4 1 0,4-1-4,2 1 0,0-1 0,0 1-55,0-1 1,2 1 0,2-1-83,2 1 0,0-7 0,-6 1-62,0 1 0,0-3 57,0 2 131,0-8 0,7 3 0,3-7 0</inkml:trace>
  <inkml:trace contextRef="#ctx0" brushRef="#br0" timeOffset="333">0 18 7569,'10'0'-552,"5"0"0,-11 0 667,8 0 0,-6 0 0,5 0-70,3 0 1,-4 0 0,1 0-1,3 0-36,1 0 1,3 0-1,-1 0 1,1-2 17,-1-3 1,1 3 0,-1-4 0,1 4-13,-1 2 1,1 0 0,-1 0 0,0 0-119,1 0 1,-6 0-1,-1 0-207,3 0 0,1 2 55,3 4 0,-9-3 255,-3 9 0,-4-8 0,-2 4 0</inkml:trace>
  <inkml:trace contextRef="#ctx0" brushRef="#br0" timeOffset="580">35 245 6839,'0'10'-125,"2"4"99,4-9 1,3 1 0,9-6 0,-1 0 67,1 0 1,1 0 0,3 0-1,1 0-64,-2 0 1,-1 0 0,-1 0 0,2 0-24,3 0 0,-1 0 1,-6 0-1,1 0 65,-1 0-20,1 0 0,7-8 0,2-1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6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35 8000,'-18'0'-128,"1"0"1,-1 0-9,1 0 1,-1 0 0,1 0 206,-1 0 0,7 2 0,-1 4-45,-1 5 1,5 5 0,0-1 0,2-1-9,0-2 0,1-1 0,7 7-48,3-1 1,-1-5 0,8-2 36,2-3 0,1 5 1,2-6-1,1-2-83,-1-2 0,3-2 0,1 0 0,2-2 16,-1-4 1,-3 2 0,-1-8 0,-1 1 43,1 1 0,-1-6 1,-1 5-1,-3-5 37,-1-1 1,-8-1 0,3 1 24,1-1 1,-8 1-32,0 0 0,-8 7 0,-9 4-41,0 4 0,-1 2 1,1 0-1,-1 0-64,1 0 0,-1 0 1,1 2-171,-1 4 0,3 4 260,3 7 0,4 0 0,8 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7067,'0'-10'-181,"0"0"502,0 5-459,0 3 227,0-6 1,0 16 1,0 3 1,0 5 0,0 1-94,0 1 1,0-1 0,0 1 0,0-1-28,0 1 1,0-1-1,0 1 1,0-1-25,0 1 0,0 5 0,0 0 26,0-2 0,0-1 0,0-3 5,0 1 0,0-7 1,0 1 24,0-8 0,-2 4-12,-4-8 0,4-2-21,-4-4 1,4-4 0,2-7 18,0-1 1,6 7-1,2-1 13,2-2 0,-5 5 14,7-3 0,0 8 0,3-4 1,-1 3 34,-3-1 0,1 0 0,5 6-26,1 0 0,-1 0 1,1 0-18,-1 0 1,1 2 0,-1 2 0,-1 4-23,-5 1 1,3-3 0,-8 6 25,-2 1 1,0-3 0,-1 2 18,3 1 1,-2 3-28,-10 1 0,2-1 0,-7-3-4,-3-1 0,-1-2 0,-3 1 1,1-5-5,-1-4 0,1 4 1,-1 0-1,1 0 2,-1 1 1,-5-5 0,0 4-1,2-4-1,1-2 1,3 6 0,-1 0-145,1-2-156,7-3 0,2-8 1,8-5 302,0-3 0,8-3 0,2 1 0</inkml:trace>
  <inkml:trace contextRef="#ctx0" brushRef="#br0" timeOffset="385">385 18 7569,'17'0'-228,"-1"-2"0,-3-2 0,-1-2 106,1 2 0,3 2 184,1 2 1,1 0 0,-1 0-1,1 0 50,-1 0 1,1 8 0,-1 4-37,1 3 0,-1-3 0,0 0 0,1 1-47,-1 3 1,-1 1-1,-2 1-23,-3-1 0,1 1 1,-1-1 0,-1 3 0,0 1 12,0 2 0,-7 0 0,5-3 0,-2 1-63,0 2 0,0 7 0,-6-5 0,0 0 7,0 0 1,-2 1 0,-2-5 0,-4 2-12,-2-2 0,-1 5 0,-7-3 0,1-2 22,-1-1 1,1-3-1,-3 1 1,-1-3-7,-2-3 1,-6 1-1,5-5 1,1 0-90,-2 0 0,0-1 0,-4-3 0,3 2 121,1-2 0,6-2 0,-6-2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2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6869,'7'18'108,"5"-1"0,-2 1 0,-1-1 0,1-1-80,0-5 1,-4 5-1,3-5 1,-1 5-37,-4 1 0,4 1 0,0-1-2,1 1 0,1-1 0,4 1-10,-3-1 0,-7-5 0,4-2 21,0-3 0,-1 1-2,5-2 0,-2-4 18,-4 4 0,-3-10 0,7-4-13,-2-2 1,-2-1 0,-4-7 0,3 1 1,-3-1 0,6 1 0,-2-1 2,0 1 0,2-1 0,-5 1 1,5-2-8,2-5 0,-4 3 1,5-6-1,1 2-3,-2 3 1,5-3 0,-3 2 0,1-1 33,-1-1 0,2 12 0,-7-5-6,3 3-309,-6-1-126,4 6 0,-8 5-115,0 10 524,0 5 0,8 0 0,1-2 0</inkml:trace>
  <inkml:trace contextRef="#ctx0" brushRef="#br0" timeOffset="504">1101 18 6658,'-10'0'-212,"-3"-2"0,5-2 309,-2-1 0,4-1 0,-5 6-72,-3 0 0,4 0 1,-1 2-1,-3 2 17,-1 1 0,-3 1 0,1-4 0,-1 2 11,1 2 1,-1 5 0,1-3-1,-1 2 6,1 4 1,0-5 0,-3 3 0,-1 1-29,-3 3 1,3 3 0,8 3 0,1 1-17,-2-2 1,5-1-1,-1-1 1,2 2 11,4 3 0,2-1 0,2-4 0,0 3-80,0 1 0,0 0 0,0-5 0,2-1 40,4 1 1,-2-1 0,8 1 0,1-1-17,3 1 1,1-1 0,1-1 0,-1-3-20,1-1 0,5-1 0,0 5 1,-2-2-72,-1-3 0,-1-7 1,3 4-1,1-2-404,-2 0 523,-1-1 0,5-5 0,2 0 0</inkml:trace>
  <inkml:trace contextRef="#ctx0" brushRef="#br0" timeOffset="855">1206 280 7569,'17'0'-204,"1"0"1,-7 0 91,1 0 0,0 0 1,3 2-1,-1 2 136,-3 2 0,1 5 0,5-3 0,1 0 8,-1 0 0,1 5 0,-1-3 1,1 2-18,-1-1 0,1-5 0,-1 6 0,1-1-33,-1-1 0,2 0 0,3-6 0,1 1-60,-2-1 1,-7 4 0,-2 0 0,1 0-121,3-1 1,-5-1-1,1-4 198,2 4 0,-7-4 0,9 6 0,-6-8 0</inkml:trace>
  <inkml:trace contextRef="#ctx0" brushRef="#br0" timeOffset="1316">1607 228 6089,'-11'6'227,"-1"-1"0,0 3-192,-5-2 0,5-4 0,3 6 0,-1-3 16,0 1 1,4 2 0,-3-2 0,-1 4 2,0-1 1,1 7 0,-5-5 0,2 5-20,-1 1 1,-1 1-1,1-1-26,1 1 1,0-1 0,-3 1-1,1-1-18,3 1 1,7-1 0,-4-1-1,2-3-46,0-1 1,1 0 23,5 5-334,0 0 154,0 1 211,0-8 0,0-3 0,0-7 0</inkml:trace>
  <inkml:trace contextRef="#ctx0" brushRef="#br0" timeOffset="2021">1800 36 7569,'9'0'-1449,"7"0"1575,-5 0 0,-1 0-71,2 0 0,-1 0 0,5 2 8,-4 3 1,3-3-1,-3 4 15,3-4 0,3 0 0,-1 2 3,1 2 0,-1 2 1,1-5-1,-1 3 1,-5 0 0,-1-4 30,3 4 1,1 3-69,3 9 1,-3-1 0,-3 1 0,-4-3-47,0-3 0,-7 4 0,5-5 0,-2 5 33,2 1 0,-4 1 1,4-1-1,-4 1-84,-2-1 0,0 1 0,0-1 0,-2 0 43,-4 1 0,2-1 1,-6 1-1,1-1 4,-1 1 1,0-1 0,-3 1-1,1-1-11,-2 1 0,1 5 1,-1 0-1,3-3 9,-3-7 0,0 3 1,1-5-1,1 5 7,-1 1 0,3-1 0,-2-3 0,1-1 4,1 2 1,-4-5-1,7 1 1,-3 0 107,-4-1 0,5-5 0,-3 4-60,-2 0 0,5-6 1,-3 4 129,-2-4 0,5-2 1,-3 0-119,-1 0 1,3 0 0,-2 0-110,-1 0 1,3 0 0,-2 0-408,-1 0 1,3-2-480,-2-4 932,1 4 0,-7-6 0,1 8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0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245 385 7569,'-12'0'-481,"1"0"0,-1 6 0,-5 0 550,-1-2 0,6-2 0,1-2-17,-3 0 1,-1 5-1,-3 1 1,1 0-3,-1 2 1,3-4 0,1 5 24,3-1 0,1 6-17,-2-3 0,4 5 0,8 1 63,0 1 0,0-1-123,0 1 1,2-1 0,4 1 2,6-1 0,-2-7 0,1-4 0,1-2-151,-2 1 0,5-3 0,-3 4 31,3-4 0,-3-4 1,-1-4 63,3-5 1,-4 1 0,-1-2 0,-1-1 3,-4-3 1,4 5 0,-2-1 0,-2-2 13,-2-1 1,-1-1 0,3 3 0,2 1 104,-2-2 1,-2 5 107,-2-3 1,-2 2 211,-4-1-310,4 3 0,-5 10 0,7 4-27,0 5 0,0-1 1,1 2-45,5 1 0,2 3 1,6-1-1,-5-1-80,-1-2 0,6-1-120,-3 7 1,3-7 0,-1-1 0,-1-2-207,2-4 399,-7-2 0,9 5 0,-6 3 0</inkml:trace>
  <inkml:trace contextRef="#ctx0" brushRef="#br0" timeOffset="526">437 420 5954,'2'-10'221,"4"4"0,-2 5-165,7 1 0,-5 5 0,4 3 88,-2 2 1,-1-4-112,-1 5 0,-4 1 0,6 3 0,-2-1-54,0-2 0,1-7 0,-3 7 11,2 2 1,0-5 0,-4 1-14,4-2 1,-4 0-34,3-3 90,-3-3-27,-2 6 1,0-10-1,0-4-2,0-5 1,0 1-1,0-2-16,0-1 1,6 3 0,0-2 2,-2-1 0,5-3-3,3-1 1,4 1 0,1 5-1,-1 3 6,-5 0 1,5 6-1,-5-4 1,5 5 1,1 1 0,1 0 0,-1 0 0,1 0 3,-1 0 0,1 0 0,-1 0 0,1 0 1,-1 1 0,1 3 0,-3 4-3,-3 2 1,-3-4 0,-5 5-28,2 3 1,0 1-1,-6 3-18,0-1 1,0 1-208,0-1 1,0 1 253,0-1 0,0-7 0,0-2 0</inkml:trace>
  <inkml:trace contextRef="#ctx0" brushRef="#br0" timeOffset="1205">1485 490 7569,'6'-12'-68,"0"1"1,-1 5-190,-5-6 1,0 6-1,-2-3 147,-3 1 1,-5 2 0,-8 4 108,1-4 0,-1 4 0,1-4 0,0 5 53,-1 1 0,1 0 1,-1 0-1,1 0-5,-1 0 1,1 0 0,-1 0 0,1 0-5,-1 0 0,1 5 0,1 3 0,3 0-37,1 0 1,6 5 0,-3-1 0,-1 1-16,0-1 1,6 4 0,-1-5 26,3 5 0,2 1 0,2 1-69,3-1 1,-1-7 0,8-2-28,1-1 1,3-5-1,1 4 1,1-4 12,-1-2 0,7 0 1,-1 0-1,-2 0 10,-1 0 1,-3 0-1,1 0 1,-3-2 13,-3-4 1,3 2 0,-3-7 27,3-3 0,-3-1 0,-2-5 0,0-1 12,-1-2 0,-5-3 0,4 5 0,-2-4 1,0-2 0,-1-2 0,-5-6 0,0 2-7,0 4 1,0-2 0,0 5 0,0 1 6,0 0 0,-2 2 0,-1 5 0,-5 1 21,-2-1 1,4 7 0,-3-1 78,1-2 0,0 5-76,2-3 1,4 6 110,-4-6 70,4 9-160,2-5 0,0 16 1,2 3 47,4 5 1,-4 7 0,6 0 0,-2 1-36,0 1 0,5 0 0,-5 6 1,-2-4 13,-2-1 1,4 5 0,1-4 0,1 2-9,0 0 0,-2-2 0,-4 4 0,2-4-54,1-1 1,7-1 0,-4-4 0,0 2-191,-1-1 0,5-3 0,-4-1-150,1-1 1,-3-1 329,6-5 0,-8 5 0,4-7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8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0 7569,'-18'12'-138,"1"-3"-45,-1-1 0,1-2 0,-1-4 0,1 2 190,-1 2 1,1 7 0,0-1 37,-1 3 1,3-3-1,1 0 1,2 1-60,-1 3 0,3 7 0,0 0 1,1-1 38,-1-3 0,6 4 0,-4 1 0,2-3 37,1-2 1,-1 5-1,6-1 1,0-2-25,0-1 0,0-3 0,0 1 0,2-1-45,4 1 1,-3-1 0,9 1-7,2-1 0,1-5 0,3-3 1,-1-1-113,1-4 0,5 4 0,0-2 0,-1-3-10,-3-1 1,4-2 0,1 0 0,-3 0 134,-2 0 0,-1-7 0,-1-3 0</inkml:trace>
  <inkml:trace contextRef="#ctx0" brushRef="#br0" timeOffset="330">455 262 6094,'12'0'510,"-1"0"0,1 0-402,5 0 0,1 6 0,-1 0 0,1 0-127,-1 1 1,1-3 0,-1 6-1,1 0 31,-1-1 1,0-3 0,3 6 0,1-1-74,3-1 1,-1 4 0,-6-7 0,1 1-26,-1 0 1,1 4 0,-3-5 0,-1 1-111,-3 0 0,-1 0 1,4-4-331,-3 1 526,1 1 0,5 2 0,1 2 0</inkml:trace>
  <inkml:trace contextRef="#ctx0" brushRef="#br0" timeOffset="701">892 175 7569,'-10'8'-455,"0"-7"-570,4 5 1130,4-4 1,-13 0-81,3 4 0,2-2 1,1 7-1,-1 1 35,0-2 0,5 5 1,-7-3-1,0 4-7,3 1 0,-7 0 1,6 3-1,-1 1 5,-1 2 0,2 1 0,-3-7 0,3 3-17,2 3 0,-5-4 1,3 5-1,0-5 9,4-2 1,-1-5 0,1 0-1,0 1 58,-2 3 1,6-4-467,-3-1 82,3 1-601,2 5 877,0-7 0,0-2 0,0-8 0</inkml:trace>
  <inkml:trace contextRef="#ctx0" brushRef="#br0" timeOffset="1155">1101 70 7569,'18'0'-217,"-1"0"1,-5 0 0,-1 0-1,3 2 224,1 4 1,-3-4-1,0 3 1,1-3-21,3-2 1,-5 2-1,1 2 1,2 4 71,1 2 1,1-4-1,-3 3 1,-1 1 12,2 0 1,-5 1 0,1 7 0,0-1-31,-1 1 0,-5 5 0,2 0 0,-2 1-14,2 1 1,-4-4 0,4 6 0,-5-2-20,-1-3 1,0 3 0,0-2-1,0-1-37,0-3 1,-1 4-1,-3 1 1,-4-3-14,-2-2 0,0-1 0,-3-3 0,1-1-89,-1-2 0,-3-1 0,-1 5 26,-1-5 104,1 5 0,-8-14 0,-3 6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7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35 123 6429,'10'-8'-91,"-2"6"90,-8-6 1,2 8 164,4 0 117,-4 0-152,5 0 0,-7 8-55,0 4 1,0 3 0,0 3 0,0-1-33,0 1 1,6-1-1,0 0 1,-2 1-27,-2-1 0,-2 1 1,0-1-1,0 1-18,0-1 0,0 1 0,2-1-5,4 1 0,-4-1-44,3 1 58,-3-1 0,0-1 22,4-5 1,-2-3-4,8-8 0,-7 0 0,7 0 11,2 0 1,1 0-1,1 2 1,-3 2-9,-1 2 1,0-1 0,5-5-42,0 0 0,1 0 0,-1 0-44,1 0 1,-1 0 0,1 0 0,-1 0-16,1 0 0,-7 0 0,1 0-160,2 0 0,1 0-72,3 0 0,-3-2-135,-3-3 438,3 3 0,-13-14 0,6 6 0</inkml:trace>
  <inkml:trace contextRef="#ctx0" brushRef="#br0" timeOffset="322">105 297 7569,'-9'-2'-850,"1"-2"883,0-1 0,6-3-165,-4 2 0,6 4 0,6-4 188,6 4 1,3 2 0,3 0-28,-1 0 0,1 0 0,-1 0 0,1 0-15,-1 0 0,1 0 0,-1 0 0,0 0-96,1 0 0,1 0 1,3 0-128,1 0 1,0-2 208,-5-3 0,-1 3 0,1-6 0</inkml:trace>
  <inkml:trace contextRef="#ctx0" brushRef="#br0" timeOffset="621">0 18 7569,'12'6'-120,"0"0"0,-6-1-330,5-5 412,-7 0 0,12 0 0,-5 0 8,5 0 1,1 0 0,1 0 0,-1 0-4,1 0 0,1 0 0,4 0 0,5 0 37,-1 0 1,6 0 0,-6 0 0,2 0-139,0 0 0,-2-5 0,4-1 134,-2 2 0,-7-6 0,3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53 6643,'1'-10'-428,"5"4"656,-4 4 35,6-6-196,-8 6 1,0-7-50,0 3 1,-2 4 29,-4-4 1,2 4-64,-7 2 1,-1 0 0,-5 0 28,-1 0 0,6 2 0,1 2 0,-3 2 5,-1-2 0,3 4 1,0-1 13,-1 3 1,-3-4 0,1 5 12,3 3 0,-1-4 1,7 1 1,-6 1 0,6 5 0,0 1 74,6-1-101,8-7 1,-4 4 0,6-7 14,-2 3 1,5-6 0,-1 2-4,3-4 0,-3 4 0,0-1-22,1-1 1,3-2-1,1-2 1,1 0-13,-1 0 1,1 0 0,-1 0-1,1 0-19,-1 0 1,0 0 0,1 0 4,-1 0 0,1 0 0,-1 0 0,1 0-61,-1 0 0,-5 0 0,0 0-100,1 0 1,-3 0 44,1 0 0,-5 0-16,6 0 1,-8-2 146,2-3 0,-4 3 0,-2-6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8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7375,'12'0'-367,"0"0"1,-1 0-1,7 0 422,-1 0 0,1 0 1,-1 0 4,1 0 1,-1 6-1,-1 1 1,-3 1-11,-1 0 1,-3 6 0,5-3-1,-2 3-20,1-3 1,1 11 0,-1-5 0,-3 3-35,-2-1 1,6 4 0,-5 3 0,1-1 25,-4 0 1,1 6 0,1-2 0,0 2-37,0-2 0,0 2 1,-5-5-1,5 1-17,2 4 1,-6-4 0,2 0 0,-3 0 27,3 0 1,-4-5 0,4 1-1,-4-2 2,-2 3 0,0-5 0,-2 4 1,-4-3 0,-2-3 0,-5 1 0,1-3 9,-1-3 1,-3 2-1,-1-7 1,-1 1-11,1 0 1,-1 3 0,1-5-1,-1-2-94,1-2 1,-1 4 0,-1 0-82,-4-2 1,9 3 0,-3-1 175,1-2 0,1 6 0,-3-1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0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7302,'-10'0'-885,"2"2"909,8 4 1,0-2-1,0 8 8,0 1 0,0-3 0,0 2-98,0 1 1,0 3-66,0 1 131,8-7 0,2 5 0,7-5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1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7569,'0'-10'-862,"0"-6"559,-8 15 58,6-7 61,-6 8 0,10 0 184,4 0 0,4 8 0,7 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3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70 105 7468,'0'12'-414,"2"0"1,2 1 427,2 3 0,-1 1 0,-5 1 0,2-1 15,4 0 0,-4 7 1,4-1-1,-2-2-10,2-1 1,-4 3-1,3 0 1,-1-1 13,2-3 1,-4-1 0,4-1 0,-4 1-69,-2-1 0,2 0 1,2 1-105,1-1 0,1-5 22,-6 0 0,-2-3 40,-4 3 1,3-4 27,-9-8 0,0-2 1,-3-4 35,3-6 0,-1 3 0,5-3 0,0-2 21,0-1 0,-3-3 0,5 1 0,2-2-16,2-5 0,-4 5 0,0-4 1,2 3 56,3 3 1,1-3 0,-2-1 0,-2-2-33,-2 1 0,0 3 0,6 1 0,0 1 40,0 0 0,6-1 0,2 1 0,-1-1-21,1 1 0,6 5 1,-3 0-1,5 1-16,1 1 1,1-4 0,-1 7 0,1-1-11,-1 0 0,7-3 0,1 5 0,0 2 14,0 2 1,4-4 0,-5 0 0,-3 2-16,-2 2 1,-1 2 0,-1 0 0,-1 2-19,-5 4 1,3-2 0,-6 8-4,1 1 1,-5 3 0,4 1-1,-2 1-2,0-1 0,0 1 0,-6-1 10,0 1 1,0-1-1,-2 1 1,-2-1 9,-2 0 0,-6 1 1,5-1 23,-3 1 1,-2-3 0,-5-3-1,-1-6 52,1-4 1,-1 0-1,1 2 1,-1 1-50,1-1 1,-1-2 0,1-2 0,0-2-73,-1-3 0,1 3 0,-1-6-124,1 0 0,1 4 1,3-6 162,1 3 0,0-7 0,-5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6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8000,'10'-2'-802,"-4"-4"1138,-4 4 1,-2-4-181,0 12 1,0-2-1,0 8-79,0 1 1,0-3 0,0 1-1,0 3-23,0 2 0,0 1 0,0 0 0,0 1-87,0-1 0,2-1 1,4-2-1,3-3-5,1 3 0,3-5 0,-5 1 13,2-2 1,2 4 0,5-7-1,1-1-91,-1-2 1,0-4 0,1-2 70,-1-1 0,1-9 1,-1 2-1,1-1-58,-1 1 1,-5-9 0,0 3 98,1-1 1,-3 5 0,0 3-1,-1-3-7,1-1 1,-6 3 208,2 0 0,-4 10-224,-2 2 0,0 2 0,0 10-105,0 1 0,0 3 0,0 1-170,0 1 1,0-1 0,2 1-313,3-1 613,5-7 0,7 6 0,1-7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4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35 6818,'-11'-10'-253,"-1"5"0,6 3 244,-6 2 0,7-6 91,-7 0 1,0 0-29,-5 6 0,5 0 0,1 0-23,-3 0 1,-2 0 0,-1 0 0,0 0-1,-1 0 1,-5 0 0,0 0 0,1 2 49,3 4 0,1 2 0,1 7 0,-1 1-44,1 3 1,-1 5 0,1-3 0,1 4-1,5 2 0,-5 2 1,5 6-1,-3 0 0,2 0 0,-3 0 1,5 0-1,0 0-28,5 0 1,-3 0 0,2 0 0,2-2 8,2-4 1,2 4-1,0-4 1,0 2-42,0-2 0,8 2 0,4-8 0,3 1-66,3 1 1,1-6-1,2 5 1,3-5-69,-3-2 0,6-1 1,2-4-1,4-5-538,2 1 695,0-6 0,8 6 0,1-8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7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6033,'10'0'596,"5"0"-464,-3 0 1,-2 2-25,1 4 1,1 4 0,4 7-48,-5 1 1,3-1 0,-6 1 0,-1-1-39,1 0 1,4-5-1,-4 0 1,-1 1-50,1 3 0,0 1 1,-4 1-123,2-1 1,5 1-1,-5-1-201,-2 1 0,6-7-36,1 1 385,-3-8 0,7 11 0,-5-5 0</inkml:trace>
  <inkml:trace contextRef="#ctx0" brushRef="#br0" timeOffset="387">594 280 7569,'-10'0'-786,"1"0"582,3 0 0,2 0 274,-8 0 0,6 8 1,-3 3 4,1 5 0,0-5 0,2 1 0,-3 2-33,-1 1 0,-6 5 1,5 1-1,-5 2 26,-1-1 1,1-1 0,3 0 0,1 3 4,-1-3 0,-3 4 0,-1 0 0,-1 1-22,1-1 0,-1 4 1,1-6-1,-1 1-21,1 1 0,5-6 0,0 4 1,1-3-31,1-3 1,-3 1-1,5-1 1,0 1-66,0-1 0,-3-5 1,5-1-84,2 3 1,0-6 0,0 0-864,-2-1 1011,0-5 0,6 14 0,0-7 0</inkml:trace>
  <inkml:trace contextRef="#ctx0" brushRef="#br0" timeOffset="1464">611 786 6802,'-7'10'-172,"3"-2"188,-8-8 1,6 0 43,-5 0 0,5 0-18,-6 0 1,8-2-56,-1-4 0,3 2 1,2-7 1,0 5 0,2-4-21,3 2 0,-1 1 0,8 3 16,1-2 0,3 0 0,1 6 10,1 0 0,-6 0 0,-1 0 0,3 0 22,1 0 0,3 0 0,-1 0 21,1 0 1,-7 0 0,1 2 33,2 4 1,-5-4 0,1 5-28,-2 1 1,0 0 0,-5 6-25,3-3 1,2-1 0,-4 3-26,2-1 1,0 0 0,-6 5 2,0 1 1,0-7 0,0 1 0,0 2-1,0 1 1,0 3 0,-2-1 0,-2 0-16,-2 1 0,-6-6 0,4-1 0,-1 3-3,-5 1 1,4-3-1,-1 0 17,-3 1 0,1 3 1,-1-1-1,2-1-1,-1-3 1,-3-5 8,-1 6 1,-1-8 0,1 2 36,-1-4 1,1 3-1,0 1-38,-1-2 0,6-2 0,3-4 3,1-4 0,-4 2 4,7-7 0,-3-1-10,2-5 0,4-1-11,-4 1 0,4-1-2,2 1 0,0-1 7,0 1 1,2 7-1,2 2 7,2 1 0,2 5-1,-3-4 1,5 4 0,8 2 1,-7 0 1,1 0 1,0-6-2,5 0 0,-5 0 0,-1 6 49,3 0 0,-4 0 9,1 0 1,-5 0-40,6 0 1,-6 6-31,5 0 0,1 6 23,5-6 1,-5 5 0,-2-3-6,-3 2 1,5-4 0,-4 3-4,1-1 0,-5 0 0,4-4-6,0 1 0,-4 7 9,7-6-2,1 7 1,0-9-10,-1 8 0,1-2-10,5 1 0,-5-1 0,0-6-162,1 2 1,-5 2-336,-2-3-147,-4-3 655,-2 6 0,-8-8 0,-2 0 0</inkml:trace>
  <inkml:trace contextRef="#ctx0" brushRef="#br0" timeOffset="2408">978 105 7569,'-9'0'-892,"1"-7"1,8 3 960,0-8 1,0 6 69,0-5-12,0 7 1,-2-6-80,-4 4 1,4 2 67,-4-7-43,4 7 18,2-4-2,0 0-56,8 6 0,2-6-26,7 8 1,1 0 0,-1 0 9,1 0 1,-1 0 0,1 0-1,-1 0 11,0 0 0,1 0 0,1 2 1,3 2-7,1 2 1,6 2 0,-4-2 0,1 3-3,-1 1 0,4 6 0,-6-5 1,-2 5 3,-1 1 0,3 1 0,0-1 1,-1 1-6,-3-1 0,-1 3 0,-1 1 1,1 2-22,-1-1 1,1-1 0,-3 0-1,-3 2 15,-6-1 0,1-3 1,-1 1-1,-2 1-4,-2 2 0,-2 1 0,0-7 0,0 2 2,0 5 1,0-5 0,0 4 0,0-3-14,0-3 1,0 7 0,0-1-1,0 0-3,0 2 1,0-5-1,-2 5 1,-2-2 6,-2 1 1,-5 5-1,3-4 1,0 0 31,0 0 0,-5 4 0,1-3 0,-1-1 12,1 0 1,-4 4 0,5-5 0,-5-3 14,-1-2 1,-7 5 0,1-1-25,2-2 1,1-1 0,3-3 0,0-1 0,-1-3-44,1-1 1,-7-1 0,1 5 0,2-2-126,1-3 0,3-5 1,-3 4-1,-1-3 131,-2-3 0,-8 6 0,4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6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7265,'2'-10'-131,"4"4"1,-2 4 0,8 2 165,1 0 0,9 0 0,1 0 0,-2 2 13,-1 4 1,-1-4 0,2 4 0,3-2-18,-3 1 1,0-3 0,-1 6 0,-1-2-46,-3 0 0,-3 2 0,5-5-47,-1 3 1,1 0 13,-1-6 0,-5 6 26,-1 0 82,1 0-40,-2 1 1,-4-3-19,-12 8 0,2-6 0,-8 3 4,-1-1 0,-3 6 0,-1-5-12,-1 1 0,7 0 1,-1-6-1,-2 3 13,-1 3 1,-1-4 0,3 4 0,1-1-9,-2 1 0,-7-4 0,-2 4-37,1-3 39,3 7 0,2-6 0,1 5-43,4-1 1,-1-6 0,5 3-281,-2-1 1,7 6 72,-3-3 1,6-3 247,6-2 0,3-4 0,9-2 0</inkml:trace>
  <inkml:trace contextRef="#ctx0" brushRef="#br0" timeOffset="359">594 315 6203,'-11'0'109,"-1"0"1,6 0 0,-4 2 0,1 1-46,-1 3 0,0 2 0,-3-4 0,1 4 13,-2 1 0,-1-3 1,-3 6-1,1 1-32,0 3 0,-1-1 1,1-1-1,-3-2-10,-3 1 0,2 3 0,-7 1 0,3 1-37,4-1 1,1-1 0,3-3 0,-1-3-168,1-2 1,5 3 42,1-5 0,9 6 1,2-6 125,9-2 0,7-3 0,1-1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5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6538,'12'5'84,"-1"1"1,-5 6-1,4-4 1,0-1 0,-3 3-46,1 0 1,4-4 0,-4 3 0,1 1-18,5 0 1,-1-4-1,1 5 1,-2 1 11,1-2 1,9 5-1,1-3 1,-2 1-22,-1-1 1,-3 3-1,1-5 1,-1 2-73,0-1 0,1-5 0,-1 6-170,1 2 0,-1-5 99,1 3 0,-7-8 0,-1 4-142,-2-1 272,-2-5 0,-6 6 0,0-8 0</inkml:trace>
  <inkml:trace contextRef="#ctx0" brushRef="#br0" timeOffset="367">332 18 7569,'10'-8'-811,"-3"6"461,-7-6 406,0 8 0,0 2 0,0 4 11,0 6 0,0-3 0,0 3 1,0 1-2,0 3 1,-2 1 0,-1 1-1,-3-1 46,2 1 1,-6-1 0,0 1 0,-1-1-74,-1 1 0,2-1 1,-3 1-1,3-1-29,2 1 0,-3-7 0,3 1-82,-2 1 0,4 1 1,-3 0-168,1-3 1,2-5-431,6 6 669,0-8 0,8 3 0,2-7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1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1 525 7569,'11'0'-461,"1"0"0,-8 2 420,2 4 1,1-2 122,-1 7 0,6-5 5,-6 6 1,0-1-14,-6 7 0,0-7-18,0 1-23,0 0 115,0-3-108,0-1 1,0-10-33,0-4 0,5 2 0,3-7-33,2-3 0,-4 1 0,5-1 0,1 2-50,-2-1 0,5-1 1,-3 1 77,3 1 0,3 6 0,-1-3-11,1 1 0,-1 2 1,1 6-1,-1 0-6,1 0 0,1 0 1,2 0-1,3 0 82,-3 0 1,-2 0-1,-1 0-89,-1 0 0,-7 8 0,-4 3-35,-4 5 0,-2 1 0,0 1-127,0-1 1,0 1-1,0-1 49,0 1 134,0-1 0,0 1 0,0-1 0</inkml:trace>
  <inkml:trace contextRef="#ctx0" brushRef="#br0" timeOffset="670">909 577 7419,'11'-6'-179,"1"1"1,-8-9 0,4 2 32,0-3 1,-7 3 196,5 1 0,-6 7 0,-6-2-40,-5 4 0,1 2 0,-2 0 0,-1 0 7,-3 0 1,-7 0-1,0 0 1,1 0 24,3 0 0,2 6 0,-1 2 0,1-1 0,-1 1 0,1 6 1,1-3-9,5 5 1,-3 1 0,8 1-52,2-1 1,2 1 0,4-1 0,4-1-7,6-5 0,3 3 0,3-6 0,-1-1-42,1 1 0,-1 0 0,3-4 0,1 2 2,2-2 1,0-3 0,-5-1-1,-1 0 2,1 0 1,-1-1-1,1-5 29,-1-6 0,-5-2 1,-2 1-1,-3 1 2,-3-1 0,4-3 1,-2-3-1,-2-3 5,-2-1 1,-2 0-1,0 3 1,0-3-8,0-6 1,2-4 0,1-2 0,3 0-15,-2 0 1,0 0-1,0 0 1,2 0 58,-2 1 0,-2 1 0,-2 1 0,0 5 24,0 2 1,0 2 0,-2 7 3,-4 5 0,-4-3 1,-7 6 23,-1-1 1,7 5 78,-1-2-47,8 4-63,-4 2 1,8 2-1,0 4-12,0 5 1,0 5-1,0 1 1,0 3 20,0 3 0,0-2 0,0 7 0,0-1 7,0 0 1,0 0 0,0 4 0,2-4-23,4-2 0,-4 5 1,4-5-1,-4 2-28,-2 4 0,2 0 1,2-2-1,1-4-56,-1 1 1,-2-7 0,-2 4 0,0-3-101,0-3 0,0 1 0,0-1 155,0 1 0,-8-1 0,-1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6568,'0'18'144,"0"-1"-106,0 1 0,2-1 0,2 1 0,1-1-19,-1 0 0,-2 1 0,-2-1 0,0 1-23,0-1 1,2-1 0,2-3-1,2-1-36,-2 2 0,-2-5 0,-2 3-127,0 2 0,0-5-26,0 3-198,0-8 391,0 4 0,8-8 0,1 0 0</inkml:trace>
  <inkml:trace contextRef="#ctx0" brushRef="#br0" timeOffset="347">16 18 7146,'-10'0'-255,"4"0"312,12 0 0,4 0 0,7 0-24,1 0 1,-1 0 0,1 0 0,-1 0-32,1 0 1,5-2 0,0-2 0,-1-2-35,-3 2 0,4 2 1,1 2-1,-3 0-54,-2 0 1,-1 0-1,-1 0 1,1 0 21,-1 0 0,1 0-224,-1 0 1,-5 0 287,-1 0 0,-14 8 0,1 2 0</inkml:trace>
  <inkml:trace contextRef="#ctx0" brushRef="#br0" timeOffset="606">121 245 7569,'-18'0'-213,"9"2"-651,3 4 909,4-4 0,4 5 0,4-7-18,5 0 1,5 0-1,1 0 1,3 0-19,3 0 0,-4-2 0,6-2 0,-1-1 16,-1 1 0,2 2 0,-3 2 0,1 0-330,-2 0 0,-1 0 305,-3 0 0,8 0 0,3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1.54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420 646 6656,'-12'0'-305,"0"0"1,1 0-1,-9 0 478,-3 0 1,4-6-1,-5 1 1,5 1-53,1 2 1,1 2 0,0 0-1,-1 0-48,1 0 0,-1 0 0,1 2 1,-1 2-85,1 1 1,-1 9 0,1-2 53,-1 3 1,3-3 0,1-1-1,5 3 6,1 2 1,0 1 0,4 0 0,-2 1-32,2-1 1,3 1 0,1-1 0,1-1-17,5-4 1,-2 3-1,8-3-37,1 3 0,3-5 0,1-2 0,3-3-60,3 1 1,-4 0-1,7-6-125,-1 0 162,-6-8 1,12 4 0,-5-7 0,-1-3 24,0-1 1,0-3 0,-3 1 0,1-1 37,-2 1 1,-3-1-1,-5 1 68,-1-1 1,-2 1 239,1 0-260,-3 7 0,-10 2-17,-4 8 0,4 2 0,-3 4 1,1 4-23,-2-1 0,4 7 0,-4-5 1,4 5-101,2 1 1,0 1 0,2-1 0,2 1-95,2-1 1,5-5 0,-3 0 0,2-1-28,3-1 207,3-2 0,1-1 0,1 3 0</inkml:trace>
  <inkml:trace contextRef="#ctx0" brushRef="#br0" timeOffset="704">856 664 7569,'12'0'0,"0"0"0,-1-2 0,1-2-230,-1-2 0,-5 0-119,6 6 354,-8 0 0,4 8 1,-6 2-1,1 1-3,3 1 1,0 0 0,-6 5 18,0 1 1,0 5 0,2 0-7,4-2 1,-4-1-1,4-3 1,-4 1-8,-2-1 0,5 1 46,1-1-160,0 1 1,-4-9 92,4-3 1,-4-6 0,4-6 9,-5-5 1,5-5 0,0-1 0,0-1 18,2 1 0,-4-1 1,5 1-1,1 1 23,0 5 1,-5-5-1,7 5-17,2-5 0,1-1 1,3 1-30,-1 4 1,1-1-1,-1 7 1,1 2-4,-1 2 0,0 2 0,1 0 0,1 0 4,5 0 1,-5 0 0,4 0 0,-3 2-1,-3 4 0,1-2 1,-1 7-1,1 3 6,-1 2 1,1 1-1,-1 0 3,0 1 0,-5-1 0,0 1 0,-1-1-9,-1 1 0,0-7 0,-6 1-10,1 2 21,1 1 1,-6-3-8,0-1 1,0-9 63,0-2 0,0-7 0,2-11 0,2 1-91,2-1 0,8 3 1,-3 1 1,5 3 30,-7-9 1,7 1 0,-4-3 0,3 7 6,3 3 0,-1 1 1,0-5-1,1 4 40,-1 7 1,1-3 0,-1 2-23,1 2 1,-1 2-1,1 4 1,-1 4-25,1 6 0,-1 3 0,1 3-70,-1-1 1,-5 6-1,-3 1 1,1-3 22,0-2 0,-6-1 0,2-1 0,-5 1-211,-1-1 0,6 1 0,0-1 254,-2 1 0,6-1 0,-1 1 0</inkml:trace>
  <inkml:trace contextRef="#ctx0" brushRef="#br0" timeOffset="1045">2306 681 7263,'17'0'-1185,"-5"0"1284,0 0 1,-7 8-1,5 4 94,-2 3 0,-2 3 1,-4-1-1,1 2-149,3 5 0,0-5 0,-4 6 0,2 1-8,2 3 0,0 4 1,-4 2-1,1 0-49,3-1 1,0 1 0,-6-2-1,0 0-1,0 2 1,0-6-1,0 8 1,0-6-93,0 0 1,0-3 0,0-1 0,0-2-95,0-4 1,6-1 0,0-3-6,-2 1 1,-1-3 204,3-3 0,-4-4 0,14-16 0,-7-2 0</inkml:trace>
  <inkml:trace contextRef="#ctx0" brushRef="#br0" timeOffset="1361">2428 943 7264,'0'-17'-591,"0"-1"0,8-1 812,3-4 1,-1 3-1,2-3 1,1 3-264,3 3 1,1 1-1,1 3 1,-1 1 28,1-1 1,1 5-1,3 0 1,1 2-11,-2 0 0,0 1 1,1 5-1,3 0 17,2 0 1,-3 0 0,3 0 0,-2 0 0,-4 0 0,-1 2 0,-3 1 0,1 5 11,-1 2 1,-5 2 0,-3 5-14,-1 0 1,-2 3 0,-6 1 0,-2 3-34,-4-3 1,-3-2 0,-11-1-1,-1-1 6,-3 1 0,-1-3 0,2-1 0,-4-5 1,0-1 0,-6 4 1,5-4-1,-1-1-8,0 1 0,6-2 0,-4-6 1,2 0-209,3 0 249,3 0 0,1 0 0,1 0 0</inkml:trace>
  <inkml:trace contextRef="#ctx0" brushRef="#br0" timeOffset="1916">3127 1013 7569,'17'0'-727,"1"0"0,-1 0 784,0 0 1,-5-2-1,0-4-72,1-5 1,1-5-1,0-1 1,-5-1 7,-1 1 1,4-7-1,-7 1 1,1 2 20,2 1 1,-6 1 0,4-2-1,-2-5 4,1-1 0,-3-2 0,4-6 0,-2 2-7,2 4 1,-4-10-1,4 4 1,-4-2-7,-2 1 1,5-1 0,1-2 0,-2-2 19,-2 2 0,-2 2 1,0 3-1,0 1 37,0 3 0,0-1 0,0 8 0,0 2-22,0 1 0,0 3 0,-2 1 0,-2 3-21,-2 1 1,1 6 0,3-3-30,-4 1 0,2 2 14,-8 6 0,7 2 0,-5 4-35,2 5 0,0 5 0,4 1 0,-1 1 25,1-1 1,2 7-1,2 1 190,0 2-165,0 2 0,0 4 0,0-2 0,0-2 32,0 2 1,6 2 0,-1 2 0,1 0-19,2 0 1,-6-2 0,6-2-1,-2-2 33,-1 2-111,9 2 72,-12 2-4,13 0 10,-13-8-56,14 6 45,-6-13-4,7 13 3,1-14-151,-1 6 66,-7-7 1,5-3-245,-3-3 139,-4 3 1,7-13 121,-5 14-225,0-14 1,5 6 271,-3-8 0,11 0 0,4 0 0</inkml:trace>
  <inkml:trace contextRef="#ctx0" brushRef="#br0" timeOffset="2524">3895 786 7113,'18'10'-599,"-1"-3"1,0-7 564,1 0 1,-1 0 0,1 0 0,-1 0 102,1 0 1,-1 0 0,1 0-1,-3-2-54,-3-3 1,3 1-1,-3-6 1,2 0-27,-3 1 1,5-1-1,-7-4 30,1 3 1,4-1 0,-6-5 28,1-1 1,-5 7-38,2-1 1,-4 0 0,-4-3 0,-4 3 1,2 2-11,-7 5 0,-1 3 0,-6-4 17,1 4 1,0 2 0,-1 0 37,1 0 0,-1 0 1,1 0-1,-1 2-12,1 4 0,-1-3 1,1 9-37,-1 2 1,1 1 0,1 3-1,3-1-3,1 1 1,8-7-1,-3 1 1,1 1 16,0 3 1,0 1-1,6 1 51,0-1 1,0 1-1,0-1-27,0 1 0,0-7 1,0 1-1,2 0-14,4-3 1,-2 7 0,7-4 9,3 3 1,-4-3 0,1-1-82,3 3 1,1-4 0,3-1 0,-1-1 73,1-4 1,-1-2-1,1-2-12,-1 0 0,1 0 0,-1 0 0,1 0-13,-1 0 1,0 0 0,1 0-8,-1 0 0,-5 0 0,-2-2 23,-2-4-728,5 4 701,-11-5 0,6 7 0,-8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0.605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1 105 7569,'9'2'-732,"-3"4"1,-2-4 1295,2 4 1,-2-4-476,7-2 1,1 2 0,5 1 0,1 5-48,-1 2 1,1 0 0,-1 3 0,3-1-95,3 1 0,-4 3 0,5 1 1,-3-1-40,2-4 1,-3 3-1,5-3 1,-2 3-120,0 3 0,1-7 0,-7-1 0,1 0-228,-1-1 438,1-5 0,-1 12 0,1-6 0</inkml:trace>
  <inkml:trace contextRef="#ctx0" brushRef="#br0" timeOffset="328">472 0 7569,'10'2'-84,"-4"4"-166,-4-4 0,-4 12 199,-4-9 1,-2 9 0,-6-4 0,3 1 108,-3 1 0,-1-2 0,-3 3 0,1-1 2,-1 2 1,1 1 0,-1 3 0,3-1 4,3 0 1,-3 1 0,3-1-1,-4 1-69,-1-1 1,0 7 0,-1-1 0,1-2-111,-1-1 0,3-3 1,1-1-1,4-3-135,3-1 1,1 0 0,8 5 248,4 0 0,3-7 0,9-2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0:59.66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35 7569,'17'0'-651,"-7"-2"1,-2-4 751,0-5 1,-6 5 0,3 6 0,-3 10 0,-2 5 0,0 5 0,0 1-1,0 2 1,0 1 0,0-1 0,0 2 0,0 2 0,0 2 74,0-2 0,0 6-165,0-3 0,0 1 1,0 0-1,0-4 1,0-2-32,0-4 1,0 1-1,2-1 1,2 2 46,2-1 0,2-9 1,-4-1-1,3 2 1,1 1-1,2 1 1,-1-5-1,5-3 1,2-2 31,1 0 1,1-1 0,-1-5-1,0 0 1,1 0-28,-1 0 0,1 0 0,-1 0-25,1 0 1,-1 0 0,1 0-1,-1 0 1,3 0-89,3 0 0,-4 0 0,5 0 0,-5 0 0,-2 0 0,1 0 0,-1 0 0,1 0 1,-1 0-1,1 0 0,-1 0 0,1 0 0,-1 0 0,-1-1 81,-5-5 0,5 4 0,-6-6 0</inkml:trace>
  <inkml:trace contextRef="#ctx0" brushRef="#br0" timeOffset="311">298 402 7315,'17'0'28,"1"0"0,-1 0 0,1 0-12,-1 0 1,3 0-1,1-2 1,2-2-144,-2-2 0,5 0 1,-3 6-1,-2-1-423,-1-5 550,-3 4 0,1-14 0,-1 7 0</inkml:trace>
  <inkml:trace contextRef="#ctx0" brushRef="#br0" timeOffset="575">245 18 6851,'2'-10'176,"4"4"1,4 4-193,7 2 16,1 0 0,-1 0 0,1 0 0,-1 0 1,1 0 0,-1 0 0,3 0 0,3 0-132,6 0 0,-2 0 0,0 0 0,0 0-398,1 0 529,-7 0 0,12 8 0,-6 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6137,'9'0'338,"-1"-8"-236,-8 6-41,0-6 1,0 10-29,0 4 0,6 4 1,0 7 7,-2 1 0,-1-7 0,1 1 1,2 1-24,-2 3 0,-2 3 0,0 3 0,2 1-10,2-2 1,-1 5 0,-5-3 0,0-2-22,0-1 1,2 3 0,2 0-1,2-2 9,-2-1 0,-2-8 1,0-1 2,4 3 1,-2 1 1,7 3 0,-5-9 1,4-1 78,-3 0 0,7-6-16,-2 4 0,-3-4 0,3 0-29,2 3 1,1-3 0,3 4-40,-1-4 1,1-2 0,-1 0-1,0 0-7,1 0 0,-1 0 0,1 0 0,-1 0-27,1 0 0,-1 0 1,1 0-1,-1 0-86,1 0 1,-1 0 0,1 0-1,-1 0-137,1 0 0,-1 0 261,0 0 0,9 0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7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53 8000,'-6'-11'-539,"0"-1"455,-7 8 0,3-9 1,-8 7-1,1 2 132,-1 2 0,1 2 1,-1 0 13,1 0 0,0 2 0,-1 4-79,1 5 1,5-1-1,2 2-29,3 1 1,-5 3 0,6 1 22,2 1 0,2-1 23,2 1 1,8-3-1,4-3 42,3-6 0,3-3 0,-1 1 0,1 2 30,-1-2 1,0-2-1,1-2-24,-1 0 0,1 0 0,-1 0 0,1 0-15,-1 0 1,-5 0-1,0 2 22,1 4 0,-5-2-177,-2 7 1,-4 1 52,-2 5 0,0 1 69,0-1 0,-8-5 40,-4 0 1,-3-9-1,-3 3-19,1-4 0,-1-2 0,1 0 0,-1 0 3,1 0 1,-1 0-1,1 0-195,0 0 0,-1 0-895,1 0 1066,-1 0 0,1-8 0,-1-1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295 123 7341,'8'-10'-1341,"-6"-6"1539,4 5 0,-4 1-135,-2-2 0,0 7 16,0-7 1,-6 6-56,0-5 1,-6 5-1,5-4-22,-3 2 0,4 2 0,-5 6 0,-3 0 0,-2 0 1,-1 0 0,0 0 0,-1 0 53,1 0 1,-1 2 0,1 2 0,-1 4-36,1 2 0,-1-4 1,3 5-1,1 1-2,3-3 1,7 7 0,-4-4-28,0 3 0,6 3 1,-4-1-1,6-1 4,6-5 0,-4 5 0,6-6 0,0 1 1,3 1 0,-1-3 1,2 3-1,1-4 10,3 0 0,-5-6 0,1 5 0,2-1-8,1 0 1,-3 0 0,-1-6-37,3 0 0,2 0 1,1 0 10,0 0 1,1-6 0,-1-2-6,1-1 1,-1-1-1,-1-4 1,-3 3 14,-1-3 0,-6 4 1,4-1 39,-3-3 1,5-1 7,-6-3 0,0 1-12,-6-1 1,0 7 19,0-1 0,-2 8-4,-4-2 1,2 4-1,-8 2 0,8 2 15,-1 4 1,3 4 0,2 7 8,0 1 1,0-7-1,0 1-15,0 2 1,6-5-1,1 3 1,3 0-11,4-3 0,-5 5 0,1-6 0,0-1-50,-1 1 0,3-2 0,5-6-87,1 0 0,-6 0 0,-1 0-676,3 0 778,1 0 0,11-8 0,1-2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1 472 6116,'0'-9'324,"2"1"0,3 8-304,7 0 1,-2-6 0,1 0-8,3 2 1,2 2 0,1 2 0,0 0 11,1 0 0,1 0 0,3 0 0,1 0 12,-2 0 0,-1 2 0,-3 2 0,1 4-8,-1 2 1,1-4-1,-1 5 1,1 1-122,-1-3 0,-1 7 1,-3-4-1,-3 3 60,-2 3 1,-1-1 0,-3 1 15,2-1 0,0 1 1,-6-1 6,0 0 0,0-5 26,0 0 1,-2-3 37,-4 3 1,-4-4 9,-7-8 1,5 0 0,3-2-30,1-4 0,2-4 0,6-7-18,0-1 0,0 1 0,0 0 0,0-1-4,0 1 0,0-1 0,2 1 0,4-1-16,5 1 0,-1-1 1,2 1-1,1 1-62,3 5 0,-5-5 1,1 6-75,2 1 1,1 1 0,3 8-27,-1 0 0,1 0 164,-1 0 0,1 0 0,-1 0 0</inkml:trace>
  <inkml:trace contextRef="#ctx0" brushRef="#br0" timeOffset="538">1049 525 7569,'11'0'-1473,"1"0"1537,-8 0 0,9-8 40,-7-4 1,0 3-98,-6-3 0,-2 8 0,-4-4 41,-5 1 0,-5 5 0,-1-4 6,-1 4 0,1 2 0,-1 0 1,1 0-9,-1 0 1,1 2 0,-3 2 0,-1 3-17,-2 3 1,-1 0 0,9 3 0,1-1-39,3 2 0,1 1 0,-2 3-8,7-1 1,3 1 0,2-1-3,0 1 1,2-3 0,1-1 0,5-5-20,2-1 1,2 4-1,5-6 1,0-1-8,1 3 1,1-6-1,3 4 1,1-4 24,-2-2 0,-1-2 0,-3-2 1,1-4-9,-1-1 1,-5 3 0,-1-6 22,3-2 1,0-1 0,-1-2 50,-1-1 0,-8 6 26,1 1 0,-1 1 32,2-2-70,-4 5 1,6 9-30,-8 3 0,0-1 0,2 8-86,4 2 0,-2 1 0,5 3 3,-1-1 0,6 0-424,-3 1 501,5-8 0,1 5 0,1-5 0</inkml:trace>
  <inkml:trace contextRef="#ctx0" brushRef="#br0" timeOffset="1039">1433 560 7267,'17'-6'-430,"1"0"0,-7-2 1,1 4 506,2-1 1,-7-3 0,1 4-1,0-2 0,-4 0 21,7 6 0,1 2-50,5 4 1,-7-2-1,-4 8-16,-4 1 0,4 3 0,0 1-39,-3 1 0,-1-1 0,0-1 59,4-5 1,-4 5-85,4-5 0,-4 5 17,-2 1 81,0-7-31,0-2 1,0-10-36,0-4 0,2-2 1,2-5-1,3 1-10,3-2 0,-4 1 0,6-1 1,-1 3-4,-1-3 0,5 1 1,-3-1-1,4 2 5,1-1 0,1 3 0,-1 0 0,1 1 35,-1-1 1,0 6 0,1-2 0,-1 4-10,1 2 1,-1 0 0,1 0-20,-1 0 1,-5 8 0,-2 4-35,-3 3 1,1 1 0,-4-3 0,2-1-36,-2 2 1,-2 1 0,-2 3-20,0-1 0,0 0 1,0 1-40,0-1 0,0-5 128,0 0 0,7-8 0,3 3 0</inkml:trace>
  <inkml:trace contextRef="#ctx0" brushRef="#br0" timeOffset="1681">2481 682 6648,'17'-6'0,"1"-2"0,-3-1 20,-3-5 1,-5 4 0,-7-1-31,0-3 0,0 4 0,-1 1 42,-5 1 1,2 0 0,-8 4 0,-1-2-48,-3 3 0,-1 1 0,-1 2 0,1 0 10,-1 0 1,-5 0 0,0 2-1,1 1 17,3 3 0,-4 8 1,-1-4-1,5 1 5,5 1 0,1 0 1,7 5-1,2 0 0,2 1 0,2-1-33,0 1 1,8-1 0,4-1 0,3-3-89,3-1 0,-1-8 1,0 4-1,1-2 66,-1-1 0,7 1 1,-1-6-1,0 0 10,2 0 0,-5 0 0,3 0 0,-3 0 17,-3 0 1,0-2 0,1-4-1,-1-3 15,1-1 1,-3-6 0,-1 5 0,-4-5-42,-3-1 1,5-1 0,-6-1-1,0-2 20,1-3 1,-5-7 0,4 4-1,-4-2-2,-2 0 0,6 0 1,0-6-1,-2 0 35,-2 0 1,-2 0 0,0 0-1,0 2 75,0 4 0,0-4 0,0 4 0,0-2-44,0 2 0,0 4 0,0 7 1,0 1-33,0-1 0,0 1-27,0-1 43,0 9-10,0 1 1,-2 21-1,-2 5 31,-2 1 0,0 1 0,6-1 1,0 2-7,0 3 0,-6 7 0,1-4 1,1 2 9,2 0 0,2-2 0,0 4 0,0-2-27,0 2 1,0 1-1,0-1 1,2-4-29,3-2 0,-3 4 1,6-4-1,-2 1-74,0-1 0,2-2 1,-5-4-168,3 5 0,6-5 0,-4 2-186,1-7 426,-5 2 0,12-14 0,-6 5 0</inkml:trace>
  <inkml:trace contextRef="#ctx0" brushRef="#br0" timeOffset="2097">3127 560 5993,'-2'-10'249,"-4"4"0,2 4 0,-7 4-216,-3 4 0,0 4 1,1 7-1,3 1-14,2-1 1,2 1 0,6-1-39,0 0 0,0-5 1,0 0-1,2-1 4,4-1 0,-2-2 0,8-6 0,1 2-17,3 1 1,1 1 0,1-6 0,-1 0 12,1 0 0,-1 0 1,1-2-1,-1-2 12,1-1 1,-1-9-1,1 2 30,-1-3 0,-5-3 0,-3 1-18,-1 0 1,-2-1 0,-6 1 8,0-1 1,0 1-1,-2 1 1,-4 3 40,-5 1 1,-7 8 0,-3-2-58,-3 4 1,1 2 0,6 0-10,-1 0 0,1 0 0,1 2 0,3 2-181,1 2 0,8 7 0,-2-1 192,4 4 0,2 1 0,0 1 0</inkml:trace>
  <inkml:trace contextRef="#ctx0" brushRef="#br0" timeOffset="2897">3389 577 7569,'8'-10'-226,"-5"1"-337,9 3 0,0-4 740,5-7 0,-5 7-148,-1 4 1,-5 4 37,6 2 1,-2 2 0,1 4-60,-5 6 0,2 3 0,-2 3-15,-2-1 1,-3 1-1,-1-1-16,0 1 1,0-1-50,0 0 25,0 1 0,0-6 32,0-1 1,2-7 0,2 0-15,2-8 1,0-6 12,-6-7 1,0-1-1,2 1 12,4 0 1,-4-1 0,5 3 0,-1 1-9,0 2 1,2 3-1,-2-5 5,5 2 0,5 7 0,1-5 28,1 2 1,-1 2-1,1 6-20,-1 0 1,1 0 0,-1 0-1,1 0 5,-1 0 1,-5 2 0,-1 2-1,3 4 0,1 2 0,3-5 0,-1 5 0,-1 0 10,-5-1 0,5 3 1,-4 6-3,3-1 1,-3 1-1,-3-1-25,-1 0 1,-2-5-1,-6 0 7,0 1 0,0-3 32,0 2 120,-8-8-106,-1 3 1,-7-9-31,4-3 0,5-5 0,7-8-19,0 1 1,2-1 0,2 1 10,1 0 1,7-1 0,-4 1 0,1-1-13,5 1 0,-4-1 0,1 1 1,3-1 2,1 1 1,3 1 0,-1 3 0,1 1 17,-1-2 1,-5 7 0,0-1 0,1 2-12,3 0 0,1 0 0,1 6 1,-1 0 1,1 0 0,-1 0 1,1 0-3,-1 0 0,0 8 5,1 4 1,-3 3 0,-3 3 0,-6-1 6,-4 1 0,-2-1 0,0 1 1,0-1-12,0 1 1,0-1 0,0 1-1,0-1 4,0 1 0,0-1 0,0 0 0,0 1-151,0-1 1,-6 1 0,-2-1 143,-1 1 0,-3-1 0,-6 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7569,'10'-8'-718,"6"6"725,-14-5 1,7 14-1,-5 5 1,2 4 6,-2 1 1,-2 1 0,-2-1-1,2 1-3,4-1 0,-4 6 1,3 2-1,-3 1-13,-2-1 0,6 0 1,0-3-1,-2 1-4,-2-2 0,-2-1 1,0-3-1,0 0-36,0 1 0,0-1 6,0 1 1,0-6-103,0-1 41,0-7 0,0 2 109,0-12 0,6 2 0,-1-7-16,-1-3 1,0 0 0,0 1 0,4 3 61,1 2 0,-3-3 1,4 3-1,0 0-35,-1 0 0,3 3 0,4 3 0,-3-2 5,-1-2 0,-1 0 0,7 6 1,-1 0-15,1 0 1,-1 0 0,1 0 0,-1 0-8,1 0 1,1 0 0,2 0 1,3 0 0,-1 8 1,-6 3-1,1 5-3,-1 1 1,-5-5-1,-2 2-1,-2 5 0,-3 4 1,-5 6-1,0-5-8,0-5 1,-2-1 0,-3-3 0,-5-1 14,0-3 0,-5-1 0,3 4 0,-4-5 5,-1-1 0,0 0 0,-1-4 0,1 2-10,-1-3 0,1-1 1,-1-2-1,-1 0-29,-4 0 1,3 0 0,-3 0 0,5-2-128,7-3 1,-5 1-104,5-8 0,1 2-225,-2-1 477,8-5 0,-3 7 0,7-9 0</inkml:trace>
  <inkml:trace contextRef="#ctx0" brushRef="#br0" timeOffset="605">699 455 7114,'17'0'-683,"-5"0"0,0 0 852,1 0 0,3 0-160,1 0 0,1 0 0,-3-2 0,-1-2 5,-2-2 0,-1 0 0,7 6 9,-1 0 1,-5-5-5,-1-1 0,-1-2-15,2 2 1,-5 2 15,-7-7 15,0 7 1,-1-4 0,-5 6-14,-6-4 0,-3 4 0,-3-4 40,1 4 1,5 2 0,0 0-41,-1 0 1,3 0-1,0 2 1,1 2-15,-1 2 0,4 2 0,-6-4 1,1 4 3,1 1 1,-3-3-1,5 6 8,-2 1 0,6 3 1,-4-1-1,3-1 11,-1-2 0,0-1 1,6 7-2,0-1 0,0-5 0,0-1 2,0 3 1,0-4 0,2-1 16,4-1 1,-2 0-1,7-4 11,3 2 1,-4-1 0,1-5 0,3 0-24,1 0 0,3 0 0,1 0 0,3 0 9,1 0 0,0 0 0,-5 0-58,-1 0 1,0-5 0,1-1-18,-1 2 0,-5 2 0,-2 0-336,-2-4-388,-3 4 753,-5-5 0,0 7 0,0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7002,'12'0'25,"0"0"1,-1 2-21,-1 4 1,5-2 0,-3 5-1,4 1 34,1 0 1,0-4-1,1 5 1,-1 1-46,1-2 1,-1 5 0,1-5 0,1 2 28,5-1 1,-5 1 0,4 3 0,-3-1-105,-3-2 0,1-7 0,-1 5 1,0 0-167,1-1 1,-1-5 0,1 4 75,-1 0 1,-5-6 170,0 4 0,-9-4 0,5-2 0</inkml:trace>
  <inkml:trace contextRef="#ctx0" brushRef="#br0" timeOffset="384">384 0 7340,'10'0'-471,"-4"8"581,-12 4 0,-2-3 0,-5 3 0,3 2-286,2 1 0,-3-3 0,3-1 0,-2 3 145,-3 2 1,3 1 0,-2 0 0,1 1 82,1-1 0,-6 1 0,5-1 0,-5 1-12,-1-1 1,1 7 0,3-1 0,1-2-39,-2-1 1,5 3 0,-1 0-1,0-2 7,1-1 0,5-3 1,-2 1-22,4-1 12,2 1 0,0-1 0,0 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16 437 7569,'18'0'-436,"-9"0"273,7 7 0,-6-5 39,7 4 1,0-4 0,1-2 158,-1 0 1,-5 0-1,0 0-6,1 0 1,-3-6 0,2-1 0,1-1-2,3 0 0,-7-6 0,-1 5 1,-2-3-2,0 1 0,0 5 0,-6-6-23,0-2 1,0 5-32,0-3 1,-2 2 17,-4-1 1,2 3 0,-8 8 3,-1 0 1,-3 0-1,-1 0 11,-1 0 1,7 0 0,-1 0 0,-2 2 23,-1 4 1,3-2 0,1 5 0,-1 1-2,2 0 0,-5 1 1,5 7-1,-2-1 16,1 1 0,7-1 0,-4 1-29,0-1 0,6 1 0,-3-1 1,5-1 7,5-5 0,-3 5 0,6-6 12,0-1 0,2 5 1,7-8-1,-1-1-24,-5 3 1,13-6 0,-3 4-56,4-4 1,0-2 0,-5 0-1,1 0-44,2 0 0,1 0 1,-7-2-1,1-2-198,-1-2 1,0-7-1,1 3 285,-1 0 0,1-13 0,-1 4 0</inkml:trace>
  <inkml:trace contextRef="#ctx0" brushRef="#br0" timeOffset="346">540 0 7569,'10'0'-1640,"-1"0"1660,-3 0 1,-4 2 132,4 4 0,-4-2 0,-2 7-125,0 3 0,0 2 1,0 1-1,0 0 9,0 1 1,6 5 0,0 0 0,-2 1-6,-3 1 1,-1-4-1,2 6 1,2 1-33,2-1 0,0-6 1,-6 2-1,2-1-6,4 1 0,-4-4 0,5 5 0,-1-5 15,0-1 1,2-7 0,-4 1-257,1 2 0,7-5-88,-6 3 335,0-8 0,2 4 0,1-8 0</inkml:trace>
  <inkml:trace contextRef="#ctx0" brushRef="#br0" timeOffset="575">558 332 6784,'17'0'-26,"0"0"12,1 0 1,-1 0-1,1 0 1,-1 0-190,1 0 1,-1 0 202,1 0 0,-1-8 0,1-2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1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7003,'0'-9'-83,"2"1"98,4 8 1,4 0 0,7 0-35,1 0 0,-7 2 0,1 2 0,2 4 49,1 1 0,3-3 0,-3 6 1,-1-1-36,-3-1 1,1 6 0,5-5-1,1 5-10,-1 1 1,1 1 0,-1-1-105,1 1 1,-3-1-1,-1-1 1,-4-3-85,-3-1 0,5-1 203,-6 7 0,7-8 0,-11 5 0,6-5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6162,'0'18'135,"-2"-1"1,-4 1-92,-6-1 0,-1 6 0,-1 1 0,2-3-9,-1-2 0,3 5 1,-2-1-1,1-2-15,1-1 0,-3 3 0,5 0 0,-2-1-110,-4-3 0,5-2 1,-1 1-121,2-1 1,3-5 209,5 0 0,-8-8 0,-2 3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 7569,'0'-18'-564,"0"8"1,0 1 368,0 3 292,0 4 1,-2-12-63,-4 9 0,-3-1 0,-9 6 5,1 0 0,-1 0 0,1 0 0,-1 0 19,1 0 0,-1 0 0,1 2-27,-1 4 1,1 1-1,-1 7-16,1-2 0,1-1 0,3 7-29,1-1 1,8 1 0,-1-1 18,3 1 1,4-7 0,3-1 0,5 0-5,0-1 0,5-3 0,-3 4-10,3-2 0,3-3 0,-1-5 0,1 0-28,-1 0 1,1 0 0,-1 0-1,1-2 10,-1-3 0,1-3 0,-1-6 1,-1 3 1,-5-3 0,5-1 0,-7-3 66,1 1 0,4 5 205,-8 0-264,-1 1 5,-5 1 1,0 4 0,0 12 12,0 6 0,6 3 0,0 3-113,-2-1 0,4-5 0,-1-1-159,3 3 1,-4-4 270,6 1 0,-9-7 0,5 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34 262 6806,'11'0'-127,"1"0"0,-6 0 0,5 0 136,3 0 0,-6-2 0,-1-2 1,-1-4 28,0-1 0,6 3 0,-6-6 0,-1 1 2,3 1 0,-6-6 0,4 5 0,-4-5-13,-2-1 1,2 5 0,2 0-29,2-1 1,-1-3 0,-7 1 0,-1 1 10,-3 3 0,-2 7 0,4-4 1,-4 2-2,-1 0 0,-3 0 0,-6 6-6,1 0 1,0 0 0,-1 0 10,1 0 1,5 2-18,0 4 0,8-2-9,-1 8 1,5-6 0,5 3-10,7-1 1,4-2 0,3-6 0,2 0 2,3 0 0,-1 0 0,-4 0 0,3 0 3,1 0 1,0-6 0,-3 0-1,1 0-11,2-1 0,1 3 0,-7-6 34,1 2 0,-1 1 0,0 3 34,1-2 1,-6 0-1,-1 6-22,3 0 1,1 0-23,3 0 0,-3 2 0,-1 2-8,-2 2 0,-7 5 0,5-3 2,-2 2 0,0-4 0,-5 5 6,3 3 0,0 1 0,-6 3 12,0-1 0,0 1 1,0-1 4,0 1 0,0-7 0,0 1 0,0 2 0,2 1-4,4 3 1,-2-9 0,7-3 0,3-4-3,1-2 1,3 0 0,-1 0-1,1 0-1,-1 0 0,1 0 0,-1 0 0,1 0-58,-1 0 1,1-2 0,-1-2-1,1-4 23,-1-1 0,-1 3 0,-3-4 0,-1 0 6,1 1 0,3-3 0,-1-5 29,-3-1 1,-4 7 0,-6 1 0,2 0 46,1 0 1,1 5-5,-6-7 0,0 6 84,0-5-68,0 7-65,0-4 0,0 16 0,0 3-3,0 5 0,0 1 0,0 1-2,0-1 0,6 1 0,2-1-12,2 1 0,-5-7 0,7 1-179,2 1 1,-5-5 0,3-2-158,2-4 351,1-2 0,3 0 0,-1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51 7569,'-10'-8'-515,"-6"-1"0,14-3 524,-3 0 1,1 9-213,-2-3 0,4 6 4,-4 6 199,4-4 0,2 13 0,0-5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6565,'8'-10'291,"-4"2"1,8 6-150,1-4 0,-3 5-128,2-5 0,-1 4 0,7 2 0,-1 0 65,1 0 1,-1 0-1,1 0 1,-1 0-32,0 0 0,-1 2 0,-2 2 0,-3 1-62,3-1 1,1 4 0,3 0-8,-1 2 0,-5-5 1,0 5-1,-1 0 33,-1-1 1,3-3 0,-5 6-233,2 1 1,-6 3 107,2 1 0,-4 1 55,-2-1 1,-8-1 79,-4-4-34,4 3 1,-7-13 0,3 4 0,3-4 1,-1-4 14,2-4 1,0 4 0,4-6 9,-1 1 1,-1-3 0,6-8 24,0 1 1,0-1 0,0 1-19,0 0 0,6 5 0,1 0 29,3-1 0,2-3 1,5 1-1,1 1-30,-1 2 1,1 7-1,-1-5-119,1 2 1,-1-4 0,0 7-178,1 1 0,-6 2 0,-1 2-252,3 0 527,-6 0 0,7 0 0,-5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53 7187,'-2'-10'-1003,"-2"2"1000,-2 1 1,-2 5 0,5-6 162,-3 0 0,-8 6-133,2-4 1,-3 4 0,-3 2 0,1 0 0,0 0 1,-1 0-1,1 0 21,-1 0 0,1 2 0,-1 2-8,1 2 0,5 8 0,2-3-11,3 5 1,-5 1 0,6 1-1,2-1 0,2 1 0,4-1-62,4 1 1,-2-7-1,8-1 1,1 0 20,3-1 1,1-5 0,1 4-2,-1 0 0,1-6 0,-1 3 0,1-3-44,-1-2 1,0 0 0,1 0 31,-1 0 0,1-7 1,-3-5 16,-3-3 1,-2 3 0,-6 0 33,1-1 1,1-3 91,-6-1-26,0-1 35,0 8-147,0 3 0,2 9 3,4 3 0,-2 3 1,6 6-1,-1-4-71,1-3 1,2 5 0,5-6-35,1-2 0,-1 3 0,1-1-34,-1-2 1,-5-2 0,-1-2 154,3 0 0,1-8 0,3-1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7463,'0'-10'-486,"0"2"0,6 10 528,0 4 1,0 4 0,-5 5-1,3-1-8,2-3 1,0 1-1,-4 5 1,2 1-22,2-1 1,-1 1-1,-3-1 1,2 1-15,2-1 0,0 1 0,-6 1 0,0 2 18,0 3 1,0-1 0,0-6-62,0 1 0,0-1-93,0 1 117,0-1 21,0 1 1,8-9 0,1-5-5,1-8 0,6 1 0,-5-7 1,3 0-1,-3 1 1,3 3 0,-6-4 0,2 0 2,3 1 0,3 3 1,1-4-1,1 2 0,-1 2 1,0 6-1,1 0 0,-6 0 1,-1 0-1,3 0 0,1 0 0,3 0 0,-1 0 0,-1 2-3,-5 4 0,3-2 0,-6 8-8,1 1 0,-5-3 0,2 2 1,-2-1-8,2-1 0,-4 6 1,4-5 23,-4 5 1,-8 1-1,-2-1 1,-2-3-9,-3-1 1,3-6 0,-2 3-1,-1-1 54,-3-4 1,-1 4-1,-1-2 1,1-2-61,-1-2 0,1 3 1,-1 1-1,1-2-31,0-2 0,-1-2 0,3-2-12,3-4 1,-2 2-277,9-7 0,-1-1 327,6-5 0,7 7 0,3 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1 715 7569,'12'6'-114,"-1"0"1,1 0-348,5-6 1,-1-2-1,-3-2 428,-1-2 1,-6-6 0,4 4 92,-3-1 0,7-3 0,-4-5-19,-1-1 1,5-1 0,-6-1-20,1 3 1,-5-10-1,4 9 1,-2-1-14,0-1 1,0-3 0,-6-2 0,0 0 29,0 0 0,2-7 0,1 5 0,3-2-17,-2 0 1,-2 2 0,-2-4 0,0 4 9,0 1 0,0-3 1,0 6-1,0 2-29,0 1 0,0 3 0,0-1 3,0 1 1,0 5-29,0 1 5,0 7 0,-6-2 0,0 12 9,3 5 0,1 5 1,2 1-1,0 1 21,0-1 1,-2 1 0,-2 1 0,-2 3 13,2 1 0,2 6 1,2-6-1,0 1-5,0 1 1,0-4 0,2 6-1,2-2 8,2-3 0,2 3 0,-5-2 0,5 1 41,2 1 1,-4-6-1,5 5 1,1-5-45,-2-2 1,3 1-1,-5-3 1,2-1-70,3-2 1,3-3 0,-1 5 0,-1-4 17,-2-3 1,-1-1 0,7-4-133,-1 4 0,1-4 0,-1 4-296,1-4 452,-1-2 0,8-8 0,2-2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18 122 6163,'17'10'28,"1"-2"1,-1-8-20,0 0 0,1 0 1,-1 0-6,1 0 1,-6-2 0,-1-2 0,1-4 84,-2-1 0,3 3 0,-7-6-77,-2-1 1,4 3-37,-3-2 1,-1 1 0,-10-7 0,3 8 0,-9 3 10,-2-1 1,5 6 0,-3-4 11,-2 4 1,5 2 0,-3 0 11,-2 0 0,-1 2 0,-3 2 10,1 2 0,5 7 0,3-1 0,-1 2-7,0-3 1,6 5-1,-3-5 14,-1 5 1,6 1-1,-4 1-5,4-1 1,2 1 0,0-1 53,0 1 0,2-1 55,4 1 1,4-1-90,7 1 0,1-9 0,-1-3 0,0-2-14,1 2 0,-1-4 0,1 4-37,-1-4 1,1-2-1,-1 0-39,1 0 1,-7 0 0,1-2-3,2-4 49,-7 4 0,9-14 0,-6 7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7422,'-10'7'-228,"-4"-3"1,8 8 178,3 1 0,1 3 1,2 1-39,0 1 1,0-6 0,0-1 147,0 3 1,7 1-57,5 3 0,4-3 0,1-1-1,1-3 1,-1-7-1,0 2-3,1-4 1,-6-2 0,-3-2 0,1-2-34,0-2 1,1-7-1,5 1 27,-5-3 0,3 3 1,-8 0-1,0-1-4,1-3 0,-5 5 1,4-1 5,-4-2 1,-2 5 33,0-3-23,0 8 0,-2-4 4,-4 8 1,4 2 0,-5 4 5,-1 6 0,6 3 0,-4 3-10,4-1 0,2-5 1,0 0-1,2-1 14,4-1 1,-2 4 0,8-7-6,1 3 0,3 0 1,1 1-1,1-5-25,-1-4 0,0-2 0,1 0 0,-1 0-2,1 0 1,-1 0-1,1 0 1,-1 0 2,1 0 1,-1-8-1,1-1 1,-1-3 32,1 0 1,-1 1 0,-1-7 13,-5 1 1,3-1-1,-8 1-33,-2-1 3,-3 9 0,-1-7 1,0 5-5,0-5 0,-1 0 0,-3 3 1,-4 3-56,-2 2 0,-1-3 0,-7 5-10,1 2 0,-1 2 0,1 2 0,-1 0-86,1 0 0,-1 0 1,1 0 22,-1 0 0,3 8 122,3 4 0,-3-5 0,5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7413,'-12'11'-286,"0"1"0,8-1 0,-1 7 346,3-1 1,2-5 0,0 0-56,0 1 0,2 1 0,1-1 0,5-3-32,2-2 0,2 4 0,5-7-116,0-1 1,1 4 0,-1-2 0,1-2 142,-1-2 0,9-2 0,1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7569,'-12'-6'-617,"1"0"149,7 1 259,-4 5 1,6 0 120,-4 0 88,4 0 0,-5 7 0,7 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7569,'12'10'-124,"-1"-4"0,-7-3 0,4 1 42,0 2 0,-6 8 0,4-3 0,-4 5 81,-2 1 1,2 1 0,1 1 0,3 3 1,-2 1 0,4 2 0,-2-4 0,-2 3-31,-3-3 1,5 0 0,0 1-1,0 1-56,2-2 0,-6-7 0,3-2 0,-3 1-125,-2 3 1,0-5 79,0 1 131,0-8 0,0 11 0,0-5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7569,'-9'-7'-880,"1"-3"790,8 0 1,8 2-1,3 8 91,5 0 0,1 0 0,1 0 0,-1 0-5,1 0 1,-1 0 0,3 2-1,1 2 4,2 2 0,2 0 0,-3-6 0,3 0-1,2 0 1,-4 0-1,6 0 1,1 0-1,-3 0 0,4 0 0,-6 0 1,0 0-2,0 0 1,-3-2-1,-9-4 1,-1-4 0,2 1 1,-7-7 0,-1 5-36,-4-5 0,-2-1 1,0-1 33,0 1 1,0-1 0,0 1 29,0-1 1,0 7 0,0-1 377,0-2-433,0 7 1,-2-1-36,-4 8 0,4 2 0,-5 2 43,-1 2 0,6 7 1,-4-1 41,4 3 0,2 3 0,0 1 0,0 3 11,0 1 1,0 0-1,0-4 1,0 3-18,0 1 1,0 0 0,0-5 0,0-1-2,0 1 0,0-1 0,0 1 0,0-1-30,0 1 0,0-7 0,0 1-22,0 2 0,0-5 81,0 3 69,0-8-84,0 4 0,0-16-23,0-4 1,0-3-1,0-3-29,0 1 0,2 1 0,2 3 0,4 1-20,2-2 1,1-1 0,7-1 20,-1 5 0,1-3 0,-3 6 1,-1 1 6,-3-1 1,1-4-1,5 6 45,1 2 1,-1-3-1,1 1 16,-1 2 1,-5 2 0,0 2 0,1 0 24,3 0 1,-1 2 0,-1 2 0,-3 4-19,3 1 0,-4-3 1,-1 6-1,1-1-8,0-1 1,-4 6-1,3-5 1,-1 5-58,-4 1 0,-2 1 0,-2-1-43,0 1 0,0-1 1,-2-1-1,-4-3-238,-5-1 1,1-2 291,-2 1 0,-7 12 0,-8-3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51 7569,'-8'-17'-374,"7"5"82,-5 0 101,4 8 1,2-1-306,0 10 496,0-3 0,0 14 0,8-14 0,1 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8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8106,'10'-8'-54,"-3"6"470,-7-6-416,8 8 0,9-8 0,11-1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8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6930,'10'2'-233,"-4"4"276,-4 6 1,4 3 0,-1 3-12,-1-1 0,-2 1 0,-2-1 0,0 1-16,0-1 0,0 1 0,0-1 1,0 1-22,0-1 1,0 1 0,0-1 0,0 0-63,0 1 0,0-6 0,0-1-39,0 3 46,0 1 1,0-3 24,0 0 1,2-10 36,4-2 0,-2-2 0,8-8 1,-1 0 1,-1 0 1,5 5 0,-5-7-1,2 0 29,-1 3 1,-1-1 0,4 6-1,-5-4 3,-1-1 1,6 5 0,-3-4-19,5 0 1,-4 6 0,-1-4 0,3 5 8,1 1 1,3-2 0,-1-2-1,1-2 19,-1 2 1,-5 2-1,-1 2-182,3 0 1,2 2 118,1 4 0,-5 4 0,-3 7 16,-1 0 1,-2 1-1,-6-1 1,0 1 0,-6-1 0,-2 1 0,-1-1 0,-3 1 0,-5-3 0,1-1 0,4-3 0,-3-7 0,3 4 0,-3-2 0,-3 0 0,1 0 0,-1-6 0,1 1 0,-1 5 0,1-4 0,-1 4 0,1-4 0,-1-2 0,1 0 0,0 0 0,-1 0 0,8-8 0,3-1 0,7-9 0,2 8 0,3 5 0,5-5 0,8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7569,'-9'-8'-512,"1"6"0,8-7 555,0 3 137,0 4-105,0-6 8,0 8 0,0 2-134,0 4 1,0 4 49,0 7 1,0 1 0,2-1-1,2 1 1,3-3 2,3-3 1,-4 1 0,4-5 0,-1 2-12,1 3 0,-4-5 0,5-2 1,1-2 0,-2 2 0,5-4 1,-3 3-24,4-3 1,1-2-1,0 0-14,1 0 0,-1 0 0,1-2 13,-1-3 0,-1 1 0,-3-6 0,-1 0-20,2 1 0,-5 3 1,1-6 53,-2-2 0,3 5 0,-5-3 40,-2-1 1,-2 3 52,-2-2 1,0 6 24,0-5-103,0 7-18,0-4 1,2 10-17,4 4 0,-4 4 0,4 7 20,-4 1 1,-2-7 0,0 1 0,0 1 1,0 3 0,0 1 0,0 1 0,0-1 6,0 1 0,0-1 0,0 1 0,0-1-5,0 1 0,1-1 0,3 1 0,2-1-9,-2 0 0,-2 1 0,-2-1 0,0 1 3,0-1 0,2 1 0,2-1 0,2 1 3,-2-1 0,-3 3 1,-1 1-1,0 2 0,0-1 0,0-3 0,0-2 6,0 1 0,-1-1 1,-3 1 2,-2-1 0,-8 1 29,3-1 0,1-7 1,-2-4-1,1-2-6,1 1 1,-6-3-1,5 4 47,-5-4 0,5-2 0,-1-2-1,-2-4 1,-1-1 0,-1-7-41,5 2 0,-3 1 0,8-7-33,2 1 0,2-1 0,2 1 0,0-1-22,0 1 0,2 0 0,2-1 0,4 1-33,2-1 0,1-5 0,7 0 0,-1 1-92,1 3 1,1 1 0,3 1 0,1-1 138,-2 1 0,6-8 0,0-2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5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367 106 7569,'0'-12'-286,"0"0"1,-2 8 71,-4-1 1,2-3 0,-7 0 273,-3-2 1,-1 1 0,-3-3 15,1 6 1,-1 2-1,1 0 1,-1-1-51,1 1 0,-1 2 1,1 2-1,-1 0 10,1 0 0,-1 2 0,1 2 0,0 3-22,-1 3 0,1-4 0,1 5 0,3 1-88,1-2 1,8 5-1,-2-3 72,4 4 0,2 1 0,2 0-24,4 1 1,-2-6-1,8-3 1,1-1 6,3-4 0,1-2 0,1-2 0,-1 0-39,0 0 0,7 0 0,1 0 0,0 0 16,0 0 1,-1-6 0,-5-2 0,1-1 24,-3-5 0,4 4 0,-9-1 0,2-3 28,-3-1 1,3 3 0,-8 0 56,-2-1 1,-3 3 132,-1-2-146,0 8 1,-1-3-36,-5 7 16,4 0 1,-6 2 0,8 3 15,0 7 1,2 6-1,2 3-40,2 2 0,-1 0 1,-5-3-1,2 1-11,4 2 0,-4 1 1,4-5-1,-4 3-12,-2 1 0,2 0 1,2-4-3,2 5 0,-1 1 1,-5 4-13,0-6 0,0-3 24,0-3 1,-5 1 0,-3-3 0,0-1 13,0-3 0,-5-7 1,1 4-1,-3-2-3,-3 0 0,-5 5 0,-1-5 1,3-2 2,2-2 1,1-2 0,1 0-1,-3 0-9,-3 0 0,4-6 0,-5-2 0,5 1-16,2-1 0,-1-6 0,3 3-59,3-5 0,-2 5 0,9-1 12,1-2 1,2-1 0,4-1 0,3 3-410,7 1 468,4 0 0,1-5 0,1-1 0</inkml:trace>
  <inkml:trace contextRef="#ctx0" brushRef="#br0" timeOffset="339">681 140 7569,'2'-9'-406,"4"3"0,-4 2 36,4-2 478,-4 4 11,-2-5 1,-2 7-28,-4 0 1,-2 1-1,-5 5-33,1 6 0,6 3 0,-3 3-54,1-1 1,2 1 0,6-1-9,0 1 0,0-7 1,2 1-1,4 0-29,5-3 0,-1 1 1,2-6-1,1 2-98,3-2 1,1 3-1,1-1-31,-1-2 1,1-2-1,-1-2 1,1 0 160,-1 0 0,1-8 0,-1-1 0</inkml:trace>
  <inkml:trace contextRef="#ctx0" brushRef="#br0" timeOffset="971">1083 53 7367,'0'10'-323,"2"0"0,2-5 378,2 7 0,-1 4 0,-3-1 1,2-1-114,2-3 0,2 1 0,-4 5 0,4 1 52,1-1 0,-5-5 0,4-2 0,-2-1 11,0 1 0,5-4 2,-5 6 1,6-7 86,-7 7-52,9-8 0,-6-4 0,5-10 0,-3-1-18,-2-1 1,5 0-1,-3-5 1,2-1 5,-1 1 0,-5-1 1,4 1-1,-2-1-259,-4 1 1,-1 0-1,1-1-37,2 1 0,6 5 266,-6 0 0,7 1 0,-3-7 0</inkml:trace>
  <inkml:trace contextRef="#ctx0" brushRef="#br0" timeOffset="1384">1589 158 7569,'2'10'0,"4"-5"0,4-3 0,7-2 0,-5 0 0,0 0-47,1 0 0,-3 0 0,2 0-172,1 0 0,-3-2 0,2-3 95,1-7 0,-5 2 1,0 1 157,-1 1-50,-5-6 0,4 10 20,-12-7 0,-3 7 0,-9-2 0,1 4 0,-1 2 1,1 0-16,-1 0 1,1 2 0,-1 2 0,3 4-7,3 1 0,-3-3 0,5 6 0,0 1 103,5 3 1,3 1 0,2 1 55,0-1 0,0 1 0,0-1 0,2 1-134,3-1 0,-1-5 0,8-1-131,1 3 0,9-4 0,1-1 0,-2-1-162,-1-4 1,-3-2 284,1-2 0,-1 0 0,1 0 0</inkml:trace>
  <inkml:trace contextRef="#ctx0" brushRef="#br0" timeOffset="1860">1939 158 7289,'2'-10'-188,"4"4"0,1 12 1,7 6 180,-2 3 0,-7 1 0,5-3 0,-2-1 10,-4 2 1,-2 1-1,-2 3 1,2-3-28,3-3 0,-3 3-23,4-3 1,-4-2-23,-2 1 64,0-7 0,0 2-11,0-12 1,0 2-1,0-7 18,0-3 0,6-1 1,0-3-1,0 3-5,1 3 0,-3-4 0,8 5 0,-1-5 3,-1-1 1,6 1 0,-7 3-1,3 3 13,0 2 0,-1-3 0,7 5 1,-1 2 1,1 2 1,-1-4 0,1 0-1,-1 2 17,1 3 1,-1 1-1,2 0 1,3 0-1,1 0 1,0 0 0,-5 0-1,-3 1 14,-3 5 1,4-2 0,-7 8 0,3-1-41,0-1 1,-9 11-1,3-3 1,-4 1 12,-2 1 1,0-3 0,0 1 0,-2-1-184,-4 1 1,4-7 0,-5 1 163,-1 1 0,-2 3 0,-7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7468,'2'-10'-929,"3"5"959,-3 3 1,8 2 33,-4 0 1,-4 7-11,4 5 1,-4 4 0,-2 1 0,0 1-50,0-1 1,2 0 0,1 1 0,3-1-14,-2 1 0,-2 5 0,0 0 0,2-1-36,2-3 1,0-1-1,-6-1-78,0 1 1,0-1 0,0 0-82,0 1-22,0-1 225,0 1 0,0-8 0,0-3 0</inkml:trace>
  <inkml:trace contextRef="#ctx0" brushRef="#br0" timeOffset="320">71 35 7445,'0'-10'-400,"0"3"1,2 7 470,3 0 0,5 0 1,7-2-45,1-4 1,-1 4-1,1-4 1,-1 4-18,1 2 0,-1 0 0,1 0 0,-1 0-21,1 0 0,-1 0 0,1 0 0,-1 0-39,1 0 0,-1 0 0,0 0-139,1 0 1,-1 0 0,1 0 52,-1 0 1,-5 0 135,0 0 0,-9 8 0,5 2 0</inkml:trace>
  <inkml:trace contextRef="#ctx0" brushRef="#br0" timeOffset="570">210 210 6423,'12'0'498,"0"2"-436,1 4 0,3-5 0,1 5-11,1-4 0,-1-2 0,1 0 1,-1 0 20,0 0 1,7 0 0,-1 0 0,-2 0-374,-1 0 1,-3 0 0,1 0 300,-1 0 0,1 0 0,-1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123 105 7569,'0'-10'-672,"0"2"793,0 8-67,0 0 1,0 8 0,0 4-4,0 3 0,0 3 1,0-1-1,0 1 0,0-1 1,0 6-1,0 3 1,0-1-19,0 0 0,6 4 0,0-4 0,-2 1-40,-2-1 1,0 0 0,1-4-1,3 3-16,-2-3 0,-2-2 1,-2-1-300,0-1 0,0 1 144,0-1 0,-6-5 1,-1-2-285,-3-3 462,-2-1 0,-13-6 0,-2 0 0</inkml:trace>
  <inkml:trace contextRef="#ctx0" brushRef="#br0" timeOffset="413">1 192 7369,'6'-17'0,"0"-1"0,-1 3-173,3 3 0,-6-4 0,6 5 56,0-5 1,-1-1-1,7 1 146,-2 5 1,-3 1 0,5 6 0,-2-2-10,1 2 0,-3-3 0,1 1 1,3 2 6,2 2 0,-5 2 0,1 0-33,1 0 1,-3 0 0,2 0 0,1 0 18,3 0 1,1 0 0,1 2-28,-1 4 1,1 2 0,-3 5-1,-1-1 6,-3 1 1,-1 3-1,2 1 1,-4-1 3,-1-5 1,-5 5 0,4-4 0,-4 3 5,-2 3 1,6-7 0,0 1 1,-2 2 0,-4 1 0,-6 3 27,-6-1 0,2-5 0,-1-3 0,-3 1-40,-1 0 1,-5-6 0,-1 3-1,-2-1-30,1 0 0,3 2 0,1-4 0,1 1-81,-1-1 1,1-2 0,2 0 28,3 4 91,-4-4 0,14-2 0,-5-10 0</inkml:trace>
  <inkml:trace contextRef="#ctx0" brushRef="#br0" timeOffset="794">665 157 6292,'0'-10'231,"0"3"0,2 7-145,3 0 0,-3 7 0,6 5-69,0 4 1,-6 1 0,4 1 0,-5-1-16,-1 1 0,6-1 0,0 0 0,-2 1-26,-2-1 1,0 1 0,2-1-1,2 1-68,-3-1 0,-1 1 1,-2-1-131,0 1 1,0-7 0,0 1 47,0 1 174,0-5 0,-7 0 0,-3-8 0</inkml:trace>
  <inkml:trace contextRef="#ctx0" brushRef="#br0" timeOffset="1228">630 262 7491,'0'-17'0,"2"1"-135,3 4 0,-3-3 55,4 3 0,2 2 1,0 1-1,-1-1-20,1 0 0,6 6 0,-5-3 0,3 1 112,0 0 1,-1 0 0,7 6 39,-1 0-30,1 0 0,-1 0 0,1 0 0,-1 0 3,1 0 1,-1 0 0,1 0 0,-1 0 12,1 0 1,-1 6-1,0 2 1,1 0-1,-1-1 1,1 7 0,-1-4 0,-1 1-27,-5 1 1,5 0 0,-4 5 0,1 1-1,-1-1 0,1 0 0,-5 1-87,2-1 0,-6 1 0,2-1 0,-4 1 46,-2-1 1,0 1 0,0-1 0,0 1 13,0-1 1,-6 1-1,-2-1 1,-2 0 56,-3 1 1,-3-3-1,-1-1 1,-1-2-11,1 1 1,-3-3 0,-1 0 0,-4-1-15,-2 1 0,5-6 0,-3 2 0,2-2-9,-1 1 0,1-3 0,6 4 0,-1-4-87,1-2 0,-1 0 0,1 0-183,-1 0 1,3-8-111,3-3 371,-3-5 0,13-1 0,-6-1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6124,'18'0'109,"-1"0"1,1 0-28,-1 0 0,-5 0 0,0 0-25,1 0 1,-3 0-1,2 0-20,1 0 0,3 0-71,1 0 0,1 0-96,-1 0 60,0 0-93,1 8 0,-8-4-15,-5 8 1,-3-6 177,-2 5 0,-7-7 0,-3 4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7569,'0'9'-633,"2"-1"524,4-8 0,3 0 0,9 0 147,-1 0 1,-5 0-1,0 2 79,1 4 1,3-4-79,1 3 0,1-3 1,-3 0-1,-1 2 16,-3 2 1,1 0-195,6-6 1,-1 0-158,0 0 1,-5 0 295,0 0 0,-8 8 0,3 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7569,'-12'0'-427,"1"0"1,5 0 0,-6 0 394,-1 0 1,3 0 98,-2 0 1,7 0 0,-7 0 1,6 0-1,-6 0-41,-1 0 0,-1 2 0,1 2 0,1 2-17,-2-3 1,-1 5 0,-3-2 0,3 0 5,3 2 1,-3-5 0,3 7-1,-3 0-1,-3 0 1,7-5 0,-1 7 1,-2 2 1,-1 1-1,-3 3-11,1-1 0,7 1 0,2-1-15,1 0 0,5-5 0,-4 0 2,4 1 1,4 3-1,2 1-7,2 1 0,1-7 0,-1 1 12,6 2 0,3-1 0,3 1 0,-3-3 1,-3 3 1,7 2 0,-3 1 0,1 0 0,5 1 0,-1-3 0,-4-1 1,1-2-2,-1 1 0,1 5 0,-1 3 0,1 2-4,-1-1 0,-5-3 0,-2-1 0,-1-1 2,1 1 1,-6 1-1,2 2 1,-4 3 2,-2-3 1,0-2 0,0 1 0,0 1-1,0 2 0,-8 1 1,-4-7-1,-3 2 1,-3 5 0,-1-5 0,-2 3 0,-3-7-1,3-3 1,0-1 0,-1 5-1,-1-5 8,2-5 1,1 2-1,3-2 1,-1 0 10,1 1 1,-1-5-2,1 4-22,7-4-22,2-2 0,10 0 16,4 0 0,4 2 1,7 2 35,1 2 1,-1 5-1,1-3-16,-1 2 0,1 2 0,-1 5 5,1 1 0,-7-1 1,1 2-1,-1 3 32,-1 1 0,-2 0 0,-8-3 1,2 1-18,4 2 0,-4 6 0,3-3 0,-3-1-4,-2 0 0,0 6 1,0-4-1,-2 2 3,-3 1 0,3-1 0,-4 4 0,2-2-5,-2-2 1,2 0 0,-5 6 0,-1 0-11,0 0 1,6 0 0,-3-2 0,1-2 9,0-2 0,0-2 1,6 4-1,0-2 27,0 2 0,0-4 0,0 0 0,0 1-3,0-1 1,0-6-1,0 4 1,0-1-15,0-1 1,0 0 0,2-5-1,2-1-20,2 1 1,5-7 0,-3-1 0,2 0-50,3-1 0,-3-5 1,2 2-1,1-4-136,3-2 0,1 0 1,1-2-1,-1-4-247,1-5 1,-1 1 417,1-2 0,7-7 0,2-8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298 454 6087,'-10'-2'143,"4"-4"0,-2 2-44,2-7 1,-1 7-54,1-2 0,2 4-42,-8 2 0,1 0 1,-7 0-17,1 0 0,5 0 0,0 0 0,-1 0 79,-3 0 0,5 0 0,-1 0-38,-2 0 1,-1 8-3,-2 4 1,5-3 0,2 3-31,2 1 1,-3-3 0,5 2 0,0 1 3,-2 3 1,6 1 0,-3 1 2,3-1 1,2 1 0,0-1 6,0 1 1,0-1 0,2 1-5,3-1 1,5 1-1,8-1 4,-1 1 1,1-9 0,-1-1 0,0-2-14,1 0 0,-1-1 0,1-3 23,-1 4-18,1-4 1,-1 6 0,1-8 0,-1 0 9,1 0 1,-1 0 0,1 0 17,-1 0 1,0 0-66,1 0 0,-1 0-130,1 0 0,-6-6-129,-1 0 1,-7-2-100,2 3 392,-4 3 0,6-14 0,1 7 0</inkml:trace>
  <inkml:trace contextRef="#ctx0" brushRef="#br0" timeOffset="993">664 506 6680,'8'-9'-117,"2"1"1,7 8 133,1 0 0,-1 0 0,1 0 19,-1 0 0,1 0 1,-1 0-31,0 0 0,1 0 0,-3 2 0,-1 2-3,-2 2 0,-3 1 0,5-3 17,-2 2 0,-7 8 0,5-3-38,-2 5 1,-2-4 0,-6-1 13,0 3 0,0 1 1,0 3-1,0-1-39,0 1 1,-2-7 0,-2 1 0,-4 2 21,-2 1 0,7-3 1,-5-3-1,0 1 1,-4 0 0,5-4 0,-1 3 1,2 1-33,0 0 1,-7-4-6,1 5 74,4-7-11,0 4 1,10-10-11,4-4 1,-2 2 0,8-6 5,1 3 1,-3-5 0,0 4 0,-1 1-37,1-1 0,-4-6 28,6 3 1,-3 1 0,5 0-1,-4 0 1,-3 1 1,1 5-1,-4-4 1,4 2 9,1 0 0,-3-7 1,6 1 7,2-3 0,-5 3 1,1 0 6,-2-1 0,3 3 1,-3-1 34,2-3 1,-6-2-27,1-1 1,3-1 38,-2 1 1,0 5 12,-6 1 0,0 5-48,0-6-29,0 8-54,0-3 43,0 7 1,0 2 27,0 3 1,-6 5-18,0 8 1,-2-1-1,5 0 15,-3 1 1,-2-1-1,4 1 85,-2-1 0,1-5 1,5 0-74,0 1 0,0 3 1,0 1 7,0 1 1,0-1 0,0 1-7,0-1 1,1-5-1,3-1 1,4 1-6,2-2 1,-4 5 0,5-3-15,3 3 0,-4-3 1,1-2 11,3-3 0,1 5 0,3-6-78,-1-2 0,1-2 1,-1-2-33,1 0 1,-1 0 0,1 0 34,-1 0 1,-1-2 0,-3-2 0,-3-4-343,-2-2 0,3 5 391,-5-7 0,8-7 0,-5-9 0</inkml:trace>
  <inkml:trace contextRef="#ctx0" brushRef="#br0" timeOffset="2117">1433 70 6181,'-2'10'-12,"-4"-5"0,-4-3 1,-7-2 81,-1 0 1,7 0 42,-1 0-78,0 0 1,3-2-38,3-3 0,4-5-15,2-8 0,0 7 11,0-1 1,0 6-1,2-3 1,4 1 0,-2 2 0,7 6 1,1 0-11,5 0 1,1 0 3,-1 0 1,1 6 0,-3 2 9,-3 1 0,3-5 1,-5 4-2,0 0 0,5-1 0,-5 7 2,0-2 0,-2-6 0,-7 5 1,3 3 2,2 1 0,0-3 0,-6 0 0,0 1-3,0 3 1,0 1 0,0 1-7,0-1 1,-2 1 0,-2-1-10,-2 0 0,-1-5 1,3 0-1,-4-1 17,-2-1 1,4 6 0,-5-5 19,-3 5 1,4-7 0,-1-3 0,-3-4 0,-1 4 0,-3 0 11,1-2 0,-1-2 0,1-2 4,-1 0 0,7 0 17,-1 0 0,6-6-33,-5 0 0,7-8-6,-2 3 1,6 1-89,6-2 0,-2 7 44,7-7 1,-1 6 19,2-5 1,-3 7-7,-3-2 1,-2 4 13,8 2 0,-1 0 38,7 0 0,-7 0-36,1 0 1,0 0 66,5 0 1,-5 0-26,-1 0 0,1 2-20,6 4 0,-7-4 0,-1 5 19,-2 1 1,5-4-12,-1 8 1,3-8-9,3 1 1,-1-3 33,1-2 1,-7 0 3,1 0 1,-2-2-38,1-3 1,3 1 7,-8-8 0,2 8-72,-3-2-16,-3 4 19,14-5-158,-14 5-261,6-6-77,-8 8 532,0 0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6689,'-17'0'-218,"5"0"172,1 0 0,-1 2 0,-5 2 90,-1 2 1,1 7-1,-1-3-6,1 0 1,1 5 0,3-3-1,1 3-8,-2 3 1,5-1 0,-3 1 0,-2-1-10,-1 1 1,3 5-1,1 0 1,-1-2 10,2-1 0,-3-3 0,5 1 0,0-1-7,0 1 0,3 5 0,5 0 0,0-1-8,0-3 0,0-1 1,0-1-1,0 0-1,0 1 1,0-1 0,1 1 11,5-1 0,-2 1 0,6-1 1,-2 1 1,-4-1 0,5 1 1,1-1-13,0 1 0,-3-7 0,-5-1-9,4-2 1,-2 3 17,8-5 1,-1 0-70,7-6 0,-7 0-31,1 0 1,0 0-173,5 0 1,-5 0-46,-1 0 1,-5 0-142,6 0 431,0-8 0,5-2 0,1-7 0</inkml:trace>
  <inkml:trace contextRef="#ctx0" brushRef="#br0" timeOffset="1432">612 333 6024,'-10'0'145,"0"0"89,5 0-54,3 0 0,-8 0-4,4 0-96,4 0 1,-8 0-26,5 0 1,3-2-29,-4-4 1,4 2-36,2-8 1,2 9 0,2-5 20,2 0 1,7 6-1,-3-6-61,0 1 0,5 5 0,-3-4 26,3 4 1,-3 2-1,0 0 6,1 0 1,-3 0 0,1 0-15,3 0 0,2 0 0,1 0 13,1 0 1,-7 0-1,-1 2 1,0 2 5,-1 2 1,-3 5 0,4-3-20,-2 2 0,-3 1 1,-3 7 9,4-1 0,-4 1 0,4-1 12,-4 1 1,-4-1-1,-2 1 1,-2-1 16,2 0 1,-3-5-1,-1 0-11,-2 1 0,4-3 13,-5 2 85,-1-8-75,2 3 0,3-9-27,7-3 1,1 1 0,5-8-30,6-2 1,3-1 0,3-1-3,-1 5 0,-5-5 0,0 5 5,1-5 0,1-1 0,-1 1 0,-1 2 22,2 3 0,1-1 16,3-5 0,-3-1 1,-1 3 135,-3 3 7,-7 4-61,4 1 36,-8 5-200,0-6 77,0 8 1,-2 0-13,-4 0 0,2 0 0,-5 2 37,1 4 1,-4-2-1,6 7 1,1 1 13,-3-3 1,6 7 0,-4-4-17,4 3 0,2 3 0,0-1 23,0 1 1,0-1 21,0 1 1,2-1-52,4 0 0,-2-1 0,6-2 0,-1-5 3,1-1 0,-4-2 0,5-4-139,3 4 1,1-4-1,3 3-87,-1-3 1,-5-2 0,0 0-71,1 0 1,3-7 274,1-5 0,-7-4 0,-2-1 0</inkml:trace>
  <inkml:trace contextRef="#ctx0" brushRef="#br0" timeOffset="1961">1258 71 7569,'12'0'-334,"-1"0"1,-5 0 0,6 0 253,1 0 0,-3 0 0,2 0 109,1 0 0,9 6 1,1-1-2,-2-1 0,-1 4 0,-3 0 0,1 0 20,-1-1 0,0 7 0,1-2 16,-1 3 1,1 3-1,-3-1 1,-1 0-45,-2 1 1,-7-1-1,5 3 1,0 1-38,0 2 1,-7 1 0,5-5 0,-2 2 3,0 3 0,0-1 0,-6-4 0,0 3 6,0 1 0,0 2 0,-2-3 0,-2 1 7,-2-2 1,-6 5-1,7-3 1,-1-2-10,-2-1 0,4-3 1,-6 0-1,3 1-105,3-1 1,-6 1-129,-2-1 1,-3-1 241,-3-5 0,1 5 0,-1-6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8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7955,'10'0'-147,"-2"-8"0,-6 6 332,3-4 1,-3 6-128,4 6 1,2 4 0,0 7-97,1 1 1,-3-6 0,4-1-1,-2 3 69,-4 1 1,3-3 0,1 0 0,0 1-62,0 3 0,3-5 0,-3 1-10,2 2 1,-5-5-1,7 3-2,2 1 0,-5-5 30,3-2 0,0 2 14,5-2 0,-5-1 0,-2-6 68,-3-5-1,1 2 1,-4-8 57,2-1 0,7-3 1,-3-1-13,0-1 0,-1 1 1,-5-1-1,4 1-46,2-1 0,-4 1 0,3-1-6,-1 1 0,4 5-197,-6 1 0,1 7-1416,-1-2 162,-4 4 1388,6 10 0,0 1 0,1 9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1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437 105 6202,'0'-12'139,"0"1"1,0-1-86,0-5 0,0 5-12,0 0 1,-2 9 0,-2-5-113,-2 0 1,-7 6 84,1-4 1,2 4 0,-1 2 15,-3 0 1,4 0 0,-1 0 5,-3 0 0,6 8 1,1 4-1,1 3-15,0 3 1,0-1 0,6 1 0,0 1-14,0 4 0,0-1 1,0 5-1,0 0-2,0 0 1,2-4 0,2 5 0,2-1-5,-2 0 1,-2-4 0,0 4 0,1 1-1,3-3 1,-2 2 0,-2-2 0,-2 0-1,0-1 1,0-1 0,0 0 0,0 1-1,0-1 1,0 2 0,0 0 0,0 1-1,0-5-8,0-2 0,-2 1 0,-2 1-1,-2 2 1,-1 1 0,1-7 3,-6 1 0,3-1 0,-3-1 0,-2-5 0,5 3 1,-1-6-1,0-1 3,0 1 0,5-2 0,-7-4-1,-2 4 1,5-4-1,-3 3 1,-1-3-28,-3-2 1,4 0 0,1 0-51,-3 0 1,1-2-1,-1-2-4,2-1 1,6-7 0,-3 4-48,1-1 1,-4 3-1,7-6-220,1-1 348,2 5 0,-6-8 0,-2 7 0</inkml:trace>
  <inkml:trace contextRef="#ctx0" brushRef="#br0" timeOffset="450">53 612 6551,'7'-10'141,"-3"2"1,8 8-88,2 0 1,1 0 0,3 0 0,-1-2-22,0-4 1,1 4 0,-1-3 7,1 3 1,-1 2 0,1 0 0,-1 0-83,1 0 1,-1 0-1,1 0 1,-1 0 13,1 0 0,-1 0 0,0 0 0,1 0-55,-1 0 1,-5 0 0,0 0-168,1 0 0,-3 0 0,2 0 249,1 0 0,-5 0 0,15-8 0,-3-2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7569,'11'0'-1336,"1"0"1377,-8 0 48,4 0 1,-7 0-27,5 0 0,-2 0 0,6 2-11,-2 4 0,-3-2 1,-5 7-16,0 3 0,6-4 0,0 1-136,-2 3 1,-2-4 0,-2 1 40,0 3 0,-6-4 1,-2-1-1,1 1-476,-1 0 534,-6-6 0,-3 11 0,-10-5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7154,'-12'0'-695,"0"0"960,8-8-8,-11 6-192,13-5 0,-4 7 1,12 0 0,6 0 0,5 0 0,4 0-61,3 0 1,-1 0 0,-6 0 0,1 0 14,-1 0 0,1 0 0,1 0 0,3 0-280,1 0 1,0 0 0,-5 0-62,-1 0 1,1-2 320,-1-4 0,0 4 0,1-6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7424,'10'0'-779,"-2"2"872,-8 4 0,0 4 1,0 7-32,0 1 0,0-1 1,0 1-1,0-1-28,0 1 0,0 5 0,0 0 0,2-2-42,4-1 0,-4 3 0,3 0 0,-3-1 19,-2-3 1,0-1-1,2-1 1,2 1-242,2-1 0,0 1 1,-6-1 31,0 0 1,0-5 38,0 0 159,0-1 0,8-1 0,1-2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36 7481,'15'-2'-274,"-3"-4"2,-4 4-13,-1-6 324,-5 0 38,6 6-28,-8-5 0,0 9-16,0 3 0,-8 5 0,-3 8-28,-5-1 1,-1-5 0,-1-1 0,3 3 2,3 1 1,-3-3 0,3 0 0,-4 1-14,-1 3 0,-1-4 1,3-1-1,1 1-17,3-3 0,5 5 0,-4-6 14,2 2 0,3-5 145,5 7-116,0-8 0,5 6 1,3-7-1,2 3 3,3-2 1,-3-2 0,2-2 0,1 2 24,3 4 0,1-4 1,1 4-1,-1-4-38,1-2 0,1 5 0,3 1 0,1-2-29,-2-2 1,-1 0 0,-3 2 0,1 2-48,-1-2 0,0-1 0,1 1 0,-1 2-19,1-2 1,-1 0-203,1 2 0,-3-2 23,-3 7 0,-4 1 263,-8 5 0,0-7 0,-8 6 0,-2-7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7440,'-7'10'-907,"-5"-4"973,4-5 1,0 1-26,8 4 0,0-2 1,2 6 31,4-2 1,-2-3 0,6-3 18,-2 4 0,5-4-47,-1 4 0,3-4 0,3-2-42,-1 0 1,1 0-1,-1 0 1,1 0-25,-1 0 1,6 0 0,1 0 0,-3 0-74,-2 0 1,-1 0 0,-1 0 0,1 0 8,-1 0 0,1 0 0,-1 0 1,1 0 15,-1 0 1,-5 0 68,-1 0 0,1 8 0,6 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6516,'7'-10'-145,"-5"0"1,6 7 176,0-3 1,-4 0-1,7 4 30,3-4 0,-4 4 0,1-4 13,3 4 0,1 2 1,3 0-44,-1 0 1,1 0 0,-1 0 0,1 0-39,-1 0 1,-5 0 0,0 0 0,-1 2 10,-1 4 0,0-4 0,-7 6 0,5 0-65,2 3 1,-6-1-1,2 2 1,-4 1-1,-2 3 1,0-5 0,-2 1 36,-4 2 0,-2 1 0,-6 1 0,3-3-2,-3-1 1,6-6 0,1 3 11,-1-1 0,-2 4 5,-7-6 1,5 1 22,0-1-39,9-4 0,-3-2 19,12-12 0,3-1 0,7-1 0,-3 5-2,-1 1 1,0-4-1,5 4 1,1 1 14,-1-1 0,-5-4 0,-1 5 0,3-1 3,1 0 1,3-6 0,-1 5-5,1-1 0,-1-6 0,1 7-6,-1-1 1,-5-3-1,-2 5 1,-1-2-6,1-4 1,-4 5 0,4-3 22,-3-1 1,5-3 53,-6-1 1,0-1 43,-6 1-100,0 7 19,0 2 0,0 10-37,0 4 1,0-2 0,-2 5-1,-2 1 16,-2 0 0,0 2 0,4 5 102,-4 0 1,4 1 0,-3-1-79,3 1 0,0-1 0,-2 1 0,-2-1-8,2 1 0,2-1 1,2 1-28,0-1 0,0 1 0,2-3-46,4-3 0,-2 3-94,7-3 0,1-4 0,6-3-18,-1-3 0,1-2 1,-1 0-1,0 0 154,1 0 0,-1-7 0,1-3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7569,'17'-8'-265,"1"7"-475,-1-5 551,-7 4 234,-2 2 1,-8 2-7,0 4 0,-2 3 1,-4 7-1,-4-3-24,0-1 0,-5-2 0,3 3 0,-3-1-10,-3 1 1,1-3 0,1 2 0,3-1-14,1-1 0,0 4 0,-5-8 0,1-1 3,5 3 0,-3-4 0,6 6-1,-1-2 0,5-1 31,-2-1 1,4-4 0,2 8 1,2-6-9,4 1 1,4 1 0,7-6-14,0 0 1,1 0 0,-1 0 0,1 0-6,-1 0 1,1 0 0,-1 0 0,1 2-27,-1 4 1,1-4 0,-1 4 0,1-4-42,-1-2 1,-5 6 0,-1-1 0,1 1-190,-2 2 0,3-4 256,-7 7 0,8 1 0,-5 6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7569,'0'9'-1164,"2"-1"1219,4-8 1,-2 0-1,7 0 2,3 0 0,-4 0 1,1 0-3,3 0 0,2 0 0,1 0-4,0 0 0,1 0 1,-1 0-1,1 0-2,-1 0 1,1 0 0,1 0 0,3 0-1,1 0 1,0 0 0,-5 0-1,-1 0-6,0 0 0,1 0 0,-1 0-343,1 0 1,-6 0 190,-1 0 0,-1 2 1,3 2-186,-1 2 0,-6 0 294,6-6 0,-1 0 0,7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6889,'0'18'78,"0"-1"0,-2 1-24,-4-1 1,2 1-1,-6-1 1,2 1-27,5-1 0,-1 0 0,0 1 0,-2-1-18,2 1 1,2-1-1,2 1 1,0-1 15,0 1 1,0-1 0,0 1-1,0-1-5,0 1 0,0-1 0,0 1 1,0-1-20,0 0 0,0 1 0,0-1 18,0 1 0,0-7 4,0 1-460,0-8 436,0 4 0,-8-8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29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7167,'9'-10'-735,"1"3"735,-4 7 0,-4 7 0,5 3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88 106 7569,'-8'-10'75,"6"2"-256,-6 8-358,8 0 0,-2 0 611,-4 0 1,2 0-39,-7 0 1,5 0-1,-4 2 44,3 4 0,-1-2-61,2 8 0,4-7 0,-4 7-10,4 2 1,2 1 0,0 3-8,0-1 1,2 0-1,2 1 15,2-1 0,7-1 0,-3-2 0,2-5 5,-1-1 0,-1 0 1,4-4-1,-3 1-8,3-1 1,2-2 0,1-2 0,0 0-8,1 0 0,-1 0 1,1 0-1,-1 0-8,1 0 0,-1-7-5,1-5 0,-1-4 18,1-1 1,-3-1-1,-3 1-2,-6-1 0,-3 7 1,1-1-1,2-1-3,-2-3 1,-2 4 0,-2 1 0,0-3-6,0-1 1,0 3 0,0 0 0,-2 1-14,-4 1 0,2-5 10,-7 3 0,-1 2 1,-5 1 1,-1 1 0,1 2 0,-1 6 0,1 0-10,-1 0 0,1 0 1,-1 0-1,1 2 1,-1 4 1,1-4 0,0 5-96,-1 1 0,1-4 0,1 8 45,4 1 0,-1 3-333,7 1 229,0-7 0,6 5 164,0-3 0,8 4 0,2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7456,'0'17'-315,"0"1"1,0-1 151,0 1 0,-7-7 0,-5 1 0,-3 2 163,-3 1 0,1 3 0,-1-1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35 7569,'17'-8'-494,"-7"6"0,-10-11 442,-12 7 0,-3 0 0,-3 6 86,1 0 1,5 0 0,1 0-3,-3 0 1,-2 6 0,1 2-35,3 1 0,3-5 1,5 4-4,-2 0 0,0 2 0,6 7-16,0 0 0,0-5 0,2 0 16,4 1 1,2-3-1,5 0 1,-1-1-4,1 1 0,3-4 1,1 4-1,1-1-13,-1 1 0,-1-4 0,-3 4 0,-1-1 0,2 1 0,-5-4 0,1 5 15,-2 3 0,-2 2-2,-6 1 0,-2-1 1,-2-3 12,-2-1 0,-8-8 0,3 1 0,-5-3 1,-1-2 0,-1 6 1,1 0-1,-1-2-59,1-2 0,-1-2-95,1 0 0,0 0 148,-1 0 0,8-8 0,3-2 0</inkml:trace>
  <inkml:trace contextRef="#ctx0" brushRef="#br0" timeOffset="287">298 175 7447,'0'-10'-901,"-2"-4"859,-4 9-87,4-1 181,-13 6 0,11 0 2,-8 0 1,0 2-1,-5 4-23,0 5 1,1 5 0,2 1-1,3 1-17,-3-1 1,-1 1 0,-3-1-1,1 1-25,-1-1 0,3 0 0,1 1 0,3-3-52,-3-3 0,4 4 1,1-5-130,1 5 0,2-5 88,6 1 104,0-8 0,0 12 0,0-7 0</inkml:trace>
  <inkml:trace contextRef="#ctx0" brushRef="#br0" timeOffset="982">542 175 7569,'12'0'-115,"0"0"-84,1 0 0,-3 0 0,0 2 130,-3 4 0,7-5 1,-2 5 87,3-4 0,-3-2 1,-1 0-1,3 0-81,2 0 0,1-2 0,0-2 47,1-1 1,-3-3-1,-1 4 1,-4-4 31,-2-2 1,-1 7-1,-3-5-2,2 0 1,0-2-13,-6-7 1,0 5-4,0 1 1,-2 1-4,-4-2 0,-4 3-1,-7 3 0,-1 4 3,1-4 0,-1 4 0,1 2 1,2 2 0,1 2 2,2 2 0,3 7 0,-5-3 27,2 0 1,7 5 0,-5-3-3,2 3 1,-4 3-1,7-1-15,1 1 1,2-1 0,2 1 6,0-1 1,0 1 0,0-1 11,0 1 0,0-1 3,0 0 1,2 1 7,4-1 1,3-5 0,9-2-5,-1-2 0,1-3 1,-1-5-27,1 0 1,-1 0 0,0 0 0,1 0-8,-1 0 0,1 0 1,-1 0-1,1 0 11,-1 0 0,7 0 1,-1 0-1,-2 0 4,-1 0 1,-3-2 0,1-1 4,-1-3 1,0 0-26,1 6 0,-6 0 0,-3-2-129,-1-4-140,-2 4 0,-8-6 269,-4 8 0,-4-7 0,-7-3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175 140 6756,'-11'0'-234,"-1"0"282,-2 0 1,5 0-1,-3 0-8,-1 0 0,3 0 0,0 2 1,0 2-1,3 4-10,-1 1 1,-4-3 0,5 6 0,-1 1-21,0 3 0,2 1 1,4 1-1,-2-1-14,-1 1 1,-1-1 0,6 1 0,0-1-18,0 0 1,6-5 0,1 0 19,3 1 1,2-3-1,5 0 1,1-2 0,-1-1 1,1-3-1,-1 2-28,0-2 1,1-2 0,-1-4 0,1-2 16,-1-2 0,1-7 1,-1 3-1,1-2 6,-1 1 1,-1-1 0,-3-6 0,-3 1 13,-2 0 0,-1-1 0,-3 1 15,2-1 0,0 1 0,-6-1 0,0 1-15,0-1 0,-6 7 1,-2-1-1,-1 0-22,-5 3 1,-1-5 0,-5 8 0,-1 2-30,-2 2 1,-3 2 0,5 0 0,-2 0 5,1 0 0,-3 0 0,2 2 0,2 2-139,1 2 0,8 6 0,3-4 175,1 1 0,2 3 0,6 5 0</inkml:trace>
  <inkml:trace contextRef="#ctx0" brushRef="#br0" timeOffset="317">629 18 7314,'10'2'-157,"-4"3"0,-2 5 0,0 8 0,2-1 197,-3 1 0,-1-1 1,-2 0-1,0 1-21,0-1 0,6 7 0,0-1 0,-2-2-46,-2-1 1,-2 3-1,0 0 1,0-1 3,0-3 1,0-2-1,0 1-225,0-1 1,0 1 247,0-1 0,0-7 0,-8-2 0,-2-8 0</inkml:trace>
  <inkml:trace contextRef="#ctx0" brushRef="#br0" timeOffset="1051">490 245 7545,'7'-10'-165,"-3"2"1,8 8-94,2 0 1,1 6-1,3 0 266,-1-2 0,1-2 0,-1 0 0,2 2 2,5 1 1,-5 1 0,6-6 0,-1 0-14,-1 0 1,2 0 0,-4 0 0,5 0 1,1 0 0,-4-6 0,4 1 1,-1-1-40,-5-2 0,-2 6 0,-1-6 0,-1 2 16,1 1 0,-7-7 78,1 6-61,0-7 0,-3 9 0,-3-8 12,-4-2 1,-2 5 0,0-3 83,0-1 0,-2 3-16,-4-2 0,2 8-42,-7-2 0,5 5-44,-6 1 0,8 1 15,-1 5 0,3-2 0,2 8-15,0 1 0,0 3 0,0 1 26,0 1 1,0-1-1,2 1 1,1-1 8,3 1 0,2-1 0,-4 1-15,2-1 0,5 1 1,-5-1-32,-2 0 1,-2-5-1,0-2 1,2 0 6,2-1 1,0-3-11,-6 6 56,0-8 0,1 3-47,5-7 0,-4-2 17,4-3 0,4-5 0,1-8-22,5 1 1,-4 5-1,-1 3 1,3-1 8,1 0 0,3 1 0,-1-3 1,1 4 5,-1 0 1,1 6 0,-1-3-1,1 3 29,-1 2 0,0 0 1,1 0-4,-1 0 1,-5 0 0,0 2 3,1 3 0,1-1 0,-1 8-22,-1 2 1,-6-1-1,4 1 1,-3-3 7,-3 3 1,-2-4 0,-2 1-243,0 3 0,-2-1 1,-2 1 233,-1-2 0,-9-8 0,4 3 0</inkml:trace>
  <inkml:trace contextRef="#ctx0" brushRef="#br0" timeOffset="1976">1642 437 7569,'10'-10'-601,"6"2"766,-5 8 0,-1-2-510,2-3 1,-1 3 273,7-4 1,-1-2 0,-1 0 100,-5-1 0,-1 5 1,-6-4-1,4 2 46,1 0 1,-3-7-22,6 1 0,-8 2-50,2-1 1,-6 7-47,-6-2 0,-4 4 1,-7 2 15,-1 0 0,1 0 103,-1 0-75,1 0 1,5 0 0,0 0 18,-1 0 0,-1 8-11,3 4 0,-3 3 0,8 2-9,2 1 1,2-1 0,2 1-8,0-1 0,0-5 1,2-2-1,2-1 20,2 1 1,8 0 0,-3 3 7,5-1 0,1-8 0,1 2-15,-1-4 0,6 3 0,1 1 3,-3-2 0,-2-2 1,-1-2-6,-1 0 0,1-2 0,-1-2 1,1-2-22,-1 3 0,1-1 0,-1 0 13,1-2 1,-3-2 0,-1 4 0,-5-3-1,-1-3 0,0 6 0,-4-4 1,2 1 0,0-3 0,-5-6 0,3 3 1,2 1 0,0 6 0,-6-5-21,0-3 0,0-2 0,0-1-11,0 0 1,0 5 0,-2 2 29,-4 2 1,2-3-1,-7 5 1,-3 2 0,4 2-18,-1 2-21,7 0 1,-4 2 29,8 4 0,2-4 23,4 4 1,-2-4-1,7-2 1,3 0-6,2 0 0,-5 0 0,1 0 1,1 0-5,3 0 0,7 0 1,0 0-1,-1 0-1,-3 0 1,-3-2 0,-3-2 0,-1-2 35,2 2 1,-5 2 0,3 2-23,1 0 1,-3 0 8,2 0 0,-6 0 28,5 0 1,-7 2-29,2 4 0,-2 2 0,0 5 0,2-1-14,-3 2 0,-1 1 0,-2 2-26,0 1 1,0-1 0,0 1 17,0-1 0,2-5 0,2 0-148,2 1 0,0-3 1,-4 0-18,4-3 1,-4 1 0,5-4 0,1 2 160,4-2 0,-5-2 0,17-2 0,-5 0 0</inkml:trace>
  <inkml:trace contextRef="#ctx0" brushRef="#br0" timeOffset="2635">2673 280 6377,'0'-18'219,"0"1"-234,0 7 45,0 2 0,-2 8 8,-4 0 1,4 2 0,-4 4 5,4 6 0,2-3 0,0 3-38,0 2 1,0 1-1,2 3-7,4-1 0,-4 0 0,6-1 18,0-4 0,-5 1 0,7-5-29,-2 2 1,5-1-1,-1 3-37,4-6 0,-5-4 0,1-2 0,1 0 23,3 0 0,-4 0 0,-1 0 0,3-2 16,1-4 1,3-4 0,-1-5 6,1 3 1,-7-1-1,-1 5 1,0 0 8,0 0 1,-7-5 8,3 1 0,-4 2 15,-2-1-20,0 7-5,0-4-6,0 8 0,0 8 0,0 4 1,0 3-1,2 2 0,4 1 0,-2-3 0,6-1 1,-1-4-1,1-2 1,-4 3 0,5-5 0,3-2 0,1 0 0,3 0 0,-1 1 18,1-1 0,-1-2 0,1-4 1,-1-3 1,1-3-1,-1-6 1,1 4-4,-1 3 0,-5-7 0,-1 2 76,3-3 1,-6-3 0,-2 1-55,-4 0 1,-2-1 0,0 1-20,0-1 0,-2 3-41,-4 3 1,-2 2 0,-6 6-145,3-1 0,5-1 1,-6 6-110,-1 0 1,3 6-60,-2-1 334,9 9 0,-13-4 0,6 7 0</inkml:trace>
  <inkml:trace contextRef="#ctx0" brushRef="#br0" timeOffset="2951">3494 192 7459,'0'18'-214,"0"-1"0,0 1 1,0-1 238,0 1 0,0-1 0,0 1-75,0-1 0,0 0-490,0 1 238,0-1 302,0-7 0,7 6 0,3-7 0</inkml:trace>
  <inkml:trace contextRef="#ctx0" brushRef="#br0" timeOffset="3147">3476 70 7569,'-10'-8'-134,"3"-1"-209,7-9 0,0 6-253,0 1 596,0 7 0,0-4 0,0 8 0,0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5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70 6461,'0'-12'12,"0"1"1,-2 5 30,-4-6 0,2 7 4,-7-7 0,5 8 1,-6-2-36,-1 4 1,3 2 0,-2 0-17,-1 0 0,3 0 0,-2 0 9,-1 0 0,-3 0 0,-1 0 2,-1 0 1,1 2 0,-1 2 0,3 4 1,3 2 1,-3-5 0,3 7 19,-3 2 0,-1-5 0,2 3-9,3 2 1,5 1 22,-6 3 1,8-1-1,-1 0 27,3 1 0,2-1 0,2-1-5,3-4 0,-1 3-38,8-3 1,-6 1 0,4 1 0,-1-4-7,1-3 1,-4 1-1,5-2-25,3 6 1,2-3-12,1 3 1,0-8 0,1 4 19,-1-1 1,-5-5-1,0 4-15,1-4 0,3-2 0,1 0 0,1 0 6,-1 0 1,-5 0 0,-1 0 0,3 0 1,2 0 1,-5 0-1,1 0 2,1 0 0,-3 0 0,0-2 0,-2-4 1,5 4-27,-11-5-315,6 7-268,-8 0 378,0 0 231,0-8 0,8 6 0,1-6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7569,'9'0'-1397,"-1"0"1397,-8 8 0,-8 2 0,-1 7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7569,'-17'0'-685,"7"-8"530,-5 6 290,5-6-63,0 8 0,3 2-219,7 4 0,0-2 0,0 7-37,0 3 1,0 1 183,0 3 0,7-1 0,3 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7658,'10'9'122,"-2"-1"1,-8-6-894,0 4 351,0-4 420,0 6 0,-8-1 0,-2 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2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208 227 7569,'0'-12'-1199,"0"1"1151,0 7 0,-8-4 1,-4 8 85,-3 0 1,-3 0-1,1 0 1,-1 0 51,1 0 0,0 6 0,-1 2-38,1 1 0,5-5 1,2 4-1,1-2-13,-1 0 1,6 7-92,-2-1 0,6-4 36,6-2 0,-2 1 0,8-1 0,1-2 1,3-2 1,3-2 34,4 0 0,-3 0 1,3 0-1,-4 2-10,-1 4 1,-1-4 0,1 5-4,-1 1 1,1-4 0,-1 8-18,1 1 0,-7-3 0,-1 2-38,-2 1 1,-2 3 30,-6 1 1,-8 1 0,-4-3 6,-3-3 1,-1-2 0,3-7-1,1 3-4,-2-2 0,-1-2 0,-3 0 0,1 2 8,-1 2 0,1 0 0,-1-6 0,1 0-110,0 0 0,-1 0 116,1 0 0,-1-8 0,1-2 0</inkml:trace>
  <inkml:trace contextRef="#ctx0" brushRef="#br0" timeOffset="611">592 87 6415,'-10'8'294,"4"4"-254,5 3 1,1-3 0,0 0-1,1 1-8,5 3 0,-4 1 0,6 1 1,-2-1-33,0 1 0,1-1 1,-3 1-1,2-1-9,-2 0 0,4 1 0,-2-1 0,-3 1-8,-1-1 0,0 1 1,2-1-162,2 1 1,0-1-379,-6 1 556,0-1 0,-8 1 0,-2-1 0</inkml:trace>
  <inkml:trace contextRef="#ctx0" brushRef="#br0" timeOffset="916">452 349 6463,'18'-9'124,"-7"1"1,1 8-108,2 0 0,1 0 0,3-2-13,-1-4 1,1 4 0,1-4 0,2 4-107,3 2 0,-1-1 0,-4-3 0,5-2-388,5 2 490,-4 2 0,8 2 0,-6 0 0</inkml:trace>
  <inkml:trace contextRef="#ctx0" brushRef="#br0" timeOffset="1444">1291 227 6078,'-8'-10'345,"-2"1"0,-7 5-348,-1-2 0,1 0 1,-1 6-1,1 0-12,-1 0 0,5 0 0,-1 2 0,-1 2 68,1 2 1,0 2-1,-3-5 1,0 5-39,-1 2 0,1-4 0,-1 3 0,1 1 13,-1 0 0,9 2 0,1 3-16,0-3 1,6 3 0,-4-3-26,4 3 0,10-3 1,4-2-28,3-3 0,3-1 1,-1-6-49,1 0 1,-1 0 0,1 0-1,-1 0 39,0 0 0,1 0 0,-1 0 0,1-2 7,-1-3 1,-5 1 0,0-6 0,-1 0 45,-1 1 1,4 3 0,-7-4 255,3 2-97,-6-5 0,4 9 44,-8-8-111,0 8 0,0-2-169,0 12 0,0-2-178,0 8 0,7-1-13,5 7 1,4-6 263,1-1 0,8-7 0,2 4 0</inkml:trace>
  <inkml:trace contextRef="#ctx0" brushRef="#br0" timeOffset="1913">1518 262 6826,'7'-17'-325,"-3"7"386,8 4 1,-6 4-15,5 2 1,-5 0-1,4 2 9,-2 4 0,-3-2 0,-3 5 1,2 1-69,2 0 1,0-4-1,-6 5 1,2 1-6,4-2 0,-4 5 1,3-3-15,-3 3 1,-2-3-158,0 0 91,0-1 61,0-1 1,2-2 0,2-10 15,2-4 1,0-4-1,-4-7 0,4-1 0,-4 7 0,5-1 0,-1-1 5,0-3 1,8 0 0,-5 3-1,3 3 0,0 2 1,-1-3 0,7 5 128,-1 2 0,1 2 0,-1 2-67,1 0 0,-7 0 1,1 0-1,-1 2-28,-1 4 0,6-2 0,-5 7-13,5 3 1,-5 0-1,-1-1 1,-2-1-10,-4 1 1,0-3 0,0 2-92,1 1 1,1 3-1,-6 1-85,0 1 0,0-7 1,-2-1 178,-4-2 0,-3 5 0,-9-3 0</inkml:trace>
  <inkml:trace contextRef="#ctx0" brushRef="#br0" timeOffset="2262">2164 0 7342,'2'10'-522,"2"-2"521,1-1 1,7 3-1,-6 7 58,-2 1 1,4-1 0,-3 1-1,1-1-29,2 1 0,-6-1 0,6 3 0,-3 1-29,1 2 0,0 1 1,-4-7-1,2 1-9,2-1 1,0 0 0,-6 1-1,2-1-154,3 1 0,-3-1-83,4 1 1,-4-1-218,-2 1 464,0-9 0,0-1 0,0-8 0</inkml:trace>
  <inkml:trace contextRef="#ctx0" brushRef="#br0" timeOffset="2591">2111 245 7001,'-9'0'-280,"1"0"1,10 0 387,4 0 0,3 0-21,9 0 0,-1 0 0,1 0 18,-1 0 1,1 0 0,-1 0-36,1 0 1,-1 0 0,1 0-1,-1 0-8,1 0 0,-1 0 1,0 0-68,1 0 1,-1 0-492,1 0 1,-7 0 495,1 0 0,-8 0 0,4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0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35 5856,'10'-8'310,"-2"6"-230,0-5 0,-6 5 18,3-4 16,-3 4-46,-2-6 0,-2 8-54,-3 0 0,-5 0 0,-8 0 21,1 0 1,0 0 0,-1 0 0,1 0 19,-1 0 0,1 6 1,-1 2-1,1-1-24,-1 1 0,1 4 0,1-4 1,3 1-1,1 5 0,2-4 0,-1 1 0,3 1 33,0-2 1,6 5 0,-4-3 15,4 3 1,4 3-44,4-1 0,4-1 1,7-5-1,1-3-50,-1 0 1,1-6 0,-1 4 0,1-2-113,-1 1 0,6-3 1,3 4-1,-1-4-159,0-2 1,4 0 0,-5 0 283,-3 0 0,6-8 0,0-1 0</inkml:trace>
  <inkml:trace contextRef="#ctx0" brushRef="#br0" timeOffset="430">751 52 7569,'8'0'-217,"-8"0"1,-8 0 0,-9 0 0,0 0 124,-1 0 0,1 0 0,-1 0 219,1 0 0,-1 8-55,1 4 0,5 3 1,2 3 56,3-1 1,1 1-102,6-1 0,2-1 0,4-3-41,5-1 0,5-2 0,1 1 8,1-5 1,-1 2-1,1-2 1,-1-2-73,1-2 0,-1-4 0,0-2 0,1-4-9,-1-2 0,1 4 1,-1-5-1,1-3 83,-1-1 1,-7-3 0,-2 1 9,-1-1 1,-5 1 0,4-1-9,-4 1 0,-10 1 0,-3 5 16,-5 5 0,-1 4 1,-1 2-1,1 0-55,-1 0 0,-1 0 0,-2 0 0,-1 2-60,7 4 0,-3-4 0,7 5-192,-5 1 292,6 2 0,-5 7 0,5 1 0</inkml:trace>
  <inkml:trace contextRef="#ctx0" brushRef="#br0" timeOffset="921">1101 35 6540,'0'-10'-103,"0"4"159,0 12 0,6 4-48,-1 7 1,7 1 0,-4-3-4,1-3 1,-5 4 0,4-7-16,0 1-3,-6 6-20,6-7 64,-8 1 1,0-4-26,0-12 1,2 4 0,1-6-1,5 0-7,2-3 1,-4 1-1,5 0 1,1 1-11,-2-1 0,5 0 0,-3-3 22,3 1 0,3 2 0,-1-3 0,1 3 27,-1 2 1,1 3-1,-1 5 1,1 0 1,-1 0 0,1 0 1,-1 0-1,0 1-12,1 5 0,-1-2 0,-1 8-28,-4 1 1,1 3-1,-7 1 19,-2 1 1,-2-1-1,-2 1-155,0-1 0,-2-5 0,-2 0-287,-2 1 423,0-5 0,6 7 0,0-5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7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8044,'0'-18'17,"0"1"1,0 5 61,0 1 1,0 9-2,0 2 1,2 2-1,2 9 1,2 3-23,-2 1 0,-2 3 0,0-1 0,2 3-35,1 3 0,7-2 0,-6 7 0,-2-1-5,-2 0 0,3-4 0,1 6 1,0 0-4,2-1 1,-6 3 0,4-6 0,-2 0 15,1 0 0,-3-1 1,4-5-1,-2 2-115,2 3 0,-4-7 0,4-5-285,-4 1 244,-2 3 0,0-4 112,0-1 0,0-9 0,1 0 0,3-8-11,2-3 0,2-3 1,-4-6-1,4 1 42,1-1 1,3 1 0,5 0-1,1-1-2,-1 1 0,1 1 0,-1 3 0,1 3-4,-1 2 0,1 0 0,-1 4 0,1-1-4,-1 1 0,0 2 0,1 2-1,-1 0 0,7 0 0,-1 2-2,-2 4 1,-3-3 0,-5 9 0,-1 0 3,2-3 1,-5 7-1,1-4 1,-2 3 9,-4 3 1,3-1 0,-1 2 0,-2 3-20,-2 1 1,-2 0 0,0-5-1,0-1 2,0 1 0,-8-1 0,-3 1 20,-5-1 0,-1-5 0,-3-3-9,-3-1 1,4-2-1,-5-6 1,3 0-30,-2 0 1,3 0-1,-3 0 1,4 0-66,1 0 0,6-6 1,3-2-1,-1 1-23,0-1 1,6-6 0,-1 3-1070,3-5 1175,9 6 0,3-5 0,8 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0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7842,'0'-18'-414,"0"9"861,0 1-254,0 8 1,0 2-69,0 4 0,0-2 0,0 7-115,0 3 0,0 1 0,0 3-39,0-1 1,0 1 0,0-1 0,0 1-49,0-1 0,0 1 1,0-1-90,0 1 1,0-1 0,0 0-344,0 1 1,0-6-347,0-1 855,0-7 0,0 12 0,0-7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8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18 560 6778,'-9'7'22,"1"-3"1,8 8-25,0 2 0,0 1 1,0 3-151,0-1 0,0-5 1,0-1-141,0 3 292,0-6 0,8 7 0,1-5 0</inkml:trace>
  <inkml:trace contextRef="#ctx0" brushRef="#br0" timeOffset="226">36 385 7569,'0'-12'-1027,"0"1"1108,0 7-214,0-4 0,0 10 0,2 2-12,4 2 0,-5 2 145,5-3 0,4 5 0,0 8 0</inkml:trace>
  <inkml:trace contextRef="#ctx0" brushRef="#br0" timeOffset="726">228 560 7569,'17'0'-210,"1"0"0,-7 0 1,1 0 195,2 0 1,-5 6 0,1 1 115,-2 3 0,0 0 0,-5 3-43,3-1 0,0 0 0,-4 5-6,4 0 1,-4 1-47,4-1 1,-4 1 48,-2-1 0,0-5-169,0 0 145,0-8 1,0-4-28,0-12 1,0-4 0,0-1-1,0-1-41,0 1 0,5-1 1,3 1-1,0 0-17,0-1 1,5 1-1,-1 1 1,2 3 32,-3 1 0,5 8 0,-5-4 1,5 2 33,1 1 1,7-1 0,-1 6 0,-2 0 21,-1 0 1,3 0 0,0 0 0,-1 0-10,-3 0 1,-2 0 0,1 2 0,-1 2 9,1 1 0,-7 7 0,-1-4 0,0 2-28,0 3 0,-7-3 0,3 1 1,-4 3-75,-2 2 1,0-5 0,0 1-402,0 1 0,0 3-53,0 1 519,0 1 0,8-8 0,2-3 0</inkml:trace>
  <inkml:trace contextRef="#ctx0" brushRef="#br0" timeOffset="1085">1241 595 7449,'11'-8'0,"-1"-4"0,-2-3-372,-4-3 0,-2 7 266,-2-1 0,-2 8 96,-4-2 0,-4 4 0,-7 2 0,-1 0 49,1 0 0,-1 0 0,1 0 0,-1 0 39,1 0 0,0 2 0,-1 4 0,1 4-18,-1-1 0,3 7 0,1-6 0,4 1-36,3 1 1,-1 0 0,4 5-45,-2 1 1,0-1 43,6 0 1,2-1 0,4-2-105,6-3 0,3-7 0,3 2 0,-1-4-73,1-2 1,5 0-1,0 0 1,-1-2 71,-3-4 1,4-2 0,1-5 0,-5 1 50,-5-1 0,1 3 0,-5-2 0,1-1-5,1-3 0,-8-3 0,4-3 1,-3-3 34,1-2 0,0 6 0,2-20 0,2 4 0</inkml:trace>
  <inkml:trace contextRef="#ctx0" brushRef="#br0" timeOffset="1518">1311 106 6633,'-18'-12'0,"1"0"0,-1-1 0,1-1 0,1 1 0,3 3 0,3 0-759,2 0 784,2 7 1,8-5 95,4 8 0,-2 0-45,8 0 1,-6 2-43,5 4 0,-5 1 0,4 7 0,-3-2-7,-3 1 0,0 1 1,0-1-1,2-1 0,-2 2 0,0 1 0,0 3 0,1-1-13,-1 0 1,0 1-1,0-1 1,2 1 8,-2-1 0,3 1 0,1-1 0,0 1 11,0-1 1,3 6 0,-3 1-1,0-3-20,0-1 1,-1 3 0,-3 0 0,4-2-15,2-1 1,-6-3 0,2 3 0,-3-1 23,3-1 0,-4 3 0,4-9 1,-4 3 53,-2 3 0,6-1 39,0 0 0,-1 1-53,-5-1 0,0-5 91,0 0-646,0-8 491,0 11 0,0-13 0,0 6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7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7569,'10'0'-186,"-3"0"0,-7 7 1,0 5 194,0 3 0,2 3 0,2-1 1,2 1 14,-2-1 0,-2 1 0,-2-1 0,2 3-83,4 3 1,-5-4 0,5 5 0,-4-5-74,-2-2 0,6-5 0,0 0-32,-2 1 0,-2-3-45,-2 2 209,0-8 0,0 3 0,0-7 0</inkml:trace>
  <inkml:trace contextRef="#ctx0" brushRef="#br0" timeOffset="333">18 18 6211,'-7'0'128,"7"0"1,7 0-1,11 0-91,-1 0 1,1 0 0,-1 0-1,1 0-20,-1 0 1,1 0 0,-1 0-1,0 0-15,1 0 0,-1-2 0,3-2 1,1-2-44,2 2 0,3 2 1,-5 2-1,2 0-106,-1 0 1,-3 0 0,-2 0-105,1 0 251,-1 0 0,-7 0 0,-2 0 0</inkml:trace>
  <inkml:trace contextRef="#ctx0" brushRef="#br0" timeOffset="600">88 245 6282,'12'0'236,"-3"2"-201,-1 3 0,6-3 0,-3 4-29,5-4 1,1-2-1,1 0 1,-1 0-18,1 0 1,-1 0-1,1 0 1,-1 0-31,1 0 1,5 0 0,0 0 0,-1 0-148,-3 0 0,0 0 188,5 0 0,-5 0 0,6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6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210 262 6078,'10'0'27,"5"0"1,-11 0 147,8 0-131,-8 0 1,5-6 5,-3 0 1,-4-1 36,4 1 0,-4 2-18,-2-8 1,0 6-42,0-5 1,-2 7 0,-2-4 41,-2 0 0,-7 6-138,1-3 0,-3 3 39,-3 2 0,1 0 1,-1 0 35,1 0 1,5 2 0,0 1 6,-1 3 0,-1 8 0,1-4 0,1 1-5,-2 1 1,5-6 0,-1 5 0,0 1-3,1-2 0,5 5 0,-4-5 0,2 2 13,0-1 1,0 1-20,6 5 1,0 1-1,2-3 6,4-3 0,-2-4 0,6-6 1,0 2-2,-1 1 0,-3 1 0,6-6 0,1 0-4,3 0 0,-5 0 0,1 0 1,2 0-6,1 0 0,-3 0 0,-2-2 0,-1-2-17,1-1 1,0-3 0,3 4-23,-1-2 0,0-8 23,5 3 1,-1 1-1,-3-2 17,-1-1 1,-8 3 221,1-1-96,5 7-71,-8-4 73,6 8-38,-8 0 1,2 0 0,2 2-7,1 4 1,1-2 0,-4 5-40,4-1 0,-4 0 0,6-4-57,0 1 0,1 7 0,9-6-30,-1-2 0,-5 4 1,-1-3 26,3-1 0,2-2 0,1-2-336,0 0 0,1 0 82,-1 0 1,1 0 0,-1-2 270,1-4 0,-1-3 0,1-9 0</inkml:trace>
  <inkml:trace contextRef="#ctx0" brushRef="#br0" timeOffset="380">612 17 7116,'17'0'-1189,"-5"-5"1251,-1-1 1,1 0-1,6 6 234,-1 0 0,1 0 1,-1 0-258,0 0 0,1 0 0,-1 0 0,1 0 12,-1 0 1,1 6-1,-1 2 1,1-1-25,-1 1 0,1 6 0,-1-3-5,1 5 0,-1 1 0,0 1 0,-1-1-47,-4 1 1,1 5-1,-5 0 1,0-1-3,0-3 1,-3 4 0,-5 1 0,0-3-24,0-2 0,0 5 1,0-1-1,0-2 27,0-1 1,-7-3 0,-3 3 0,-2 1-28,1 2 1,-1-1 0,-6-9 0,1-1-124,0 1 0,-7-3 0,1 2 173,2 1 0,-7-5 0,1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3.7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53 7465,'0'-12'-1263,"0"1"1302,0 7 0,0-6-2,0 4 47,0 4-25,0-6-52,-8 8 1,0 2 0,-6 2 0,5 4-33,1 2 0,-4-4 1,5 5 26,-3 3 0,4 1 0,-4 5 1,3 1-2,3 2 1,2 1-1,2-5 1,0 2 4,0 3 0,-6 7 0,0-2 0,2 2-5,2-2 1,2 4-1,0-6 1,0 2-2,0 0 0,6 0 0,0 6 0,0-2 28,1-4 0,-3 4 1,6-3-1,-2 1-14,-4-2 0,3 4 1,-1-6-1,-2 2 15,-2 0 1,4 0-1,0 6 1,-2-2-32,-2-4 0,-2 4 1,0-4-1,0 2 9,0-2 0,-2 2 0,-2-5 0,-2-1 7,2 0 1,0-2-1,0-5 1,-2-1 9,3 1 1,-5-7-1,0 1 9,-2 2-39,6-7 0,-5 1-199,3-8 0,2 0 205,-8 0 0,1 0 0,-7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4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6274,'8'-10'91,"3"4"1,5 4 0,1 2-60,1 0 1,-1 0-1,1 0 1,-1 0-35,1 0 1,-1 0-1,1 0 1,-1 0 32,1 0 1,5 0-1,0 0 1,0 0-21,3 0 0,-5 0 0,6 0 0,-2 0-73,-3 0 1,3 0 0,-2 0-1,-1 0 62,-3 0 0,6 0 0,2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4.9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70 105 7569,'10'0'-358,"-2"0"0,-8-1-129,0-5 354,-8 4 234,-2-6-96,-7 8 0,1 8 0,3 1 21,1 1 0,8 6 0,-1-5-29,3 5 0,2 1 0,0 1 0,0-1-23,0 1 1,5-7 0,3-1-1,0 0 13,0-1 0,5-5 0,-1 4 7,3 0 1,3-6-1,-1 4 1,1-4 6,-1-2 0,-5-6 0,0-2 0,1-2-5,3-3 1,-1 3-1,-1-2 1,-3-1 11,3-3 1,0-1-1,-1-1 1,-1 1-1,1-1 1,1 1-1,0-1 1,-3 1 26,3 0 0,1 5 1,3 2-1,-1 0-6,1 1 1,-1 3 0,1-4 0,-1 2 6,1 5 1,-1 1 0,1 2-34,-1 0 1,0 0 0,-1 2 0,-2 1-3,-3 3 0,-5 6 0,4-4 0,-1 1-14,1 5 0,-6-4 0,2 1 0,-2 1 2,2-2 0,-5 5 0,5-3 4,-4 3 0,-10 3 6,-3-1 0,-5-1 0,-1-5 0,-1-3 3,1 0 1,-1-6 0,1 4 0,0-4-3,-1-2 0,1 0 0,-3-2 0,-1-2 11,-2-2 1,-7-6 0,7 5 0,0-3-2,-2-4 0,3 5 1,-7-3-1,0 0-11,2 3 1,-4-1 0,6 6 0,-1-4-29,1-1 1,2 5 0,7-4-287,5 0 315,3 6 0,0-13 0,-1 5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6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 7569,'-12'0'-118,"0"0"1,7 0 0,-7 0-130,-2 0 0,5 0-40,-3 0 0,6 2 300,-5 3 1,5 3 0,-4 6 0,2-3 18,4 3 0,0-4 0,1 1 22,-3 3 1,0 1 6,6 3 0,8-1-58,3 1 1,3-1-1,0-1 1,-3-5-35,3-5 0,-5 2 1,3-2 21,2-2 0,1 3-13,3-1 1,-7 0-1,-1-8 20,-2-4 1,5-3 4,-1-9 0,4 1 0,1-1-1,0 1 0,1-1 0,-1 1 7,1-1 0,-1 3 0,1 1 11,-1 3 0,1 5 0,-1-4 1,1 2-17,-1 4 0,1 2 0,-1 2-5,0 0 0,1 0 0,-1 2 0,1 4 0,-6-4 0,-3 6-2,-1 0 0,4 1 0,-7 9 0,-1-1 1,-2 1-1,-2-1 26,0 1 1,-6-1 0,-1-1 0,-3-3-21,-4-1 0,5-8 0,-3 4 0,-2-3-1,-1 1 1,-3 0-1,1-6 1,0 0-9,-1 0 0,1 0 0,-1-2 10,1-4 0,-1-1 1,3-7-1,1 2 0,2-1 0,7-3 0,-7 1 1,0 1-5,3 2 1,-1 3 0,4-5 0,-4 3-6,1-3 1,-5 4 0,6 1-1,1-1-3,-1 0 0,-6 6 0,5-4 0,-3 3-1,0-1 1,1 0-1,-7 6-59,1 0 0,-1 6 0,1 2 0,-1 1 34,1 5 1,7 1-1,2 3 1,3-1 33,-1 1 0,0 7 0,6 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0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6250,'11'0'89,"1"0"-110,2 0 0,-5 0 0,3 0-70,2 0 0,-5 2 0,3 2 91,2 1 0,-7 9 0,1-4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0.3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6125,'17'8'-107,"1"-6"0,-1 4 34,1-5 1,-7-1 72,1 0 0,0 8 0,5 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0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0 210 7264,'18'0'-1266,"-7"0"1511,1 0-188,-8 0 0,10-2-89,-9-4 1,7 2 0,-6-7 57,-2-3 0,0 1 0,-1-1 0,3 2-3,-2-1 0,-2-3 0,-2-1-19,0-1 0,0 7 0,0-1 6,0-2 1,0 5 135,0-3-62,0 8-64,0-4 0,0 10 0,0 4 22,0 6 1,0-3-1,0 3 1,0 2-4,0 1 0,0 5 0,0 1 0,0 2-7,0-1 0,0-3 1,0 0-1,0 3-12,0 1 0,0 0 0,2-5 0,2-1-19,2 1 1,2-1-1,-5 1 1,3-1-27,-2 1 0,4-1 1,-2 1-85,-2-1 1,-2 0-79,-2 1 1,0-6-262,0-1 328,0-7 1,-2 6-1,-4-6 120,-6 1 0,2 1 0,-1-6 0,-1 0 0,-5 0 0</inkml:trace>
  <inkml:trace contextRef="#ctx0" brushRef="#br0" timeOffset="313">18 559 6613,'-2'16'-289,"-4"-5"528,4-3 43,-6-8-100,8 0-66,0 0-157,8 0 0,-4 0 0,8 0 19,1 0 0,3 0 1,1 0-1,1 0 42,-1 0 0,1 0 1,-1 0-1,1 0 12,-1 0 1,0 6 0,1 0-89,-1-2 1,1-2-1,-1 0-164,1 3-218,-9-3 438,-1 6 0,-16 0 0,-1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0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35 7857,'-10'0'-669,"4"-5"747,12-1 0,-2 0 0,7 6 0,3 0 34,1 0 1,3 0-1,-1 0 1,1 0-112,-1 0 1,7 0 0,1 0 0,0 0-263,0 0 0,1 0 1,-5 0-1,2 0 18,-1 0 0,3 0 0,0 0 243,2 0 0,-6-8 0,5-1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8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385 715 7569,'0'-17'-265,"0"5"388,0 0 1,0 6 0,-2-3-404,-4 1 1,3 2-1,-9 6 158,-2 0 0,-1 0 0,-3 0 0,-1 0 147,-4 0 0,3 0 1,-5 0-1,2 0 36,-1 0 0,-1 0 0,4 2 0,-2 4-12,1 6 0,3-3 0,1 3 1,3 2-35,3 1 0,3 3 1,5-1-73,-2 0 1,0 1 40,6-1 1,8-1-1,3-4 1,5-7-17,1-3 1,3-2 0,1 0-1,4 0-21,3 0 0,-5 0 0,4 0 0,0 0-67,0 0 0,-3-2 0,3-2 0,-2-3 120,-4-3 0,7-2 0,-9-13 0,6-2 0</inkml:trace>
  <inkml:trace contextRef="#ctx0" brushRef="#br0" timeOffset="425">350 34 6661,'-2'-10'-574,"-2"2"624,-1 1-43,-1 5 0,6-4 45,0 12 1,0 3-6,0 9 1,0-1 0,0 1 0,0-1-8,0 1 1,0-7-1,0 1 1,0 2-15,0 1 1,0 3 0,0-1 0,2 3-27,4 3 0,-4-4 0,3 6 0,-3-1 8,-2-1 0,0 6 1,0-6-1,0 1 7,0 1 0,0-6 0,0 7 1,0-3 5,0 0 0,0 2 1,0-3-1,0 1-2,0-2 1,0 1 0,0-1 0,0 2-20,0-1 1,0-3-1,0-1 1,0-1-32,0 0 0,0 1 0,0-1-129,0 1 0,0-7 35,0 1 0,2-2 125,4 1 0,4-3 0,7-8 0</inkml:trace>
  <inkml:trace contextRef="#ctx0" brushRef="#br0" timeOffset="1092">612 645 7265,'2'-9'-1262,"2"1"1344,2 0 0,2 6 1,-3-4-42,7 4 0,-2 2 0,1 0 15,3 0 0,2 0 0,1 0-15,0 0 0,1 0 0,-1 0 0,1 2 10,-1 4 0,-1-2 0,-3 8-50,-1 1 0,-6 3 0,4 1-11,-3 1 0,-1-1 1,-6 1-5,0-1 0,0 0 0,-2-1 0,-4-2-37,-5-3 0,1-7 0,-2 2 1,-1-2 37,-3 2 0,-1-4 0,-1 3 13,1-3 0,-1-2 10,1 0 1,5 0-58,1 0 0,9-7 39,2-5 0,2-2 1,9 1-8,3 1 1,1 0 0,3-5 0,-1 1 16,1 5 1,-1-5-1,1 5 1,-3-5-3,-3-1 1,4 5 0,-5 0 0,5-1-8,1-3 0,-5 1 0,-3 1 0,1 4-16,0 3 1,-6-7 7,2 2 0,1 3-38,-1-3 126,0 8-60,-6-4 1,-2 8-1,-2 2-3,-2 4 0,-1 4 0,3 7 0,-4 1 61,-2-1 0,6 1 0,-1-1 1,1 1-44,-2-1 0,4 1 0,-4-1 1,4 1-21,2-1 0,6 1 0,0-1 0,0-1-89,1-5 1,3 5 0,8-7-1,-1 3 0,0 0 1,1-7 0,-1 5 0,1-2 80,-1-4 0,9 6 0,1-1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7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53 6014,'-12'0'78,"0"0"1,1-2 9,1-4 0,-5 4-46,3-4 0,-2 6 0,1 4-44,1 2 1,1 8 0,-5-3 0,2 3 13,3-2 0,5 3 0,-4-1 0,1 5-3,-1 4 1,6 1 0,-4-7 0,2 3-3,1 3 0,-1-4 0,6 5 1,0-5-26,0-2 0,0 1 0,0-1 0,2 1-31,4-1 0,3-5 1,9-2-1,-3-1-62,-3 1 1,9-4-1,-3 4 111,1-3 0,0-1 0,-1-6 0</inkml:trace>
  <inkml:trace contextRef="#ctx0" brushRef="#br0" timeOffset="579">333 245 7569,'0'-17'-851,"7"7"774,5 4 0,-2 2 0,1 0 0,3-2 42,1 3 0,3 1 0,1 2 0,3 0 31,1 0 1,-2 2 0,-7 1-1,-3 3 16,3-2 1,0 0 0,-1 0-1,-3 4 36,-2 1 0,3-3 0,-5 6-27,-2 1 0,4-3 1,-2 2-10,-2 1 0,-4 3 1,-6 1-19,-6 1 0,-3-1-34,-3 1 0,1-9 0,1-1 26,4 0 1,3-6 10,3 4 1,4-6-22,-4-6 1,6 2 0,6-6-1,4 1 16,-1-1 1,7 0 0,-4-3 0,3 1-19,3-2 1,-1 5 0,0-3-1,1 0 15,-1 3 0,-5-7 1,0 7-1,-1-3 36,-1 0 0,4 1 1,-7-5 33,3 4 12,-6-3 11,4 5-29,-8 1 1,-8 1 29,-4 8 1,-1 8 0,-1 3-28,2 5 0,7 1 0,-5 1-21,2-1 1,2 1-1,8-1-32,4 0 1,2-5-1,5 0 1,-1-1-163,2-1 1,1 0 0,3-6 0,-1 1-85,1-1 0,-1-2 243,1-2 0,-1 8 0,0 2 0</inkml:trace>
  <inkml:trace contextRef="#ctx0" brushRef="#br0" timeOffset="914">909 1 7569,'17'0'-1473,"-5"0"1388,0 0 0,-1 0 0,7 0 1,-1 0 220,1 0 1,-1 0 0,1 2-1,-1 1-95,1 3 0,-1 8 1,0-3-1,1 5-62,-1 1 1,-1 1 0,-3-1 0,-3 3 22,-2 3 0,0-4 1,-4 7-1,1-3 15,-1 0 0,-2 6 1,-2-3-1,0-1-12,0 0 1,-8-2-1,-1-5 1,-3-1-21,0 1 0,1-1 0,-7 1 1,1-1-107,-1 1 1,1-7 0,0 1-131,-1 1 251,8-5 0,-5 0 0,5-8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6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437 192 7569,'12'0'-800,"0"0"1,-7-1 799,7-5 1,-8 2 0,4-6 69,0 2 1,-5-3 0,7 3 12,-2-2 1,0-1-28,-3-7 1,-3 1-62,4-1 0,-4 1 0,-4 1-30,-4 5 1,3 1 0,-9 6 22,-2-2 1,-1 0 0,-3 6 4,1 0 0,-1 0 1,1 0 3,-1 0 1,1 8 0,1 4 9,5 3 0,-3 3 1,8 1-1,3 3 16,1 1 1,2 6 0,0-4 0,0 2-2,0 4 1,0-3 0,2 1 0,1 2 1,3 2 0,6 2 0,-6-2 0,0-2-7,1-2 1,-5-2 0,4 4 0,-4-2 17,-2 2 0,0-6 0,0 1 0,0-3-14,0 0 0,0 6 0,0-5 0,0-3 15,0-2 0,-6-1 0,-2-1-93,-1 1 1,-3-9-300,-5-3 1,-1-4 355,1-2 0,-1 0 0,1 0 0</inkml:trace>
  <inkml:trace contextRef="#ctx0" brushRef="#br0" timeOffset="285">1 489 7569,'17'10'-841,"-7"-2"773,5-8 1,-5 0-1,8 0 64,-1 0 1,1 0 0,1 0 0,2 0 8,3 0 0,1 0 0,-4-2 1,4-2 10,3-2 0,-5 0 0,6 6 0,0 0-31,-2 0 0,6-2 0,-4-1 0,2-3-175,-2 2 0,4 2 0,-3 2 190,3 0 0,1-8 0,1-2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5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86 6269,'0'-10'-436,"-2"-3"595,-4 7-85,4-8 0,-11 10 114,7-7-119,0 7-75,6-12 0,-2 14 6,-4-3 0,-4 5 1,-7 3-22,0 3 1,-1 8-1,1-2 10,-1 3 0,6-3 0,1-1 0,-1 3 17,3 1 0,-5 9 0,8-1 0,2-2 9,2-1 1,-4-1 0,1 2-1,1 3-10,2-3 1,2 4 0,0-1 0,0-1 1,0 2 1,6-4-1,-1 9 1,1-1-5,2-2 0,-6 6 0,6-4 0,-2 2-1,-1-2 0,7 4 1,-4-4-1,0 2-4,-1-2 0,5 2 0,-6-5 1,-2 1-3,-2 4 0,-2 0 0,0 0 1,0-2 1,0 2 1,0-4 0,0 0 0,-2 1 9,-4-1 1,2-6-1,-6 2 1,1-3 1,-1-3 1,4 1-1,-6-1 24,-1 1 6,-3-9-29,-1 7 0,-1-14-23,1 4 1,-1-4-93,1-2 1,-1 0-176,1 0 279,7 0 0,3-8 0,7-2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6.3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5982,'-10'0'175,"3"0"-132,7 0 0,7 0-14,5 0 1,-2 0-1,1 0-23,3 0 0,1 0 0,3 0-6,-1 0 0,1 0 0,-1 0 1,1 0-2,-1 0 0,3 0 0,1 0 0,2 0-27,-1 0 1,-3 0 0,-2 0 0,1 0-51,-1 0 1,1 2-1,-1 2-17,1 1 95,-1 1 0,1 2 0,-1 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6.7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6474,'-10'8'29,"5"3"1,3-1 0,2 2 0,0 1-21,0 3 0,0 1 0,0 1 0,0-1-37,0 1 0,2-1 1,1 0-1,3 1-44,-2-1 1,-2-5 0,-2 0 0,0 1 71,0 3 0,8-7 0,2-1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7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5973,'9'-8'-65,"7"6"1,-14-7 86,4 3 23,-4 4 27,-2-6 0,0 8-46,0 0 1,0 8 7,0 4 0,0-3 0,2 1 18,3-2 0,-3 5-30,4-1 0,-2 3 1,0 3 0,2-1 0,2 1 0,-5-1-4,3 1 0,0-7 1,-6 1-1,2 0-15,4-3 1,-4 7-85,4-4 1,-4-3 26,-2 3 0,1-2 53,5 1 0,-4 5 0,6-6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0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70 7569,'10'-2'-521,"-4"-4"1,-2 5 0,0-7 483,1 0 1,3 6 133,-2-4 0,-4 2 41,4-1-47,-4 3 0,-2-8 1,-2 6-15,-4-2 1,2 0-67,-8 6 1,7 0 0,-7 0-117,-2 0 0,-1 2 1,-3 2 96,1 2 0,5 2 0,1-4 0,-3 1 5,-1-1 0,-3 6 0,1 0 1,1 1 4,4 1 1,-3-2 0,5 3 0,-1-3 36,-1-2 1,6 5-1,-4-1-11,3 4 1,1 1-14,6 0 0,0 1 1,0-1 1,0 1 1,8-7-11,3 1 1,5-2-1,1 1 1,1-5 7,-1-4 0,1-2 0,-1 2 0,1 2-12,-1 2 1,0 0 0,1-6 0,-1 0 3,1 0 1,-1 0 0,1 0-1,-1 0-268,1 0 0,1 0 261,4 0 0,5-8 0,6-2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19.80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463 0 6717,'-5'4'3</inkml:trace>
  <inkml:trace contextRef="#ctx0" brushRef="#br1" timeOffset="32708">350 750 6406,'-2'-17'-13,"-4"0"0,3 7 0,-9 2 37,-2 0 0,-1 6 1,-3-3-4,1 3 0,-1-4 1,1 0-16,0 2 0,-3 2 1,-1 2 12,-3 0 0,1 0 0,6 2 0,-1 2-9,1 2 0,5 7 0,1-1-34,-3 4 0,6-5 0,0 1 17,1 1 1,5 3-1,-4 1 5,4 1 0,2-7 0,2-1 0,4 0 1,5 0 0,-1-7 0,2 3 0,3-4-24,7-2 1,-3 6 0,4 0 0,-3-2-29,-3-2 0,6-2 1,1 0-1,-3 0-35,-2 0 0,5 0 1,-1-2-1,-2-2 88,-1-2 0,-3-2 0,1 2 0,-1-5 0,1-5 0,-1-1 0</inkml:trace>
  <inkml:trace contextRef="#ctx0" brushRef="#br1" timeOffset="33140">333 34 6253,'0'18'90,"0"-1"-61,0 1 0,0-1 1,0 1-1,0-1-19,0 1 0,6 5 0,-1 2 0,-1 0-3,-2 1 1,-2 3-1,0-4 1,0 2 4,0 4 0,6-4 0,0 2 0,-2 1-8,-2-3 1,0 4-1,2-8 1,1 0-3,-1 3 1,4-5-1,-2 6 1,0-2-13,1-3 0,-3 3 1,6-2-1,-2-1-33,-4-3 0,3-2 1,1 1-72,2-1 0,-4 1-220,5-1 334,-7 1 0,12-1 0,-7 1 0</inkml:trace>
  <inkml:trace contextRef="#ctx0" brushRef="#br1" timeOffset="33936">682 681 6563,'8'-10'31,"2"2"-251,7 8 0,-5 0 230,-1 0 0,1 0 41,5 0 1,1 0-1,-1 0-45,1 0 1,-1 0-1,1 0-20,-1 0 1,1 6 0,-3 2-50,-3 1 1,1 3 45,-7 6 1,0-1 0,-6 0 12,0 1 0,-8-1 5,-3 1 0,-5-1 0,-1-1-4,-1-5 0,7-3 0,1-6 0,0 2-7,0 2 72,7 0 0,-5-8-56,8-4 1,0 2-3,0-8 1,2 3 0,4-3 0,3 4-19,1 1 1,0 5 0,-5-6-7,7 0 0,4 0 1,-1-5-1,-3 1 15,-6-1 1,1 3 0,1 0 0,0 0 3,0 1 0,-3 3 0,-3-6 1,4-1 1,-2-3 0,6-1 1,-2-1 0,-3 7 0,-5-1 0,2 0 2,4 3 0,-4-7-4,4 4 0,-4 3 0,-2-3 0,0 8 0,-2-4 0,-4 8 0,4 2 14,-4 4 0,4 4 1,2 7 20,0 1 0,0-7 1,0 1-1,0 2 8,0 1 1,0 3 0,0-1-11,0 1 0,0-1 0,0 1 19,0-1 0,2 0 0,2 1-50,2-1 0,8-1 0,-5-3-54,1-1 1,6-6 0,-5 4 43,5-3 1,1-1 7,1-6 0,7 8 0,2 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0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18 490 7325,'-9'-8'-1106,"1"4"1060,8-8 0,8 8 0,3-3 45,5-1 0,1 6 0,1-4 0,-1 4 45,1 2 0,-1 0 0,1 0-19,-1 0 1,1 0 0,-1 0 0,1 0 1,-1 0 1,-5 0-1,-1 2 1,3 4-40,1 6 1,-3-3 0,0 3-2,1 2 0,-5 1 0,-2 3 1,-4-1 0,-2 0 0,-2-1 4,-4-4 1,-4 3 0,-7-5 7,-1 0 0,-1-1 0,-2-5 1,-3 2-45,3-2 0,-4 4 0,2-3 1,1-1-59,3-2 0,1-2 102,1 0 0,7 0 0,2 0 0</inkml:trace>
  <inkml:trace contextRef="#ctx0" brushRef="#br0" timeOffset="476">577 402 6057,'-11'0'-234,"-1"0"250,-2 0 1,5 0 75,-3 0 1,0 2 0,-5 2-64,0 2 0,5 2 0,2-2 0,0 3-13,1 1 1,-1 5 0,-2-3 0,5 2 3,-1-3 1,6 5 0,-4-5-9,4 5 0,2-4 0,2-1 23,4 3 0,-2-4 0,7-1-12,3-1 1,2-2 0,1-6 0,1 2-29,-1 4 1,0-4 0,3 3-1,1-3-44,2-2 1,1 0 0,-7 0 0,1 0-135,-1 0 1,6 0 182,1 0 0,-1 0 0,-6 0 0</inkml:trace>
  <inkml:trace contextRef="#ctx0" brushRef="#br0" timeOffset="1143">874 105 7569,'-10'0'-755,"3"0"873,7 0 1,-8-2-488,-4-3 0,3 3 358,-3-4 1,2-4 38,-1-1 0,3 1-31,8-2 0,2 2 0,4-3-3,5 1 0,-1 8 0,2-1 2,1 3 1,3 2 0,1 0 21,1 0 1,-1 0 0,1 0-17,-1 0 0,1 2 1,-3 3-9,-3 7 0,1-2 0,-7 1 0,-2 3 7,-2 1 0,-2 3 0,0-1 0,-2 1-15,-4-1 1,-2 1 0,-5-1 0,1 1 10,-1-1 1,3-1 0,0-3 0,0-1 3,1 2 0,3-7 0,-4 1 4,2 0-1,3 1 117,5 1-84,0-2 0,2-8 0,3 0-13,7 0 0,4 0 0,1 0 1,1 0 0,-7 0 1,1 0-22,1 0 1,3 0-1,1 0 1,1 0-20,-1 0 0,-5 0 0,0 0-49,1 0 1,3 0 0,1 2-377,1 4 440,-1-4 0,1 13 0,-1-5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1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6931,'0'11'201,"0"1"0,2 0-140,4-3 0,-4 7 1,4-4-1,-2 3 6,2 3 1,-4-1 0,3 0 0,-3 1-122,-2-1 0,6 1 1,0-1 3,-2 1 1,-2-1-1,-2 1-27,0-1 1,0 1-110,0-1 105,0 1 71,0-1 0,-2-7 10,-4-4 0,4-6 12,-4-6 0,4-4-6,2-7 1,8-1-1,4 1 9,3-1 0,3 1 1,-1 1-7,1 5 0,-1 1 1,1 6-3,-1-2 1,1-6-1,-1 7 1,1 1 35,-1 2 1,0 2 0,1 0 0,-1 0 86,1 0 0,-1 0 0,1 2-59,-1 4 0,-1-3 0,-3 9-65,-1 2 1,-2 1 0,1 3-116,-5-1 1,-4 1-1,-2-1-196,0 1 0,0-7 0,0 1-99,0 1 0,0-3 404,0 2 0,0-8 0,0 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4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7340,'17'0'-300,"1"0"1,-7 0 0,1 0 0,1 0 302,3 0 0,-4 0 0,-1 0 0,3 0 15,1 0 1,-3 0-1,0 0 1,1 0 0,3 0 0,1 0 0,1 0-16,-1 0 1,1 0 0,-1 0-56,1 0 1,-1 0 0,-1 2-249,-5 4 300,5-4 0,-7 6 0,9-8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4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7569,'9'0'-402,"7"0"0,-7 0 0,9 0 371,-1 0 0,-5 0 1,0 0-1,1 0 12,3 0 0,1 0 0,1 2 0,1 2-21,4 2 1,-3 0-1,3-6 1,-4 0-3,-1 0 1,-1 0 41,1 0 0,7 7 0,2 3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5.6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35 176 7569,'0'9'-1357,"0"-1"1399,0-8 0,0-2-109,0-4 1,0-3 105,0-9 1,6 6 0,0 1-13,-2-3 0,-2 5 0,-2-3-24,0-2 0,0 5 0,0-3 0,2 0 16,3 3 0,-3-1 0,4 4-192,-4-6 145,-2 5 0,2-1-11,4 8 40,-4 0 1,6 2 0,-6 4 38,3 5 1,-3 5 0,4 1-1,-4 1-14,-2-1 1,0 1 0,0-1-1,0 3-14,0 3 0,0-4 1,2 5-1,2-5-4,2-2 0,0 1 0,-5-1-12,5 1 1,-4-1-1,6 1-16,0-1 1,-6 1-68,4-1-21,-5 1 80,-1-1 1,-5-5 0,-3-3-75,-2-1 0,4-2 70,-5-6 0,5 0 33,-6 0 1,1 0 12,-7 0 0,6 0 0,1 0-8,-3 0 0,5 6 54,-3 0 77,8-1 53,-4-5-121,8 0 0,2 0 25,4 0 1,4 0-1,7 0-70,1 0 0,-1 0 1,1-1-1,-1-3-85,1-2 0,1 0 1,2 6-1,3 0 61,-3 0 0,6 8 0,0 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6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18 192 7569,'-10'8'-836,"2"-6"1,10 6 897,4-8 1,-2 0-9,7 0 1,1 0-16,5 0 1,1 0 0,-1 0 0,1 0-20,-1 0 1,1 0-1,-1 0 1,1 0-16,-1 0 1,1 0 0,-1 0 0,2 0 10,5 0 1,-5 0-1,4-2 1,-3-2-23,-3-2 0,7 0 1,-1 6-1,-2 0 4,-1 0 1,-3 0-1,1 0-28,-1 0 1,1 0-1,-1 0-130,0 0 1,1 0-56,-1 0 215,-7 8 0,-2-6 0,-8 13 0,0-5 0</inkml:trace>
  <inkml:trace contextRef="#ctx0" brushRef="#br0" timeOffset="433">105 437 7569,'-10'0'-516,"2"0"1,10 0-1,2-2 538,2-4 0,8 4 0,-3-4 23,5 4 0,1 2 0,1 0-21,-1 0 1,1 0 0,-1 0 0,1 0 19,-1 0 0,0 0 0,3 0 1,1 0-28,3 0 1,5 0-1,-4 0 1,0 0-52,0 0 1,4 0-1,-3 0 1,-1 0 27,0 0 0,4 0 0,-6 0 0,-1 0-48,-3 0 1,-1 0 0,-1 0-262,1 0 315,-1 0 0,1 0 0,-1 0 0</inkml:trace>
  <inkml:trace contextRef="#ctx0" brushRef="#br0" timeOffset="1024">507 0 6092,'0'17'134,"0"1"0,0-6-102,0-1 0,5 1 0,3 3 0,0-1-7,0-2 0,5-1 0,-1 5 1,1-3-27,-1-1 0,4-2 0,-5 3 0,5-1-52,1 2 1,1-1 0,-3 1 0,-1-3 43,-3 3 0,1 0 1,4-1-1,-3-3 1,-1-2 0,-6 3 1,3-3-1,1 0-14,0-1 1,-6 7 9,1-2 1,-3-3 4,-2 3 0,-7-2 0,-5 3 59,-4-1 1,5-2 0,-1 3 0,-1-1-21,-3 2 0,-1 1 1,-1 1-1,1-3-5,-1-1 1,7-1-1,-1 7 1,-2-1 6,-1 1 1,-1-7-1,5 1 1,3 0-17,0-3 0,6 7-59,-4-4 0,4-3 1,2 3-200,0 2 1,0-5 239,0 3 0,8-8 0,2 4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8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 53 5871,'-10'-2'103,"4"-4"0,2 4-89,-2-4 1,5 2 0,-7 1 0,0-3 1,4 0 25,-7 6 1,-1 0-23,-6 0 1,3-2-1,1-2 1,3-2-13,-3 2 1,2 2 0,-3 2 8,-5 0 0,-1 0-8,4 0 0,-1 6 0,3 2-12,3 2 1,2-4 0,6 5 9,-1 3 1,-7-4 0,4 1-12,-1 3 1,-1 1-1,-4 3-4,3-1 0,7 1 1,-4-1 7,0 1 0,6-7 0,-4 1 3,5 1 1,1-3-1,0 2 4,0 1 0,5-3 1,3 0 3,2-2 1,-4 3-1,3-3 1,1 0 9,0-1 1,1 1 0,7-4-5,-1 2 0,7 6 0,-1-7 1,-2-1 3,-1-2 1,-3-2 0,1 2-10,-1 4 0,0-4 0,1 4 1,-1-4-7,1-2 0,-6 0 0,-1 0-7,3 0 0,1 0-6,3 0 1,-7 0 9,1 0 0,-8-2-107,2-4 0,-2 4 105,1-4 0,-3 4 0,6 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0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18 6104,'-18'0'17,"6"0"1,3-2 34,1-4 1,-6 4-22,3-4 1,-5 4-28,-1 2 0,-1 0 0,1 0-42,-1 0 1,1 0-10,-1 0 49,1 0 0,5 0 0,1 0-9,-3 0 0,0 2 1,1 2 3,1 2 1,8 2 0,-3-4 3,-1 1 1,6 9 0,-4-2 1,4 3 0,2-3 0,0-1-3,0 3 1,2 2 0,2 1 22,2 1 0,5-1 0,-3 0-1,2 1 1,-6-1-1,4 1 1,-3 1-24,1 5 1,2-5 0,-4 4 0,2-3 2,-2-3 0,-3 6 1,1 1-1,2-3-3,2-2 1,0 5 0,-6-1 0,0-2-8,0-1 1,0 3 0,0 0 0,0-1 9,0-3 1,0-1 0,0-1 0,0 2 8,0 5 1,0-5 0,0 4-1,0-3-8,0-3 1,2 7 0,2-1-1,2-2 2,-3-1 0,5 3 0,-2 0 0,-2-2-15,-2-1 0,4-3 0,1 1 0,1-1 7,0 1 1,0-3-1,-4-1 1,1-3-1,-1 3 0,4-4 1,-2 1 0,-2 3 0,-2 2 5,-2 1 1,0 0-3,0 1 0,0-1 4,0 1 0,0-7 26,0 1 49,0-8-55,0 12 0,2-15-19,3 5 0,5-6 1,8-4-34,-1-1 0,1-3 1,-1 4-1,1-2-5,-1 2 1,6 2-1,1 0 1,-1-2-393,2-1 424,-6-1 0,14-2 0,-5-2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1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18 525 5973,'-10'-8'-93,"2"4"145,8-8-18,0 1 1,0-7-3,0 1 0,8 7 0,2 2-13,-1 1 0,7 5 0,-4-4-4,3 4 1,3 2 0,-1 0 0,0 0 8,1 0 1,-1 0 0,1 0 0,-1 0-3,1 0 0,-1 0 1,1 0-1,-1 0-15,1 0 1,-7 2 0,1 2-35,2 1 0,-7 9 15,-1-2 1,-4 3 0,-2 3 2,0-1 0,0 1 1,0-1 6,0 1 1,-6-7 0,-2-1 0,1 0-1,-1-1 1,-6-3 0,3 4 1,-5-2 0,5-3 0,1-3 10,2 4 5,-6-4 0,13 4-13,-5-12 0,4 2-6,2-7 0,2 5 0,4-6 0,5-1 1,-1 5 0,0 0-1,-3 0 1,7-1 2,-2-9 1,-3 3 0,3 1 0,2 2 1,-7 7 0,1-5 0,-2 0 0,0 0 1,1 5-21,-1-7 0,-2 2 0,6-3 13,-2 1 1,3 0-1,-3-3 2,2 3 1,-6-3 10,1 3 1,-1 4-24,2 2-13,-4 5 1,4 1 8,-12 0 5,4 0 1,-6 1 18,8 5 1,0-2 29,0 8 0,0-1 0,0 7 13,0-1 1,0-5-1,0 0-18,0 1 0,0 3 0,0 1 28,0 1 0,0-7 0,0 1 0,0 2-6,0 1 1,2 1 0,2-3-30,2-1 0,6-6 1,-5 3-59,3-1 1,2-2-100,5-6 1,1 6-140,-1 0 0,1-1 274,-1-5 0,-7-7 0,5-3 0,-5-8 0</inkml:trace>
  <inkml:trace contextRef="#ctx0" brushRef="#br0" timeOffset="528">629 88 6549,'2'-10'-111,"4"5"1,-2 3 130,7 2 77,-7-8-130,12 6 60,-14-6 0,5 10-49,-7 4 1,-2 4-60,-3 7 1,3-5 73,-4-1 1,4 1 15,2 5 1,0-5-28,0 0 4,0-8 10,0 3 0,0-5 22,0 4 6,0-4-93,0 6-170,0-8 195,0 0 0,0 0 0</inkml:trace>
  <inkml:trace contextRef="#ctx0" brushRef="#br0" timeOffset="1542">297 18 7569,'-17'0'-929,"7"0"810,2 0 0,10-6 116,4 1 0,-2-1 42,7 6 0,-5 0 1,6 0-31,2 0 1,-5 0-1,3 0 1,1 0-2,3 0 1,1 0-1,1 0 1,1 0-12,5 0 1,-5 0 0,4 0 0,-3 0-14,-3 0 0,-5 0 1,-1 0-1,3 0 13,2 0 1,-5 0 0,1 0-1,-1 2-18,-1 3 1,6-3 1,-5 4 0,5-4-23,1-2 0,-7 2 17,-4 4 1,-4-2 26,-2 7 0,-2-5-1,-4 6 0,2-6 1,-7 3-1,-1 1-1,2 0 1,-5 0 0,5 3-1,-2-3 4,1-2 0,5 3 0,-4-3 0,0 0-3,1 0 0,3 3 1,-4-3 5,2 2 0,-3-5 25,5 7-13,0-8 1,8 4-7,4-8 0,-2 0 0,7 0-15,3 0 1,2 0 0,1 0-1,0 0 1,1 0 0,-1 0 0,1 0 2,-1 0 1,1 0 0,-1 0-8,1 0 1,-7 0-1,1 0 12,2 0 0,-5 0-5,3 0 0,0 6 0,3 1-1,-3 3 0,-3-6 0,-5 4-2,2-1 0,0 3 0,-6 8 2,0-1 0,-2-5 0,-2-1-2,-2 3 1,-7 1 1,1 3 0,-3-3 3,-3-3 0,1 2 1,-1-9-3,1-1 1,-1-2 0,1-2 4,-1 0 1,1 0-56,-1 0 1,7 0-124,-1 0 1,10 0 171,2 0 0,8-7 0,9-3 0</inkml:trace>
  <inkml:trace contextRef="#ctx0" brushRef="#br0" timeOffset="2021">1258 245 6545,'-2'12'-377,"-2"-1"379,-2 3 1,-6-4 0,5 1-9,-3 3 0,-2 3 0,-5 5 0,-1 1 37,1-2 1,-1 1 0,1 1 0,-1 4-15,1 0 0,-6 6 0,-3-5 0,1 1-18,0 0 1,-4 0 0,4 6-1,-2 0 8,-5 0 1,1 0 0,0-2 0,4-2 18,2-2 0,-6-2 1,4 4-1,-2-4 11,0-2 0,7 4 0,-3-5 0,2-3-32,-1-2 0,1 5 1,6-1-1,-1-4-3,1-5 1,1 2 0,3-7-1,3 3-6,2 0 0,0-9 0,5 5-130,-3 0 0,0-4-154,6 7 288,0-7 0,8 4 0,1-8 0</inkml:trace>
  <inkml:trace contextRef="#ctx0" brushRef="#br0" timeOffset="2679">839 1031 5873,'0'-12'313,"0"1"0,0 5-372,0-6 1,5 7 0,3-5 38,2 2 1,-1 0-1,5 4 1,-2-1 12,1 1 1,-3 2 0,2 0 0,1-2-3,3-2 1,1 0 0,1 6-1,-1 0 45,1 0 0,-1 0 0,1 0-15,-1 0 1,0 6 0,1 2-22,-1 2 1,-7-5 0,-4 7 4,-4 2 1,-2-5 0,0 3-21,0 2 0,-2-5 0,-2 3 0,-4 0 13,-1-3 0,-3 7 0,-6-7 2,1 1 0,5-2 0,1-6 18,-3 4 0,-1-4 33,-3 3-32,8-3 1,3-4-22,7-3 1,7 3 0,5-4-1,4 4 0,1-4 0,1 0 0,-1 2-17,0 2 0,1 2 0,-3 2 14,-3 4 0,4-4 1,-7 6-1,1 0 0,-2-4 0,-8 7 22,0 3 0,0 1 7,0 3 1,-2-1-1,-4 1-7,-6-1 0,-3-1 0,-3-5 0,1-3-6,-1 0 1,1-6 0,0 4-10,-1-4 1,1-2-1,-1 0-109,1 0 1,-1-6 0,3-2 38,3-2 68,4-1 0,1-7 0,-3 1 0</inkml:trace>
  <inkml:trace contextRef="#ctx0" brushRef="#br0" timeOffset="3813">1432 53 7386,'10'0'-1403,"0"0"1450,-4 0 0,-3 0-28,9 0 1,0 0-8,5 0 1,1 0 0,-1 0-1,1 0-2,-1 0 0,0 0 0,1 0 1,-1 0-1,1 0 0,-1 0 0,3 0 1,1 0-8,2 0 1,1 0-1,-7 0 1,1 0-7,-1 0 1,-1 2 0,-3 2 0,-1 2-22,1-2 1,-3-2 8,2-2 0,-6 0 4,5 0 0,-7 2-1,2 3 10,4-3 0,-8 8 3,3-4 0,-1-4 1,0 5 4,2 1 1,0-4 2,-6 8 1,0-6 16,0 5 0,0-5 0,0 6-15,0 1 0,-2-5 1,-2 0-10,-2 0 0,0 1 0,6 9 3,0-1 0,0 1 0,0-1-1,0 1 0,-6-1 1,1 1-1,1-1 5,2 0 0,2 1 1,0 1-1,0 3-1,0 1 1,0 0 0,0-5-1,0-1-3,0 1 1,0 5 0,0 0-1,0-1-9,0-3 0,0 4 1,0 1-1,0-3-8,0-2 0,0 5 1,0-1-1,0-2 5,0-1 0,2 3 0,2 0 0,1 0-2,-1 3 1,4-7-1,0 4 1,0-3-10,-1-3 0,5 3 1,-6 1-1,-2 2 8,-2-1 0,3-9 0,1-1 1,-2 1-4,-2 3 1,-2 1 0,0 1 27,0-1 0,0-5 1,-2 0 6,-4 1 1,4 3 0,-5-1-10,-1-3 0,6 3 0,-6-5 22,0 0 1,7 0 52,-5-5-20,-4 5 1,0 6 2,-7-5 1,-1 3-57,1-8 1,-1 5 0,1-5-1,-1-2-5,1-2 0,5-2 0,1 0 0,-3 0-10,-1 0 0,-3 6 0,1 0-145,-1-3 1,1-1 0,-1-2 144,1 0 0,-1 8 0,1 2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8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7386,'0'-17'-1361,"0"5"1405,0 0 1,0 6 109,0-5 96,0 7-198,0-4 1,0 16 0,0 4-19,0 3 0,2 1 0,1-1-73,3 3 0,6 1 0,-6 10 0,-2-6-124,-2-3 0,3-3 163,1 1 0,8 7 0,-5 2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9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35 6092,'-8'-9'99,"6"1"1,-6 6 65,8-4-170,0 4 1,2-6 48,4 8 0,-2 0-22,8 0 0,-6 0-23,5 0 0,1 0 1,5 0-7,1 0 1,-1 0 0,1 0-155,-1 0 0,1 0-177,-1 0 338,1 8 0,-1-6 0,0 6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9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7569,'-9'9'-484,"1"-1"0,10-8 1,2 2 509,2 4 1,1-4-13,-1 4 1,4-4 0,7-2-9,1 0 0,-7 0 0,1 0 0,2 0-3,1 0 1,3 0 0,-1 0 0,1 0-4,-1 0 0,8 0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1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88 8006,'8'-10'-253,"-4"3"0,5 5 23,-1-4 0,6 4 371,-3-4 0,5-2-538,1 2 434,1-7-32,-1 3 0,-9 0 10,-8 5 0,-2 3 1,-10 2 14,-1 0 1,-3 0 0,-1 0 63,-1 0 0,1 7-44,-1 5 1,3 4 0,3 1 12,6 1 0,-1-1 1,1 0 8,2 1 0,2-6 0,2-1 73,0 3 0,2 1-23,4 3 1,-2-7 0,7-1 3,3-2 0,1 0 0,3-4-88,-1 1 0,1 1 0,-1-6 0,1 0-91,-1 0 1,1-2 0,-1-2-237,1-1 0,-1-1 0,-1 4 1,-3-2-92,-1-2 380,-8 0 0,11-2 0,-5-1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0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0 156 6491,'10'0'-60,"-3"0"0,-5 0 0,2-2 198,2-4-116,0 4 1,-4-12-38,4 9 3,-4-9 0,7 6 0,-5-5 2,2 1 1,0 0-7,-6-5 0,2 5 16,4 1-35,-4-1 27,5 2 1,-7 4 5,0 12 1,0-2-1,0 8 24,0 1 0,0 3 0,0 1 0,0 1 5,0-1 1,6 1 0,0 1-1,-2 3-3,-2 1 0,-2 0 0,2-3 0,2 1-13,1 2 1,7 0-1,-6-5 1,0-1-20,2 1 0,-7-1 0,7-1 0,-2-3-132,0-1 1,0-6-209,-6 5 170,0 1 164,0 6 0,-8-9 1,-4-1 13,-3 0 0,3-6 0,0 4 0,-1-4 0,-3 3 7,-1 1 1,5 0 62,1-6 1,5 0 7,-6 0 1,6 0 7,-5 0 16,7 0-54,-4 0 0,10 0 45,4 0 0,3 0-58,9 0 0,-1 0 0,1 0-33,-1 0 0,1 0 0,-1 0 0,1 0-38,-1 0 0,1 2 0,-1 2-140,1 2 1,-1-1 175,1-5 0,-1 8 0,0 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7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1 157 6371,'17'0'87,"1"0"0,-7 0 1,1 0-101,2 0 0,1 0 1,3 0 5,-1 0 0,1 0 0,-1 0-137,1 0 0,-1 0-234,0 0 378,1 0 0,-1 8 0,1 2 0</inkml:trace>
  <inkml:trace contextRef="#ctx0" brushRef="#br0" timeOffset="396">472 0 7569,'10'0'-911,"-2"2"901,-8 4 1,2-4 0,2 5 71,2 1 0,-1 2 0,-5 7-34,0 1 1,0-1-1,0 1 1,0-1-12,0 1 1,0 1 0,0 2 0,2 5-74,4 1 1,-4-6 0,4 4 0,-4-1-343,-2-1 398,0 8 0,0-12 0,0 7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6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18 158 7447,'-10'-12'-585,"5"0"0,3 1 617,2-7 1,0 7-19,0-1 0,7 6-7,5-5 1,4 7 0,1-2 0,1 4 2,-1 2 1,0 0-1,1 0 1,-1 0-7,1 0 1,-1 0-1,1 0 1,-1 0-4,1 0 1,-1 8 0,1 1-22,-1 1 1,-5 6-1,-3-5-4,-1 5 0,-2-5 0,-6 1 17,0 2 1,0-5-1,0 3 1,-2 0 0,-4-3 1,2 1 0,-7-6 0,-3 2 0,4 5 9,-1-5 15,7 0 1,-4-8-16,8-4 0,0-3-5,0-9 1,0 1 0,2 1-1,2 3-25,2 1 0,5 0 1,-3-5-24,2-1 0,-4 1 0,3-1 66,-1 1 1,-2 5 0,-4 3 143,4 1-85,-4-6-58,5 12 1,-7-3 0,0 10 11,0 7 0,0 4 1,0 1-25,0 0 1,0 1-1,0-1-22,0 1 0,0-1 1,2 1-15,4-1 1,4-1 0,5-3 0,-1-3-8,-2-2 1,-1 3 0,7-5 36,-1-2 0,1 6 0,-1 0 0</inkml:trace>
  <inkml:trace contextRef="#ctx0" brushRef="#br0" timeOffset="283">647 1 6195,'11'0'247,"1"0"1,-6 0-395,6 0 0,-1 0 6,7 0 0,-7 0 6,1 0 1,-6 0 134,5 0 0,-7 7 0,4 3 0</inkml:trace>
  <inkml:trace contextRef="#ctx0" brushRef="#br0" timeOffset="466">769 158 7569,'-10'0'-1229,"5"0"992,10 0 0,-1 0 237,8 0 0,0 0 0,5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5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18 6074,'-12'-10'44,"1"4"0,5 4 0,-6 2-44,-1 0 1,-3 0 0,-1 0-16,-1 0 0,1 0 1,-1 0 1,1 0 1,5 6 0,1 0 1,-3-2 1,4-2 0,-1-2-1,-3 0 1,4 0 0,-1 1 45,-3 5 0,4-4 1,1 6-24,1 0 0,-4-4-18,6 7 1,-5 1 3,5 5 0,0 1 0,6-1 0,0 1 0,0-1 0,0 1 0,0-1 3,0 1 1,0-1 0,0 1 0,2-1 2,4 0 0,-4 7 0,4-1 1,-4-2 2,-2-1 1,5 3-1,1 2 1,0 1 3,2-1 0,-6 4 0,4-6 0,-4 0 9,-2 3 1,0-5 0,0 6 0,0 0 0,0 1 0,0-5 0,0 4 0,0-2-12,0-3 0,0 5 0,0 0 0,0 2-12,0 0 0,0 0 1,0 6-1,0 0 2,0 0 0,0-2 1,0-2-1,0-2-1,0 2 1,0 0 0,0 0 0,2-4 2,3-1 0,-3 3 0,6-4 0,-2 0 10,0 0 1,5-1 0,-3-7-1,0 1 1,0-1 0,3 1 0,-3-3 0,0-1 6,0-3 1,3-5 0,-3 4 0,0 0-4,-1-1 0,5-3 1,-4 4-1,2-2-10,3-5 1,3 1 0,1 0-1,1 2-6,-1-2 0,1-2 0,1-2 0,2 0-66,3 0 0,7 0 1,-4 0-1,0 0-43,-4 0 0,4 0 0,1 0 110,-1 0 0,-2-8 0,-8-2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8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6152,'11'0'49,"1"0"0,-6 0-2,5 0 0,1 0-3,5 0 0,1 0-10,-1 0 1,1 0 0,-1 0 0,1 0-16,-1 0 1,1 0 0,-1 0 0,1 0 21,-1 0 0,1 0 1,-1 0 31,1 0 1,-1 0 0,0 0 94,1 0-164,-8 0 1,-3-2-180,-7-4 102,0 4 1,0-4 0,-2 10 28,-3 2 0,3 2 44,-4-3 0,-4-3 0,0 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23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105 175 6429,'2'10'-2,"4"-4"21,-4-4 1,8-8-14,-4 0 0,-4-8 0,5 5-67,1-1 0,-6 0 1,4 4 27,-4-5 0,-2 1 1,0-2 21,0-1 1,0 3 0,0-1-7,0-3 0,0 4 42,0-1 0,0 5 35,0-6-9,0 8-45,0-3 0,0 14 0,0 5 5,0 3 1,0-3-1,0 0 1,0 1 17,0 3 1,0 1 0,0 1 0,0-1-5,0 1 0,0 5 1,0 0-1,0-1-4,0-3 0,0-2 1,0 1-1,0-1 3,0 1 0,0-1 0,0 1 1,0-1-27,0 1 0,0 5 0,0 0-71,0-1 1,0-3 62,0-1 1,0-1-15,0 0 0,0-5-12,0 0 1,-8-8 15,-4 1 0,-3-3 12,-3-2 0,1 0 4,-1 0 1,1 0 12,-1 0 1,7-2 71,-1-3-38,8 3 34,-3-6-53,7 8 1,7 0-8,5 0 1,-2 0 0,-1 2 0,1 2 15,0 2 0,1-1 0,7-5-20,-1 0 0,1 0 0,-1 0-9,1 0 0,-1 0 1,1 0-94,-1 0 0,-5 0 89,-1 0 0,1 0 0,6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22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6442,'2'10'-149,"4"-4"1,-2-4 191,8-2-3,-1 0 0,7 0-51,-1 0 0,-5 0 0,0 2-102,1 4 1,-3-4 112,2 3 0,-1-3 0,7-2 0</inkml:trace>
  <inkml:trace contextRef="#ctx0" brushRef="#br0" timeOffset="207">70 88 7569,'0'11'-1469,"0"1"1455,8-8 1,-4 4-1,8-8 8,1 0 0,3 0 1,1 2-37,1 3 1,-1-3 41,1 4 0,-1-4 0,0-2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8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350 525 7569,'0'-10'-1335,"-2"0"1215,-4 4 0,2 4 174,-7-3 0,5 3 2,-6 2 0,1 0 6,-7 0 1,1 0 0,-1 0-56,1 0 1,1 2 0,3 1 0,1 5-14,-2 2 1,1 2 0,-1 3 0,3-1-3,-3-3 0,0 1 0,1 5 0,3 1 13,2-1 0,-5 1 0,3 1 0,0 3 1,5 1 0,-3 2 0,2-4 1,2 3-1,2-3 1,-4 4 0,1-1 0,1-3-7,2-2 0,2-1 0,2-1 0,2 1 4,1-1 1,7-5 0,-4-3 0,1 1 0,5 0 0,-4-4 1,1 3-1,3-1-20,1-4 1,9-2 0,-1-2 0,-2 2-34,-1 4 0,-1-4 0,3 4 48,1-5 0,0-1 0,-5 0 0</inkml:trace>
  <inkml:trace contextRef="#ctx0" brushRef="#br0" timeOffset="284">333 856 7569,'17'0'-1007,"-5"0"965,-1 0 1,-5 0-1,6 0 71,1 0 1,3 0 0,1 0 0,1 0-146,-1 0 0,1 0 1,-1 0-1,1 0 41,-1 0 1,1 0 74,-1 0 0,0-7 0,1-3 0</inkml:trace>
  <inkml:trace contextRef="#ctx0" brushRef="#br0" timeOffset="677">822 682 6174,'0'11'78,"0"1"1,5-6 0,1 5-37,-2 3 0,-2 2 1,-2 1-25,0 0 1,0 1 0,2-1-1,2 1-22,2-1 0,-1-5 0,-5 0 0,0 1 20,0 3 0,2 1 1,2 1-134,2-1 0,0-5-73,-6-1 0,0-5 190,0 6 0,0-8 0,0 4 0,0-8 0</inkml:trace>
  <inkml:trace contextRef="#ctx0" brushRef="#br0" timeOffset="1133">979 577 7162,'9'0'-589,"5"-2"1,-6-2 574,1-2 0,-3 0 33,6 6 1,0 0 26,5 0 1,0 2 0,1 2-11,-1 2 0,-5 2 0,0-4 0,1 3-14,3 3 0,-1 2 0,-1 3 1,-2-1-23,1-2 1,-3 5 0,0 6 0,-1-1-1,1-3 1,-6 0 0,2 3 0,-4 1 2,-2-2 1,0 5-1,0-1 1,0 0 8,0 0 0,0 1 0,0-5 0,0 2-7,0-1 1,-6 3 0,-2-2 0,0-2-11,0-1 0,-5-9 0,1 1-44,-3 2 0,-3-5 0,1 1 1,-1-2-57,1-4 1,-1-2 104,1-2 0,-1 0 0,1 0 0</inkml:trace>
  <inkml:trace contextRef="#ctx0" brushRef="#br0" timeOffset="1938">1311 385 5885,'-10'-10'-1,"2"-5"76,8 5 1,8-6-51,3 5 0,-1 3 1,2 8-13,1 0 0,-3 0 0,2 0-3,1 0 0,3 0-20,1 0 1,-7 2 0,-2 2 0,-2 4 7,-1 1 1,1-3-6,-6 6 1,0-1 4,0 7 0,-2-7 0,-4-1 8,-5-2 1,1 0-1,-2-4 1,-1 1 1,-3-1 30,7-2-30,1-2-22,8 0-26,0 0 0,8 0 35,3 0 1,5 0 0,1 0 11,1 0 1,-7 2 0,1 4 22,2 6 0,-5-3 1,1 3-4,-2 2 0,3 1 1,-5 3-20,-2-1 0,-2 0 5,-2 1 1,-2-3-1,-4-1 18,-5-2 1,-5-8 0,-1 1-27,-1-3 0,1-2 0,-1 0 1,1 0-38,-1 0 0,7 0 0,-1 0-20,-1 0 0,-1-2 0,0-2 52,3-1 0,7-9 0,-4 4 0</inkml:trace>
  <inkml:trace contextRef="#ctx0" brushRef="#br0" timeOffset="2880">1485 1 7372,'-10'0'-1358,"3"0"1385,7 0 0,7 0 8,5 0 1,4 0 0,1 0-36,1 0 1,-7 0 0,1 0 0,1 0-6,3 0 0,-4 0 0,-1 0 0,3 0 3,1 0 0,-3 0 0,0 0 1,1 0-2,3 0 1,1 0-1,1 0-1,-1 0 1,1 0-1,-1 0 5,1 0 1,-1 0 56,0 0 7,1 0-22,-1 0-43,-7 0 44,-2 0-41,-8 7 1,0-3 8,0 8 1,0 0 14,0 5 1,0 0 0,0 1 19,0-1 0,0 1-30,0-1 0,0 1 1,0-1-1,-2 1-5,-4-1 0,4 1 0,-4-1 0,4 1-4,2-1 1,0 0 0,0 1 0,0-1-7,0 1 1,0-1 0,0 3-1,0 1-2,0 2 0,0 1 0,0-5 1,0 2-5,0 3 1,0 1 0,0-4 0,0 3 2,0-3 0,0 4 1,0 0-1,0 1-3,0-1 1,0 4 0,0-6 0,0 0 3,0 3 1,0-5 0,0 6-1,0 0 3,0 1 1,0-5-1,0 4 1,-2 0 1,-3 0 0,3 1 0,-4 3 0,4-2-3,2 2 0,-2-4 0,-2 2 1,-2 0 10,2-2 1,2 4 0,2-5-1,0-1-10,0 0 0,0 4 0,0-6 0,0 1 1,0 1 0,0-6 0,0 5 0,0-5 13,0-2 1,0 1 0,0-1 67,0 1 0,-1-1-49,-5 1 0,-4-7 0,-7-1-26,-1-2 1,1-2-1,-1-6 1,1 0-82,-1 0 0,1 0 0,-3-2 0,-1-2-151,-2-2 1,-3-6 221,3 7 0,4-9 0,-6 4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6.8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1 402 6977,'0'17'-696,"0"1"720,0-1 0,2 1 0,1-1 21,3 1 1,0-1 0,-6 0 12,0 1 1,0-1 0,0 1 0,0-1 8,0 1 1,0-1 0,0 1-41,0-1 0,0 1 0,0-1 0,0 1-36,0-1 1,6-5 0,0-1 12,-2 3 0,-2-4-114,-2 1-216,0-7-157,0 12 483,0-14 0,7-2 0,3-10 0</inkml:trace>
  <inkml:trace contextRef="#ctx0" brushRef="#br0" timeOffset="796">263 140 7569,'0'-10'-799,"-2"2"0,-2 6 789,-2-3 1,-2 3-1,4-6 98,-1 0 1,-1 4-37,6-7 0,-2 7-4,-4-2 1,4 2 11,-4-2 1,4 2-80,2-7 0,2 7 0,2-4 1,2 0 1,7 6 0,-3-5 5,0-1 1,5 6-1,-3-4 9,4 4 1,1 2-4,0 0 1,1 0 3,-1 0 1,-1 8 1,-4 3 0,-5-1 0,-7 2 7,0 1 0,0-3 0,-2 2 1,-3 1 1,1-3 0,-8 0-8,-2-2 0,5 3 1,-1-3 4,2 2-10,2-6 13,6 3 0,2-7 1,4 0 0,-2 0 0,8 0 0,1 0 1,-3 0 0,2 0 6,1 0 0,-3 0 0,2 0 0,-1 2-16,-1 4 0,0-2 0,-6 8-2,1 1 0,1 3 1,-4 1-2,4 1 1,-4-1-1,4 1 1,-4-1 7,-2 0 0,-2 1 0,-2-1 12,-2 1 1,-8-3-1,5-1 1,-3-4 24,0-3 1,1 1-1,-7-4-21,1 2 1,-1 0 0,1-6 5,-1 0 1,3-2 0,1-2-119,3-2 1,7-2-188,-2 2 277,4 5 0,2-15 0,0 6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3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71 5912,'0'-18'44,"0"7"-11,0-1 1,0 6 55,0-5-73,0 7 0,-8-4 0,-1 8-1,-9 0 1,1 0-1,-1 0-6,1 0 0,-1 0 1,1 0-1,-1 0 9,1 0 1,-1 6 0,3 1-1,1 1 12,3 0 0,1 0 0,-4-2 1,3 5 1,7 5-6,-2 1 1,4 1 0,4-3 0,2-1-3,2-3 0,5-5 1,-3 4-1,2 0 21,3-1 1,3-5 0,1 2-31,1-4 0,1-2 0,3 0 1,1 0-14,-2 0 0,-1 0 0,-3 0 1,1 0-49,-1 0 1,0 0-1,1 0-97,-1 0 1,1 0 0,-1 0-21,1 0 163,-8 0 0,5-8 0,-5-1 0</inkml:trace>
  <inkml:trace contextRef="#ctx0" brushRef="#br0" timeOffset="339">646 106 7125,'18'0'-332,"-9"0"-379,-1 0 775,-8 0 0,-6 2 1,-1 3-48,-3 7 0,-2 4 0,-5 1 17,-1 1 1,1-1 0,1 0-1,3 1 9,1-1 0,0 7 0,-5-1 0,0 0-37,-1 2 1,-5 1-1,-1 5 1,3-2-33,2 2 1,1 2 0,1 0-1,-1-2 14,1-2 0,5-6 0,3 5 0,-1-3-20,0-4 1,6-2-1,-2-1-71,4-1 0,2 1-54,0-1 0,2-7 157,4-4 0,4 4 0,7-1 0</inkml:trace>
  <inkml:trace contextRef="#ctx0" brushRef="#br0" timeOffset="917">524 595 7569,'10'-10'-430,"-3"2"1,-1 6 268,0-4 0,2 5 1,-4-7 188,2 0 1,1 6-1,-3-6 1,4 2 14,2 1 0,-1-3 0,5 4 1,-2-2-25,1 2 0,3 2 0,1 0 1,1-1 21,-1-3 1,1 0 0,-1 6-73,0 0 0,-1 2 0,-2 2-18,-3 2 1,-5 7-1,4-1 42,-2 3 1,-3-3-1,-5 0 1,-2 1 1,-3 3 0,3-5 0,-6 1 0,0 0 8,-4-3 1,3 5-1,-3-6-1,-1 1 0,-3 1 0,-1 2 3,-1-6 1,6 1 8,1-1-17,7 0 1,-2-6-1,12 0 0,4 0 1,7 0-1,1-2 1,-1-4 1,-5 4-1,-1-4 1,3 4-3,1 2 1,3 2 5,-1 4 1,-1-2-1,-3 8-1,-1 1 0,-8 3 0,2 1 13,-4 1 0,-2-1 0,0 1 38,0-1 1,-8 1 0,-4-1-22,-3 1 0,-1-7 0,1-1 1,-1-2-8,-3-4 0,-3-2 0,3-1 0,-2 3-16,-3 2 1,-1 0 0,4-6 0,-2 0-93,1 0 1,-3 0 0,2-2-516,1-4 599,3 4 0,2-13 0,-1 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7721,'0'17'53,"0"1"-16,0-1 1,0 7-1,0 1 1,2 0-39,4 0 1,-4 6-1,4-2 1,-4 4 39,-2 2 0,0-6 0,0 1 1,0-1-65,0-2 0,0 4 0,0-8 0,0 0-253,0 3 1,0-7-1,0 4-118,0-3 0,-2-3 396,-4 1 0,4-9 0,-6-1 0,8-8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854 140 7478,'-29'10'0,"2"-5"0,0-3 0,1-2-71,1 0 1,-4 0 0,4 0 0,0 0-1,-3 0 1,3 0 0,-2 0 0,2-2 0,-2-2-1,1-1 1,1 1 0,2 2 0,0 0 0,-1-2-1,3-2 1,2 2 0,1 2 0,1 2 70,-1 0 0,1 0 0,-1 0 0</inkml:trace>
  <inkml:trace contextRef="#ctx0" brushRef="#br0" timeOffset="1086">33 245 7569,'-10'0'-1401,"3"0"1499,7 0 0,-2 0-57,-4 0 1,4-2-33,-4-4 1,6 4-14,6-4 1,-2 4 0,8 2 1,-1 0-1,7 0 11,-1 0 1,1 0 0,1 0 0,2 0-1,3 0 0,7 0 0,-2 0 0,6 0-9,5 0 1,-3 0 0,6-2 0,0-2-2,3-2 1,-3 1 0,-2 5 0,-4-2-8,-3-4 0,1 4 0,-2-4 0,-2 4-60,-1 2 0,-9 0 0,2 0 1,-5 2-83,-7 4 1,3-2 150,-8 7 0,0 1 0,-6 6 0</inkml:trace>
  <inkml:trace contextRef="#ctx0" brushRef="#br0" timeOffset="1361">260 507 7569,'-17'9'-369,"-1"-3"-576,1-4 918,7-2 0,2-2 0,10-2 39,4-2 1,-2-5 0,8 5 0,1 2 11,3 2 1,1 0-1,1-2 1,1-2 6,4 3 0,-1 1 1,7 2-1,2 0-17,2 0 1,2 0 0,0 0-1,0 0-42,0 0 0,1 0 0,3-2 0,2-2-35,-2-2 0,-2 0 0,-4 6 0,-2 0-86,-2 0 0,-8 0 149,2 0 0,-3-8 0,-3-1 0</inkml:trace>
  <inkml:trace contextRef="#ctx0" brushRef="#br0" timeOffset="1754">732 18 6663,'0'-10'-335,"0"2"0,2 8 414,4 0 0,-3 2 0,9 4-58,2 5 0,-5 3 1,3 0-1,2-3 9,1 3 0,3 1 0,-1 3 1,0-3-17,1-3 0,1 4 0,3-5 0,1 5-8,-2 1 1,-1 1 0,-3-1 0,-1 1-17,-5-1 1,3 1-1,-6-1 1,-1 0 16,1 1 1,-2-1-1,-6 3 1,-2 1 7,-4 2 0,-3 3 1,-11-5-1,-1 2-4,-2-1 0,-9-3 1,5 0-1,-2 3-29,0 1 0,2 0 0,-4-5 0,4-1-77,1 1 1,3-1-1,6 1 1,1-1 94,5 1 0,-5-1 0,6 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3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70 6335,'0'10'134,"-6"0"-45,0-4 1,-7-4-57,1 3 1,-3-3-32,-3-2 0,1 0 35,-1 0 0,9-7-72,3-5 1,4 2-1,2-1-18,0-3 0,8 4 0,3 1-5,5 1 0,1 0 0,1 4 49,-1-2 1,1 1 0,-1 5 0,1 0-4,-1 0 1,0 0 0,1 0-1,-1 0 36,1 0 1,-1 1 0,1 3 0,-3 4-5,-3 2 1,3-4 0,-5 5 0,2 1-7,-1-2 1,-5 5-1,4-3 6,-2 3 0,-2-3 0,-6 0-2,0 1 0,0 3 1,0 1-1,-2-1-13,-4-5 0,2 5 1,-8-4-2,-1 3 0,-1-3 0,1-3 1,1-1 10,-2-4 1,-1 4 0,-3-2-1,1-1-8,-1 3 1,1-6 0,-1 4 0,1-4 1,0-2 0,-1 0 0,1 0-1,-1 0 0,1 0-27,-1 0-48,8 0 0,3-8 36,7-3 1,2 1-1,3 0 16,7 2 1,-2 3 0,1 5 44,3 0 1,2 0 0,1 0 18,1 0 1,-7 0-1,1 1-11,1 5 1,3 2-1,1 6-103,1-3 0,-7-5 0,1 6-92,2 1 1,-5-3 156,3 2 0,0-1 0,5 7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3.6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6043,'12'0'167,"-1"0"1,1 0-162,5 0 0,1 0 1,-1 0-43,1 0 1,-6 0 0,-1 0-40,3 0 1,-1 2 0,1 2 74,-2 2 0,-1 0 0,7-6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3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6870,'12'0'-686,"-1"0"620,3 0 0,1 0 1,3 0-42,-1 0 1,-5 0 106,0 0 0,-1 0 0,7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0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647 71 6083,'0'-18'202,"0"7"-122,0-1 0,0 6 37,0-5-135,-8 7 0,4-4 7,-8 8 0,7 0 0,-7 0 8,-2 0 0,-1 0 0,-3 0 1,1 0-6,-1 0 0,1 0 0,-1 0 0,1 0 18,0 0 1,-1 2-1,1 2 1,-1 4 11,1 1 1,1-3-1,3 4 1,3-1 19,2 1 0,-4 2 1,7 5 8,1 1 1,2-1-1,2 1-4,0-1 1,0-5 0,2-2 0,4-1-27,5 1 0,5-4 0,1 3 0,1-1-24,-1-4 1,6-2-1,3-2 1,-1 0-23,0 0 0,4 0 0,-4 0 1,1 0-28,-1 0 0,-2 0 0,-5 0-106,-1 0 1,1 0-1,-1 0-87,0 0 245,-7 0 0,6 8 0,-7 1 0</inkml:trace>
  <inkml:trace contextRef="#ctx0" brushRef="#br0" timeOffset="459">0 560 6661,'18'0'74,"-1"0"0,1 0-49,-1 0 1,7 0-1,-1 0 1,0 0-1,2 0 1,-3 0 0,7 0 0,0 0 2,-2 0 0,12 0 1,-4 0-1,2 0 6,0 0 1,-2 0 0,1-2 0,3-2-26,2-2 1,2 0 0,-5 6 0,3 0-28,-2 0 1,-4 0 0,-4 0 0,-4 0-117,-2 0 0,-1 0 0,-7 0-417,1 0 54,-1 0 497,-7 8 0,-10 2 0,-10 7 0</inkml:trace>
  <inkml:trace contextRef="#ctx0" brushRef="#br0" timeOffset="1063">420 857 7321,'-8'9'-538,"6"-1"1,-6-10 703,8-4-157,0-3 1,8-7 0,4 3 18,3 1 1,3 8 0,-1-4 0,0 3 22,1-1 0,-1 0 0,1 6 0,-1 0-39,1 0 0,-1 0 0,1 0 1,-1 0-44,1 0 1,-1 0 0,-1 2-61,-5 4 0,3 3 48,-8 9 1,-2-1 0,-10 1 22,-6-1 0,-3-1 1,-1-3-1,2-1 38,3 2 0,-1-5 0,-5 3-1,-1 1 1,1-3-4,-1 2 2,1-8-6,7 3 0,10-7 0,12 0-10,3 0 1,11 0-2,3 0 1,-4 0 0,-2 0 0,-3 0 0,-3 0 0,-5 2 0,-1 2-6,3 2 1,-6 8-1,-1-5 1,-1 3 4,0 0 1,0-1 0,-8 5 0,-2-3-2,-2-1 1,-5 0-1,3 3 1,-2-1 67,-3-3 1,-3-5 0,-1 4-32,-1-2-27,1-2 1,-7-1 0,-1 1 0,0-2-5,0-2 1,1-2 0,5 0-1,-2-2-48,-3-4 0,3 2 1,7-5-1,3-1-148,-3 0 0,6 4 192,3-5 0,-5-9 0,0-7 0</inkml:trace>
  <inkml:trace contextRef="#ctx0" brushRef="#br0" timeOffset="1901">1101 438 6854,'17'0'-66,"-5"0"0,-1 0 1,1 2 63,-2 3 1,5-3 0,-3 6 17,3 0 1,-3-6 0,0 6 0,1-3 1,3 1 1,-4 0 0,-1-4 0,3 2-21,1 2 1,-3 5-1,0-5-100,1-2 1,3 4-110,1-2 1,-5 1-63,-1-1 273,-7-4 0,-4 6 0,-9-8 0</inkml:trace>
  <inkml:trace contextRef="#ctx0" brushRef="#br0" timeOffset="2164">1345 350 6474,'0'18'42,"-6"-7"0,-1-1 0,-1 0 15,0-1 1,-4 3-1,5 4 1,-1-3-34,0-1 0,-3 0 0,3 5 0,0 0-73,0 1 0,-3-1 0,3 1-74,-2-1 0,6 1 0,-2-1-115,4 1 0,2-7 238,0 1 0,-7 0 0,-3 5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28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0 263 6916,'18'0'101,"-1"0"1,1 0-98,-1 0 0,6 0 0,1 0 0,-1 0 0,0 0-19,1 0 1,7 0-1,-2 0 1,4 0-12,2 0 0,0 0 1,0 0-1,-2 0-18,-4 0 0,2 0 0,-6 0 0,0 0-3,0 0 0,-1 0 0,-7 0-236,1 0 1,-7 6 282,1-1 0,-8 1 0,4 2 0,-8 2 0</inkml:trace>
  <inkml:trace contextRef="#ctx0" brushRef="#br0" timeOffset="312">210 403 7128,'-18'9'0,"3"-1"-425,3 0 0,-1-4 282,7 7 226,0-7 0,6 6 28,0-4 0,2-4-58,4 3 1,4-3-1,7-2-25,0 0 1,7 0 0,-1 0 0,0-2-20,3-3 0,-1 3 1,6-4-1,-2 4-15,2 2 1,2 0 0,2 0 0,0 0-21,0 0 1,2-6-1,1 0 1,1 2 17,-6 2 1,0 2 0,-8 0-1,1 0-249,-1 0 1,-2 0 256,-5 0 0,-1-7 0,1-3 0</inkml:trace>
  <inkml:trace contextRef="#ctx0" brushRef="#br0" timeOffset="763">542 53 7459,'0'-17'-955,"0"5"1002,0 0-1,0 9 0,2-5 0,3 8-6,7 0 0,-2 6 0,1 1 1,3 1-18,2 0 0,1 6 1,1-5-1,-1 3-19,0 0 1,3-1 0,1 5-1,2-3-16,-1-1 0,-1 0 1,1 5-1,1 0 13,-2 1 1,-1-3 0,-3 1-14,0 1 0,1-3 1,-3 9-1,-3-3 12,-6-3 1,-4 1 0,-2-1 0,0 1 26,0-1 1,0 1-1,-2-1 1,-4 0 14,-6 1 0,-3-1 1,-4 1-1,-3-1-19,-1 1 1,0-1 0,3-1 0,-1-3-16,-2-1 0,1-6 0,9 4 0,3-1-126,2 1 0,-3-4-138,5 5 0,0-5-258,6 6 514,8-1 0,9-1 0,10-2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4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0 263 7485,'12'0'-1058,"-1"0"1092,-7 0 1,6-2 32,-4-4 1,-2-4-55,7-7 0,-7-1 0,4 3-29,0 3 0,-6-3 0,3 3 35,-3-3 1,0 3 0,2 0 12,2-1 1,0 3-3,-6-2-150,0 9 142,0-5 1,0 16-2,0 3 0,0 5 1,0 1 15,0 1 1,0-1-1,0 1 1,0-1-22,0 0 0,6 1 1,0-1-1,-3 1-11,-1-1 0,-2-5 1,2 0-1,2 1-13,2 3 0,0-5 0,-6 1 0,2 0-99,4-3 0,-4 7 49,3-4 1,-3-3 48,-2 3 1,-2-8 3,-3 2 1,1-4 0,-8-2-3,-2 0 0,-1 0 1,-3 0 7,1 0 0,5 0 1,1 0 39,-3 0 1,4 0 53,-1 0 1,7 1 38,-2 5 1,6-4-84,6 4 1,-2-4 0,7-2 0,3 0-71,2 0 0,1 0 1,2 0-1,3 0-73,1 0 1,6 0-1,-4 0 1,1 0-154,-1 0 0,0 2 245,-2 4 0,-3 3 0,5 9 0</inkml:trace>
  <inkml:trace contextRef="#ctx0" brushRef="#br0" timeOffset="717">559 1206 6274,'12'0'89,"-1"0"0,-5 6 1,4 2-47,-2 1 0,-3-3 0,-5 6 22,0 1 1,0 3 0,0 1-109,0 1 1,0-7 0,0 1-126,0 2 0,0 1 132,0 3 36,0-1 0,8 1 0,2-1 0</inkml:trace>
  <inkml:trace contextRef="#ctx0" brushRef="#br0" timeOffset="1174">856 1293 7350,'11'0'-423,"1"0"1,0-2 430,5-3 1,-5 3 0,0-4-34,1 4 1,-3 0 19,1-4 1,-1 2-1,4-6 5,-3 3 0,-5-7-24,6 2 0,-8-3-18,2-3 0,-5 7 0,-2 1-2,-5 2 1,2 3 45,-8 5 1,1 0 28,-7 0 1,1 1 0,1 5 33,4 6 1,-1-2-1,7 1 39,2 3 1,2 1 0,2 3-74,0-1 1,0-5 0,2 0-34,4 1 0,-4-3 1,6 0-1,-1-3 8,5-3 1,-2 0-1,1 0-368,3 2 1,-4 0 361,1-6 0,1 0 0,5 0 0</inkml:trace>
  <inkml:trace contextRef="#ctx0" brushRef="#br0" timeOffset="1363">838 1014 7569,'-9'0'-367,"1"0"0,8 0 1,0 0-1</inkml:trace>
  <inkml:trace contextRef="#ctx0" brushRef="#br0" timeOffset="2589">2445 979 6229,'0'-12'-18,"0"1"0,0 5 34,0-6 1,0 6 79,0-5 0,0-1-46,0-5 1,0 5 56,0 0-107,-8 1 1,1-1-1,-7 2-10,2 3 0,7 1 0,-5 4-8,2-4 0,-6 4 10,3-4 1,1 4 2,-2 2 1,1 0 7,-7 0 0,1 0 0,-1 0 6,1 0 1,5 0-1,1 0 1,-3 0 7,-1 0 0,3 6 0,0 0 0,-1 0-7,-3 1 0,5-5 1,-1 6-1,-2-2 0,-1 0 1,3 5-1,1-3 1,-3 0 27,-2 0 0,-1 5 0,-1-1 6,1 4 1,5-1 0,3-1 0,-1-3-28,0 3 1,6-4 0,-1 1-1,3 3 0,2 1 1,0 3-1,0-1-2,0 1 1,0-7 0,0 1 0,0 2-17,0 1 1,0 3-1,0-1 1,2-1-5,3-5 0,-1 5 0,6-5 0,0 3 22,-1-2 0,-3 3 0,6-5-8,1 0 0,3 3 0,1-5 0,1 0 4,-1-1 1,1-1 0,-1-6 0,1 0-41,-1 0 1,1 6 0,1 0 10,4-2 0,-3-2 0,3-2 0,-4 0 14,-1 0 0,-1 0 0,-1-2 1,-3-2-1,-1-2 0,0 0 1,5 4-53,1-4 1,-7 4-411,1-3 169,0 3 1,-1 2 294,1 0 0,-8-8 0,4-2 0</inkml:trace>
  <inkml:trace contextRef="#ctx0" brushRef="#br0" timeOffset="3734">2917 996 6403,'11'0'147,"1"0"0,0 0-114,5 0 0,-5 0 0,-1 0-43,3 0 1,-4 0-9,1 0 0,-5 0 0,6 0 6,1 0 0,-3 0 13,2 0 0,-7 0 0,5 2-3,-2 4 1,6-4-9,-3 4 1,-1-4 0,1-2-162,3 0 0,-4 0-181,1 0 155,1 8 197,-2-6 0,5 13 0,-5-5 0</inkml:trace>
  <inkml:trace contextRef="#ctx0" brushRef="#br0" timeOffset="4274">2969 1293 7569,'-10'2'-684,"5"4"265,3-4 467,2 6 146,0-8-123,0 0 1,7 0-64,5 0 0,-2-2 1,1-2-14,3-2 1,1 0-1,3 6 1,-1 0-17,1 0 1,-1 0 0,1 0-115,-1 0 1,6 0-1,1 0 135,-3 0 0,-1 0 0,-3 0 0</inkml:trace>
  <inkml:trace contextRef="#ctx0" brushRef="#br0" timeOffset="5194">3825 560 6688,'-8'-10'-206,"4"2"1,-6 6 125,3-3 19,1 3 142,6-14-58,0 6 1,2-5 0,4 3-18,5 6 0,-1 4 0,2 2 0,1 0 8,3 0 1,3 0 0,2 0 10,3 0 0,-1 0 0,-6 0 0,1 0 0,-1 0 1,1 0-1,-1 0 1,1 2-15,-1 4 0,-1-2 0,-3 6 0,-3-1-8,-2 1 0,-2-4 0,-6 6-7,0 1 0,0-3 0,-2 2-5,-4 1 1,-4-3 0,-7 0 0,-1-3-16,1-3 1,-1 4 0,1-2 0,-1 0 19,1 1 1,-1-5 0,1 4-20,0-4-5,-1-2 12,8 0 0,5 0 0,10 0 9,7 0 0,-2 0 0,1 0 0,3 0 9,1 0 1,3 0-1,-1 0-3,1 0 0,-3 2 1,-1 2-1,-2 2 21,1-2 0,-3 3 0,0 1 0,-1 0-2,1 0 1,-4 5-1,4-1-19,-3 3 1,-1 3-1,-6-1 2,0 1 1,0-7 0,0 1-1,0 2 6,0 1 1,-6-3-1,-1-2 1,-1-1 8,0 1 0,-6 0 0,3 1 1,-5-3 3,-1 0 0,-1-6 0,1 6 0,-1-3-6,1 1 1,-6 0 0,-1-6 0,1 0 8,-2 0 1,5 0 0,-3 0 0,4-2-15,1-4 1,1 4 0,-1-4 0,3 3-173,3-3-342,-3 4 505,13-14 0,2 7 0,9-9 0</inkml:trace>
  <inkml:trace contextRef="#ctx0" brushRef="#br0" timeOffset="5715">4523 490 6134,'-2'17'269,"-1"1"-209,-3-1 1,0 1 0,6-1 0,-2 1-17,-4-1 0,4 3 0,-6 1 0,3 2-10,-1-1 0,-6 3 1,4-2-1,1 0-6,-1 3 0,-6-5 0,5 6 1,-3-2-2,0-3 0,3 5 0,-5 0 1,4 2 20,3 0 0,-7-6 0,4 5 0,-1-1-12,-1 0 1,6-4 0,-4 4 0,1-1-64,-1-5 0,4 4 1,-3-1-1,-1-5 31,0-5 0,6 1 0,-4-3-118,1 3 1,-1 3-57,-4-1 0,3-1 1,5-3-454,-2-1 623,0-8 0,14 11 0,2-5 0</inkml:trace>
  <inkml:trace contextRef="#ctx0" brushRef="#br0" timeOffset="6666">4785 1066 5951,'-17'12'17,"-1"0"0,1-9 1,-1 3 47,1-4 0,0-2 78,-1 0 0,1 0-110,-1 0 0,6-2-23,1-4 0,7 3-59,-2-9 1,4 6 0,4-4-9,4 3 1,-2-5-1,7 4 28,3-2 0,2 5 0,1-5 16,1 2 1,-1 2 0,0 6 0,1 0 10,-1 0 1,1 0-1,-1 0 17,1 0 1,-1 0 0,1 0 11,-1 0 0,1 6 1,-3 2-1,-1 0 17,-3-1 0,-5 1 1,4-2 10,-2 6 1,3-3 0,-5 3 0,0 0-41,2-3 1,-6 7 0,3-4 0,-3 3-22,-2 3 0,6-7 1,0 1-1,-2 1 6,-2 3 0,-4-1 1,-2-1-1,-2-2 24,2 1 1,-3-3-1,-1 2 1,0 1 0,0 3 1,-3-5 0,3-1 0,-2 0-15,-3-1 1,-3 3 0,-1 4-17,-1-5 0,1 3 0,-1-8 1,1-2-2,-1-2 1,7-1 0,-1 3-1,-2 2-2,-1-2 1,3-2 0,1-2-2,-3 0 0,-1 0-62,-3 0 0,6 0-12,1 0-11,7-8 1,-4 4 60,8-7 1,0 5 7,0-6 1,8 3 24,4-3 0,-3 2-4,3 4 0,0 4-1,5-3 1,-1 1-1,-3 0 1,-1-2 6,1 2 0,-3 2 1,2 2 10,1 0 0,3 0 1,1 0 58,1 0 0,-1 0 1,1 2 48,-1 4 0,-5-4 0,-1 6-38,3-1 0,1 1 0,3 6-33,-1-3 1,-1-5 0,-2 4 0,-3-2-2,3-4 0,-5 3 1,3-1-93,2-2 0,1 4 0,3 0-363,-1 1 0,-5-5 406,-1 2 0,1 4 0,6-1 0</inkml:trace>
  <inkml:trace contextRef="#ctx0" brushRef="#br0" timeOffset="9085">4681 280 5794,'-6'-11'35,"0"-1"0,-2 8 0,4-4 263,-2 1 0,-1 5-227,1-4 0,2 2 0,-8 0-12,-1-2 1,3-1 0,-2 3 0,-1-2-115,-3 2 0,-1 2 0,1 0 1,3-2-34,1-2 1,0-1 0,-7 3 76,-4-2 1,3-6 0,-3 5 0,4-1 31,1 0 0,1 0 1,-3 4-1,-1-3-12,-2-3 0,-1 6 0,7-2 0,-2 2-1,-5-2 1,5 5-1,-6-7 1,1 2-5,1 0 0,-6 0 0,4 6 0,-1-2-4,1-3 0,-6 3 0,4-4 0,-2 4-1,0 2 1,7-6 0,-3 0 0,2 2-4,0 2 0,-6 0 0,3-1 1,1-3 2,0 2 0,-4 2 0,4 2 1,-3 0-7,-3 0 0,4 0 0,-2 0 0,-2 0 5,-2 0 1,-2 0 0,0 0 0,2 0-2,4 0 1,-4 6 0,4 0 0,-4-1 0,-2 3 0,6-6 0,0 6 1,-2-2 4,-2-1 0,-2 3 1,0-4-1,0 2-3,0-2 1,0 4 0,0-1 0,0 1-1,0 0 0,0 0 1,1-4-1,-1 3 0,0 3 0,0-4 0,2 4 0,2-1-4,2 1 0,1 0 0,-3 3 0,2-3 2,-2-2 0,4 3 0,-2-3 1,0 0 3,2 0 0,0 3 0,5-3 0,-3 0-3,-2 0 0,5 3 0,-1-3 0,2 0 1,-2-1 1,3 7 0,-3-4 0,3 1 0,3 1 1,-1 0-1,1 5 1,0 1 2,-1-1 0,-5 1 0,0-1 0,1 0 7,3 1 0,1-3 0,-1-1 0,-2-2-2,-3 1 0,-1 3 0,4 1 0,-3-1-8,3-5 0,-4 3 1,2-6-1,1 0 14,3-1 1,1-1-1,1-4 5,-1 4 0,1-4 0,-1 4-20,1-4 1,2-1-1,1 3 1,2 2 0,-1-2 0,-3-2 0,-1-2 1,-3 2-62,-3 4 0,4-4 0,-5 4 1,3-5 47,-2-1 0,3 6 0,-5 0 0,2-2 15,-1-2 1,1-2 0,6 0 0,-1 0 2,1 0 1,-1 2-1,-1 2-11,-4 2 0,3-1 1,-3-5-1,4 0 1,-1 2-12,-3 4 0,3-4 0,-3 4 0,4-4 13,1-2 1,-5 6 0,0 0 0,1-1 9,3 3 1,-4-6-1,-1 6 1,1-2-10,-2-1 1,6 9 0,-5-4-1,5 1 14,1 1 1,-5 0-1,0 5 1,1-1-12,3-5 0,7 5 0,1-5 1,-3 5-3,-1 1 0,-3 1 0,1-1 1,1 1-1,5-1 0,-5 7 1,6-1-1,1-2 1,3-1 1,-2-3 0,2 2-1,2 3 0,2 1 0,2 0 0,-2-3 0,-1 1-3,-3 2 1,0 1 0,6-7-1,0 3-17,0 3 1,0-4 0,0 5-1,0-5 21,0-2 0,-6 1 0,0-1 0,2 1 28,2-1 0,2 1 1,-1-1-2,-5 1 0,4-1 6,-4 1 1,4-1-12,2 1 0,0-7-20,0 1 1,0-6 6,0 5 1,8-5-8,3 6 1,3-6 0,0 3 0,-3-1-7,3-4 1,-5 4 0,3-1 3,2 3 1,1 0-1,3 3-11,-1-1 0,1-6 9,-1 6 0,1-7 0,-1 5 0,0-2 1,1 0 0,-1-5 0,1 3 0,5 0 0,0-4 0,-1 2-33,-3 2 0,1 5 0,1-5 0,2 0-14,-1 2 1,3-4 0,-2 5 0,-2-1 27,-1-4 1,3 4 0,0 0-1,-1-1 20,-3 1 0,4 0 0,1-4 0,-1 2-12,2-3 0,-5 5 0,3-2 0,-2-2 27,3-2 0,-5-2 1,6 0-1,0 0-18,5 0 1,-3 0 0,0 0 0,0 0 7,0 0 0,0 0 1,4 0-1,-1 0 10,1 0 0,-4-2 0,2-2 0,0-2-8,-2 2 0,4 2 0,-6 2 0,3 0-9,3 0 1,0-2 0,0-1-1,-2-3 2,2 2 1,0 2 0,0 2-1,-2 0-2,2 0 1,2 0 0,2 0-1,0 0 2,0 0 0,0 0 1,0 0-1,0 0 2,0 0 0,0 0 0,-1 0 1,-1 0-5,-3 0 0,3 0 1,-4 0-1,4 0 2,2 0 0,5 0 0,1 0 0,-2 2 6,-2 4 1,3-4-1,1 3 1,-2-3 5,-2-2 1,-2 0-1,2 0 1,2 2 27,1 4 0,1-4 0,-6 4 0,-2-4-35,-4-2 1,4 0-1,-4 0 1,2 0-4,-2 0 1,4 0 0,-4 0 0,4 0 4,2 0 1,0 0 0,0 0-1,0 2-20,0 4 1,0-4-1,2 3 1,2-3 12,1-2 1,1 0 0,-6 0 0,0 0 19,0 0 0,-2 0 1,-2 0-1,-2 0 2,2 0 0,2 0 0,2 0 0,0 0-15,0 0 0,6 6 0,-1 0 0,-1-2-73,-2-2 1,4-2 0,0 0 0,-3 0 29,-1 0 0,-2 0 1,0 0-1,0 0 27,0 0 1,0 0-1,0 0 1,0 0-15,0 0 0,5 0 1,3 0-1,0 0 69,-1 0 0,7 0 0,-2-2 0,1-2-49,-1-2 1,3 0 0,-5 4 0,1-2-8,1-1 1,-8-1 0,3 4 0,-1-2 9,0-2 0,0 0 0,-6 4 0,-1-1-7,1-3 0,0-6 1,0 4-1,-2 1 53,-4-1 1,4-4-1,-4 4 1,3-1-34,-3-5 1,2-1 0,-8-3 0,0-1-32,2-5 0,-3 5 0,5-6 1,-2 2 9,-3-1 0,-3-5 1,-4 6-1,-1 0-88,-2-3 1,-6 7 0,3-6 0,-1 1 83,-4 1 1,-2-2 0,-2 4-1,0-3 15,0 3 0,0-4 0,-2-1 0,-2 1 18,-2 0 1,0 0 0,6 3 0,0-3-14,0-2 0,-2 4 0,-1-4 0,-3-1-5,2 1 0,0-2 0,0-4 0,-4 2-6,-1 2 0,3 0 1,-6-6-1,-1 2 17,-3 4 1,4-4 0,1 4-1,-3-4-3,-1-2 0,-3 0 0,1 2 0,-1 2 64,1 2 1,1 2 0,3-2 0,1 3-63,-2 1 0,-1 6 0,-1-7 0,3 3-9,1 0 1,-3 0 0,-7 5-1,3 1-38,-2-1 0,-9 1 0,1-1 0,-4 1 0,-2-1 0,-7 1 0,-3 1 0,-3 3-16,-5 1 1,3 2 0,-14-3 0,-2 3-6,-2 2 0,-4-3 0,-4 5 0,-3 2-103,-1 2 0,-5 2 157,3 0 0,-3-8 0,-2-1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1.54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420 646 6656,'-12'0'-305,"0"0"1,1 0-1,-9 0 478,-3 0 1,4-6-1,-5 1 1,5 1-53,1 2 1,1 2 0,0 0-1,-1 0-48,1 0 0,-1 0 0,1 2 1,-1 2-85,1 1 1,-1 9 0,1-2 53,-1 3 1,3-3 0,1-1-1,5 3 6,1 2 1,0 1 0,4 0 0,-2 1-32,2-1 1,3 1 0,1-1 0,1-1-17,5-4 1,-2 3-1,8-3-37,1 3 0,3-5 0,1-2 0,3-3-60,3 1 1,-4 0-1,7-6-125,-1 0 162,-6-8 1,12 4 0,-5-7 0,-1-3 24,0-1 1,0-3 0,-3 1 0,1-1 37,-2 1 1,-3-1-1,-5 1 68,-1-1 1,-2 1 239,1 0-260,-3 7 0,-10 2-17,-4 8 0,4 2 0,-3 4 1,1 4-23,-2-1 0,4 7 0,-4-5 1,4 5-101,2 1 1,0 1 0,2-1 0,2 1-95,2-1 1,5-5 0,-3 0 0,2-1-28,3-1 207,3-2 0,1-1 0,1 3 0</inkml:trace>
  <inkml:trace contextRef="#ctx0" brushRef="#br0" timeOffset="704">856 664 7569,'12'0'0,"0"0"0,-1-2 0,1-2-230,-1-2 0,-5 0-119,6 6 354,-8 0 0,4 8 1,-6 2-1,1 1-3,3 1 1,0 0 0,-6 5 18,0 1 1,0 5 0,2 0-7,4-2 1,-4-1-1,4-3 1,-4 1-8,-2-1 0,5 1 46,1-1-160,0 1 1,-4-9 92,4-3 1,-4-6 0,4-6 9,-5-5 1,5-5 0,0-1 0,0-1 18,2 1 0,-4-1 1,5 1-1,1 1 23,0 5 1,-5-5-1,7 5-17,2-5 0,1-1 1,3 1-30,-1 4 1,1-1-1,-1 7 1,1 2-4,-1 2 0,0 2 0,1 0 0,1 0 4,5 0 1,-5 0 0,4 0 0,-3 2-1,-3 4 0,1-2 1,-1 7-1,1 3 6,-1 2 1,1 1-1,-1 0 3,0 1 0,-5-1 0,0 1 0,-1-1-9,-1 1 0,0-7 0,-6 1-10,1 2 21,1 1 1,-6-3-8,0-1 1,0-9 63,0-2 0,0-7 0,2-11 0,2 1-91,2-1 0,8 3 1,-3 1 1,5 3 30,-7-9 1,7 1 0,-4-3 0,3 7 6,3 3 0,-1 1 1,0-5-1,1 4 40,-1 7 1,1-3 0,-1 2-23,1 2 1,-1 2-1,1 4 1,-1 4-25,1 6 0,-1 3 0,1 3-70,-1-1 1,-5 6-1,-3 1 1,1-3 22,0-2 0,-6-1 0,2-1 0,-5 1-211,-1-1 0,6 1 0,0-1 254,-2 1 0,6-1 0,-1 1 0</inkml:trace>
  <inkml:trace contextRef="#ctx0" brushRef="#br0" timeOffset="1045">2306 681 7263,'17'0'-1185,"-5"0"1284,0 0 1,-7 8-1,5 4 94,-2 3 0,-2 3 1,-4-1-1,1 2-149,3 5 0,0-5 0,-4 6 0,2 1-8,2 3 0,0 4 1,-4 2-1,1 0-49,3-1 1,0 1 0,-6-2-1,0 0-1,0 2 1,0-6-1,0 8 1,0-6-93,0 0 1,0-3 0,0-1 0,0-2-95,0-4 1,6-1 0,0-3-6,-2 1 1,-1-3 204,3-3 0,-4-4 0,14-16 0,-7-2 0</inkml:trace>
  <inkml:trace contextRef="#ctx0" brushRef="#br0" timeOffset="1361">2428 943 7264,'0'-17'-591,"0"-1"0,8-1 812,3-4 1,-1 3-1,2-3 1,1 3-264,3 3 1,1 1-1,1 3 1,-1 1 28,1-1 1,1 5-1,3 0 1,1 2-11,-2 0 0,0 1 1,1 5-1,3 0 17,2 0 1,-3 0 0,3 0 0,-2 0 0,-4 0 0,-1 2 0,-3 1 0,1 5 11,-1 2 1,-5 2 0,-3 5-14,-1 0 1,-2 3 0,-6 1 0,-2 3-34,-4-3 1,-3-2 0,-11-1-1,-1-1 6,-3 1 0,-1-3 0,2-1 0,-4-5 1,0-1 0,-6 4 1,5-4-1,-1-1-8,0 1 0,6-2 0,-4-6 1,2 0-209,3 0 249,3 0 0,1 0 0,1 0 0</inkml:trace>
  <inkml:trace contextRef="#ctx0" brushRef="#br0" timeOffset="1916">3127 1013 7569,'17'0'-727,"1"0"0,-1 0 784,0 0 1,-5-2-1,0-4-72,1-5 1,1-5-1,0-1 1,-5-1 7,-1 1 1,4-7-1,-7 1 1,1 2 20,2 1 1,-6 1 0,4-2-1,-2-5 4,1-1 0,-3-2 0,4-6 0,-2 2-7,2 4 1,-4-10-1,4 4 1,-4-2-7,-2 1 1,5-1 0,1-2 0,-2-2 19,-2 2 0,-2 2 1,0 3-1,0 1 37,0 3 0,0-1 0,0 8 0,0 2-22,0 1 0,0 3 0,-2 1 0,-2 3-21,-2 1 1,1 6 0,3-3-30,-4 1 0,2 2 14,-8 6 0,7 2 0,-5 4-35,2 5 0,0 5 0,4 1 0,-1 1 25,1-1 1,2 7-1,2 1 190,0 2-165,0 2 0,0 4 0,0-2 0,0-2 32,0 2 1,6 2 0,-1 2 0,1 0-19,2 0 1,-6-2 0,6-2-1,-2-2 33,-1 2-111,9 2 72,-12 2-4,13 0 10,-13-8-56,14 6 45,-6-13-4,7 13 3,1-14-151,-1 6 66,-7-7 1,5-3-245,-3-3 139,-4 3 1,7-13 121,-5 14-225,0-14 1,5 6 271,-3-8 0,11 0 0,4 0 0</inkml:trace>
  <inkml:trace contextRef="#ctx0" brushRef="#br0" timeOffset="2524">3895 786 7113,'18'10'-599,"-1"-3"1,0-7 564,1 0 1,-1 0 0,1 0 0,-1 0 102,1 0 1,-1 0 0,1 0-1,-3-2-54,-3-3 1,3 1-1,-3-6 1,2 0-27,-3 1 1,5-1-1,-7-4 30,1 3 1,4-1 0,-6-5 28,1-1 1,-5 7-38,2-1 1,-4 0 0,-4-3 0,-4 3 1,2 2-11,-7 5 0,-1 3 0,-6-4 17,1 4 1,0 2 0,-1 0 37,1 0 0,-1 0 1,1 0-1,-1 2-12,1 4 0,-1-3 1,1 9-37,-1 2 1,1 1 0,1 3-1,3-1-3,1 1 1,8-7-1,-3 1 1,1 1 16,0 3 1,0 1-1,6 1 51,0-1 1,0 1-1,0-1-27,0 1 0,0-7 1,0 1-1,2 0-14,4-3 1,-2 7 0,7-4 9,3 3 1,-4-3 0,1-1-82,3 3 1,1-4 0,3-1 0,-1-1 73,1-4 1,-1-2-1,1-2-12,-1 0 0,1 0 0,-1 0 0,1 0-13,-1 0 1,0 0 0,1 0-8,-1 0 0,-5 0 0,-2-2 23,-2-4-728,5 4 701,-11-5 0,6 7 0,-8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0.605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1 105 7569,'9'2'-732,"-3"4"1,-2-4 1295,2 4 1,-2-4-476,7-2 1,1 2 0,5 1 0,1 5-48,-1 2 1,1 0 0,-1 3 0,3-1-95,3 1 0,-4 3 0,5 1 1,-3-1-40,2-4 1,-3 3-1,5-3 1,-2 3-120,0 3 0,1-7 0,-7-1 0,1 0-228,-1-1 438,1-5 0,-1 12 0,1-6 0</inkml:trace>
  <inkml:trace contextRef="#ctx0" brushRef="#br0" timeOffset="328">472 0 7569,'10'2'-84,"-4"4"-166,-4-4 0,-4 12 199,-4-9 1,-2 9 0,-6-4 0,3 1 108,-3 1 0,-1-2 0,-3 3 0,1-1 2,-1 2 1,1 1 0,-1 3 0,3-1 4,3 0 1,-3 1 0,3-1-1,-4 1-69,-1-1 1,0 7 0,-1-1 0,1-2-111,-1-1 0,3-3 1,1-1-1,4-3-135,3-1 1,1 0 0,8 5 248,4 0 0,3-7 0,9-2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0:59.66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35 7569,'17'0'-651,"-7"-2"1,-2-4 751,0-5 1,-6 5 0,3 6 0,-3 10 0,-2 5 0,0 5 0,0 1-1,0 2 1,0 1 0,0-1 0,0 2 0,0 2 0,0 2 74,0-2 0,0 6-165,0-3 0,0 1 1,0 0-1,0-4 1,0-2-32,0-4 1,0 1-1,2-1 1,2 2 46,2-1 0,2-9 1,-4-1-1,3 2 1,1 1-1,2 1 1,-1-5-1,5-3 1,2-2 31,1 0 1,1-1 0,-1-5-1,0 0 1,1 0-28,-1 0 0,1 0 0,-1 0-25,1 0 1,-1 0 0,1 0-1,-1 0 1,3 0-89,3 0 0,-4 0 0,5 0 0,-5 0 0,-2 0 0,1 0 0,-1 0 0,1 0 1,-1 0-1,1 0 0,-1 0 0,1 0 0,-1 0 0,-1-1 81,-5-5 0,5 4 0,-6-6 0</inkml:trace>
  <inkml:trace contextRef="#ctx0" brushRef="#br0" timeOffset="311">298 402 7315,'17'0'28,"1"0"0,-1 0 0,1 0-12,-1 0 1,3 0-1,1-2 1,2-2-144,-2-2 0,5 0 1,-3 6-1,-2-1-423,-1-5 550,-3 4 0,1-14 0,-1 7 0</inkml:trace>
  <inkml:trace contextRef="#ctx0" brushRef="#br0" timeOffset="575">245 18 6851,'2'-10'176,"4"4"1,4 4-193,7 2 16,1 0 0,-1 0 0,1 0 0,-1 0 1,1 0 0,-1 0 0,3 0 0,3 0-132,6 0 0,-2 0 0,0 0 0,0 0-398,1 0 529,-7 0 0,12 8 0,-6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2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7900,'11'-6'0,"1"-1"-109,2-3 1,1 6 0,3-4 0,-1 2 25,1 1 0,-1-1 1,0 6-1,3 0 108,3 0 0,-3 0 0,3 0 1,-2 0-4,2 0 0,-3 0 0,3 0 0,-3 0 5,-3 0 1,1 6 0,-1-1 0,-1 1-48,-5 2 1,3 2 0,-7 5-59,3-3 0,-6 3 0,2-3 69,-4 4 0,-2-5 0,0 1 4,0 1 1,-6-3-1,-2 0 1,-1 0 6,-5-1 0,-7-3 0,-3 4 0,1 0 16,-2-1 0,3-3 1,-5 4-1,0-2-8,0-5 0,6-1 1,-3 0-1,5 2-2,1 2 0,1 0-235,0-6 0,7-2-69,4-4 0,4 2 296,2-7 0,8-1 0,2-6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6137,'9'0'338,"-1"-8"-236,-8 6-41,0-6 1,0 10-29,0 4 0,6 4 1,0 7 7,-2 1 0,-1-7 0,1 1 1,2 1-24,-2 3 0,-2 3 0,0 3 0,2 1-10,2-2 1,-1 5 0,-5-3 0,0-2-22,0-1 1,2 3 0,2 0-1,2-2 9,-2-1 0,-2-8 1,0-1 2,4 3 1,-2 1 1,7 3 0,-5-9 1,4-1 78,-3 0 0,7-6-16,-2 4 0,-3-4 0,3 0-29,2 3 1,1-3 0,3 4-40,-1-4 1,1-2 0,-1 0-1,0 0-7,1 0 0,-1 0 0,1 0 0,-1 0-27,1 0 0,-1 0 1,1 0-1,-1 0-86,1 0 1,-1 0 0,1 0-1,-1 0-137,1 0 0,-1 0 261,0 0 0,9 0 0,1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295 123 7341,'8'-10'-1341,"-6"-6"1539,4 5 0,-4 1-135,-2-2 0,0 7 16,0-7 1,-6 6-56,0-5 1,-6 5-1,5-4-22,-3 2 0,4 2 0,-5 6 0,-3 0 0,-2 0 1,-1 0 0,0 0 0,-1 0 53,1 0 1,-1 2 0,1 2 0,-1 4-36,1 2 0,-1-4 1,3 5-1,1 1-2,3-3 1,7 7 0,-4-4-28,0 3 0,6 3 1,-4-1-1,6-1 4,6-5 0,-4 5 0,6-6 0,0 1 1,3 1 0,-1-3 1,2 3-1,1-4 10,3 0 0,-5-6 0,1 5 0,2-1-8,1 0 1,-3 0 0,-1-6-37,3 0 0,2 0 1,1 0 10,0 0 1,1-6 0,-1-2-6,1-1 1,-1-1-1,-1-4 1,-3 3 14,-1-3 0,-6 4 1,4-1 39,-3-3 1,5-1 7,-6-3 0,0 1-12,-6-1 1,0 7 19,0-1 0,-2 8-4,-4-2 1,2 4-1,-8 2 0,8 2 15,-1 4 1,3 4 0,2 7 8,0 1 1,0-7-1,0 1-15,0 2 1,6-5-1,1 3 1,3 0-11,4-3 0,-5 5 0,1-6 0,0-1-50,-1 1 0,3-2 0,5-6-87,1 0 0,-6 0 0,-1 0-676,3 0 778,1 0 0,11-8 0,1-2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1 472 6116,'0'-9'324,"2"1"0,3 8-304,7 0 1,-2-6 0,1 0-8,3 2 1,2 2 0,1 2 0,0 0 11,1 0 0,1 0 0,3 0 0,1 0 12,-2 0 0,-1 2 0,-3 2 0,1 4-8,-1 2 1,1-4-1,-1 5 1,1 1-122,-1-3 0,-1 7 1,-3-4-1,-3 3 60,-2 3 1,-1-1 0,-3 1 15,2-1 0,0 1 1,-6-1 6,0 0 0,0-5 26,0 0 1,-2-3 37,-4 3 1,-4-4 9,-7-8 1,5 0 0,3-2-30,1-4 0,2-4 0,6-7-18,0-1 0,0 1 0,0 0 0,0-1-4,0 1 0,0-1 0,2 1 0,4-1-16,5 1 0,-1-1 1,2 1-1,1 1-62,3 5 0,-5-5 1,1 6-75,2 1 1,1 1 0,3 8-27,-1 0 0,1 0 164,-1 0 0,1 0 0,-1 0 0</inkml:trace>
  <inkml:trace contextRef="#ctx0" brushRef="#br0" timeOffset="538">1049 525 7569,'11'0'-1473,"1"0"1537,-8 0 0,9-8 40,-7-4 1,0 3-98,-6-3 0,-2 8 0,-4-4 41,-5 1 0,-5 5 0,-1-4 6,-1 4 0,1 2 0,-1 0 1,1 0-9,-1 0 1,1 2 0,-3 2 0,-1 3-17,-2 3 1,-1 0 0,9 3 0,1-1-39,3 2 0,1 1 0,-2 3-8,7-1 1,3 1 0,2-1-3,0 1 1,2-3 0,1-1 0,5-5-20,2-1 1,2 4-1,5-6 1,0-1-8,1 3 1,1-6-1,3 4 1,1-4 24,-2-2 0,-1-2 0,-3-2 1,1-4-9,-1-1 1,-5 3 0,-1-6 22,3-2 1,0-1 0,-1-2 50,-1-1 0,-8 6 26,1 1 0,-1 1 32,2-2-70,-4 5 1,6 9-30,-8 3 0,0-1 0,2 8-86,4 2 0,-2 1 0,5 3 3,-1-1 0,6 0-424,-3 1 501,5-8 0,1 5 0,1-5 0</inkml:trace>
  <inkml:trace contextRef="#ctx0" brushRef="#br0" timeOffset="1039">1433 560 7267,'17'-6'-430,"1"0"0,-7-2 1,1 4 506,2-1 1,-7-3 0,1 4-1,0-2 0,-4 0 21,7 6 0,1 2-50,5 4 1,-7-2-1,-4 8-16,-4 1 0,4 3 0,0 1-39,-3 1 0,-1-1 0,0-1 59,4-5 1,-4 5-85,4-5 0,-4 5 17,-2 1 81,0-7-31,0-2 1,0-10-36,0-4 0,2-2 1,2-5-1,3 1-10,3-2 0,-4 1 0,6-1 1,-1 3-4,-1-3 0,5 1 1,-3-1-1,4 2 5,1-1 0,1 3 0,-1 0 0,1 1 35,-1-1 1,0 6 0,1-2 0,-1 4-10,1 2 1,-1 0 0,1 0-20,-1 0 1,-5 8 0,-2 4-35,-3 3 1,1 1 0,-4-3 0,2-1-36,-2 2 1,-2 1 0,-2 3-20,0-1 0,0 0 1,0 1-40,0-1 0,0-5 128,0 0 0,7-8 0,3 3 0</inkml:trace>
  <inkml:trace contextRef="#ctx0" brushRef="#br0" timeOffset="1681">2481 682 6648,'17'-6'0,"1"-2"0,-3-1 20,-3-5 1,-5 4 0,-7-1-31,0-3 0,0 4 0,-1 1 42,-5 1 1,2 0 0,-8 4 0,-1-2-48,-3 3 0,-1 1 0,-1 2 0,1 0 10,-1 0 1,-5 0 0,0 2-1,1 1 17,3 3 0,-4 8 1,-1-4-1,5 1 5,5 1 0,1 0 1,7 5-1,2 0 0,2 1 0,2-1-33,0 1 1,8-1 0,4-1 0,3-3-89,3-1 0,-1-8 1,0 4-1,1-2 66,-1-1 0,7 1 1,-1-6-1,0 0 10,2 0 0,-5 0 0,3 0 0,-3 0 17,-3 0 1,0-2 0,1-4-1,-1-3 15,1-1 1,-3-6 0,-1 5 0,-4-5-42,-3-1 1,5-1 0,-6-1-1,0-2 20,1-3 1,-5-7 0,4 4-1,-4-2-2,-2 0 0,6 0 1,0-6-1,-2 0 35,-2 0 1,-2 0 0,0 0-1,0 2 75,0 4 0,0-4 0,0 4 0,0-2-44,0 2 0,0 4 0,0 7 1,0 1-33,0-1 0,0 1-27,0-1 43,0 9-10,0 1 1,-2 21-1,-2 5 31,-2 1 0,0 1 0,6-1 1,0 2-7,0 3 0,-6 7 0,1-4 1,1 2 9,2 0 0,2-2 0,0 4 0,0-2-27,0 2 1,0 1-1,0-1 1,2-4-29,3-2 0,-3 4 1,6-4-1,-2 1-74,0-1 0,2-2 1,-5-4-168,3 5 0,6-5 0,-4 2-186,1-7 426,-5 2 0,12-14 0,-6 5 0</inkml:trace>
  <inkml:trace contextRef="#ctx0" brushRef="#br0" timeOffset="2097">3127 560 5993,'-2'-10'249,"-4"4"0,2 4 0,-7 4-216,-3 4 0,0 4 1,1 7-1,3 1-14,2-1 1,2 1 0,6-1-39,0 0 0,0-5 1,0 0-1,2-1 4,4-1 0,-2-2 0,8-6 0,1 2-17,3 1 1,1 1 0,1-6 0,-1 0 12,1 0 0,-1 0 1,1-2-1,-1-2 12,1-1 1,-1-9-1,1 2 30,-1-3 0,-5-3 0,-3 1-18,-1 0 1,-2-1 0,-6 1 8,0-1 1,0 1-1,-2 1 1,-4 3 40,-5 1 1,-7 8 0,-3-2-58,-3 4 1,1 2 0,6 0-10,-1 0 0,1 0 0,1 2 0,3 2-181,1 2 0,8 7 0,-2-1 192,4 4 0,2 1 0,0 1 0</inkml:trace>
  <inkml:trace contextRef="#ctx0" brushRef="#br0" timeOffset="2897">3389 577 7569,'8'-10'-226,"-5"1"-337,9 3 0,0-4 740,5-7 0,-5 7-148,-1 4 1,-5 4 37,6 2 1,-2 2 0,1 4-60,-5 6 0,2 3 0,-2 3-15,-2-1 1,-3 1-1,-1-1-16,0 1 1,0-1-50,0 0 25,0 1 0,0-6 32,0-1 1,2-7 0,2 0-15,2-8 1,0-6 12,-6-7 1,0-1-1,2 1 12,4 0 1,-4-1 0,5 3 0,-1 1-9,0 2 1,2 3-1,-2-5 5,5 2 0,5 7 0,1-5 28,1 2 1,-1 2-1,1 6-20,-1 0 1,1 0 0,-1 0-1,1 0 5,-1 0 1,-5 2 0,-1 2-1,3 4 0,1 2 0,3-5 0,-1 5 0,-1 0 10,-5-1 0,5 3 1,-4 6-3,3-1 1,-3 1-1,-3-1-25,-1 0 1,-2-5-1,-6 0 7,0 1 0,0-3 32,0 2 120,-8-8-106,-1 3 1,-7-9-31,4-3 0,5-5 0,7-8-19,0 1 1,2-1 0,2 1 10,1 0 1,7-1 0,-4 1 0,1-1-13,5 1 0,-4-1 0,1 1 1,3-1 2,1 1 1,3 1 0,-1 3 0,1 1 17,-1-2 1,-5 7 0,0-1 0,1 2-12,3 0 0,1 0 0,1 6 1,-1 0 1,1 0 0,-1 0 1,1 0-3,-1 0 0,0 8 5,1 4 1,-3 3 0,-3 3 0,-6-1 6,-4 1 0,-2-1 0,0 1 1,0-1-12,0 1 1,0-1 0,0 1-1,0-1 4,0 1 0,0-1 0,0 0 0,0 1-151,0-1 1,-6 1 0,-2-1 143,-1 1 0,-3-1 0,-6 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7569,'10'-8'-718,"6"6"725,-14-5 1,7 14-1,-5 5 1,2 4 6,-2 1 1,-2 1 0,-2-1-1,2 1-3,4-1 0,-4 6 1,3 2-1,-3 1-13,-2-1 0,6 0 1,0-3-1,-2 1-4,-2-2 0,-2-1 1,0-3-1,0 0-36,0 1 0,0-1 6,0 1 1,0-6-103,0-1 41,0-7 0,0 2 109,0-12 0,6 2 0,-1-7-16,-1-3 1,0 0 0,0 1 0,4 3 61,1 2 0,-3-3 1,4 3-1,0 0-35,-1 0 0,3 3 0,4 3 0,-3-2 5,-1-2 0,-1 0 0,7 6 1,-1 0-15,1 0 1,-1 0 0,1 0 0,-1 0-8,1 0 1,1 0 0,2 0 1,3 0 0,-1 8 1,-6 3-1,1 5-3,-1 1 1,-5-5-1,-2 2-1,-2 5 0,-3 4 1,-5 6-1,0-5-8,0-5 1,-2-1 0,-3-3 0,-5-1 14,0-3 0,-5-1 0,3 4 0,-4-5 5,-1-1 0,0 0 0,-1-4 0,1 2-10,-1-3 0,1-1 1,-1-2-1,-1 0-29,-4 0 1,3 0 0,-3 0 0,5-2-128,7-3 1,-5 1-104,5-8 0,1 2-225,-2-1 477,8-5 0,-3 7 0,7-9 0</inkml:trace>
  <inkml:trace contextRef="#ctx0" brushRef="#br0" timeOffset="605">699 455 7114,'17'0'-683,"-5"0"0,0 0 852,1 0 0,3 0-160,1 0 0,1 0 0,-3-2 0,-1-2 5,-2-2 0,-1 0 0,7 6 9,-1 0 1,-5-5-5,-1-1 0,-1-2-15,2 2 1,-5 2 15,-7-7 15,0 7 1,-1-4 0,-5 6-14,-6-4 0,-3 4 0,-3-4 40,1 4 1,5 2 0,0 0-41,-1 0 1,3 0-1,0 2 1,1 2-15,-1 2 0,4 2 0,-6-4 1,1 4 3,1 1 1,-3-3-1,5 6 8,-2 1 0,6 3 1,-4-1-1,3-1 11,-1-2 0,0-1 1,6 7-2,0-1 0,0-5 0,0-1 2,0 3 1,0-4 0,2-1 16,4-1 1,-2 0-1,7-4 11,3 2 1,-4-1 0,1-5 0,3 0-24,1 0 0,3 0 0,1 0 0,3 0 9,1 0 0,0 0 0,-5 0-58,-1 0 1,0-5 0,1-1-18,-1 2 0,-5 2 0,-2 0-336,-2-4-388,-3 4 753,-5-5 0,0 7 0,0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7002,'12'0'25,"0"0"1,-1 2-21,-1 4 1,5-2 0,-3 5-1,4 1 34,1 0 1,0-4-1,1 5 1,-1 1-46,1-2 1,-1 5 0,1-5 0,1 2 28,5-1 1,-5 1 0,4 3 0,-3-1-105,-3-2 0,1-7 0,-1 5 1,0 0-167,1-1 1,-1-5 0,1 4 75,-1 0 1,-5-6 170,0 4 0,-9-4 0,5-2 0</inkml:trace>
  <inkml:trace contextRef="#ctx0" brushRef="#br0" timeOffset="384">384 0 7340,'10'0'-471,"-4"8"581,-12 4 0,-2-3 0,-5 3 0,3 2-286,2 1 0,-3-3 0,3-1 0,-2 3 145,-3 2 1,3 1 0,-2 0 0,1 1 82,1-1 0,-6 1 0,5-1 0,-5 1-12,-1-1 1,1 7 0,3-1 0,1-2-39,-2-1 1,5 3 0,-1 0-1,0-2 7,1-1 0,5-3 1,-2 1-22,4-1 12,2 1 0,0-1 0,0 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16 437 7569,'18'0'-436,"-9"0"273,7 7 0,-6-5 39,7 4 1,0-4 0,1-2 158,-1 0 1,-5 0-1,0 0-6,1 0 1,-3-6 0,2-1 0,1-1-2,3 0 0,-7-6 0,-1 5 1,-2-3-2,0 1 0,0 5 0,-6-6-23,0-2 1,0 5-32,0-3 1,-2 2 17,-4-1 1,2 3 0,-8 8 3,-1 0 1,-3 0-1,-1 0 11,-1 0 1,7 0 0,-1 0 0,-2 2 23,-1 4 1,3-2 0,1 5 0,-1 1-2,2 0 0,-5 1 1,5 7-1,-2-1 16,1 1 0,7-1 0,-4 1-29,0-1 0,6 1 0,-3-1 1,5-1 7,5-5 0,-3 5 0,6-6 12,0-1 0,2 5 1,7-8-1,-1-1-24,-5 3 1,13-6 0,-3 4-56,4-4 1,0-2 0,-5 0-1,1 0-44,2 0 0,1 0 1,-7-2-1,1-2-198,-1-2 1,0-7-1,1 3 285,-1 0 0,1-13 0,-1 4 0</inkml:trace>
  <inkml:trace contextRef="#ctx0" brushRef="#br0" timeOffset="346">540 0 7569,'10'0'-1640,"-1"0"1660,-3 0 1,-4 2 132,4 4 0,-4-2 0,-2 7-125,0 3 0,0 2 1,0 1-1,0 0 9,0 1 1,6 5 0,0 0 0,-2 1-6,-3 1 1,-1-4-1,2 6 1,2 1-33,2-1 0,0-6 1,-6 2-1,2-1-6,4 1 0,-4-4 0,5 5 0,-1-5 15,0-1 1,2-7 0,-4 1-257,1 2 0,7-5-88,-6 3 335,0-8 0,2 4 0,1-8 0</inkml:trace>
  <inkml:trace contextRef="#ctx0" brushRef="#br0" timeOffset="575">558 332 6784,'17'0'-26,"0"0"12,1 0 1,-1 0-1,1 0 1,-1 0-190,1 0 1,-1 0 202,1 0 0,-1-8 0,1-2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1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7003,'0'-9'-83,"2"1"98,4 8 1,4 0 0,7 0-35,1 0 0,-7 2 0,1 2 0,2 4 49,1 1 0,3-3 0,-3 6 1,-1-1-36,-3-1 1,1 6 0,5-5-1,1 5-10,-1 1 1,1 1 0,-1-1-105,1 1 1,-3-1-1,-1-1 1,-4-3-85,-3-1 0,5-1 203,-6 7 0,7-8 0,-11 5 0,6-5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6162,'0'18'135,"-2"-1"1,-4 1-92,-6-1 0,-1 6 0,-1 1 0,2-3-9,-1-2 0,3 5 1,-2-1-1,1-2-15,1-1 0,-3 3 0,5 0 0,-2-1-110,-4-3 0,5-2 1,-1 1-121,2-1 1,3-5 209,5 0 0,-8-8 0,-2 3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 7569,'0'-18'-564,"0"8"1,0 1 368,0 3 292,0 4 1,-2-12-63,-4 9 0,-3-1 0,-9 6 5,1 0 0,-1 0 0,1 0 0,-1 0 19,1 0 0,-1 0 0,1 2-27,-1 4 1,1 1-1,-1 7-16,1-2 0,1-1 0,3 7-29,1-1 1,8 1 0,-1-1 18,3 1 1,4-7 0,3-1 0,5 0-5,0-1 0,5-3 0,-3 4-10,3-2 0,3-3 0,-1-5 0,1 0-28,-1 0 1,1 0 0,-1 0-1,1-2 10,-1-3 0,1-3 0,-1-6 1,-1 3 1,-5-3 0,5-1 0,-7-3 66,1 1 0,4 5 205,-8 0-264,-1 1 5,-5 1 1,0 4 0,0 12 12,0 6 0,6 3 0,0 3-113,-2-1 0,4-5 0,-1-1-159,3 3 1,-4-4 270,6 1 0,-9-7 0,5 4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34 262 6806,'11'0'-127,"1"0"0,-6 0 0,5 0 136,3 0 0,-6-2 0,-1-2 1,-1-4 28,0-1 0,6 3 0,-6-6 0,-1 1 2,3 1 0,-6-6 0,4 5 0,-4-5-13,-2-1 1,2 5 0,2 0-29,2-1 1,-1-3 0,-7 1 0,-1 1 10,-3 3 0,-2 7 0,4-4 1,-4 2-2,-1 0 0,-3 0 0,-6 6-6,1 0 1,0 0 0,-1 0 10,1 0 1,5 2-18,0 4 0,8-2-9,-1 8 1,5-6 0,5 3-10,7-1 1,4-2 0,3-6 0,2 0 2,3 0 0,-1 0 0,-4 0 0,3 0 3,1 0 1,0-6 0,-3 0-1,1 0-11,2-1 0,1 3 0,-7-6 34,1 2 0,-1 1 0,0 3 34,1-2 1,-6 0-1,-1 6-22,3 0 1,1 0-23,3 0 0,-3 2 0,-1 2-8,-2 2 0,-7 5 0,5-3 2,-2 2 0,0-4 0,-5 5 6,3 3 0,0 1 0,-6 3 12,0-1 0,0 1 1,0-1 4,0 1 0,0-7 0,0 1 0,0 2 0,2 1-4,4 3 1,-2-9 0,7-3 0,3-4-3,1-2 1,3 0 0,-1 0-1,1 0-1,-1 0 0,1 0 0,-1 0 0,1 0-58,-1 0 1,1-2 0,-1-2-1,1-4 23,-1-1 0,-1 3 0,-3-4 0,-1 0 6,1 1 0,3-3 0,-1-5 29,-3-1 1,-4 7 0,-6 1 0,2 0 46,1 0 1,1 5-5,-6-7 0,0 6 84,0-5-68,0 7-65,0-4 0,0 16 0,0 3-3,0 5 0,0 1 0,0 1-2,0-1 0,6 1 0,2-1-12,2 1 0,-5-7 0,7 1-179,2 1 1,-5-5 0,3-2-158,2-4 351,1-2 0,3 0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3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7984,'11'-10'-367,"1"5"1,-6 3 0,5 2 489,3 0 1,1 0 0,3 0 0,-1 0-38,1 0 0,-1 0 0,1 0 1,-1 2-52,1 3 1,-1-1-1,1 6 1,-3 0-22,-3-1 0,1-3 0,-5 6-73,2 1 0,-6 3 0,2 1-2,-5 1 0,-1-1 44,0 1 0,-7-3 0,-5-3-31,-3-6 1,3-2 100,0 2 1,3-6-41,-3 0 0,4-8 1,8-10-12,0 1 1,2-1 0,2 1-39,2-1 0,7 1 0,-1 0 0,4-1-44,1 1 1,0-1 0,1 3 0,-1 3-179,1 6 0,-1-2 0,1 3 27,-1 1 1,1 2 230,-1 2 0,8-8 0,3-2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51 7569,'-10'-8'-515,"-6"-1"0,14-3 524,-3 0 1,1 9-213,-2-3 0,4 6 4,-4 6 199,4-4 0,2 13 0,0-5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53 7187,'-2'-10'-1003,"-2"2"1000,-2 1 1,-2 5 0,5-6 162,-3 0 0,-8 6-133,2-4 1,-3 4 0,-3 2 0,1 0 0,0 0 1,-1 0-1,1 0 21,-1 0 0,1 2 0,-1 2-8,1 2 0,5 8 0,2-3-11,3 5 1,-5 1 0,6 1-1,2-1 0,2 1 0,4-1-62,4 1 1,-2-7-1,8-1 1,1 0 20,3-1 1,1-5 0,1 4-2,-1 0 0,1-6 0,-1 3 0,1-3-44,-1-2 1,0 0 0,1 0 31,-1 0 0,1-7 1,-3-5 16,-3-3 1,-2 3 0,-6 0 33,1-1 1,1-3 91,-6-1-26,0-1 35,0 8-147,0 3 0,2 9 3,4 3 0,-2 3 1,6 6-1,-1-4-71,1-3 1,2 5 0,5-6-35,1-2 0,-1 3 0,1-1-34,-1-2 1,-5-2 0,-1-2 154,3 0 0,1-8 0,3-1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7463,'0'-10'-486,"0"2"0,6 10 528,0 4 1,0 4 0,-5 5-1,3-1-8,2-3 1,0 1-1,-4 5 1,2 1-22,2-1 1,-1 1-1,-3-1 1,2 1-15,2-1 0,0 1 0,-6 1 0,0 2 18,0 3 1,0-1 0,0-6-62,0 1 0,0-1-93,0 1 117,0-1 21,0 1 1,8-9 0,1-5-5,1-8 0,6 1 0,-5-7 1,3 0-1,-3 1 1,3 3 0,-6-4 0,2 0 2,3 1 0,3 3 1,1-4-1,1 2 0,-1 2 1,0 6-1,1 0 0,-6 0 1,-1 0-1,3 0 0,1 0 0,3 0 0,-1 0 0,-1 2-3,-5 4 0,3-2 0,-6 8-8,1 1 0,-5-3 0,2 2 1,-2-1-8,2-1 0,-4 6 1,4-5 23,-4 5 1,-8 1-1,-2-1 1,-2-3-9,-3-1 1,3-6 0,-2 3-1,-1-1 54,-3-4 1,-1 4-1,-1-2 1,1-2-61,-1-2 0,1 3 1,-1 1-1,1-2-31,0-2 0,-1-2 0,3-2-12,3-4 1,-2 2-277,9-7 0,-1-1 327,6-5 0,7 7 0,3 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1 715 7569,'12'6'-114,"-1"0"1,1 0-348,5-6 1,-1-2-1,-3-2 428,-1-2 1,-6-6 0,4 4 92,-3-1 0,7-3 0,-4-5-19,-1-1 1,5-1 0,-6-1-20,1 3 1,-5-10-1,4 9 1,-2-1-14,0-1 1,0-3 0,-6-2 0,0 0 29,0 0 0,2-7 0,1 5 0,3-2-17,-2 0 1,-2 2 0,-2-4 0,0 4 9,0 1 0,0-3 1,0 6-1,0 2-29,0 1 0,0 3 0,0-1 3,0 1 1,0 5-29,0 1 5,0 7 0,-6-2 0,0 12 9,3 5 0,1 5 1,2 1-1,0 1 21,0-1 1,-2 1 0,-2 1 0,-2 3 13,2 1 0,2 6 1,2-6-1,0 1-5,0 1 1,0-4 0,2 6-1,2-2 8,2-3 0,2 3 0,-5-2 0,5 1 41,2 1 1,-4-6-1,5 5 1,1-5-45,-2-2 1,3 1-1,-5-3 1,2-1-70,3-2 1,3-3 0,-1 5 0,-1-4 17,-2-3 1,-1-1 0,7-4-133,-1 4 0,1-4 0,-1 4-296,1-4 452,-1-2 0,8-8 0,2-2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18 122 6163,'17'10'28,"1"-2"1,-1-8-20,0 0 0,1 0 1,-1 0-6,1 0 1,-6-2 0,-1-2 0,1-4 84,-2-1 0,3 3 0,-7-6-77,-2-1 1,4 3-37,-3-2 1,-1 1 0,-10-7 0,3 8 0,-9 3 10,-2-1 1,5 6 0,-3-4 11,-2 4 1,5 2 0,-3 0 11,-2 0 0,-1 2 0,-3 2 10,1 2 0,5 7 0,3-1 0,-1 2-7,0-3 1,6 5-1,-3-5 14,-1 5 1,6 1-1,-4 1-5,4-1 1,2 1 0,0-1 53,0 1 0,2-1 55,4 1 1,4-1-90,7 1 0,1-9 0,-1-3 0,0-2-14,1 2 0,-1-4 0,1 4-37,-1-4 1,1-2-1,-1 0-39,1 0 1,-7 0 0,1-2-3,2-4 49,-7 4 0,9-14 0,-6 7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7422,'-10'7'-228,"-4"-3"1,8 8 178,3 1 0,1 3 1,2 1-39,0 1 1,0-6 0,0-1 147,0 3 1,7 1-57,5 3 0,4-3 0,1-1-1,1-3 1,-1-7-1,0 2-3,1-4 1,-6-2 0,-3-2 0,1-2-34,0-2 1,1-7-1,5 1 27,-5-3 0,3 3 1,-8 0-1,0-1-4,1-3 0,-5 5 1,4-1 5,-4-2 1,-2 5 33,0-3-23,0 8 0,-2-4 4,-4 8 1,4 2 0,-5 4 5,-1 6 0,6 3 0,-4 3-10,4-1 0,2-5 1,0 0-1,2-1 14,4-1 1,-2 4 0,8-7-6,1 3 0,3 0 1,1 1-1,1-5-25,-1-4 0,0-2 0,1 0 0,-1 0-2,1 0 1,-1 0-1,1 0 1,-1 0 2,1 0 1,-1-8-1,1-1 1,-1-3 32,1 0 1,-1 1 0,-1-7 13,-5 1 1,3-1-1,-8 1-33,-2-1 3,-3 9 0,-1-7 1,0 5-5,0-5 0,-1 0 0,-3 3 1,-4 3-56,-2 2 0,-1-3 0,-7 5-10,1 2 0,-1 2 0,1 2 0,-1 0-86,1 0 0,-1 0 1,1 0 22,-1 0 0,3 8 122,3 4 0,-3-5 0,5 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7413,'-12'11'-286,"0"1"0,8-1 0,-1 7 346,3-1 1,2-5 0,0 0-56,0 1 0,2 1 0,1-1 0,5-3-32,2-2 0,2 4 0,5-7-116,0-1 1,1 4 0,-1-2 0,1-2 142,-1-2 0,9-2 0,1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7569,'-12'-6'-617,"1"0"149,7 1 259,-4 5 1,6 0 120,-4 0 88,4 0 0,-5 7 0,7 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7569,'12'10'-124,"-1"-4"0,-7-3 0,4 1 42,0 2 0,-6 8 0,4-3 0,-4 5 81,-2 1 1,2 1 0,1 1 0,3 3 1,-2 1 0,4 2 0,-2-4 0,-2 3-31,-3-3 1,5 0 0,0 1-1,0 1-56,2-2 0,-6-7 0,3-2 0,-3 1-125,-2 3 1,0-5 79,0 1 131,0-8 0,0 11 0,0-5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7569,'-9'-7'-880,"1"-3"790,8 0 1,8 2-1,3 8 91,5 0 0,1 0 0,1 0 0,-1 0-5,1 0 1,-1 0 0,3 2-1,1 2 4,2 2 0,2 0 0,-3-6 0,3 0-1,2 0 1,-4 0-1,6 0 1,1 0-1,-3 0 0,4 0 0,-6 0 1,0 0-2,0 0 1,-3-2-1,-9-4 1,-1-4 0,2 1 1,-7-7 0,-1 5-36,-4-5 0,-2-1 1,0-1 33,0 1 1,0-1 0,0 1 29,0-1 1,0 7 0,0-1 377,0-2-433,0 7 1,-2-1-36,-4 8 0,4 2 0,-5 2 43,-1 2 0,6 7 1,-4-1 41,4 3 0,2 3 0,0 1 0,0 3 11,0 1 1,0 0-1,0-4 1,0 3-18,0 1 1,0 0 0,0-5 0,0-1-2,0 1 0,0-1 0,0 1 0,0-1-30,0 1 0,0-7 0,0 1-22,0 2 0,0-5 81,0 3 69,0-8-84,0 4 0,0-16-23,0-4 1,0-3-1,0-3-29,0 1 0,2 1 0,2 3 0,4 1-20,2-2 1,1-1 0,7-1 20,-1 5 0,1-3 0,-3 6 1,-1 1 6,-3-1 1,1-4-1,5 6 45,1 2 1,-1-3-1,1 1 16,-1 2 1,-5 2 0,0 2 0,1 0 24,3 0 1,-1 2 0,-1 2 0,-3 4-19,3 1 0,-4-3 1,-1 6-1,1-1-8,0-1 1,-4 6-1,3-5 1,-1 5-58,-4 1 0,-2 1 0,-2-1-43,0 1 0,0-1 1,-2-1-1,-4-3-238,-5-1 1,1-2 291,-2 1 0,-7 12 0,-8-3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3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6560,'-10'8'84,"-5"-6"0,3 6 1,-3-2 110,-3-1 1,6 7 0,1-4 0,-1 1-101,2 5 1,1-4 0,5 1-22,-2 3 0,0 1 1,6 3-87,0-1 0,6-5 0,2-2 0,1-2-8,5-5 1,2 5 0,1-2 0,1-2-76,-1-2 1,0-2 0,1 0 0,-1 0 31,1 0 1,-1-2 0,1-2 0,-3-4 48,-3-1 1,3-3 0,-5-6-1,2 1-1,-1-1 1,-7 1-1,2 0 36,-4-1 0,-2 1 0,-2-1-7,-4 1 0,2 7 0,-7 4 1,-3 4-97,-1 2 0,-3 0 0,1 0-70,-1 0 1,1 0 0,1 2-520,5 4 671,-5 4 0,14 7 0,-6 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51 7569,'-8'-17'-374,"7"5"82,-5 0 101,4 8 1,2-1-306,0 10 496,0-3 0,0 14 0,8-14 0,1 6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8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6930,'10'2'-233,"-4"4"276,-4 6 1,4 3 0,-1 3-12,-1-1 0,-2 1 0,-2-1 0,0 1-16,0-1 0,0 1 0,0-1 1,0 1-22,0-1 1,0 1 0,0-1 0,0 0-63,0 1 0,0-6 0,0-1-39,0 3 46,0 1 1,0-3 24,0 0 1,2-10 36,4-2 0,-2-2 0,8-8 1,-1 0 1,-1 0 1,5 5 0,-5-7-1,2 0 29,-1 3 1,-1-1 0,4 6-1,-5-4 3,-1-1 1,6 5 0,-3-4-19,5 0 1,-4 6 0,-1-4 0,3 5 8,1 1 1,3-2 0,-1-2-1,1-2 19,-1 2 1,-5 2-1,-1 2-182,3 0 1,2 2 118,1 4 0,-5 4 0,-3 7 16,-1 0 1,-2 1-1,-6-1 1,0 1 0,-6-1 0,-2 1 0,-1-1 0,-3 1 0,-5-3 0,1-1 0,4-3 0,-3-7 0,3 4 0,-3-2 0,-3 0 0,1 0 0,-1-6 0,1 1 0,-1 5 0,1-4 0,-1 4 0,1-4 0,-1-2 0,1 0 0,0 0 0,-1 0 0,8-8 0,3-1 0,7-9 0,2 8 0,3 5 0,5-5 0,8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7569,'-9'-8'-512,"1"6"0,8-7 555,0 3 137,0 4-105,0-6 8,0 8 0,0 2-134,0 4 1,0 4 49,0 7 1,0 1 0,2-1-1,2 1 1,3-3 2,3-3 1,-4 1 0,4-5 0,-1 2-12,1 3 0,-4-5 0,5-2 1,1-2 0,-2 2 0,5-4 1,-3 3-24,4-3 1,1-2-1,0 0-14,1 0 0,-1 0 0,1-2 13,-1-3 0,-1 1 0,-3-6 0,-1 0-20,2 1 0,-5 3 1,1-6 53,-2-2 0,3 5 0,-5-3 40,-2-1 1,-2 3 52,-2-2 1,0 6 24,0-5-103,0 7-18,0-4 1,2 10-17,4 4 0,-4 4 0,4 7 20,-4 1 1,-2-7 0,0 1 0,0 1 1,0 3 0,0 1 0,0 1 0,0-1 6,0 1 0,0-1 0,0 1 0,0-1-5,0 1 0,1-1 0,3 1 0,2-1-9,-2 0 0,-2 1 0,-2-1 0,0 1 3,0-1 0,2 1 0,2-1 0,2 1 3,-2-1 0,-3 3 1,-1 1-1,0 2 0,0-1 0,0-3 0,0-2 6,0 1 0,-1-1 1,-3 1 2,-2-1 0,-8 1 29,3-1 0,1-7 1,-2-4-1,1-2-6,1 1 1,-6-3-1,5 4 47,-5-4 0,5-2 0,-1-2-1,-2-4 1,-1-1 0,-1-7-41,5 2 0,-3 1 0,8-7-33,2 1 0,2-1 0,2 1 0,0-1-22,0 1 0,2 0 0,2-1 0,4 1-33,2-1 0,1-5 0,7 0 0,-1 1-92,1 3 1,1 1 0,3 1 0,1-1 138,-2 1 0,6-8 0,0-2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5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367 106 7569,'0'-12'-286,"0"0"1,-2 8 71,-4-1 1,2-3 0,-7 0 273,-3-2 1,-1 1 0,-3-3 15,1 6 1,-1 2-1,1 0 1,-1-1-51,1 1 0,-1 2 1,1 2-1,-1 0 10,1 0 0,-1 2 0,1 2 0,0 3-22,-1 3 0,1-4 0,1 5 0,3 1-88,1-2 1,8 5-1,-2-3 72,4 4 0,2 1 0,2 0-24,4 1 1,-2-6-1,8-3 1,1-1 6,3-4 0,1-2 0,1-2 0,-1 0-39,0 0 0,7 0 0,1 0 0,0 0 16,0 0 1,-1-6 0,-5-2 0,1-1 24,-3-5 0,4 4 0,-9-1 0,2-3 28,-3-1 1,3 3 0,-8 0 56,-2-1 1,-3 3 132,-1-2-146,0 8 1,-1-3-36,-5 7 16,4 0 1,-6 2 0,8 3 15,0 7 1,2 6-1,2 3-40,2 2 0,-1 0 1,-5-3-1,2 1-11,4 2 0,-4 1 1,4-5-1,-4 3-12,-2 1 0,2 0 1,2-4-3,2 5 0,-1 1 1,-5 4-13,0-6 0,0-3 24,0-3 1,-5 1 0,-3-3 0,0-1 13,0-3 0,-5-7 1,1 4-1,-3-2-3,-3 0 0,-5 5 0,-1-5 1,3-2 2,2-2 1,1-2 0,1 0-1,-3 0-9,-3 0 0,4-6 0,-5-2 0,5 1-16,2-1 0,-1-6 0,3 3-59,3-5 0,-2 5 0,9-1 12,1-2 1,2-1 0,4-1 0,3 3-410,7 1 468,4 0 0,1-5 0,1-1 0</inkml:trace>
  <inkml:trace contextRef="#ctx0" brushRef="#br0" timeOffset="339">681 140 7569,'2'-9'-406,"4"3"0,-4 2 36,4-2 478,-4 4 11,-2-5 1,-2 7-28,-4 0 1,-2 1-1,-5 5-33,1 6 0,6 3 0,-3 3-54,1-1 1,2 1 0,6-1-9,0 1 0,0-7 1,2 1-1,4 0-29,5-3 0,-1 1 1,2-6-1,1 2-98,3-2 1,1 3-1,1-1-31,-1-2 1,1-2-1,-1-2 1,1 0 160,-1 0 0,1-8 0,-1-1 0</inkml:trace>
  <inkml:trace contextRef="#ctx0" brushRef="#br0" timeOffset="971">1083 53 7367,'0'10'-323,"2"0"0,2-5 378,2 7 0,-1 4 0,-3-1 1,2-1-114,2-3 0,2 1 0,-4 5 0,4 1 52,1-1 0,-5-5 0,4-2 0,-2-1 11,0 1 0,5-4 2,-5 6 1,6-7 86,-7 7-52,9-8 0,-6-4 0,5-10 0,-3-1-18,-2-1 1,5 0-1,-3-5 1,2-1 5,-1 1 0,-5-1 1,4 1-1,-2-1-259,-4 1 1,-1 0-1,1-1-37,2 1 0,6 5 266,-6 0 0,7 1 0,-3-7 0</inkml:trace>
  <inkml:trace contextRef="#ctx0" brushRef="#br0" timeOffset="1384">1589 158 7569,'2'10'0,"4"-5"0,4-3 0,7-2 0,-5 0 0,0 0-47,1 0 0,-3 0 0,2 0-172,1 0 0,-3-2 0,2-3 95,1-7 0,-5 2 1,0 1 157,-1 1-50,-5-6 0,4 10 20,-12-7 0,-3 7 0,-9-2 0,1 4 0,-1 2 1,1 0-16,-1 0 1,1 2 0,-1 2 0,3 4-7,3 1 0,-3-3 0,5 6 0,0 1 103,5 3 1,3 1 0,2 1 55,0-1 0,0 1 0,0-1 0,2 1-134,3-1 0,-1-5 0,8-1-131,1 3 0,9-4 0,1-1 0,-2-1-162,-1-4 1,-3-2 284,1-2 0,-1 0 0,1 0 0</inkml:trace>
  <inkml:trace contextRef="#ctx0" brushRef="#br0" timeOffset="1860">1939 158 7289,'2'-10'-188,"4"4"0,1 12 1,7 6 180,-2 3 0,-7 1 0,5-3 0,-2-1 10,-4 2 1,-2 1-1,-2 3 1,2-3-28,3-3 0,-3 3-23,4-3 1,-4-2-23,-2 1 64,0-7 0,0 2-11,0-12 1,0 2-1,0-7 18,0-3 0,6-1 1,0-3-1,0 3-5,1 3 0,-3-4 0,8 5 0,-1-5 3,-1-1 1,6 1 0,-7 3-1,3 3 13,0 2 0,-1-3 0,7 5 1,-1 2 1,1 2 1,-1-4 0,1 0-1,-1 2 17,1 3 1,-1 1-1,2 0 1,3 0-1,1 0 1,0 0 0,-5 0-1,-3 1 14,-3 5 1,4-2 0,-7 8 0,3-1-41,0-1 1,-9 11-1,3-3 1,-4 1 12,-2 1 1,0-3 0,0 1 0,-2-1-184,-4 1 1,4-7 0,-5 1 163,-1 1 0,-2 3 0,-7 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7468,'2'-10'-929,"3"5"959,-3 3 1,8 2 33,-4 0 1,-4 7-11,4 5 1,-4 4 0,-2 1 0,0 1-50,0-1 1,2 0 0,1 1 0,3-1-14,-2 1 0,-2 5 0,0 0 0,2-1-36,2-3 1,0-1-1,-6-1-78,0 1 1,0-1 0,0 0-82,0 1-22,0-1 225,0 1 0,0-8 0,0-3 0</inkml:trace>
  <inkml:trace contextRef="#ctx0" brushRef="#br0" timeOffset="320">71 35 7445,'0'-10'-400,"0"3"1,2 7 470,3 0 0,5 0 1,7-2-45,1-4 1,-1 4-1,1-4 1,-1 4-18,1 2 0,-1 0 0,1 0 0,-1 0-21,1 0 0,-1 0 0,1 0 0,-1 0-39,1 0 0,-1 0 0,0 0-139,1 0 1,-1 0 0,1 0 52,-1 0 1,-5 0 135,0 0 0,-9 8 0,5 2 0</inkml:trace>
  <inkml:trace contextRef="#ctx0" brushRef="#br0" timeOffset="570">210 210 6423,'12'0'498,"0"2"-436,1 4 0,3-5 0,1 5-11,1-4 0,-1-2 0,1 0 1,-1 0 20,0 0 1,7 0 0,-1 0 0,-2 0-374,-1 0 1,-3 0 0,1 0 300,-1 0 0,1 0 0,-1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123 105 7569,'0'-10'-672,"0"2"793,0 8-67,0 0 1,0 8 0,0 4-4,0 3 0,0 3 1,0-1-1,0 1 0,0-1 1,0 6-1,0 3 1,0-1-19,0 0 0,6 4 0,0-4 0,-2 1-40,-2-1 1,0 0 0,1-4-1,3 3-16,-2-3 0,-2-2 1,-2-1-300,0-1 0,0 1 144,0-1 0,-6-5 1,-1-2-285,-3-3 462,-2-1 0,-13-6 0,-2 0 0</inkml:trace>
  <inkml:trace contextRef="#ctx0" brushRef="#br0" timeOffset="413">1 192 7369,'6'-17'0,"0"-1"0,-1 3-173,3 3 0,-6-4 0,6 5 56,0-5 1,-1-1-1,7 1 146,-2 5 1,-3 1 0,5 6 0,-2-2-10,1 2 0,-3-3 0,1 1 1,3 2 6,2 2 0,-5 2 0,1 0-33,1 0 1,-3 0 0,2 0 0,1 0 18,3 0 1,1 0 0,1 2-28,-1 4 1,1 2 0,-3 5-1,-1-1 6,-3 1 1,-1 3-1,2 1 1,-4-1 3,-1-5 1,-5 5 0,4-4 0,-4 3 5,-2 3 1,6-7 0,0 1 1,-2 2 0,-4 1 0,-6 3 27,-6-1 0,2-5 0,-1-3 0,-3 1-40,-1 0 1,-5-6 0,-1 3-1,-2-1-30,1 0 0,3 2 0,1-4 0,1 1-81,-1-1 1,1-2 0,2 0 28,3 4 91,-4-4 0,14-2 0,-5-10 0</inkml:trace>
  <inkml:trace contextRef="#ctx0" brushRef="#br0" timeOffset="794">665 157 6292,'0'-10'231,"0"3"0,2 7-145,3 0 0,-3 7 0,6 5-69,0 4 1,-6 1 0,4 1 0,-5-1-16,-1 1 0,6-1 0,0 0 0,-2 1-26,-2-1 1,0 1 0,2-1-1,2 1-68,-3-1 0,-1 1 1,-2-1-131,0 1 1,0-7 0,0 1 47,0 1 174,0-5 0,-7 0 0,-3-8 0</inkml:trace>
  <inkml:trace contextRef="#ctx0" brushRef="#br0" timeOffset="1228">630 262 7491,'0'-17'0,"2"1"-135,3 4 0,-3-3 55,4 3 0,2 2 1,0 1-1,-1-1-20,1 0 0,6 6 0,-5-3 0,3 1 112,0 0 1,-1 0 0,7 6 39,-1 0-30,1 0 0,-1 0 0,1 0 0,-1 0 3,1 0 1,-1 0 0,1 0 0,-1 0 12,1 0 1,-1 6-1,0 2 1,1 0-1,-1-1 1,1 7 0,-1-4 0,-1 1-27,-5 1 1,5 0 0,-4 5 0,1 1-1,-1-1 0,1 0 0,-5 1-87,2-1 0,-6 1 0,2-1 0,-4 1 46,-2-1 1,0 1 0,0-1 0,0 1 13,0-1 1,-6 1-1,-2-1 1,-2 0 56,-3 1 1,-3-3-1,-1-1 1,-1-2-11,1 1 1,-3-3 0,-1 0 0,-4-1-15,-2 1 0,5-6 0,-3 2 0,2-2-9,-1 1 0,1-3 0,6 4 0,-1-4-87,1-2 0,-1 0 0,1 0-183,-1 0 1,3-8-111,3-3 371,-3-5 0,13-1 0,-6-1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6124,'18'0'109,"-1"0"1,1 0-28,-1 0 0,-5 0 0,0 0-25,1 0 1,-3 0-1,2 0-20,1 0 0,3 0-71,1 0 0,1 0-96,-1 0 60,0 0-93,1 8 0,-8-4-15,-5 8 1,-3-6 177,-2 5 0,-7-7 0,-3 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7569,'0'9'-633,"2"-1"524,4-8 0,3 0 0,9 0 147,-1 0 1,-5 0-1,0 2 79,1 4 1,3-4-79,1 3 0,1-3 1,-3 0-1,-1 2 16,-3 2 1,1 0-195,6-6 1,-1 0-158,0 0 1,-5 0 295,0 0 0,-8 8 0,3 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7569,'-12'0'-427,"1"0"1,5 0 0,-6 0 394,-1 0 1,3 0 98,-2 0 1,7 0 0,-7 0 1,6 0-1,-6 0-41,-1 0 0,-1 2 0,1 2 0,1 2-17,-2-3 1,-1 5 0,-3-2 0,3 0 5,3 2 1,-3-5 0,3 7-1,-3 0-1,-3 0 1,7-5 0,-1 7 1,-2 2 1,-1 1-1,-3 3-11,1-1 0,7 1 0,2-1-15,1 0 0,5-5 0,-4 0 2,4 1 1,4 3-1,2 1-7,2 1 0,1-7 0,-1 1 12,6 2 0,3-1 0,3 1 0,-3-3 1,-3 3 1,7 2 0,-3 1 0,1 0 0,5 1 0,-1-3 0,-4-1 1,1-2-2,-1 1 0,1 5 0,-1 3 0,1 2-4,-1-1 0,-5-3 0,-2-1 0,-1-1 2,1 1 1,-6 1-1,2 2 1,-4 3 2,-2-3 1,0-2 0,0 1 0,0 1-1,0 2 0,-8 1 1,-4-7-1,-3 2 1,-3 5 0,-1-5 0,-2 3 0,-3-7-1,3-3 1,0-1 0,-1 5-1,-1-5 8,2-5 1,1 2-1,3-2 1,-1 0 10,1 1 1,-1-5-2,1 4-22,7-4-22,2-2 0,10 0 16,4 0 0,4 2 1,7 2 35,1 2 1,-1 5-1,1-3-16,-1 2 0,1 2 0,-1 5 5,1 1 0,-7-1 1,1 2-1,-1 3 32,-1 1 0,-2 0 0,-8-3 1,2 1-18,4 2 0,-4 6 0,3-3 0,-3-1-4,-2 0 0,0 6 1,0-4-1,-2 2 3,-3 1 0,3-1 0,-4 4 0,2-2-5,-2-2 1,2 0 0,-5 6 0,-1 0-11,0 0 1,6 0 0,-3-2 0,1-2 9,0-2 0,0-2 1,6 4-1,0-2 27,0 2 0,0-4 0,0 0 0,0 1-3,0-1 1,0-6-1,0 4 1,0-1-15,0-1 1,0 0 0,2-5-1,2-1-20,2 1 1,5-7 0,-3-1 0,2 0-50,3-1 0,-3-5 1,2 2-1,1-4-136,3-2 0,1 0 1,1-2-1,-1-4-247,1-5 1,-1 1 417,1-2 0,7-7 0,2-8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298 454 6087,'-10'-2'143,"4"-4"0,-2 2-44,2-7 1,-1 7-54,1-2 0,2 4-42,-8 2 0,1 0 1,-7 0-17,1 0 0,5 0 0,0 0 0,-1 0 79,-3 0 0,5 0 0,-1 0-38,-2 0 1,-1 8-3,-2 4 1,5-3 0,2 3-31,2 1 1,-3-3 0,5 2 0,0 1 3,-2 3 1,6 1 0,-3 1 2,3-1 1,2 1 0,0-1 6,0 1 1,0-1 0,2 1-5,3-1 1,5 1-1,8-1 4,-1 1 1,1-9 0,-1-1 0,0-2-14,1 0 0,-1-1 0,1-3 23,-1 4-18,1-4 1,-1 6 0,1-8 0,-1 0 9,1 0 1,-1 0 0,1 0 17,-1 0 1,0 0-66,1 0 0,-1 0-130,1 0 0,-6-6-129,-1 0 1,-7-2-100,2 3 392,-4 3 0,6-14 0,1 7 0</inkml:trace>
  <inkml:trace contextRef="#ctx0" brushRef="#br0" timeOffset="993">664 506 6680,'8'-9'-117,"2"1"1,7 8 133,1 0 0,-1 0 0,1 0 19,-1 0 0,1 0 1,-1 0-31,0 0 0,1 0 0,-3 2 0,-1 2-3,-2 2 0,-3 1 0,5-3 17,-2 2 0,-7 8 0,5-3-38,-2 5 1,-2-4 0,-6-1 13,0 3 0,0 1 1,0 3-1,0-1-39,0 1 1,-2-7 0,-2 1 0,-4 2 21,-2 1 0,7-3 1,-5-3-1,0 1 1,-4 0 0,5-4 0,-1 3 1,2 1-33,0 0 1,-7-4-6,1 5 74,4-7-11,0 4 1,10-10-11,4-4 1,-2 2 0,8-6 5,1 3 1,-3-5 0,0 4 0,-1 1-37,1-1 0,-4-6 28,6 3 1,-3 1 0,5 0-1,-4 0 1,-3 1 1,1 5-1,-4-4 1,4 2 9,1 0 0,-3-7 1,6 1 7,2-3 0,-5 3 1,1 0 6,-2-1 0,3 3 1,-3-1 34,2-3 1,-6-2-27,1-1 1,3-1 38,-2 1 1,0 5 12,-6 1 0,0 5-48,0-6-29,0 8-54,0-3 43,0 7 1,0 2 27,0 3 1,-6 5-18,0 8 1,-2-1-1,5 0 15,-3 1 1,-2-1-1,4 1 85,-2-1 0,1-5 1,5 0-74,0 1 0,0 3 1,0 1 7,0 1 1,0-1 0,0 1-7,0-1 1,1-5-1,3-1 1,4 1-6,2-2 1,-4 5 0,5-3-15,3 3 0,-4-3 1,1-2 11,3-3 0,1 5 0,3-6-78,-1-2 0,1-2 1,-1-2-33,1 0 1,-1 0 0,1 0 34,-1 0 1,-1-2 0,-3-2 0,-3-4-343,-2-2 0,3 5 391,-5-7 0,8-7 0,-5-9 0</inkml:trace>
  <inkml:trace contextRef="#ctx0" brushRef="#br0" timeOffset="2117">1433 70 6181,'-2'10'-12,"-4"-5"0,-4-3 1,-7-2 81,-1 0 1,7 0 42,-1 0-78,0 0 1,3-2-38,3-3 0,4-5-15,2-8 0,0 7 11,0-1 1,0 6-1,2-3 1,4 1 0,-2 2 0,7 6 1,1 0-11,5 0 1,1 0 3,-1 0 1,1 6 0,-3 2 9,-3 1 0,3-5 1,-5 4-2,0 0 0,5-1 0,-5 7 2,0-2 0,-2-6 0,-7 5 1,3 3 2,2 1 0,0-3 0,-6 0 0,0 1-3,0 3 1,0 1 0,0 1-7,0-1 1,-2 1 0,-2-1-10,-2 0 0,-1-5 1,3 0-1,-4-1 17,-2-1 1,4 6 0,-5-5 19,-3 5 1,4-7 0,-1-3 0,-3-4 0,-1 4 0,-3 0 11,1-2 0,-1-2 0,1-2 4,-1 0 0,7 0 17,-1 0 0,6-6-33,-5 0 0,7-8-6,-2 3 1,6 1-89,6-2 0,-2 7 44,7-7 1,-1 6 19,2-5 1,-3 7-7,-3-2 1,-2 4 13,8 2 0,-1 0 38,7 0 0,-7 0-36,1 0 1,0 0 66,5 0 1,-5 0-26,-1 0 0,1 2-20,6 4 0,-7-4 0,-1 5 19,-2 1 1,5-4-12,-1 8 1,3-8-9,3 1 1,-1-3 33,1-2 1,-7 0 3,1 0 1,-2-2-38,1-3 1,3 1 7,-8-8 0,2 8-72,-3-2-16,-3 4 19,14-5-158,-14 5-261,6-6-77,-8 8 532,0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4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7984,'10'-8'-107,"-1"6"-471,-3-4 626,-4 4 1,8 2 0,-6 2 6,1 4 0,1 4 0,-4 7-42,4 1 1,-4 5-1,4 0 1,-4-1-19,-2-3 1,2 4 0,2 1 0,1-3-2,-1-2 1,-2 5 0,-2-1 0,0-2 4,0-1 0,0-3 1,0 1-60,0-1 0,0 0 0,2-1-125,4-4 65,-4 3 68,6-13 0,-8 4 1,0-12 8,0-6 1,0-3 0,2-3 0,3 1 36,7 0 0,-2-1 0,1 3 0,1 1 9,-2 2 1,5 7-1,-3-5 1,3 2 91,3 4 0,-1 2 0,1 2-10,-1 0 1,-5 0 0,0 0-37,1 0 0,3 0 1,-1 2-1,-1 2 1,-3 2 0,1 2 1,6-4-49,-1 1 0,-5 9 1,-3-2 5,-1 3 0,-2 3 0,-6-1-58,0 0 0,0 1 0,-2-1 16,-4 1 1,-2-1-1,-5-1 1,3-3 47,2-1 1,-5-8 0,1 4-4,-3-1 0,-3-5-1,1 4 1,-1-4-8,1-2 1,-1 0-1,-1 0-37,-4 0 0,3 0 1,-3 0-94,4 0 0,7-8-177,0-3 1,8-5 138,-1-1 0,10 7 1,7 2 164,4 1 0,1 5 0,0-6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6689,'-17'0'-218,"5"0"172,1 0 0,-1 2 0,-5 2 90,-1 2 1,1 7-1,-1-3-6,1 0 1,1 5 0,3-3-1,1 3-8,-2 3 1,5-1 0,-3 1 0,-2-1-10,-1 1 1,3 5-1,1 0 1,-1-2 10,2-1 0,-3-3 0,5 1 0,0-1-7,0 1 0,3 5 0,5 0 0,0-1-8,0-3 0,0-1 1,0-1-1,0 0-1,0 1 1,0-1 0,1 1 11,5-1 0,-2 1 0,6-1 1,-2 1 1,-4-1 0,5 1 1,1-1-13,0 1 0,-3-7 0,-5-1-9,4-2 1,-2 3 17,8-5 1,-1 0-70,7-6 0,-7 0-31,1 0 1,0 0-173,5 0 1,-5 0-46,-1 0 1,-5 0-142,6 0 431,0-8 0,5-2 0,1-7 0</inkml:trace>
  <inkml:trace contextRef="#ctx0" brushRef="#br0" timeOffset="1432">612 333 6024,'-10'0'145,"0"0"89,5 0-54,3 0 0,-8 0-4,4 0-96,4 0 1,-8 0-26,5 0 1,3-2-29,-4-4 1,4 2-36,2-8 1,2 9 0,2-5 20,2 0 1,7 6-1,-3-6-61,0 1 0,5 5 0,-3-4 26,3 4 1,-3 2-1,0 0 6,1 0 1,-3 0 0,1 0-15,3 0 0,2 0 0,1 0 13,1 0 1,-7 0-1,-1 2 1,0 2 5,-1 2 1,-3 5 0,4-3-20,-2 2 0,-3 1 1,-3 7 9,4-1 0,-4 1 0,4-1 12,-4 1 1,-4-1-1,-2 1 1,-2-1 16,2 0 1,-3-5-1,-1 0-11,-2 1 0,4-3 13,-5 2 85,-1-8-75,2 3 0,3-9-27,7-3 1,1 1 0,5-8-30,6-2 1,3-1 0,3-1-3,-1 5 0,-5-5 0,0 5 5,1-5 0,1-1 0,-1 1 0,-1 2 22,2 3 0,1-1 16,3-5 0,-3-1 1,-1 3 135,-3 3 7,-7 4-61,4 1 36,-8 5-200,0-6 77,0 8 1,-2 0-13,-4 0 0,2 0 0,-5 2 37,1 4 1,-4-2-1,6 7 1,1 1 13,-3-3 1,6 7 0,-4-4-17,4 3 0,2 3 0,0-1 23,0 1 1,0-1 21,0 1 1,2-1-52,4 0 0,-2-1 0,6-2 0,-1-5 3,1-1 0,-4-2 0,5-4-139,3 4 1,1-4-1,3 3-87,-1-3 1,-5-2 0,0 0-71,1 0 1,3-7 274,1-5 0,-7-4 0,-2-1 0</inkml:trace>
  <inkml:trace contextRef="#ctx0" brushRef="#br0" timeOffset="1961">1258 71 7569,'12'0'-334,"-1"0"1,-5 0 0,6 0 253,1 0 0,-3 0 0,2 0 109,1 0 0,9 6 1,1-1-2,-2-1 0,-1 4 0,-3 0 0,1 0 20,-1-1 0,0 7 0,1-2 16,-1 3 1,1 3-1,-3-1 1,-1 0-45,-2 1 1,-7-1-1,5 3 1,0 1-38,0 2 1,-7 1 0,5-5 0,-2 2 3,0 3 0,0-1 0,-6-4 0,0 3 6,0 1 0,0 2 0,-2-3 0,-2 1 7,-2-2 1,-6 5-1,7-3 1,-1-2-10,-2-1 0,4-3 1,-6 0-1,3 1-105,3-1 1,-6 1-129,-2-1 1,-3-1 241,-3-5 0,1 5 0,-1-6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1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437 105 6202,'0'-12'139,"0"1"1,0-1-86,0-5 0,0 5-12,0 0 1,-2 9 0,-2-5-113,-2 0 1,-7 6 84,1-4 1,2 4 0,-1 2 15,-3 0 1,4 0 0,-1 0 5,-3 0 0,6 8 1,1 4-1,1 3-15,0 3 1,0-1 0,6 1 0,0 1-14,0 4 0,0-1 1,0 5-1,0 0-2,0 0 1,2-4 0,2 5 0,2-1-5,-2 0 1,-2-4 0,0 4 0,1 1-1,3-3 1,-2 2 0,-2-2 0,-2 0-1,0-1 1,0-1 0,0 0 0,0 1-1,0-1 1,0 2 0,0 0 0,0 1-1,0-5-8,0-2 0,-2 1 0,-2 1-1,-2 2 1,-1 1 0,1-7 3,-6 1 0,3-1 0,-3-1 0,-2-5 0,5 3 1,-1-6-1,0-1 3,0 1 0,5-2 0,-7-4-1,-2 4 1,5-4-1,-3 3 1,-1-3-28,-3-2 1,4 0 0,1 0-51,-3 0 1,1-2-1,-1-2-4,2-1 1,6-7 0,-3 4-48,1-1 1,-4 3-1,7-6-220,1-1 348,2 5 0,-6-8 0,-2 7 0</inkml:trace>
  <inkml:trace contextRef="#ctx0" brushRef="#br0" timeOffset="450">53 612 6551,'7'-10'141,"-3"2"1,8 8-88,2 0 1,1 0 0,3 0 0,-1-2-22,0-4 1,1 4 0,-1-3 7,1 3 1,-1 2 0,1 0 0,-1 0-83,1 0 1,-1 0-1,1 0 1,-1 0 13,1 0 0,-1 0 0,0 0 0,1 0-55,-1 0 1,-5 0 0,0 0-168,1 0 0,-3 0 0,2 0 249,1 0 0,-5 0 0,15-8 0,-3-2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7569,'11'0'-1336,"1"0"1377,-8 0 48,4 0 1,-7 0-27,5 0 0,-2 0 0,6 2-11,-2 4 0,-3-2 1,-5 7-16,0 3 0,6-4 0,0 1-136,-2 3 1,-2-4 0,-2 1 40,0 3 0,-6-4 1,-2-1-1,1 1-476,-1 0 534,-6-6 0,-3 11 0,-10-5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7154,'-12'0'-695,"0"0"960,8-8-8,-11 6-192,13-5 0,-4 7 1,12 0 0,6 0 0,5 0 0,4 0-61,3 0 1,-1 0 0,-6 0 0,1 0 14,-1 0 0,1 0 0,1 0 0,3 0-280,1 0 1,0 0 0,-5 0-62,-1 0 1,1-2 320,-1-4 0,0 4 0,1-6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7424,'10'0'-779,"-2"2"872,-8 4 0,0 4 1,0 7-32,0 1 0,0-1 1,0 1-1,0-1-28,0 1 0,0 5 0,0 0 0,2-2-42,4-1 0,-4 3 0,3 0 0,-3-1 19,-2-3 1,0-1-1,2-1 1,2 1-242,2-1 0,0 1 1,-6-1 31,0 0 1,0-5 38,0 0 159,0-1 0,8-1 0,1-2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36 7481,'15'-2'-274,"-3"-4"2,-4 4-13,-1-6 324,-5 0 38,6 6-28,-8-5 0,0 9-16,0 3 0,-8 5 0,-3 8-28,-5-1 1,-1-5 0,-1-1 0,3 3 2,3 1 1,-3-3 0,3 0 0,-4 1-14,-1 3 0,-1-4 1,3-1-1,1 1-17,3-3 0,5 5 0,-4-6 14,2 2 0,3-5 145,5 7-116,0-8 0,5 6 1,3-7-1,2 3 3,3-2 1,-3-2 0,2-2 0,1 2 24,3 4 0,1-4 1,1 4-1,-1-4-38,1-2 0,1 5 0,3 1 0,1-2-29,-2-2 1,-1 0 0,-3 2 0,1 2-48,-1-2 0,0-1 0,1 1 0,-1 2-19,1-2 1,-1 0-203,1 2 0,-3-2 23,-3 7 0,-4 1 263,-8 5 0,0-7 0,-8 6 0,-2-7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7440,'-7'10'-907,"-5"-4"973,4-5 1,0 1-26,8 4 0,0-2 1,2 6 31,4-2 1,-2-3 0,6-3 18,-2 4 0,5-4-47,-1 4 0,3-4 0,3-2-42,-1 0 1,1 0-1,-1 0 1,1 0-25,-1 0 1,6 0 0,1 0 0,-3 0-74,-2 0 1,-1 0 0,-1 0 0,1 0 8,-1 0 0,1 0 0,-1 0 1,1 0 15,-1 0 1,-5 0 68,-1 0 0,1 8 0,6 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6516,'7'-10'-145,"-5"0"1,6 7 176,0-3 1,-4 0-1,7 4 30,3-4 0,-4 4 0,1-4 13,3 4 0,1 2 1,3 0-44,-1 0 1,1 0 0,-1 0 0,1 0-39,-1 0 1,-5 0 0,0 0 0,-1 2 10,-1 4 0,0-4 0,-7 6 0,5 0-65,2 3 1,-6-1-1,2 2 1,-4 1-1,-2 3 1,0-5 0,-2 1 36,-4 2 0,-2 1 0,-6 1 0,3-3-2,-3-1 1,6-6 0,1 3 11,-1-1 0,-2 4 5,-7-6 1,5 1 22,0-1-39,9-4 0,-3-2 19,12-12 0,3-1 0,7-1 0,-3 5-2,-1 1 1,0-4-1,5 4 1,1 1 14,-1-1 0,-5-4 0,-1 5 0,3-1 3,1 0 1,3-6 0,-1 5-5,1-1 0,-1-6 0,1 7-6,-1-1 1,-5-3-1,-2 5 1,-1-2-6,1-4 1,-4 5 0,4-3 22,-3-1 1,5-3 53,-6-1 1,0-1 43,-6 1-100,0 7 19,0 2 0,0 10-37,0 4 1,0-2 0,-2 5-1,-2 1 16,-2 0 0,0 2 0,4 5 102,-4 0 1,4 1 0,-3-1-79,3 1 0,0-1 0,-2 1 0,-2-1-8,2 1 0,2-1 1,2 1-28,0-1 0,0 1 0,2-3-46,4-3 0,-2 3-94,7-3 0,1-4 0,6-3-18,-1-3 0,1-2 1,-1 0-1,0 0 154,1 0 0,-1-7 0,1-3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7569,'17'-8'-265,"1"7"-475,-1-5 551,-7 4 234,-2 2 1,-8 2-7,0 4 0,-2 3 1,-4 7-1,-4-3-24,0-1 0,-5-2 0,3 3 0,-3-1-10,-3 1 1,1-3 0,1 2 0,3-1-14,1-1 0,0 4 0,-5-8 0,1-1 3,5 3 0,-3-4 0,6 6-1,-1-2 0,5-1 31,-2-1 1,4-4 0,2 8 1,2-6-9,4 1 1,4 1 0,7-6-14,0 0 1,1 0 0,-1 0 0,1 0-6,-1 0 1,1 0 0,-1 0 0,1 2-27,-1 4 1,1-4 0,-1 4 0,1-4-42,-1-2 1,-5 6 0,-1-1 0,1 1-190,-2 2 0,3-4 256,-7 7 0,8 1 0,-5 6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7569,'0'9'-1164,"2"-1"1219,4-8 1,-2 0-1,7 0 2,3 0 0,-4 0 1,1 0-3,3 0 0,2 0 0,1 0-4,0 0 0,1 0 1,-1 0-1,1 0-2,-1 0 1,1 0 0,1 0 0,3 0-1,1 0 1,0 0 0,-5 0-1,-1 0-6,0 0 0,1 0 0,-1 0-343,1 0 1,-6 0 190,-1 0 0,-1 2 1,3 2-186,-1 2 0,-6 0 294,6-6 0,-1 0 0,7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4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6995,'-17'0'0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6889,'0'18'78,"0"-1"0,-2 1-24,-4-1 1,2 1-1,-6-1 1,2 1-27,5-1 0,-1 0 0,0 1 0,-2-1-18,2 1 1,2-1-1,2 1 1,0-1 15,0 1 1,0-1 0,0 1-1,0-1-5,0 1 0,0-1 0,0 1 1,0-1-20,0 0 0,0 1 0,0-1 18,0 1 0,0-7 4,0 1-460,0-8 436,0 4 0,-8-8 0,-1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88 106 7569,'-8'-10'75,"6"2"-256,-6 8-358,8 0 0,-2 0 611,-4 0 1,2 0-39,-7 0 1,5 0-1,-4 2 44,3 4 0,-1-2-61,2 8 0,4-7 0,-4 7-10,4 2 1,2 1 0,0 3-8,0-1 1,2 0-1,2 1 15,2-1 0,7-1 0,-3-2 0,2-5 5,-1-1 0,-1 0 1,4-4-1,-3 1-8,3-1 1,2-2 0,1-2 0,0 0-8,1 0 0,-1 0 1,1 0-1,-1 0-8,1 0 0,-1-7-5,1-5 0,-1-4 18,1-1 1,-3-1-1,-3 1-2,-6-1 0,-3 7 1,1-1-1,2-1-3,-2-3 1,-2 4 0,-2 1 0,0-3-6,0-1 1,0 3 0,0 0 0,-2 1-14,-4 1 0,2-5 10,-7 3 0,-1 2 1,-5 1 1,-1 1 0,1 2 0,-1 6 0,1 0-10,-1 0 0,1 0 1,-1 0-1,1 2 1,-1 4 1,1-4 0,0 5-96,-1 1 0,1-4 0,1 8 45,4 1 0,-1 3-333,7 1 229,0-7 0,6 5 164,0-3 0,8 4 0,2 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7456,'0'17'-315,"0"1"1,0-1 151,0 1 0,-7-7 0,-5 1 0,-3 2 163,-3 1 0,1 3 0,-1-1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35 7569,'17'-8'-494,"-7"6"0,-10-11 442,-12 7 0,-3 0 0,-3 6 86,1 0 1,5 0 0,1 0-3,-3 0 1,-2 6 0,1 2-35,3 1 0,3-5 1,5 4-4,-2 0 0,0 2 0,6 7-16,0 0 0,0-5 0,2 0 16,4 1 1,2-3-1,5 0 1,-1-1-4,1 1 0,3-4 1,1 4-1,1-1-13,-1 1 0,-1-4 0,-3 4 0,-1-1 0,2 1 0,-5-4 0,1 5 15,-2 3 0,-2 2-2,-6 1 0,-2-1 1,-2-3 12,-2-1 0,-8-8 0,3 1 0,-5-3 1,-1-2 0,-1 6 1,1 0-1,-1-2-59,1-2 0,-1-2-95,1 0 0,0 0 148,-1 0 0,8-8 0,3-2 0</inkml:trace>
  <inkml:trace contextRef="#ctx0" brushRef="#br0" timeOffset="287">298 175 7447,'0'-10'-901,"-2"-4"859,-4 9-87,4-1 181,-13 6 0,11 0 2,-8 0 1,0 2-1,-5 4-23,0 5 1,1 5 0,2 1-1,3 1-17,-3-1 1,-1 1 0,-3-1-1,1 1-25,-1-1 0,3 0 0,1 1 0,3-3-52,-3-3 0,4 4 1,1-5-130,1 5 0,2-5 88,6 1 104,0-8 0,0 12 0,0-7 0</inkml:trace>
  <inkml:trace contextRef="#ctx0" brushRef="#br0" timeOffset="982">542 175 7569,'12'0'-115,"0"0"-84,1 0 0,-3 0 0,0 2 130,-3 4 0,7-5 1,-2 5 87,3-4 0,-3-2 1,-1 0-1,3 0-81,2 0 0,1-2 0,0-2 47,1-1 1,-3-3-1,-1 4 1,-4-4 31,-2-2 1,-1 7-1,-3-5-2,2 0 1,0-2-13,-6-7 1,0 5-4,0 1 1,-2 1-4,-4-2 0,-4 3-1,-7 3 0,-1 4 3,1-4 0,-1 4 0,1 2 1,2 2 0,1 2 2,2 2 0,3 7 0,-5-3 27,2 0 1,7 5 0,-5-3-3,2 3 1,-4 3-1,7-1-15,1 1 1,2-1 0,2 1 6,0-1 1,0 1 0,0-1 11,0 1 0,0-1 3,0 0 1,2 1 7,4-1 1,3-5 0,9-2-5,-1-2 0,1-3 1,-1-5-27,1 0 1,-1 0 0,0 0 0,1 0-8,-1 0 0,1 0 1,-1 0-1,1 0 11,-1 0 0,7 0 1,-1 0-1,-2 0 4,-1 0 1,-3-2 0,1-1 4,-1-3 1,0 0-26,1 6 0,-6 0 0,-3-2-129,-1-4-140,-2 4 0,-8-6 269,-4 8 0,-4-7 0,-7-3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175 140 6756,'-11'0'-234,"-1"0"282,-2 0 1,5 0-1,-3 0-8,-1 0 0,3 0 0,0 2 1,0 2-1,3 4-10,-1 1 1,-4-3 0,5 6 0,-1 1-21,0 3 0,2 1 1,4 1-1,-2-1-14,-1 1 1,-1-1 0,6 1 0,0-1-18,0 0 1,6-5 0,1 0 19,3 1 1,2-3-1,5 0 1,1-2 0,-1-1 1,1-3-1,-1 2-28,0-2 1,1-2 0,-1-4 0,1-2 16,-1-2 0,1-7 1,-1 3-1,1-2 6,-1 1 1,-1-1 0,-3-6 0,-3 1 13,-2 0 0,-1-1 0,-3 1 15,2-1 0,0 1 0,-6-1 0,0 1-15,0-1 0,-6 7 1,-2-1-1,-1 0-22,-5 3 1,-1-5 0,-5 8 0,-1 2-30,-2 2 1,-3 2 0,5 0 0,-2 0 5,1 0 0,-3 0 0,2 2 0,2 2-139,1 2 0,8 6 0,3-4 175,1 1 0,2 3 0,6 5 0</inkml:trace>
  <inkml:trace contextRef="#ctx0" brushRef="#br0" timeOffset="317">629 18 7314,'10'2'-157,"-4"3"0,-2 5 0,0 8 0,2-1 197,-3 1 0,-1-1 1,-2 0-1,0 1-21,0-1 0,6 7 0,0-1 0,-2-2-46,-2-1 1,-2 3-1,0 0 1,0-1 3,0-3 1,0-2-1,0 1-225,0-1 1,0 1 247,0-1 0,0-7 0,-8-2 0,-2-8 0</inkml:trace>
  <inkml:trace contextRef="#ctx0" brushRef="#br0" timeOffset="1051">490 245 7545,'7'-10'-165,"-3"2"1,8 8-94,2 0 1,1 6-1,3 0 266,-1-2 0,1-2 0,-1 0 0,2 2 2,5 1 1,-5 1 0,6-6 0,-1 0-14,-1 0 1,2 0 0,-4 0 0,5 0 1,1 0 0,-4-6 0,4 1 1,-1-1-40,-5-2 0,-2 6 0,-1-6 0,-1 2 16,1 1 0,-7-7 78,1 6-61,0-7 0,-3 9 0,-3-8 12,-4-2 1,-2 5 0,0-3 83,0-1 0,-2 3-16,-4-2 0,2 8-42,-7-2 0,5 5-44,-6 1 0,8 1 15,-1 5 0,3-2 0,2 8-15,0 1 0,0 3 0,0 1 26,0 1 1,0-1-1,2 1 1,1-1 8,3 1 0,2-1 0,-4 1-15,2-1 0,5 1 1,-5-1-32,-2 0 1,-2-5-1,0-2 1,2 0 6,2-1 1,0-3-11,-6 6 56,0-8 0,1 3-47,5-7 0,-4-2 17,4-3 0,4-5 0,1-8-22,5 1 1,-4 5-1,-1 3 1,3-1 8,1 0 0,3 1 0,-1-3 1,1 4 5,-1 0 1,1 6 0,-1-3-1,1 3 29,-1 2 0,0 0 1,1 0-4,-1 0 1,-5 0 0,0 2 3,1 3 0,1-1 0,-1 8-22,-1 2 1,-6-1-1,4 1 1,-3-3 7,-3 3 1,-2-4 0,-2 1-243,0 3 0,-2-1 1,-2 1 233,-1-2 0,-9-8 0,4 3 0</inkml:trace>
  <inkml:trace contextRef="#ctx0" brushRef="#br0" timeOffset="1976">1642 437 7569,'10'-10'-601,"6"2"766,-5 8 0,-1-2-510,2-3 1,-1 3 273,7-4 1,-1-2 0,-1 0 100,-5-1 0,-1 5 1,-6-4-1,4 2 46,1 0 1,-3-7-22,6 1 0,-8 2-50,2-1 1,-6 7-47,-6-2 0,-4 4 1,-7 2 15,-1 0 0,1 0 103,-1 0-75,1 0 1,5 0 0,0 0 18,-1 0 0,-1 8-11,3 4 0,-3 3 0,8 2-9,2 1 1,2-1 0,2 1-8,0-1 0,0-5 1,2-2-1,2-1 20,2 1 1,8 0 0,-3 3 7,5-1 0,1-8 0,1 2-15,-1-4 0,6 3 0,1 1 3,-3-2 0,-2-2 1,-1-2-6,-1 0 0,1-2 0,-1-2 1,1-2-22,-1 3 0,1-1 0,-1 0 13,1-2 1,-3-2 0,-1 4 0,-5-3-1,-1-3 0,0 6 0,-4-4 1,2 1 0,0-3 0,-5-6 0,3 3 1,2 1 0,0 6 0,-6-5-21,0-3 0,0-2 0,0-1-11,0 0 1,0 5 0,-2 2 29,-4 2 1,2-3-1,-7 5 1,-3 2 0,4 2-18,-1 2-21,7 0 1,-4 2 29,8 4 0,2-4 23,4 4 1,-2-4-1,7-2 1,3 0-6,2 0 0,-5 0 0,1 0 1,1 0-5,3 0 0,7 0 1,0 0-1,-1 0-1,-3 0 1,-3-2 0,-3-2 0,-1-2 35,2 2 1,-5 2 0,3 2-23,1 0 1,-3 0 8,2 0 0,-6 0 28,5 0 1,-7 2-29,2 4 0,-2 2 0,0 5 0,2-1-14,-3 2 0,-1 1 0,-2 2-26,0 1 1,0-1 0,0 1 17,0-1 0,2-5 0,2 0-148,2 1 0,0-3 1,-4 0-18,4-3 1,-4 1 0,5-4 0,1 2 160,4-2 0,-5-2 0,17-2 0,-5 0 0</inkml:trace>
  <inkml:trace contextRef="#ctx0" brushRef="#br0" timeOffset="2635">2673 280 6377,'0'-18'219,"0"1"-234,0 7 45,0 2 0,-2 8 8,-4 0 1,4 2 0,-4 4 5,4 6 0,2-3 0,0 3-38,0 2 1,0 1-1,2 3-7,4-1 0,-4 0 0,6-1 18,0-4 0,-5 1 0,7-5-29,-2 2 1,5-1-1,-1 3-37,4-6 0,-5-4 0,1-2 0,1 0 23,3 0 0,-4 0 0,-1 0 0,3-2 16,1-4 1,3-4 0,-1-5 6,1 3 1,-7-1-1,-1 5 1,0 0 8,0 0 1,-7-5 8,3 1 0,-4 2 15,-2-1-20,0 7-5,0-4-6,0 8 0,0 8 0,0 4 1,0 3-1,2 2 0,4 1 0,-2-3 0,6-1 1,-1-4-1,1-2 1,-4 3 0,5-5 0,3-2 0,1 0 0,3 0 0,-1 1 18,1-1 0,-1-2 0,1-4 1,-1-3 1,1-3-1,-1-6 1,1 4-4,-1 3 0,-5-7 0,-1 2 76,3-3 1,-6-3 0,-2 1-55,-4 0 1,-2-1 0,0 1-20,0-1 0,-2 3-41,-4 3 1,-2 2 0,-6 6-145,3-1 0,5-1 1,-6 6-110,-1 0 1,3 6-60,-2-1 334,9 9 0,-13-4 0,6 7 0</inkml:trace>
  <inkml:trace contextRef="#ctx0" brushRef="#br0" timeOffset="2951">3494 192 7459,'0'18'-214,"0"-1"0,0 1 1,0-1 238,0 1 0,0-1 0,0 1-75,0-1 0,0 0-490,0 1 238,0-1 302,0-7 0,7 6 0,3-7 0</inkml:trace>
  <inkml:trace contextRef="#ctx0" brushRef="#br0" timeOffset="3147">3476 70 7569,'-10'-8'-134,"3"-1"-209,7-9 0,0 6-253,0 1 596,0 7 0,0-4 0,0 8 0,0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8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36 385 7569,'0'-12'-1027,"0"1"1108,0 7-214,0-4 0,0 10 0,2 2-12,4 2 0,-5 2 145,5-3 0,4 5 0,0 8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1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7459,'11'0'-638,"1"0"719,-8 0 1,4 8-106,-8 3 1,0 5-169,0 1-167,0 1 69,0-1 290,0-7 0,0 5 0,0-5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1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7569,'0'-10'-672,"0"-6"589,0 15 1,0-5-736,0 12 818,0-5 0,8 15 0,2-6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2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1 419 6721,'17'8'268,"-7"-4"-193,-4 8 0,-2-8 0,0 3-75,1 1 0,1 2 3,-6 7 1,0 1-48,0-1 1,0 1-93,0-1 22,0-7 104,0-2 0,2-8 1,2-2 5,2-4 1,2 2 0,-4-8 0,3 1-7,3 1 0,-4-6 0,5 5-6,3-5 1,2-1-1,1 1 1,-1 3 22,-5 1 0,5 2 0,-5-1 0,5 5 71,1 4 0,1 2 0,-1 0-42,1 0 0,-1 0 1,1 0-1,-1 0 87,1 0 1,-1 0-94,1 0 1,-3 8-51,-3 3 0,-5 5 0,-7 1-32,0 1 1,0-1 0,0 1-239,0-1 1,0 1-427,0-1 716,8 1 0,2-1 0,7 0 0</inkml:trace>
  <inkml:trace contextRef="#ctx0" brushRef="#br0" timeOffset="718">874 542 6754,'18'-8'0,"-1"-4"0,-1-3 0,-3-3 0,-3 1 129,-2-1 0,-5 7-186,-8-1 1,1 8-1,-8-4 23,-1 1 0,-3 5 0,-1-4 84,-1 4-38,1 2 1,-1 0 0,-1 0-1,-3 0 15,-1 0 1,0 6 0,5 2-22,1 1 1,-1 1 0,3 3 0,3-1-22,6 2 1,5-5 0,1 3-1,0 2-6,0 1 0,0-3 0,1-2 0,3-1 13,2 1 1,8 0-1,-3 3-19,5-1 0,1-8 0,1 2 0,-3-3-39,-3 3 1,4-4 0,-5 4 0,5-4 9,1-2 0,-5 0 0,-1-2 0,3-2 52,2-2 1,-5-7 0,1 3 0,-1-2 12,-1 1 0,4-1 0,-8-5 0,-1-1-9,3 1 1,-6-7-1,4 1 1,-4 2-25,-2 1 1,0-3-1,0-2 1,0 0-14,0-1 1,0-3-1,0 4 1,0-2 20,0-4 0,0 6 0,-2-1 1,-2 3 31,-2 0 0,-2 0 0,5 5-18,-3 1 0,-2 1 1,4 3 269,-2 1-173,0 8-41,6-4 161,0 8-12,0 0-156,0 8 1,0 2 0,0 7 0,0 1-21,0-1 0,0 1 0,0-1 0,0 0 10,0 1 0,0-1 0,0 1 1,2 1-6,4 5 1,-4-5 0,4 4 0,-4-1-5,-2 1 1,0-4 0,0 5 0,2-5-10,4-2 1,-4 7 0,3-1 0,-3-2-1,-2-1 0,2-3 1,2 1-30,2-1 1,0 1-141,-6-1-408,8 1 352,-6-1 206,5-7 0,-14-3 0,-3-7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7116,'0'18'-88,"0"-1"0,-2 0 102,-4 1 1,4-1 0,-4 1 0,4-1-4,2 1 0,0-1 0,0 1-55,0-1 1,2 1 0,2-1-83,2 1 0,0-7 0,-6 1-62,0 1 0,0-3 57,0 2 131,0-8 0,7 3 0,3-7 0</inkml:trace>
  <inkml:trace contextRef="#ctx0" brushRef="#br0" timeOffset="333">0 18 7569,'10'0'-552,"5"0"0,-11 0 667,8 0 0,-6 0 0,5 0-70,3 0 1,-4 0 0,1 0-1,3 0-36,1 0 1,3 0-1,-1 0 1,1-2 17,-1-3 1,1 3 0,-1-4 0,1 4-13,-1 2 1,1 0 0,-1 0 0,0 0-119,1 0 1,-6 0-1,-1 0-207,3 0 0,1 2 55,3 4 0,-9-3 255,-3 9 0,-4-8 0,-2 4 0</inkml:trace>
  <inkml:trace contextRef="#ctx0" brushRef="#br0" timeOffset="580">35 245 6839,'0'10'-125,"2"4"99,4-9 1,3 1 0,9-6 0,-1 0 67,1 0 1,1 0 0,3 0-1,1 0-64,-2 0 1,-1 0 0,-1 0 0,2 0-24,3 0 0,-1 0 1,-6 0-1,1 0 65,-1 0-20,1 0 0,7-8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7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8043,'18'0'87,"-1"0"51,1 0 0,-7-6 343,1 0-481,-8 0 0,4 14 0,-8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5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507 70 7969,'0'-17'-59,"-2"5"-87,-4 0 0,2 8 0,-5-3 0,-1 1 0,0 0 143,-3 2 1,-3 2 0,-1 2 0,-3 0 127,-3 0 1,-2 0 0,-6 0-62,1 0 1,1 2 0,-4 2-1,2 4 1,4 0 13,2-1 0,-4 7 1,6-4-1,1 1-77,3 1 0,3 0 1,3 5-4,1 0 1,8 1 0,-2-1-20,4 1 0,10-6 0,4-3 0,1 1-17,-1 0 0,4-7 0,-3 3 0,7-2-20,3 2 0,0-4 0,-5 4 1,-1-4-122,1-2 1,5-6-1,0-2 1,0-2-110,3-3 1,-7-3-1,4-1 288,-3-1 0,-3-7 0,1-2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7067,'0'-10'-181,"0"0"502,0 5-459,0 3 227,0-6 1,0 16 1,0 3 1,0 5 0,0 1-94,0 1 1,0-1 0,0 1 0,0-1-28,0 1 1,0-1-1,0 1 1,0-1-25,0 1 0,0 5 0,0 0 26,0-2 0,0-1 0,0-3 5,0 1 0,0-7 1,0 1 24,0-8 0,-2 4-12,-4-8 0,4-2-21,-4-4 1,4-4 0,2-7 18,0-1 1,6 7-1,2-1 13,2-2 0,-5 5 14,7-3 0,0 8 0,3-4 1,-1 3 34,-3-1 0,1 0 0,5 6-26,1 0 0,-1 0 1,1 0-18,-1 0 1,1 2 0,-1 2 0,-1 4-23,-5 1 1,3-3 0,-8 6 25,-2 1 1,0-3 0,-1 2 18,3 1 1,-2 3-28,-10 1 0,2-1 0,-7-3-4,-3-1 0,-1-2 0,-3 1 1,1-5-5,-1-4 0,1 4 1,-1 0-1,1 0 2,-1 1 1,-5-5 0,0 4-1,2-4-1,1-2 1,3 6 0,-1 0-145,1-2-156,7-3 0,2-8 1,8-5 302,0-3 0,8-3 0,2 1 0</inkml:trace>
  <inkml:trace contextRef="#ctx0" brushRef="#br0" timeOffset="385">385 18 7569,'17'0'-228,"-1"-2"0,-3-2 0,-1-2 106,1 2 0,3 2 184,1 2 1,1 0 0,-1 0-1,1 0 50,-1 0 1,1 8 0,-1 4-37,1 3 0,-1-3 0,0 0 0,1 1-47,-1 3 1,-1 1-1,-2 1-23,-3-1 0,1 1 1,-1-1 0,-1 3 0,0 1 12,0 2 0,-7 0 0,5-3 0,-2 1-63,0 2 0,0 7 0,-6-5 0,0 0 7,0 0 1,-2 1 0,-2-5 0,-4 2-12,-2-2 0,-1 5 0,-7-3 0,1-2 22,-1-1 1,1-3-1,-3 1 1,-1-3-7,-2-3 1,-6 1-1,5-5 1,1 0-90,-2 0 0,0-1 0,-4-3 0,3 2 121,1-2 0,6-2 0,-6-2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2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6869,'7'18'108,"5"-1"0,-2 1 0,-1-1 0,1-1-80,0-5 1,-4 5-1,3-5 1,-1 5-37,-4 1 0,4 1 0,0-1-2,1 1 0,1-1 0,4 1-10,-3-1 0,-7-5 0,4-2 21,0-3 0,-1 1-2,5-2 0,-2-4 18,-4 4 0,-3-10 0,7-4-13,-2-2 1,-2-1 0,-4-7 0,3 1 1,-3-1 0,6 1 0,-2-1 2,0 1 0,2-1 0,-5 1 1,5-2-8,2-5 0,-4 3 1,5-6-1,1 2-3,-2 3 1,5-3 0,-3 2 0,1-1 33,-1-1 0,2 12 0,-7-5-6,3 3-309,-6-1-126,4 6 0,-8 5-115,0 10 524,0 5 0,8 0 0,1-2 0</inkml:trace>
  <inkml:trace contextRef="#ctx0" brushRef="#br0" timeOffset="504">1101 18 6658,'-10'0'-212,"-3"-2"0,5-2 309,-2-1 0,4-1 0,-5 6-72,-3 0 0,4 0 1,-1 2-1,-3 2 17,-1 1 0,-3 1 0,1-4 0,-1 2 11,1 2 1,-1 5 0,1-3-1,-1 2 6,1 4 1,0-5 0,-3 3 0,-1 1-29,-3 3 1,3 3 0,8 3 0,1 1-17,-2-2 1,5-1-1,-1-1 1,2 2 11,4 3 0,2-1 0,2-4 0,0 3-80,0 1 0,0 0 0,0-5 0,2-1 40,4 1 1,-2-1 0,8 1 0,1-1-17,3 1 1,1-1 0,1-1 0,-1-3-20,1-1 0,5-1 0,0 5 1,-2-2-72,-1-3 0,-1-7 1,3 4-1,1-2-404,-2 0 523,-1-1 0,5-5 0,2 0 0</inkml:trace>
  <inkml:trace contextRef="#ctx0" brushRef="#br0" timeOffset="855">1206 280 7569,'17'0'-204,"1"0"1,-7 0 91,1 0 0,0 0 1,3 2-1,-1 2 136,-3 2 0,1 5 0,5-3 0,1 0 8,-1 0 0,1 5 0,-1-3 1,1 2-18,-1-1 0,1-5 0,-1 6 0,1-1-33,-1-1 0,2 0 0,3-6 0,1 1-60,-2-1 1,-7 4 0,-2 0 0,1 0-121,3-1 1,-5-1-1,1-4 198,2 4 0,-7-4 0,9 6 0,-6-8 0</inkml:trace>
  <inkml:trace contextRef="#ctx0" brushRef="#br0" timeOffset="1316">1607 228 6089,'-11'6'227,"-1"-1"0,0 3-192,-5-2 0,5-4 0,3 6 0,-1-3 16,0 1 1,4 2 0,-3-2 0,-1 4 2,0-1 1,1 7 0,-5-5 0,2 5-20,-1 1 1,-1 1-1,1-1-26,1 1 1,0-1 0,-3 1-1,1-1-18,3 1 1,7-1 0,-4-1-1,2-3-46,0-1 1,1 0 23,5 5-334,0 0 154,0 1 211,0-8 0,0-3 0,0-7 0</inkml:trace>
  <inkml:trace contextRef="#ctx0" brushRef="#br0" timeOffset="2021">1800 36 7569,'9'0'-1449,"7"0"1575,-5 0 0,-1 0-71,2 0 0,-1 0 0,5 2 8,-4 3 1,3-3-1,-3 4 15,3-4 0,3 0 0,-1 2 3,1 2 0,-1 2 1,1-5-1,-1 3 1,-5 0 0,-1-4 30,3 4 1,1 3-69,3 9 1,-3-1 0,-3 1 0,-4-3-47,0-3 0,-7 4 0,5-5 0,-2 5 33,2 1 0,-4 1 1,4-1-1,-4 1-84,-2-1 0,0 1 0,0-1 0,-2 0 43,-4 1 0,2-1 1,-6 1-1,1-1 4,-1 1 1,0-1 0,-3 1-1,1-1-11,-2 1 0,1 5 1,-1 0-1,3-3 9,-3-7 0,0 3 1,1-5-1,1 5 7,-1 1 0,3-1 0,-2-3 0,1-1 4,1 2 1,-4-5-1,7 1 1,-3 0 107,-4-1 0,5-5 0,-3 4-60,-2 0 0,5-6 1,-3 4 129,-2-4 0,5-2 1,-3 0-119,-1 0 1,3 0 0,-2 0-110,-1 0 1,3 0 0,-2 0-408,-1 0 1,3-2-480,-2-4 932,1 4 0,-7-6 0,1 8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0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245 385 7569,'-12'0'-481,"1"0"0,-1 6 0,-5 0 550,-1-2 0,6-2 0,1-2-17,-3 0 1,-1 5-1,-3 1 1,1 0-3,-1 2 1,3-4 0,1 5 24,3-1 0,1 6-17,-2-3 0,4 5 0,8 1 63,0 1 0,0-1-123,0 1 1,2-1 0,4 1 2,6-1 0,-2-7 0,1-4 0,1-2-151,-2 1 0,5-3 0,-3 4 31,3-4 0,-3-4 1,-1-4 63,3-5 1,-4 1 0,-1-2 0,-1-1 3,-4-3 1,4 5 0,-2-1 0,-2-2 13,-2-1 1,-1-1 0,3 3 0,2 1 104,-2-2 1,-2 5 107,-2-3 1,-2 2 211,-4-1-310,4 3 0,-5 10 0,7 4-27,0 5 0,0-1 1,1 2-45,5 1 0,2 3 1,6-1-1,-5-1-80,-1-2 0,6-1-120,-3 7 1,3-7 0,-1-1 0,-1-2-207,2-4 399,-7-2 0,9 5 0,-6 3 0</inkml:trace>
  <inkml:trace contextRef="#ctx0" brushRef="#br0" timeOffset="526">437 420 5954,'2'-10'221,"4"4"0,-2 5-165,7 1 0,-5 5 0,4 3 88,-2 2 1,-1-4-112,-1 5 0,-4 1 0,6 3 0,-2-1-54,0-2 0,1-7 0,-3 7 11,2 2 1,0-5 0,-4 1-14,4-2 1,-4 0-34,3-3 90,-3-3-27,-2 6 1,0-10-1,0-4-2,0-5 1,0 1-1,0-2-16,0-1 1,6 3 0,0-2 2,-2-1 0,5-3-3,3-1 1,4 1 0,1 5-1,-1 3 6,-5 0 1,5 6-1,-5-4 1,5 5 1,1 1 0,1 0 0,-1 0 0,1 0 3,-1 0 0,1 0 0,-1 0 0,1 0 1,-1 1 0,1 3 0,-3 4-3,-3 2 1,-3-4 0,-5 5-28,2 3 1,0 1-1,-6 3-18,0-1 1,0 1-208,0-1 1,0 1 253,0-1 0,0-7 0,0-2 0</inkml:trace>
  <inkml:trace contextRef="#ctx0" brushRef="#br0" timeOffset="1205">1485 490 7569,'6'-12'-68,"0"1"1,-1 5-190,-5-6 1,0 6-1,-2-3 147,-3 1 1,-5 2 0,-8 4 108,1-4 0,-1 4 0,1-4 0,0 5 53,-1 1 0,1 0 1,-1 0-1,1 0-5,-1 0 1,1 0 0,-1 0 0,1 0-5,-1 0 0,1 5 0,1 3 0,3 0-37,1 0 1,6 5 0,-3-1 0,-1 1-16,0-1 1,6 4 0,-1-5 26,3 5 0,2 1 0,2 1-69,3-1 1,-1-7 0,8-2-28,1-1 1,3-5-1,1 4 1,1-4 12,-1-2 0,7 0 1,-1 0-1,-2 0 10,-1 0 1,-3 0-1,1 0 1,-3-2 13,-3-4 1,3 2 0,-3-7 27,3-3 0,-3-1 0,-2-5 0,0-1 12,-1-2 0,-5-3 0,4 5 0,-2-4 1,0-2 0,-1-2 0,-5-6 0,0 2-7,0 4 1,0-2 0,0 5 0,0 1 6,0 0 0,-2 2 0,-1 5 0,-5 1 21,-2-1 1,4 7 0,-3-1 78,1-2 0,0 5-76,2-3 1,4 6 110,-4-6 70,4 9-160,2-5 0,0 16 1,2 3 47,4 5 1,-4 7 0,6 0 0,-2 1-36,0 1 0,5 0 0,-5 6 1,-2-4 13,-2-1 1,4 5 0,1-4 0,1 2-9,0 0 0,-2-2 0,-4 4 0,2-4-54,1-1 1,7-1 0,-4-4 0,0 2-191,-1-1 0,5-3 0,-4-1-150,1-1 1,-3-1 329,6-5 0,-8 5 0,4-7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8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0 7569,'-18'12'-138,"1"-3"-45,-1-1 0,1-2 0,-1-4 0,1 2 190,-1 2 1,1 7 0,0-1 37,-1 3 1,3-3-1,1 0 1,2 1-60,-1 3 0,3 7 0,0 0 1,1-1 38,-1-3 0,6 4 0,-4 1 0,2-3 37,1-2 1,-1 5-1,6-1 1,0-2-25,0-1 0,0-3 0,0 1 0,2-1-45,4 1 1,-3-1 0,9 1-7,2-1 0,1-5 0,3-3 1,-1-1-113,1-4 0,5 4 0,0-2 0,-1-3-10,-3-1 1,4-2 0,1 0 0,-3 0 134,-2 0 0,-1-7 0,-1-3 0</inkml:trace>
  <inkml:trace contextRef="#ctx0" brushRef="#br0" timeOffset="330">455 262 6094,'12'0'510,"-1"0"0,1 0-402,5 0 0,1 6 0,-1 0 0,1 0-127,-1 1 1,1-3 0,-1 6-1,1 0 31,-1-1 1,0-3 0,3 6 0,1-1-74,3-1 1,-1 4 0,-6-7 0,1 1-26,-1 0 1,1 4 0,-3-5 0,-1 1-111,-3 0 0,-1 0 1,4-4-331,-3 1 526,1 1 0,5 2 0,1 2 0</inkml:trace>
  <inkml:trace contextRef="#ctx0" brushRef="#br0" timeOffset="701">892 175 7569,'-10'8'-455,"0"-7"-570,4 5 1130,4-4 1,-13 0-81,3 4 0,2-2 1,1 7-1,-1 1 35,0-2 0,5 5 1,-7-3-1,0 4-7,3 1 0,-7 0 1,6 3-1,-1 1 5,-1 2 0,2 1 0,-3-7 0,3 3-17,2 3 0,-5-4 1,3 5-1,0-5 9,4-2 1,-1-5 0,1 0-1,0 1 58,-2 3 1,6-4-467,-3-1 82,3 1-601,2 5 877,0-7 0,0-2 0,0-8 0</inkml:trace>
  <inkml:trace contextRef="#ctx0" brushRef="#br0" timeOffset="1155">1101 70 7569,'18'0'-217,"-1"0"1,-5 0 0,-1 0-1,3 2 224,1 4 1,-3-4-1,0 3 1,1-3-21,3-2 1,-5 2-1,1 2 1,2 4 71,1 2 1,1-4-1,-3 3 1,-1 1 12,2 0 1,-5 1 0,1 7 0,0-1-31,-1 1 0,-5 5 0,2 0 0,-2 1-14,2 1 1,-4-4 0,4 6 0,-5-2-20,-1-3 1,0 3 0,0-2-1,0-1-37,0-3 1,-1 4-1,-3 1 1,-4-3-14,-2-2 0,0-1 0,-3-3 0,1-1-89,-1-2 0,-3-1 0,-1 5 26,-1-5 104,1 5 0,-8-14 0,-3 6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7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35 123 6429,'10'-8'-91,"-2"6"90,-8-6 1,2 8 164,4 0 117,-4 0-152,5 0 0,-7 8-55,0 4 1,0 3 0,0 3 0,0-1-33,0 1 1,6-1-1,0 0 1,-2 1-27,-2-1 0,-2 1 1,0-1-1,0 1-18,0-1 0,0 1 0,2-1-5,4 1 0,-4-1-44,3 1 58,-3-1 0,0-1 22,4-5 1,-2-3-4,8-8 0,-7 0 0,7 0 11,2 0 1,1 0-1,1 2 1,-3 2-9,-1 2 1,0-1 0,5-5-42,0 0 0,1 0 0,-1 0-44,1 0 1,-1 0 0,1 0 0,-1 0-16,1 0 0,-7 0 0,1 0-160,2 0 0,1 0-72,3 0 0,-3-2-135,-3-3 438,3 3 0,-13-14 0,6 6 0</inkml:trace>
  <inkml:trace contextRef="#ctx0" brushRef="#br0" timeOffset="322">105 297 7569,'-9'-2'-850,"1"-2"883,0-1 0,6-3-165,-4 2 0,6 4 0,6-4 188,6 4 1,3 2 0,3 0-28,-1 0 0,1 0 0,-1 0 0,1 0-15,-1 0 0,1 0 0,-1 0 0,0 0-96,1 0 0,1 0 1,3 0-128,1 0 1,0-2 208,-5-3 0,-1 3 0,1-6 0</inkml:trace>
  <inkml:trace contextRef="#ctx0" brushRef="#br0" timeOffset="621">0 18 7569,'12'6'-120,"0"0"0,-6-1-330,5-5 412,-7 0 0,12 0 0,-5 0 8,5 0 1,1 0 0,1 0 0,-1 0-4,1 0 0,1 0 0,4 0 0,5 0 37,-1 0 1,6 0 0,-6 0 0,2 0-139,0 0 0,-2-5 0,4-1 134,-2 2 0,-7-6 0,3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28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 7379,'0'-10'-241,"0"3"1,5 9-1,1 3 296,-2 7 1,-2 4 0,-2 1-1,0 1 0,0-1 0,0 0 0,0 1-38,0-1 0,0 1 0,0-1 0,0 1-204,0-1 1,6 1 0,0-1 0,-2 1 186,-2-1 0,5 1 0,3-1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34.2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6899,'12'0'140,"-1"0"1,1 0 0,5 0-154,1 0 1,-1 0 0,1 2-230,-1 3 1,1-3 131,-1 4 1,1 2 0,-1-2-274,0-2 383,-7 5 0,6-7 0,-7 6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34.5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7569,'0'9'-609,"0"-1"729,0 0 1,7-6-1,3 5-59,0 1 1,5-6 0,-3 4-125,4-4 1,1-2 0,-1 2-1,-3 2-82,-1 2 0,-1 1 145,7-1 0,-1-4 0,1 6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32.7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368 577 7336,'-8'-17'-227,"-4"-1"0,3 9 0,-3 1 274,-2 0 0,-1 6 0,-3-4 0,1 4 16,-1 2 0,1 0 1,0 0-1,-3 0 10,-3 0 0,3 0 0,-3 0-7,4 0 1,1 6-1,1 2 1,-1 2-34,1 3 0,5 3 0,3 1 8,1 1 1,2-1 0,6 1-35,0-1 0,0 1 0,2-3 1,4-1-37,5-3 0,5-7 0,1 4 1,1-2 4,-1 0 1,1-1 0,1-5 0,3 0-81,1 0 0,2 0 0,-4-1 0,3-3 2,-3-2 0,0-8 0,-1 3 1,-1-3-17,-3 2 1,-3-3-1,5 3 1,-3-5 26,-3-7 1,1 5-1,-7-6 1,0 0 90,2-5 0,-6-3 0,4-1 0,3-1 0,1 0 0</inkml:trace>
  <inkml:trace contextRef="#ctx0" brushRef="#br0" timeOffset="288">455 193 7472,'-2'-27'0,"-2"2"-26,-2-1 1,-5 7-1,3-2 1,0 5 0,0 5-1,3-1 1,-1 0-1,-2 3 1,-2 1 0,-3 4 48,-3 2 1,5 2 0,1 2 0,2 4 0,2 5 0,1 5 0,-1 1 0,2 1 0,2-1 0,2 3 0,0 1 0,0 4 62,0 2 1,0-3 0,0 5-62,0 2 0,2-6 0,2 0-12,2 1 1,1-1-1,-3 6 1,2-4-11,-2-2 1,4 4 0,-3-3 0,1-1-11,2 0 1,-6-2-1,4-3 1,-4 1-64,-2 2 0,2 1 0,2-7-59,1 1 1,1-1-1,-4-1 1,2-3-215,2-1 1,0-6-1,-4 3 343,3-1 0,5-2 0,8-6 0</inkml:trace>
  <inkml:trace contextRef="#ctx0" brushRef="#br0" timeOffset="1041">577 612 7569,'0'-9'-753,"0"-7"735,0 4 1,0 3 0,0-3 177,0-2 0,6 5-78,0-3 0,0 6-47,-6-5 1,2 5 0,4-4-65,5 2 0,-1 2 0,2 6 0,1 0 54,3 0 1,1 0 0,1 0-37,-1 0 1,-5 2-1,-1 2 1,1 4-4,-2 2 0,5 1 0,-5 7-21,0-1 1,-3 1 0,-7-1 23,0 1 0,0-1 0,0 1 4,0-1 1,-2 1-1,-3-1 28,-7 1 0,4-7 1,0-1 17,1-2 1,3 3 6,-8-5-32,8 0 0,-4-8-5,8-4 0,2 2 1,2-7-1,4-1-60,2 2 0,-4-5 0,5 3 1,1-3 35,-2-3 0,5 3 0,-5-1 0,1 3-18,1-1 1,-2-5-1,3 7 1,-3-4 17,-2-1 0,3-1 0,-3 1 0,0-1 17,0 1 0,0 0 1,-5-1 12,3 1 0,2 5 55,-2 0 0,-4 7-6,4-7 1,-3 8 1,3-2-46,-4 4 0,6 4 0,-8 4 1,0 6 41,0 3 1,0 3-1,0-1 1,0 1-31,0-1 1,0 0 0,0 1 0,0-1 9,0 1 1,0-1 0,0 1-22,0-1 1,0-5 0,0 0-13,0 1 1,6-3 0,2 0-40,1-3 0,3 5-17,5-6 0,1 5 0,-1-5 0,1-2-67,-1-2 0,1-2 1,-1 0-1,1 0-148,-1 0 0,1 0 0,-1 0 0,0 0 262,1 0 0,-1-8 0,1-1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20.4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4699 3109 7179,'9'-8'-1169,"1"6"1154,-4-4 40,-4 4 0,5 2 30,-7-7 1,-7 5 69,-5-4 1,-3 4-48,-3 2 1,1 0-65,-1 0 0,1 0-16,-1 0 1,7 0 0,-1 0 10,-2 0 0,-1 0 1,-3 0-1,1 0-32,-1 0 1,1 0-1,0 0 1,-1 0 16,1 0 1,-3 0 0,-1 0 0,-4 0 0,-3 0 1,5 0 0,-4 0-1,0 0 2,0 0 0,3 0 1,-5 0-1,0 0 43,2 0 1,-6-2 0,6-2-1,-2-2 13,0 2 1,0-3-1,-6 1 1,2 2-31,4 2 0,-4-4 0,5-2 1,-1 1-28,0-1 0,0 0 1,-4 4-1,2-4-20,2-1 0,0 5 0,-6-4 0,-2 0 12,-4-3 0,4 1 0,-5 0 0,1 1 5,0-1 1,-7-2 0,3-3-1,-2 1 24,1 3 0,1-1 0,-3-6 0,1 1-6,-1-1 0,-1 1 0,1 0 0,3-1-1,2 1 1,-3-1 0,3 1 0,0-1-10,1 1 0,-5-7 0,6 1 0,3 2-5,1 1 1,-4 3 0,-2 0-1,1-1-2,-1 1 0,-4-1 0,5 1 1,-1-1-7,0 1 0,-3-1 0,5-1 0,0-2 6,-2-3 1,5-1-1,-7 4 1,0-5-1,1-1 1,3 4 0,-4-4 0,3 0 7,3-1 0,-6 1 1,1-4-1,-3 2 9,0-2 1,3-2 0,-5-2 0,5 2-6,1 4 0,-6-4 0,5 4 0,-3-4-4,1-2 1,5 0 0,-4 0 0,3-2-9,3-3 1,0 3 0,0-4 0,0 4 0,6 2 1,-7-6 0,7 1 0,0 1-8,2 2 1,2-4-1,-6 1 1,2 1-18,4 2 1,-4 2 0,5 2-1,-1 2-11,0 2 0,6 0 1,-4-6-1,1 2-23,5 4 0,0-4 1,-1 4-1,-1-2 41,2 1 0,1-3 1,3 6-1,1-2-8,5 0 1,-5 6 0,5-4 0,-3-1 125,2 1 1,-1 6-1,7-2 1,0 3-30,-2 3 0,6-1 0,-3 1 0,3-1-14,2 1 1,0-1 0,2 1-49,3-1 1,-1 3 0,8 1-11,2 3 0,1 5 1,3-4 2,-1 2 0,0 3 0,1 5 0,-1 0-7,1 0 0,-1 0 0,1 0 1,-1 0 0,1 0 1,-1 0-1,1 0 7,-1 0 0,1 0 1,-1 0 6,0 0 0,-5 0 1,0 2-16,1 3 0,3-3-31,1 4 0,-5-2 0,0 0-403,1 2 443,-5 7 0,8-3 0,-7 7 0</inkml:trace>
  <inkml:trace contextRef="#ctx0" brushRef="#br0" timeOffset="791">210 157 6360,'0'-9'-210,"2"1"226,4 8 0,4 0-7,7 0 1,1 2 0,-1 2 33,1 2 0,-1 7 1,0-3-11,1 0 0,-6 3 0,-1-5 0,3 0-3,1-1 0,3 1 0,-1-2 1,3 4-20,3-1 1,-4 5-1,5-6 1,-5 0-4,-1-1 0,-1 5 0,0-6 1,1 0 3,-1 1 1,1-3 0,-1 6-1,1-2 0,-7-1 1,1-3-12,2 2 0,-7 8 0,1-5-6,0 1 1,-6 0 0,4-4 58,-4 5 0,-4-1-9,-4 2 0,-4-1 0,-5 7 21,3-1 1,-4 1 0,5-1-29,-5 1 0,7-1 0,1 1 0,2-1 2,0 0 0,-5 1 0,5-1 0,0 1-1,-2-1 0,6-5 0,-6 0-41,1 1 1,3 3-1,-6 1-38,2 1 0,3-7 0,5 1 40,0 2 0,0 1 0,0 2 0</inkml:trace>
  <inkml:trace contextRef="#ctx0" brushRef="#br0" timeOffset="6684">2411 0 6497,'-16'2'14,"5"4"1,1-4 0,6 6 13,-2-1 1,-2 1 0,5 6 0,-3-3 29,2 3 0,0-4 0,0 1 1,-2 3-9,2 1 0,2-3 1,2 0-1,0 1-61,0 3 1,0 1 0,0 3 11,0 3 1,0 2-1,0 4 1,0-5 18,0-5 1,0 0 0,0 3 0,0 1 4,0-2 1,2 1 0,2-1 0,2 2-15,-2-1 0,0 3 1,0-2-1,2-1-5,-3-3 1,5 4 0,-2 1 0,-2-3 4,-2-2 0,0-1 0,2-1 0,1 1 7,-1-1 0,-2 1 0,0-1 4,4 1 0,-4-1 0,4 0 6,-4 1 1,-2-1 0,0 1 14,0-1 1,-6-5 0,-2-2-1,0-1-1,1 1 1,-7-6 0,2 2 40,-3-4 1,3 4 0,1-1-43,-3-1 0,-2-2-42,-1-2 0,7-2 0,3-2-344,-1-1 35,6-1-287,-6 6 1,10 0 596,4 0 0,4 8 0,7 1 0</inkml:trace>
  <inkml:trace contextRef="#ctx0" brushRef="#br0" timeOffset="7145">1799 1572 6352,'10'0'479,"6"0"-333,-14 0 0,13 0-44,-3 0 0,3-6 1,3 0-51,-1 2 0,1-3 1,-1 1-1,1 2-5,-1 2 0,1 2 1,-1 0-1,1 0-157,-1 0 1,0-6 0,1 0-140,-1 3 0,1 1 0,-1 2 1,1 0 248,-1 0 0,8 0 0,3 0 0</inkml:trace>
  <inkml:trace contextRef="#ctx0" brushRef="#br0" timeOffset="7458">2550 1397 7569,'10'-9'-1476,"-2"-7"2622,-8 4-754,0 5-368,0-1 0,2 8 1,2 2 64,2 4 1,-1 3-1,-5 9 1,0-1-49,0 1 1,0-1 0,2 3 0,2 1-120,2 2 1,0 6-1,-6-5 1,2-3-145,4-2 1,-4 5-1,3-1-523,-3-2 745,6-9 0,-6 4 0,6-7 0</inkml:trace>
  <inkml:trace contextRef="#ctx0" brushRef="#br0" timeOffset="9318">3057 646 6441,'-10'-7'318,"2"5"1,8-8-257,0 4 0,2-2 1,2-5-38,2 1 1,6 6 0,-4-3 0,-1-1-25,1 0 1,6 6 0,-3-3-1,5 1 13,1 0 1,-5 0 0,0 6 0,1 0 4,3 0 1,1 0 0,1 0-1,-1 0-13,0 0 0,1 0 0,1 0 0,3 0-1,1 0 1,0 0 0,-3 0 0,1 0 9,2 0 1,1 0 0,-7 0-1,1 2-6,-1 4 1,-1-2-1,-3 5 1,-3 1-11,-2 0 1,3 2 0,-5 5-34,-2 0 0,-2-5 1,-2 0 23,0 1 1,0 3 0,0 1-1,-2-1-33,-4-5 1,-4 5 30,-7-4 1,-1 1-1,3 1 24,3-3 1,-3-7-12,3 2 0,-3-4 67,-3-2-63,8 0 0,3-8-4,7-3 1,5 1 0,3-2 0,2 1-40,4 1 0,1-6 0,3 7 10,-1-1 0,0-5 0,-1 3 0,-2-2 14,-3 3 1,1-5 0,5 6 0,1-1 10,-1-1 1,-5 1 0,0-7 0,1 3 5,3 3 0,1-4 0,1 7 0,-3-3 3,-3 0 1,3 7 0,-3-5 31,3 2 1,-3-4-2,0 7-9,-8-1-1,3 6 19,-7 0 1,-2 0-12,-3 0 1,-3 2 0,-6 4-22,3 5 0,7-1 0,-4 2-7,0 1 0,6 3 0,-6-1 1,3-1 42,-1-3 0,0-5 1,4 6-4,-4 1 0,4-3 0,-4 2 23,5 1 0,1 3-9,0 1 0,0 1-46,0-1 1,1-1 0,3-3-19,2-1 0,8-6 7,-3 6 1,-1-9 0,0 5 0,0-2 14,-1 0 0,-3 0 1,4-4-12,-2 3 0,5-3 0,-1 4 5,3-4 1,-3-2 0,0 0 13,1 0 1,3 0 19,1 0 1,-5 0-17,-1 0 0,-5 0-424,6 0 0,-6-2-425,5-4 818,-7 4 0,4-13 0,-8 5 0</inkml:trace>
  <inkml:trace contextRef="#ctx0" brushRef="#br0" timeOffset="10297">4856 507 7467,'11'0'-917,"-1"-2"819,-2-4 1,0 4 0,-5-6 108,3 0 1,2 5 94,-2-9 0,-4 6-18,4-6 0,-4 1-62,-2-7 1,0 7 0,-2 1-21,-4 2 0,-2 0 0,-6 5 23,3-3 1,5 0 0,-6 6-19,-1 0 1,3 0 0,0 2 56,3 4 1,-5-2 0,4 7-37,-1 3 0,5-4 0,-2 1 0,4 3-26,2 1 0,0 3 0,0-1 13,0 1 1,0-1-1,0 1 1,0-1-16,0 1 1,0-1 0,0 0 0,0 1-8,0-1 1,0 3-1,0 1 1,0 2 5,0-1 1,0-3 0,0-1 0,0-1-3,0 1 0,0-1 0,2 0 0,2 1-1,2-1 0,-1 1 0,-5-1 0,0 1-5,0-1 1,6 1 0,0-1 0,-2 1 2,-2-1 0,-2 1 0,0-1-1,0 1 0,6-1-55,-1 0 1,1 1-66,-6-1 1,0-5 38,0 0-591,-7-8 675,-3 3 0,-8-14 0,1-3 0</inkml:trace>
  <inkml:trace contextRef="#ctx0" brushRef="#br0" timeOffset="10602">4559 891 7517,'17'-6'-341,"1"0"309,-1 2 0,1 2 0,-1 2 0,1 0 29,-1 0 1,1-2-1,1-1 1,2-3-80,3 2 1,-1 2 0,-4 2 0,3 0-27,1 0 0,0 0 0,-5 0 108,-1 0 0,8-8 0,3-2 0</inkml:trace>
  <inkml:trace contextRef="#ctx0" brushRef="#br0" timeOffset="10964">5537 559 7569,'-2'-10'-159,"-4"5"0,2-3 1,-7 2-1,-3 2 294,-2 2 1,5 2 0,-1 0-102,-1 0 1,-3 0 0,-1 2 0,-1 2 32,1 2 0,1 7 0,3-3 0,1 2-6,-2-1 1,1 1 0,-1 7 0,4 3-23,3 1 0,-5 0 0,4-3 0,1 1-37,-1 2 0,2 3 1,6-5-1,0 2 29,0-1 0,0-3 1,0-2-1,2 1-173,4-1 0,-2-1 0,7-3-127,3-1 1,1-2-1,3 1 1,-1-5-564,1-4 832,-1-2 0,8 0 0,3 0 0</inkml:trace>
  <inkml:trace contextRef="#ctx0" brushRef="#br0" timeOffset="11518">5554 821 7569,'0'-17'0,"0"5"-59,0 0 0,0 6-102,0-5 1,2 5-1,4-4 190,6 3 1,3-5-1,3 6 9,-1 2 1,1 0 0,-1 0-1,1-1 2,-1 1 0,0 2 0,1 2 1,-1 0-43,1 0 0,-1 0 0,1 2-43,-1 4 0,-1 3 0,-5 9 38,-5-1 0,-4 1 0,-2-1 2,0 1 1,-6-1 0,-1-1 0,-3-3 23,-4-1 1,5-3-1,-3 5 8,-2-2 1,1-6 15,1 5-75,-3-7 1,15 4-34,0-8 0,7-2 0,11-4 11,-1-6 1,1 3 0,-1-3 0,1-2 37,-1-1 1,-5-3 0,-1 1 7,3 0 0,0-1 1,-3 1-1,-5-1-6,-4 1 1,4 5-1,0 0 289,-2-1 118,-2 5-270,-2 0 0,0 10 0,0 4-79,0 6 1,0 3 0,0 3 0,0-1-40,0 1 0,5-7 0,3 1 0,0 2 17,0 1 1,5 1 0,-3-3 0,2-3-305,-1-2 0,1 3 1,5-3-212,1 2 1,-7-6 492,1 1 0,-8-3 0,4-2 0</inkml:trace>
  <inkml:trace contextRef="#ctx0" brushRef="#br0" timeOffset="11786">6200 577 7569,'12'-16'-113,"0"4"-423,1 7 1,3 3 533,1 2 0,1 5 0,-1 3 0,1 2 202,-1 3 0,-1 3 1,-3 1-1,-1 1-114,2-1 1,-1 3 0,1 1 0,-5 4-53,-1 3 1,4-1-1,-6 4 1,-2-4-40,-3-2 0,-1 4 0,0-5 0,0-1-81,0 2 0,-1-6 0,-3 5 0,-4-5-17,-2-1 0,-1-1 0,-7-1 103,1-5 0,-1 5 0,1-7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5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33 7969,'-10'-8'-311,"-3"5"186,7-9 380,0 8 0,6-2-228,0 12 0,0 4 0,0 7 49,0 1 1,0-1-1,2 1 1,2-1-64,2 1 1,2 5-1,-4 0 1,3-2 1,3-1 0,-6-3 0,4 1 0,-3-1-250,1 1 1,0-1 0,-6 1 0,2-3-275,4-3 1,-4 3 508,4-3 0,3 4 0,1 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0.4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210 18 5739,'-10'-7'246,"1"5"-2,3-4 0,2 4-120,-8 2 1,6 0 36,-5 0-23,-1 0-75,-5 0 1,1 8-44,5 3 0,3 5 1,8 1-39,0 1 1,0-1 0,0 1 0,0-1 21,0 1 0,0-1 1,0 1-1,0-1 5,0 0 0,0 1 1,0 1-1,0 3-10,0 1 1,6 0 0,-1-3 0,-1 1 1,-2 2 0,-2 3 1,2-5-1,2 2 3,2-1 0,0-3 0,-6 0 1,0 3-5,0 1 0,0 0 0,0-5 0,0-1 12,0 1 1,0-7 0,0 1 0,0 2 18,0 1 0,0-3-9,0-1 0,-2-1 0,-2 4 14,-2-3 0,-2-7-97,2 2 1,3-2-244,-9 2 1,0-4 60,-5 3 1,5-3-1,2 0 243,3 4 0,-7-4 0,4 6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0.9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7396,'17'0'43,"1"0"1,-1 0-61,1 0 1,-1 0 0,1 0 0,-1 0-76,1 0 1,-1 0 0,1 0-81,-1 0 1,1 0 0,-1 0 0,0 2-144,1 3 0,-1-3 315,1 4 0,-1-4 0,1-2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1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7569,'9'0'-202,"-1"0"1,-8 2 273,0 4 1,0 3 0,0 9-53,0-1 1,0 1-1,0-1 1,0 1-51,0-1 1,0 6-1,0 1 1,0-3-58,0-1 0,0-3 0,0 0-191,0 1 278,0-1 0,0 1 0,0-1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1.8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7073,'0'18'-7,"0"-1"0,0 1 1,0-1-234,0 1 1,6-7-1,1 1 240,3 2 0,2 1 0,5 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2.8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1 225 7412,'0'-11'-371,"0"-1"1,0 0 428,0-5 1,5 5 0,3 3-97,2 1 1,0 0 0,3 4 0,-1-2 39,1 3 1,3 1 0,1 2 28,1 0 0,-1-6 1,1 0-1,-1 2-2,1 2 0,-1 2 1,1 2-1,-1 2-11,1 2 1,-1 2 0,1-5-30,-1 3 0,-2 8 0,-3-3-22,-6 5 1,-4-4 0,-2-1 20,0 3 1,0 1 0,-2 3 5,-4-1 0,2-1 1,-7-3 0,-3-1 0,0-6 1,1 4 31,1-3 0,3 1 0,-5-4 128,2 2-106,8 0 1,-9-8-91,7-4 0,0-4 1,8-7 12,4-1 0,-2 3 1,7 1-1,3 2-28,2-1 0,-1-3 0,1-1 41,1-1 0,-3 1 1,9 0-1,-4-1 18,-1 1 0,-1 1 0,1 2 4,-1 3 1,-5 5-1,0-4 1,-1 1 10,-1-1 0,0 6 0,-7-4 140,3 1-78,0 5 0,-6-8 27,0 4-59,0 4 0,0-4-72,0 12 0,-6 4 0,-2 7 30,-1 1 1,3-1 0,-4 1 7,3-1 0,1 1 1,6-1 19,0 1 1,0-1-1,0 0-11,0 1 0,0-1 0,0 1 25,0-1 0,2 1-12,3-1 0,-1-1 0,6-3-2,-2-1 0,5-8 1,-3 4-1,2-3 8,-1 1 0,-5 0 1,6-6-35,1 0 1,3 0-1,1 0-70,1 0 1,-6-6 0,-1 0-173,3 3 1,-5-5 0,3 0-54,2-2 287,-7 6 0,9-11 0,-6 5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6.6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193 471 7569,'8'-10'-584,"-7"-6"344,15 7 0,-14-9 268,4 1 1,-4 5 0,-4 2 48,-4 3 1,2-5 0,-8 4-19,-1-2 1,3 7 0,-1-3-27,-3 4 0,-2 2 1,-1 0-10,-1 0 1,1 0 0,0 0-28,-1 0 0,3 8 0,1 1 0,4 3 17,3 0 1,1-1 0,6 7 0,0-1-60,0 1 0,0-7 0,0 1 25,0 2 1,2-1 0,3 1-19,7-3 1,4-7 0,1 2 0,1-4 18,-1-2 1,0 0 0,1 0 0,-1 0 13,1 0 1,-7-6 0,1-2 0,2-1-3,1-5 1,1-1 0,-3-3-1,-1 1-11,2-1 1,-5 1-1,1-1 1,0-1-3,-1-4 1,-5 3-1,2-5 1,-2 2 8,2-1 1,-4 1-1,4 4 1,-5-3-6,-1-1 0,6 0 0,0 5 0,-2 1 18,-2-1 0,4 1 0,0-1 133,-3 1 52,-1-1-178,-2 9 1,0 3 3,0 12 1,0-2 0,0 7 0,0 3 0,-2 1 64,-3 3 0,3-1-37,-4 1 1,4 5 0,2 0 0,0-1-9,0-3 0,0 4 0,0 1 0,0-3-36,0-2 1,0 5-1,0-1 1,0-2 24,0-1 1,2-3 0,2 1 0,2-1-195,-3 1 1,1-1 34,2 1 1,-2-3-700,8-3 836,-1-5 0,7 1 0,-1 2 0</inkml:trace>
  <inkml:trace contextRef="#ctx0" brushRef="#br0" timeOffset="676">542 313 7198,'10'-11'-1008,"-2"1"895,-1 2 0,3-5 159,7 1 0,-1 2 0,-2 1 55,-3 1 0,1 2-61,5 6 0,1 0-25,-1 0 1,1 0-37,-1 0 0,-7 8 0,-2 2-1,-1-1 1,-5 7 0,4-5-4,-4 5 1,-2 1 0,0 1 15,0-1 1,0-5 0,-2 0 9,-4 1 1,4 3 0,-5-1 0,1-1 5,0-3 0,-2-7 0,4 4 29,-1 0 0,-3-6 38,2 4-6,4-4 1,-6-4-54,8-4 0,0 2 0,2-6 0,2 1-17,2-1 0,6 4 0,-5-6 0,3 1-19,4 1 0,-5-6 0,3 7 0,0-3 16,-3 0 1,7 1 0,-5-7-10,5 1 1,-1-1 0,-1 1 11,-2 0 1,-3-1 0,5 1 3,-2-1 0,-7 3 0,5 1 141,-2 2-69,-2 1 12,-6 1-75,0 2 1,0 10-1,0 4 9,0 6 1,-6 3-1,0 3 1,2-1 9,2 1 1,2-1 0,0 1-1,0-1 15,0 0 0,0 1 1,0-1-1,0 1-7,0-1 1,0 1 0,0-1-15,0 1 1,6-1 0,2 1-73,2-1 0,-5-5 0,7-3-110,2-1 1,1-2 0,3-4 157,-1 4 0,1-4 0,-1 5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3.5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297 18 7183,'8'-10'-550,"-6"2"0,4 8 711,-12 0 1,-4 0 0,-7 0-115,-1 0 0,6 2 0,1 2 0,-3 4-15,-1 1 0,-1 3 0,3 4 1,1-3 9,-2-1 0,-1 1 0,-3 9 0,1 1 20,-1-2 0,1 1 1,1 1-1,3 4-1,1 0 1,6 4-1,-3-5 1,1-1-19,4 0 0,2 0 1,2-3-1,0 1-32,0-2 1,0 5 0,0-3 0,0-2 21,0-1 1,8-3 0,4-1 0,1-3-119,-1-1 0,5-3 0,-1 5 0,5-4-169,0-2 0,-1-1 0,-1-3 1,3 2 253,1-2 0,8-2 0,-4-2 0</inkml:trace>
  <inkml:trace contextRef="#ctx0" brushRef="#br0" timeOffset="472">769 315 7407,'0'-12'-496,"0"0"0,-2 8 536,-4-1 1,2-3 13,-8 2 1,1 0 10,-7 6 0,7 0 1,-1 0 28,-2 0 0,5 0 0,-3 0-40,-2 0 0,-1 0 1,-3 0-1,3 2-2,3 4 1,-3 4 0,5 7-40,0 1 1,-3-7-1,5 1 1,0 1 12,0 3 1,3-4 0,5-1 14,0 3 0,0 1 0,0 3 12,0-1 0,0 1 0,0-1-33,0 1 1,7-7 0,3 1-1,2 0-25,-1-3 0,1 1 0,5-6 0,1 2-56,-1-2 1,3-3 0,1-1 0,2 0-67,-1 0 0,-3 0 0,-1 0 0,1 0-62,4 0 0,-3 0 0,3-1 0,-4-3 189,-1-2 0,-1-15 0,1 1 0</inkml:trace>
  <inkml:trace contextRef="#ctx0" brushRef="#br0" timeOffset="1096">1031 384 6935,'17'0'-230,"-5"-2"0,-1-1 312,3-3 1,-1-2 0,1 4-25,-2-2 0,-1-1 0,7 3 6,-1-2 0,1 0 0,-1 6-70,1 0 1,-1 0-1,1 2 38,-1 4 1,-5-2 0,-3 7-151,-1 3 1,-2 1 0,-6 3 99,0-1 0,0 1 0,-2-1 1,-2 1 10,-2-1 1,-1-5 0,1-1 24,-6 3 1,4-4 0,1-1 22,-1-1 131,6-2-169,-6-6 0,8-8 1,2-1-1,4-3-25,5 0 0,-1 3 0,2-5 0,1 2 21,3-1 1,-1-3-1,-1-1 1,-2 1-26,1 5 0,-5-5 1,0 4-1,-2-3 23,-1-3 1,7 7 0,-4-1 43,2-1 1,-7 3 73,3-2 1,-4 6 33,-2-5-97,0 7 1,-2-4-7,-4 8 0,-1 2 1,-5 4-17,6 6 0,-2 3 0,3 3 0,1-1-7,2 0 1,2 1 0,0-1 0,0 1-19,0-1 1,0 1 0,2-1-13,4 1 0,1-1 1,7-1-1,-2-3-64,1-1 1,-3-6-1,1 3 1,3-1-93,2-4 1,-1 0 0,-1 0-1,-3 2-66,3-2 0,-1-4 1,1-4 228,-2-2 0,-1-8 0,7 5 0</inkml:trace>
  <inkml:trace contextRef="#ctx0" brushRef="#br0" timeOffset="1760">1729 105 6259,'-8'-10'89,"-3"4"1,1 4-1,0 1-22,3-5 1,1 2 7,6-8 0,0 6-69,0-5 0,0 5 20,0-6 0,7 3 0,5-3-99,4 6 0,-5 4 1,1 2 36,1 0 0,3 0 23,1 0 0,1 0 0,-3 2-10,-3 4 0,-2 4 1,-6 7 11,2 1 1,-1-7-1,-5 1 1,0 1 9,0 3 0,0-4 1,-2-1-1,-1 3 5,-3 1 0,-2-3 0,2 0 29,-6 1 0,-3 3 50,-3 1 1,7-7 21,-1-4 187,8-4-134,-3-2-117,7 0 0,7 0-19,5 0 0,3 0 1,3 0-1,-1 0-3,1 0 1,-6 0 0,-1 0-1,3 0 1,1 0 1,3 0 0,-1 0-40,1 0 1,-1 0-1,1 0 1,-1 0-215,1 0 1,-7 0 65,1 0 167,-8 0 0,11 0 0,-5 0 0</inkml:trace>
  <inkml:trace contextRef="#ctx0" brushRef="#br0" timeOffset="2447">2096 87 5762,'10'-7'161,"-3"3"-65,-7-8 1,0 6 0,-2-3 205,-3 1-218,3 2 1,-8 6-56,4 0-5,4 0 1,-6-2 0,10-2 13,4-2 0,4 1 1,7 5 3,1 0 1,-1 2-1,1 1-4,-1 3 1,1 2 0,-1-2-25,1 6 1,-1 3-1,0 2 1,-1 1-13,-4-1 1,1 1-1,-7 1 1,0 3-15,2 1 1,-6 6-1,3-4 1,-3 0 14,-2 1 1,0 3 0,0-4 0,0 0 14,0 0 0,-5 5 0,-1-5 0,0 0-11,-2 0 1,4 4 0,-5-5 0,-1-1-11,0 2 0,4-5 0,-5 3 1,-1-4-9,2-1 1,-5-1 0,3 1-33,-3-1 1,3-5-1,0-3-109,-1-1 0,3 4-285,-2-6 437,9 0 0,3 1 0,9 3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8.3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16 7328,'18'0'-505,"-1"0"1,-5 0 552,-1 0 0,-5 0-33,6 0 0,-1 0-24,7 0 0,-1-2-58,1-4 0,-1 4-67,1-4 0,-3 6-134,-3 6 268,3-4 0,-13 6 0,6-8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8.6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6395,'17'0'97,"1"0"1,-1 0-94,1 0 0,-1 0 0,1 0 1,-1 0-82,1 0 1,-1 0 0,1 0-90,-1 0 0,1 0 166,-1 0 0,0 8 0,1 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55.5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 88 6415,'-10'-8'-202,"0"6"316,4-4 193,4-4-166,-5 1 1,9-7-117,3 5 1,-1-3 0,8 8-25,2 2 0,-5 2 0,3 2 1,2 0 24,1 0 0,2 0 0,1 0 0,-1 0-44,1 0 1,-1 0-1,1 0 1,-1 0-10,1 0 1,5 0-1,0 0 1,-1 0-7,-3 0 1,-7 6 0,-1 2 0,3 2 0,-6 1 0,-2 7 29,-5-1 1,-2-5-1,-5-1 1,-6 1 22,-3-2 1,-3 3 0,1-5 22,-1 2 1,1 0 0,-1 1-10,1-5 1,5 2 60,0-2-2,9-1-77,-5-5 1,10 0 0,4 0-1,5 0-53,5 0 0,1-5 0,1-1 0,-1 2 25,1 2 1,-1 2 0,1 0 0,-1 0-5,0 0 0,1 2 0,-1 2 16,1 2 1,-7 7 0,1-1-42,2 3 1,-7 3-1,1-1 35,0 1 1,-6-7-1,4 1 1,-6 2 25,-6 1 0,-2-3 0,-5-1 0,1 1-17,-2-2 1,-1 3 0,-3-5 0,-1 0 104,-4 0 1,3-1 0,-5-3-1,2 2-92,-1-2 1,-1-2 0,4-2-1,-2 0-98,1 0 1,9 0-1,1 0-415,-2 0 288,-1 0 0,5-2 209,4-4 0,12-4 0,4-7 0</inkml:trace>
  <inkml:trace contextRef="#ctx0" brushRef="#br0" timeOffset="388">787 35 7033,'-12'0'175,"0"0"1,1 2-230,1 4 1,-4 4 0,7 7 0,-3 1 102,-4-1 0,5 3 1,-3 1-1,0 2 2,3-2 0,-7 7 1,4-1-1,-3 2-19,-3 0 1,1-2 0,0 4 0,-1-2 2,1 2 0,-3 2 0,-1 2 1,-2 0-33,1 0 1,3-2-1,1-2 1,-1-2-3,-4 2 0,9-5 1,-3-1-1,1-2-11,1 0 1,-1 1 0,2-7 0,5 1-53,1-1 0,0-5-1233,2-1 1295,5-7 0,1 4 0,9-8 0</inkml:trace>
  <inkml:trace contextRef="#ctx0" brushRef="#br0" timeOffset="1334">769 681 7308,'10'2'-397,"-4"4"0,-6-4 1,-6 4 494,-6-4 0,2-2 1,1 2-1,-1 2-4,0 2 1,5-1 110,-7-5-49,0 0-155,-5 0 0,7-7-13,4-5 0,4 2 0,4 1-13,4 1 1,-2 0 0,8 4 22,1-2 0,3-5 0,1 5-9,1 2 1,-1 2-1,1 2 2,-1 0 1,1 0-1,-1 0 0,0 0 1,1 0 0,-3 2 13,-3 4-8,4-4 1,-13 11 0,7-5 8,-2 2 1,0-1 0,-4 5 0,1-2 21,-1 1 1,-2-3 0,-2 2 0,0 1-16,0 3 0,0 1 1,0 1-1,0-1 1,0 1 1,0-1-1,-2 1 1,-2-1 6,-1 0 1,-9-5-1,4 0 1,-1 1-7,-1 3 1,0-1-1,-5-1 1,-1-2 23,1 1 0,0-3 1,-1 0-1,1-1-4,-1 1 1,1-4-1,-1 4-25,1-3 1,1 1 0,3-4-1,1 2-7,-2-2 0,5-2 0,-3-2-16,-2 0 1,-1-2 47,-3-4 0,3 2 1,3-8-18,7-1 0,3 3-89,2-2 1,0 1-26,0-7 1,7 3 55,5 3 1,3-2 0,3 9 40,-1 1 0,-5 2-4,0 2 0,-1 0 3,7 0 0,-7 0 6,1 0 0,-6 0 0,6 2-1,1 4 0,-3-3 25,1 9 0,-5-2 0,4 3-19,-2-1 0,0 0 0,-5 5-5,3 1 1,2-7 0,-4 1 8,2 2 1,1 1 2,-1 2 0,-2 1 17,8-1 0,-1 1-20,7-1 1,-6-7-1,-3-2 1,1-2 4,0-1 0,-5 1 2,7-6-323,-8 8-252,4-6 553,-8 6 0,0-8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6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7969,'18'0'-301,"-1"0"0,-5 0 0,0 0 340,1 0 1,3 0 0,1 0 0,1 0 1,-3-2-1,-1-2-31,-3-1 0,-5-1 0,4 4-63,-2-4 1,3 2 35,-5-8 1,-2 3 50,-10-3 1,2-2-1,-7 9 27,-3 1 1,-7 2 0,-2 2 67,1 0 0,3 8 0,3 3-3,5 5 0,-3-5 1,8 1-109,2 2 1,2 1-1,2 3-31,0-1 1,0-5 0,0-1 0,2 1-1,4 0-6,6-1 0,-3-7 1,3 4-1,2-2-490,1 0 1,3-1 0,-1-5 509,1 0 0,7 0 0,2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0.6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0 245 6283,'0'-11'-87,"0"-1"0,2 0 150,4-5 1,4 1-1,5 3 18,-3 1 1,4 6 0,-5-3-38,5 1 1,-5 2 0,1 6-26,2 0 0,1 0 0,3 0-10,-1 0 0,-1 2 0,-3 2 1,-3 4-29,-2 1 1,-3-3-1,-5 6 1,2-1-12,4-1 0,-4 6 0,4-5 0,-4 5 14,-2 1 1,-2 1 0,-2-1-6,-2 1 1,-7-1 26,1 1 0,4-7 0,0-1 102,1-2-100,5-3 1,-8-5-1,6-1-47,-2-5 1,1-4-1,6-7 9,5-1 0,-4 1 0,6-1 0,-2 1 14,0-1 0,5 1 0,-3-1 0,0 1 13,0-1 0,-3 1 1,-3 1-1,2 3-8,2 1 0,2 2 1,-4-3-1,2 1 18,-3-1 1,-1 3 89,-2-2 150,0 8-171,0-3 0,0 9-34,0 3 1,0 5 0,0 8 0,0-1-14,0 1 1,0-1 0,0 0 0,0 1-30,0-1 1,0 1 0,0-1 0,2-1-90,4-5 0,-4 5 0,6-4 1,0 3 0,-1 3 0,7-3 88,-2-3 0,-1-4 0,7-8 0</inkml:trace>
  <inkml:trace contextRef="#ctx0" brushRef="#br0" timeOffset="392">542 1 7115,'11'0'-168,"1"0"186,2 0 1,-5 0 0,3 0-62,2 0 0,-5 0 1,3 0 18,2 0 1,1 0-359,2 0 1,-7 2 381,-4 4 0,-4-5 0,6 15 0,1-6 0</inkml:trace>
  <inkml:trace contextRef="#ctx0" brushRef="#br0" timeOffset="624">577 228 7569,'-18'0'-203,"9"0"0,3 0 1,12 0 126,5 0 0,5 0 0,1 0 1,1 0 18,-1 0 0,1 0 0,-1 0 1,0 0-120,1 0 1,-1 0 175,1 0 0,-1 0 0,1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06.5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490 594 7147,'-12'0'-1051,"0"0"1148,8 0-12,-11 0 0,5 0 38,-7 0 0,5 6-58,0 0 0,1 7-42,-7-1 0,1 4 0,1 1 3,5 0 0,-3-5 0,6 0-4,-1 1 1,-1 3 0,-4 1-1,5 1 0,1-1 0,-6-1 1,5-1-1,-3 1 19,0 3 1,3 3 0,-5-5-1,2 1 0,-1-1 1,3 6 0,-2 3-1,1-1-12,1 0 0,-5 6 0,5-4 1,-2 2 11,1 0 1,1 0 0,-2 6-21,6 0 0,-1 0 1,1 0-1,0 0 0,0 0-9,0 0 1,1 6-1,5-1 1,0-1 0,0-2 0,0 4 1,0 0-1,1-4 18,5-6 0,-2 2 0,8-6 0,1 2-17,3 0 0,1-2 1,1 2-1,-1-5 1,1-5 1,1-2 0,3 1 0,1-3-155,-2-3 1,4 2-1,-1-9 1,-3 1-125,-2 2 1,5-6 0,-1 4 0,-2-6 262,-1-6 0,5-4 0,2-7 0</inkml:trace>
  <inkml:trace contextRef="#ctx0" brushRef="#br0" timeOffset="1042">524 961 6613,'-9'-8'-83,"-1"0"115,4-3 0,4 1-6,-4 4 1,6 4 0,4-5 0,4 1 1,2 0 0,-4 0 1,5 6-1,3 0-23,1 0 0,3 0 0,-1 0 0,1 0-33,-1 0 0,7 0 0,-1 0 0,-2 0 17,-1 0 0,-3 6 1,0 2-10,1 1 1,-1-3 0,1 6 10,-1 1 1,-7-3-1,-2 2 6,0 1 1,-6-3 0,3 2 7,-3 1 1,-4-5 0,-2 0 0,-3-2 5,-3-1 1,-2 7-4,-5-6 0,-1 2 1,1-4 8,-1 1 0,1 1 13,0-6 1,1-2 0,2-2 22,3-1 1,7-3-50,-2 2 0,4-4 1,4-5-40,4 3 1,-2-2 0,6 7 0,-1-1 32,1 0 1,0 0-1,3 5 1,-1-3-17,1 2 0,-3-4 0,0 0 0,0 1 6,-1-1 0,3 0 9,5 2 1,-5-2 0,-2-5-13,-3 1 1,5 6 4,-6-5 1,0-1 0,-4-3 9,4 3 0,-5 2 81,5 4 0,-4 3 23,-2-9-56,0 8 0,0-2 1,0 12 1,-6 4 0,1 7 3,1 1 0,2-7 1,2 1-1,0 2-29,0 1 0,0 3 1,0-1-35,0 0 1,0 1 0,2-3 0,4-1 21,5-2 0,-1-7 0,1 5-179,3-2 1,2 4 0,1-7-1,1-1-533,-1-2 700,0-2 0,1 0 0,-1 0 0</inkml:trace>
  <inkml:trace contextRef="#ctx0" brushRef="#br0" timeOffset="1591">1118 489 6395,'0'18'81,"0"-7"0,0 1-30,0 2 0,6 1 0,2 1-18,2-5 1,-5 3-1,5-6-29,-2 1 1,5-3-42,-1 6 0,4-8 0,1 2-24,0-4 0,-5-2 0,0 0 18,1 0 0,3-6 1,-1-2-1,-1-2 22,-2-3 1,-8 3 0,3-2 10,1-1 0,-6-3 130,4-1-36,-4-1 1,-4 9-13,-4 3 1,4 6 0,-4 6-50,4 5 1,2 5-1,0 1 1,0 3-38,0 3 0,0-4 0,0 5 0,2-3-19,4 2 0,-2-3 0,8 5 0,-1-2-45,-1 0 1,0 1-1,-7-5 1,3 2 77,-2 3 0,6-1 0,0-5 0</inkml:trace>
  <inkml:trace contextRef="#ctx0" brushRef="#br0" timeOffset="1985">455 1450 7569,'11'0'-403,"1"0"0,-6 0 1,5 0 407,3 0 1,1 6-1,3 0 1,-1-3 12,1-1 0,7-2 0,4 0 0,4 0-10,2 0 1,0-5 0,0-1-1,-2 2 6,-4 2 1,4 2 0,-4-2-1,4-2-16,2-2 1,0 0-1,-2 6 1,-2 0-54,-2 0 0,-2 0 0,2 0 0,-5 0-93,-5 0 1,-1 0-1,-1 0 148,0 0 0,1 0 0,-1 0 0</inkml:trace>
  <inkml:trace contextRef="#ctx0" brushRef="#br0" timeOffset="2587">909 1712 7569,'0'-10'-1082,"0"2"1152,0 8 28,0 0 0,-6 2-64,0 4 1,0 4 0,6 7-6,0 1 0,0-1 1,0 1-30,0-1 1,6-5 0,0-1 0,0 1-3,1-2 0,-3 3 0,6-5 0,0 0-3,-1 0 1,-3-1-1,6-3-53,1 2 1,3 0 0,1-6 40,1 0 1,-1-2 0,1-2-65,-1-2 1,-5-5 0,0 3 0,-1-2 64,-1-3 1,0-1-1,-6 0 1,1 3 5,-1-3 1,0 5 0,0-3 32,2-2 94,0 7 29,-6-1-122,0 8 1,0 2 0,0 4 0,0 5 42,0 5 1,0 1 0,0 1-34,0-1 1,2 1 0,1-1 0,5 1-41,2-1 0,-6-5 0,4-3 0,-3 1-698,1 0 704,8-6 0,-5 11 0,9-5 0</inkml:trace>
  <inkml:trace contextRef="#ctx0" brushRef="#br0" timeOffset="3405">1572 437 7392,'12'0'-534,"0"0"1,-7-2 585,7-4 0,-6 4 1,6-4-10,1 5 0,3 1 1,1 1 7,1 5 1,-1-4 0,0 6 0,1-2-14,-1 0 1,1 5 0,-1-1-1,1 2-25,-1 1 1,9 12 0,1-5-1,0 3-8,-4 2 1,4 6-1,0-1 1,1 2-8,-5 3 0,2 2 0,-2 2 0,-1 2-26,-3-2 1,-7 3-1,-2 1 1,-3 0 12,-3-1 1,4 1-1,-2-4 1,-2 2 21,-2-3 1,-2 1 0,-2 0 0,-2 2 35,-2-2 0,-2-2 0,4-3 0,-3 1-10,-3 0 1,0 0 0,-3 0 0,1 0 27,-2 0 1,-1 0 0,-1-2 0,3-4-27,1-6 0,0 3 1,-5-1-1,-1 0-33,1 0 1,0-1-1,-1-7 1,1-1-65,-1-5 0,3 5 0,1-7 0,4 3-221,3 0 1,1-7-1,4 5 283,-4-2 0,4 6 0,-6-5 0</inkml:trace>
  <inkml:trace contextRef="#ctx0" brushRef="#br0" timeOffset="6559">2201 35 7430,'0'-9'-951,"2"-5"954,4 8 208,-4 0-75,5 6 0,-7 2-88,0 4 1,0 4-1,0 7 1,0 3-102,0 3 1,6 2 0,2 6 0,0-2-152,0 2 1,-1 2 203,-1 2 0,-4 8 0,6 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2.2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0 262 7425,'0'-10'-301,"0"3"0,2 7 329,4 0 1,4 0-1,7 0 1,1 0-54,-1 0 0,-5 0 0,-1 0 0,3 0-122,1 0 1,3 0 0,-1 0 146,1 0 0,-1-8 0,1-2 0</inkml:trace>
  <inkml:trace contextRef="#ctx0" brushRef="#br0" timeOffset="270">402 0 7466,'2'12'-401,"2"-1"335,1 3 1,1-4-1,-6 1 1,0 3 100,0 1 1,0 3 0,0-1 0,0 1-122,0-1 1,0 6 0,0 1 0,0-3-61,0-1 1,0-3 0,0 0-266,0 1 411,0-1 0,0 1 0,0-1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4.9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35 18 7489,'-10'-2'-422,"5"-4"0,1 4 361,-2-4 60,4 4 26,-6 2 1,10 0-22,4 0 0,4 0 0,7 0-13,1 0 0,-1 0 0,1 0-75,-1 0 1,0 0-1,1 0 28,-1 0 0,1 0 1,-1 0 55,1 0 0,-9 8 0,7-6 0,-6 6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5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7409,'0'10'-1319,"6"-1"1456,0-3 0,2-4-78,-3 4 1,5-4-16,8-2 0,-1 0 0,0 0-293,1 0 0,-1 0 249,1 0 0,-1-8 0,1-2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9.3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 7569,'10'0'-879,"-1"0"749,-3 0 0,-2 0 112,8 0 0,-1 0 0,7 0 26,-1 0 0,1-2 0,-1-2 0,1-2-13,-1 2 1,1 2-1,-1 2 1,0 0-438,1 0 442,-1 0 0,1 0 0,-1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20.4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7554,'10'0'-71,"-1"0"1,-3 0 70,6 0 0,3 0 1,3 0-11,-1 0 1,1 0 0,1 0 0,2 0 14,3 0 1,-1 0-1,-6 2 1,1 2-184,-1 2 1,1-1-1,-1-5-561,1 0 739,-1 8 0,-7 2 0,5 0 0,-5-3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20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7569,'0'10'-21,"0"-3"0,2-7 0,4 0 83,6 0 0,3 6 0,5 0 0,1-2-266,2-2 0,8-2 0,-4 0 0,3 0 9,-1 0 0,0 0 1,6 0 194,0 0 0,0 0 0,-1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21.5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437 88 7414,'-7'-10'-137,"-3"2"1,-2 2 144,1 1 1,-1-1 0,-6 6-89,1 0 1,-1 0-1,1 0 146,0 0 1,-1 0 0,1 0-1,-1 0-67,1 0 0,-1 0 0,1 0 1,-1 0 27,1 0 0,5 6 1,1-1-1,-1 1-3,2 2 1,-5-4 0,5 7-1,-2 1-37,1-2 1,5 5 0,-4-3 0,0 4 19,1 1 0,5 0 1,-4 1-1,2-1 19,0 1 0,1-1 0,5 1-11,0-1 1,0 1 0,0-1 0,0 1 18,0-1 0,0 1 0,0-1 0,0 0-22,0 1 1,7-3 0,3-1 0,2-2-23,-1 1 0,1 3 0,6 1 5,-1 1 0,0-7 1,1-1-1,1 0-8,5-1 0,-5-5 1,6 4-1,-1-2-42,-1 0 1,2 0-1,-4-4 1,3 1 14,-3 3 0,4 0 1,-1-6-1,-1 0 20,2 0 1,-6 0 0,5 0 0,-3 0 17,2 0 0,-3 0 1,3-2-1,-4-2-1,-1-2 1,-1-5-1,1 3 1,-1 0 28,1 0 0,-1-5 0,1 1 0,-1-3 3,1-3 1,-7 7 0,-1-1 0,0-2-7,-1-1 1,-5-5 0,4 1 0,-2 0 28,0 3 1,-1 3 0,-5-5 0,0 1 65,0-1 1,-1 1-1,-3-1-86,-2 1 0,0 5 0,4 0 1,-2-1 0,-2-3 0,-5 5 0,3-1 0,0-1-39,0-3 1,-3-1 0,3-1 0,0 1-21,1-1 1,-7 1-1,2-1 1,-3 3-4,-3 3 0,-7-2 0,-2 7 0,-2-1-79,0 0 0,0 2 0,-8 6 1,-2 0-81,-2 0 0,-7 0 1,1 0-1,-1 2 188,1 4 0,-11 4 0,3 7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9.6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1 384 6475,'0'-9'39,"0"16"0,0 5 1,0 11-1,0-3-57,0-3 1,2 1-1,2-1 1,2 1-57,-2-1 0,-3 1 0,-1-1 32,0 0 1,0 1 41,0-1 0,0 1 0,0-1 0</inkml:trace>
  <inkml:trace contextRef="#ctx0" brushRef="#br0" timeOffset="439">106 18 7569,'17'-2'0,"1"-2"-6,-1-2 1,1 0-1,-1 6-129,1 0 1,-1 0 0,0 0 0,1 0 143,-1 0 1,1 8 0,-1 2 0,1 1-1,-1 1 0,7 2 0,-1 7 0,-2 4 25,-1 2 1,-3-3-1,1 5 1,-1 2-26,0 2 0,1 2 1,-1 0-1,1-2-16,-1-4 0,-5 4 0,-2-4 0,-1 4-29,1 2 0,-6-6 0,2 0 0,-4 2-19,-2 2 1,0-4-1,-2-2 1,-2-2-29,-2-3 0,-6-3 1,7-1-1,-1-1-70,-2 1 0,4-7 153,-8 1 0,9-8 0,-5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6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7835,'10'-7'-65,"6"5"1,-9-4 186,5 12 1,2-3 0,-9 9-186,-1 2 0,4 1 0,-2 3 3,-2-1 0,0-5 0,0-1-28,1 3 0,1 2 5,-6 1 0,2-1-77,4-5 84,-4-3 0,6-10 32,-8-4 1,7-4 0,3-7 32,0 0 1,5-1-1,-5 1 1,2-1 7,-1 1 0,1 5 0,5 0 0,1 1 29,-1 1 1,1-4-1,-1 9 1,1 1 111,-1 2 0,1 2 1,-1 0-1,1 0-8,-1 0 1,-5 0-1,-1 0 1,3 0-15,2 0 1,-5 2 0,1 4-117,1 5 0,-3-1 0,0 2-90,-2 1 1,-3 3-1,-5 1-207,0 1 1,0-7 0,0 1-203,0 1 0,0-3 499,0 2 0,0-1 0,8-1 0,2-2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7.8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297 88 7164,'0'-11'-856,"0"-1"801,0-2 0,0 5 177,0-3-99,0 8 1,-2-5 31,-3 3 1,1 4-8,-8-4 0,6 4-16,-5 2 1,-1 0 0,-5 2 3,-1 4 0,6-2 0,1 7 0,-3 3-17,-1 1 1,-1 3 0,3-1 0,3 3-13,2 3 1,-4-4 0,5 7-1,-3-1 18,-4 4 0,5 2 0,-1 0 0,0-2 10,1 2 1,5 2 0,-4 0-1,2-2-4,0-2 0,1-1 0,5 3 0,0-2-20,0 2 1,0-4-1,1 0 1,3 0-4,2 0 0,6-3 1,-4 3-1,-1-2-21,1-4 0,6-1 0,-5-3 0,3-1-22,0-5 0,-7 5 1,7-6-1,2-1-136,1-3 1,-3-2 0,0 0 0,1 2 14,3-2 1,1-2-1,1-4 156,-1-4 0,0-4 0,1-7 0</inkml:trace>
  <inkml:trace contextRef="#ctx0" brushRef="#br0" timeOffset="1100">420 350 6595,'9'8'83,"-3"4"1,-4 3-1,-2 3-60,0-1 1,0 3 0,0 1 0,0 2 1,0-1 0,0-3 0,0-2 0,0 1-31,0-1 0,0 1 0,2-1 0,2 1-42,2-1 1,0 1 0,-6-1-168,0 1 0,0-7 142,0 1 0,2-2 73,3 1 0,5-3 0,8-8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5.8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88 6349,'0'-10'-61,"0"-5"1,2 5 162,4-7 0,4 5 0,7 2-32,1 3 1,-1 1 0,1 6-32,-1 0 1,1 0 0,-1 0-33,0 0 1,-1 2-119,-4 4 0,-5-3 1,-7 9 96,0 2 0,-2-5 0,-3 1 0,-7 0 31,-4-1 1,-1-3 0,0 6 6,-1 2 0,1-5 12,-1 3-32,8-8 1,5 3-1,10-7-13,7 0 1,4 0-1,1-1 1,1-3 4,-1-2 1,0 0 0,1 6-1,-1 0 0,1 0 0,-1 0-4,1 0 1,-7 6 0,-1 2-1,-2 1 1,4 3 0,-7 5 9,-1 1 0,-2-1 1,-2 1 37,0-1 0,-8 1 0,-3-3-21,-5-3 1,-1 3 0,-1-5 20,1 0 0,-1-2 1,1-8-1,-1 2-38,1 3 1,0-3 0,-1 4 0,1-4-150,-1-2 1,1 0 46,-1 0 1,3-2-160,3-4 1,4 2 258,8-7 0,8 7 0,2-4 0</inkml:trace>
  <inkml:trace contextRef="#ctx0" brushRef="#br0" timeOffset="397">681 106 7569,'-11'-6'-59,"-1"0"1,6 0 0,-5 6-129,-3 0 1,4 0-1,-1 0 1,-3 0 193,-1 0 0,3 2 1,0 4 35,-1 6 1,-1 3 0,1 2 0,1 1-3,-2-1 0,5 1 1,-1-1-1,0 1-10,1-1 0,-3 7 1,-4-1-1,3 0 7,1 2 1,2-3-1,-3 5 1,3 0-27,2 0 0,-5-5 0,1 3 0,-1-2 8,1 0 1,-4 6 0,7-5 0,-3-1-25,0 2 0,3-5 0,-5 3 1,4-4-54,3-1 0,-5-1 1,6 1-131,2-1 1,2-5-581,2-1 767,0 1 0,0-2 0,8-2 0,2-8 0</inkml:trace>
  <inkml:trace contextRef="#ctx0" brushRef="#br0" timeOffset="1154">978 699 7106,'10'0'-203,"-2"0"0,-16-5 156,-4-1 1,-3 0 0,-3 6 69,1 0 1,-1 0 0,1 0-3,0 0 0,-1 0 0,1 0 98,-1 0 0,1 2 0,-1 2-93,1 2 0,1 7 1,3-3-17,1 0 1,8-1-1,-2-3-33,4 6 0,2-3 1,2 1 13,4-2 0,4 0 0,9-5-25,5 3 1,-5 6 0,4-6-1,-3 0 16,-3 1 1,1-3-1,-1 6 1,0 0-3,1-1 0,-3-3 0,-1 6 1,-2-1-4,1-1 0,-5 6 1,0-7-1,-2 3-21,-1 0 0,1-1 0,-6 7 38,0-1 1,-2 1-1,-2-1 1,-3-1 25,-3-5 0,-2 5 0,-5-6 28,-1-1 1,1 1 0,-1-6 16,1 2 0,0-1-46,-1-5 1,8-7 0,5-5-30,3-3 1,2 3 0,0 0 0,2-1-41,3-3 1,3-1 0,6-1 0,-3 1 11,3-1 0,1 1 0,3-3 0,-3-1-28,-3-2 0,4 0 0,-7 5 0,3 1 18,0-1 1,-9 1 0,3-1-1,-2 1 65,2-1 1,-4 7-1,2-1 4,-8-2 1,0 7 0,-8 1-1,-1 2-7,-3-2 0,-1 4 1,-1-4-1,1 4-49,-1 2 1,1 0-112,0 0 146,-1 0 0,8 8 0,3 2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36.68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11946 1 6023,'-10'0'674,"3"0"-541,7 0 1,-2 0-122,-4 0 0,2 0 18,-8 0 1,7 0 7,-7 0 1,2 2-1,-3 2-102,1 2 0,0-1 1,-5-5 25,-1 0 1,7 6 0,-1 0-1,-1-2 37,-3-2 1,-1 0 0,-1 2 0,1 1 0,-1-1 0,1 4 1,-1-2-1,1-2 0,-1-2 1,-5 4 0,0-1 0,1-1-1,3-2 0,2 4 0,-3 2 0,-1 0 0,-3-1 0,1 1 0,4-4 0,-3 4-7,-1 1 0,-6-3 1,4 4-1,-2 0-1,-4-1 1,-2-3-1,-2 4 1,0-2 4,0-4 0,-6 3 0,0-1 0,1 0 17,-3 2 0,0-6 1,-5 5-1,1-1-1,-1 0 0,3 0 1,-2-4-1,-1 2-5,-3 2 1,-1-1 0,0-3-1,-1 2-6,1 2 0,-1 0 0,-1-4 0,-2 2 1,-2 1 0,-8 1 1,2-6-1,-2 0-10,2 0 0,-4 6 0,2 0 0,-4-2 5,0-2 1,-10-2 0,11 2 0,-5 2 5,-4 1 1,5 1 0,-7-6 0,2 0 1,5 0 0,-1 6 1,0 0-1,-2 0 27,3 1 0,-7-5 0,1 6 0,-3-2-23,1 0 1,-1 5 0,-5-3 0,-1 0-12,1 0 1,0 3-1,-1-3 1,1 0 16,0 0 1,1-1-1,3-3 1,2 4-7,-3 2 0,1-4 1,-3 3-1,3-1-9,-1-4 0,-11 0 0,8 0 0,0 1 1,3-1 1,-7-2 0,4-2 0,-3 0-5,1 0 0,2 0 0,0 0 1,-1 0-5,1 0 1,-6 0 0,0 0 0,1 0 4,3 0 1,2 0 0,-1 0 0,-1-2 12,-4-3 0,10 3 0,-5-4 0,3 2 22,0-2 1,-3 4-1,1-4 1,2 4-15,3 2 1,-3-5 0,5-1 0,-1 2-20,-1 2 1,1 2 0,-7 0-1,3 0-6,3 0 0,-3 0 0,4 0 0,-3 0 11,3 0 1,-5 0 0,7 0-1,-3 0 21,1 0 1,5 0 0,-4 0 0,3 0 13,3 0 1,2-2 0,2-2 0,2-2-25,4 2 1,-3 2 0,2 2 0,0 0-21,0 0 1,-1 0 0,6 0-1,-2 0 8,-4 0 1,4-1 0,-2-3 0,-2-2-27,-2 2 1,-2 2 0,1 2 0,-1 0 14,0 0 1,0-2 0,0-2-1,0-2 19,0 2 1,2 3-1,2-1 1,4-2 9,2-2 0,-4 0 0,6 6 0,2-2-5,1-4 0,9 4 0,1-3 0,2 3-22,5 2 1,-5 0 0,2 0-1,2-2-4,3-4 0,1 4 0,0-4 0,0 4-1,0 2 1,6 0 0,2 0 0,1 0 20,5 0 0,2-6 0,1 0 0,1 3 17,-1 1 1,7 2 8,-1 0-18,0 0 0,3-2 0,3-4 0,2 4 1,-2-4 144,4 4-98,-6 2 1,8-2-388,0-4-235,0 4 328,0-5 0,-2 7-751,-3 0 978,-5 8 0,-8-7 0,1 7 0</inkml:trace>
  <inkml:trace contextRef="#ctx0" brushRef="#br0" timeOffset="612">53 18 7323,'17'0'-960,"1"0"980,-1 0 0,1 0 107,-1 0-355,-7 0 353,-2 0 26,-8 0 0,0 2-109,0 4 1,0-2 0,-2 6 0,-2-1-35,-2 1 1,-2 0 0,4 3 0,-1-1 8,1 2 1,-4 1 0,0 3-1,0-1-4,1 1 0,-5-1 0,4 0 1,1 1 0,-1-1 0,0 1 0,2-1-20,-5 1 0,3-1 0,2 1 1,2-1 5,-2 1 0,4-1 0,-3 1 6,3-1 1,2 1 23,0-1 1,2-1-1,1-3 40,3-1 0,8-1-27,-3 7 0,5-7 1,1-1-1,1-2 1,-3 0 0,-1-4 0,-2 1 22,1-1 0,3-2 0,1 0 27,1 4 0,-1-4-159,1 4 1,-3-2 0,-1 0-336,-3 1 0,-5 3 401,6-2 0,-1-4 0,7 6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43.25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0 489 7385,'0'-11'-914,"0"-1"971,0 8 1,0-6 84,0 5-71,0 3 0,0-4-25,0 12 1,0-2 0,0 7 22,0 3 1,0 1 0,0 3-1,0-1-184,0 1 0,0-7 0,0 1 0,0 2 47,0 1 0,0 3 0,0-1 132,0 0 1,6 1 0,0-1 151,-2 1 0,0-7 0,-1 1-156,3 2 1,2-7-1,-4 1 43,2 0 1,2 0-310,-3 3 0,-1-3 0,6-6 158,-2 4 1,-1-4 61,-1 4 1,-2-4 0,8-2 95,1 0 0,-3 0 0,2 0-53,1 0 0,3-2-30,1-4 0,1 4 0,-1-4-2,1 4 1,-7 2-1,1 0-16,2 0 0,-5 0 0,3 0-275,1 0 0,-3 0 28,2 0 0,-6 0-31,5 0 269,-7 0 0,4-8 0,-8-1 0</inkml:trace>
  <inkml:trace contextRef="#ctx0" brushRef="#br0" timeOffset="313">140 664 7569,'-10'0'0,"2"0"0,8-2 0,2-2 0,4-2 0,-2-1 0,8 3 0,1-2 0,-3 0 0,2 4 0,1-4 0,3 4 0,1-5 0,1 1 0,-1 0 0,1 0 0,-1 6 0,1-2 241,-1-4-383,-7 4 1,5-5-702,-3 7 843,3 0 0,3-8 0,-1-2 0</inkml:trace>
  <inkml:trace contextRef="#ctx0" brushRef="#br0" timeOffset="592">53 454 7569,'0'-9'-838,"2"-1"0,3 6 792,7-2 1,4 0 0,1 4 364,0-3 1,1 3-1,-1-4-196,1 4 0,-1 0 1,1-2-1,-1-2-239,1 2 0,5 2 1,0 2-1,-1 0-25,-3 0 141,6 0 0,-5 0 0,5 0 0</inkml:trace>
  <inkml:trace contextRef="#ctx0" brushRef="#br0" timeOffset="1043">1065 350 7569,'0'-12'-595,"0"0"1,-1 8 573,-5-1 1,2 3 7,-8 2 0,1 0 0,-7 0 0,1 0 72,-1 0 0,1 2 0,-1 1 0,1 5-37,-1 2 1,-5 0 0,0 3 0,1-1 40,3 1 1,2 9-1,-1 1 1,3 0-2,3 3 0,-4-5 0,5 8 0,-3 0-34,3-2 0,1 4 1,6-5-1,-2-1-50,2 0 0,2 4 0,2-6 1,2-1 3,4-3 0,-2-3 0,8-3 0,1-1 5,3 1 0,3-5 1,2 0-1,5-2 9,1 0 0,2-1 0,6-5 0,-2 0-646,-4 0 650,4 0 0,-6 0 0,8 0 0</inkml:trace>
  <inkml:trace contextRef="#ctx0" brushRef="#br0" timeOffset="1384">1135 594 7569,'18'0'0,"-1"0"0,1 0 0,-1 0 0,1 2 0,-1 4 0,-5-4 0,-1 6 0,3-3 0,2 1 0,5 8 0,0-5 0,-3 3 0,-3 0 0,5-6 0,-9 3 0,5-1 0,1-4 0,1 6 0,-7-7-34,1 9 0,0-8 0,3 4-271,-3 0 305,3-7 0,-5 7 0,7-8 0</inkml:trace>
  <inkml:trace contextRef="#ctx0" brushRef="#br0" timeOffset="1738">1380 507 6613,'-10'0'54,"2"0"0,6 7 0,-1 5-15,-3 4 0,0-5 1,4 1-1,-2 2 7,-2 1 1,-5 3 0,3-1 0,-2 0-2,-3 1 1,3-1 0,0 1 0,0-1 18,1 1 0,3-1 0,-4 1-11,2-1 1,1 1 0,3-1 13,-2 1 0,0-7-67,6 1 0,0-1 0,0 7 0</inkml:trace>
  <inkml:trace contextRef="#ctx0" brushRef="#br0" timeOffset="2488">1642 402 7349,'0'-10'-495,"0"2"0,-2 8 512,-4 0 0,2 0 119,-7 0 0,5 0-87,-6 0 0,8-1-41,-2-5 1,4 2-7,2-8 1,0 6-1,2-3-61,4 1 0,-2 2 0,8 4 59,1-4 0,3 2 1,1-5-1,1 1 17,-1 4 0,1 2 0,-1 2-1,1 0 0,-1 0 0,1 0 1,-1 0 0,0 0 1,-5 0 0,0 2-3,1 4 0,-5 4 0,-2 7-3,-4 1 1,-2-1-1,0 0 8,0 1 1,-2-1-1,-2 1 1,-2-1-18,2 1 0,-3-7 0,1 1 0,0 0-33,-2-3 0,4 7 24,-7-4 1,1-3-1,-4 1 1,3-2 0,-3-4 0,4-2 0,-1-2 10,-3 0 1,4 0 0,-1-2 8,-3-4 0,7 2-8,1-8 0,4 1-10,2-7 0,2 8 1,2 3 6,1-1 1,9 6 0,-2-4 0,3 4 0,-3 2 0,-1 0-22,3 0 0,2 6 1,1 0-1,0 0-52,1 1 1,-1-5 0,-1 6 0,-3-2-237,-1 0 0,0 2 306,5-3 0,1-3 0,-1 6 0</inkml:trace>
  <inkml:trace contextRef="#ctx0" brushRef="#br0" timeOffset="2882">1956 262 7569,'10'-17'-563,"0"7"451,-5 4 0,3 2 0,6 0-111,-3-1 257,1-1 0,0 6 0,-1 0 1,3 0-3,1 0 0,3 0 0,-1 0 0,1 2-22,-1 4 1,1-4-1,-1 5 1,1 1-11,-1 4 0,1 3 1,-1 3-1,1-1-18,-1 1 0,-1 5 0,-3 2 0,-1 0 21,1 1 0,1 5 0,-1-4 1,-3 2-43,-2 0 1,4-6-1,-7 4 1,-1 1 35,-2-1 1,4-4 0,0 4 0,-2-2 19,-2-3 1,-8 3 0,-2-2 0,-2-1-22,-3-3 1,-1-1-1,1-1 1,1 0 18,-2 1 0,-1-3-15,-3-3 0,-7 4 0,-2-7 0</inkml:trace>
  <inkml:trace contextRef="#ctx0" brushRef="#br0" timeOffset="3537">2742 629 6827,'12'0'-185,"-1"0"1,-7-2 235,2-4 0,4 4 0,1-4 22,5 5 0,-4 1 0,-1 0-75,3 0 0,1 0 1,3 0-52,-1 0 0,1 0 0,-1 0-64,1 0 0,-1 0 1,1 0 116,-1 0 0,8-8 0,2-2 0</inkml:trace>
  <inkml:trace contextRef="#ctx0" brushRef="#br0" timeOffset="4321">3650 437 7428,'0'-10'-930,"6"0"919,0 5 0,0 1 52,-6-8 46,0 8-91,7-11 31,-5 13 0,8 2 1,-6 11-1,2 5 25,-2 1 1,-2-5-47,-2 0 1,0-1 0,0 7 0,0-1-2,0 1 0,0-1 0,0 1 0,0-1-8,0 1 1,5-7-1,1 1-7,-2 1 1,-2 3-1,0 0 1,2-3 5,2-1 0,1-8 0,-3 3 14,2 1 0,2-6 0,-4 6 0,4-2 20,1-1 1,-3 1 0,6-6 22,1 0 1,-3 0-1,2 0-32,1 0 1,3 0-1,1 0 1,1 0-5,-1 0 0,-5 0 1,-1 0-1,3 0-39,2 0 1,-5 0 0,1 0-1,1 0-174,3 0 0,-4 0-562,-1 0 758,1 0 0,-2 0 0,-3 0 0</inkml:trace>
  <inkml:trace contextRef="#ctx0" brushRef="#br0" timeOffset="4609">3738 612 7569,'-10'0'-563,"0"0"-20,4 0 571,4 0-19,-5 0 1,9 0 115,3 0 0,5 0-73,8 0 1,-1-6 0,0 0-85,1 2 1,-1 2 0,1 2-25,-1 0 1,1-2-1,-1-2 96,1-2 0,-9 1 0,7-3 0,-6-2 0</inkml:trace>
  <inkml:trace contextRef="#ctx0" brushRef="#br0" timeOffset="4876">3720 419 5976,'2'-9'137,"2"1"0,4 2-96,1 0 1,-3 0 0,6 6 0,-1-1-17,-1-5 0,6 4 0,-5-4-19,5 4 1,-5 2 0,1 0-108,2 0 0,1 0 0,3 0-161,-1 0 262,1 0 0,7 0 0,2 0 0</inkml:trace>
  <inkml:trace contextRef="#ctx0" brushRef="#br0" timeOffset="5251">4611 297 7491,'-18'-10'-265,"1"3"0,-1 7 0,1 0 128,-1 0 0,7 2 1,-3 2 185,-5 1 0,-4 9 0,-7-2-1,7 3 1,4 3 0,3-1 0,3 0-23,1 1 0,2 5 0,-3 2 1,3 1-25,2-1 0,0 4 1,5-6-1,-3 1-6,2 1 1,2-6 0,2 5 0,0-5-22,0-2 1,8 1 0,3-3 0,5-1-52,1-2 0,7-7 0,-1 5 0,0-2 39,2-4 1,-5 4-1,5-3 37,0-1 0,-5-2 0,5-2 0</inkml:trace>
  <inkml:trace contextRef="#ctx0" brushRef="#br0" timeOffset="5555">4698 489 7400,'18'0'-300,"-3"2"1,-1 2 312,-3 2 1,1 6 0,5-5 0,1 1-5,-1 0 0,-5 3 0,0-3 0,1 0-40,3 0 0,1 3 1,1-3-1,-1 0-109,1 0 1,-1-1-1,0-3 38,1 2 0,-1 0 102,1-6 0,-8 0 0,-3 0 0</inkml:trace>
  <inkml:trace contextRef="#ctx0" brushRef="#br0" timeOffset="5849">4960 472 7569,'0'-10'-654,"0"2"1,-2 8 565,-4 0 0,2 0 127,-7 0 0,5 0 0,-4 2 101,2 4 1,-5-2-60,1 8 0,-1-1 0,-1 5 0,4-3-76,3-1 1,-5 2 0,4 5 0,0 0 11,1-3 0,-5-2 0,6 3-286,2 0 0,0 1 3,-1-1 266,3 1 0,-6-8 0,8-3 0</inkml:trace>
  <inkml:trace contextRef="#ctx0" brushRef="#br0" timeOffset="6201">5170 315 6800,'17'0'-307,"1"0"270,-1 0 1,0 2-1,1 1 1,-3 5 53,-3 2 0,4 0 0,-7 3 1,3-1-9,0 1 1,-3 3 0,3 1 0,-6 3-8,-4 3 0,-2-3 1,0 3-1,0-4-36,0-1 0,0-1 0,0 1 0,-2-1-65,-4 1 1,-2-1-1,-5-1 99,1-5 0,-7 5 0,-9-7 0</inkml:trace>
  <inkml:trace contextRef="#ctx0" brushRef="#br0" timeOffset="7055">5344 123 6905,'12'0'337,"0"0"-89,1 0 1,3 0-1,1 0-656,1 0 1,-1 0-1,0 0 246,1 0 0,-6 0 1,-1 0 172,3 0 1,-4 0 27,1 0 1,1 0-27,5 0 1,1 0-12,-1 0 0,-1 1 0,-3 3 16,-1 2 1,-6 0 43,5-6-19,-7 0-15,4 0 0,-8 2 1,0 4 11,0 5 1,0-1-22,0 2 1,0-6 0,0 5 7,0 3 1,0 1-19,0 3 1,0-1 0,2 1 4,4-1 0,-4 1 0,4-1 5,-4 1 1,-2-7 0,0 1 0,0 1-3,0 3 1,0 1 0,0 1-7,0-1 0,5 1 0,1-1 1,-2 1 4,-2-1 0,-2-5 1,0-1-1,0 3-18,0 2 0,0 1 0,0 1 7,0-1 1,0 0 0,0 1 2,0-1 0,0 1 0,0-1 0,0 1-5,0-1 0,6 1 1,0-1-4,-2 1 1,3-1 0,-1 1 0,-2-1-3,-2 0 1,-2 1 0,0-1 0,0 1-2,0-1 0,-2 1 1,-2-1-1,-2 1 1,-7-1 0,1-1-59,-3-5 1,-5 3-1,-1-8 1,-4-2-49,-3-2 1,-1 0-1,-6 1 1,0 3 108,0-2 0,-7-2 0,-3-2 0</inkml:trace>
  <inkml:trace contextRef="#ctx0" brushRef="#br0" timeOffset="8000">3458 123 6251,'-10'-8'-107,"1"6"107,3-4 0,2 4 0,-8 2 0,7 0 112,-7 0 0,6 0-100,-6 0 1,1 0 0,-7 2-15,1 4 1,-1-4 0,3 6 15,3-1 0,-3-5 1,5 6 16,0 0 1,-5-4-26,3 7 0,4-5 22,3 6 1,3-1-13,2 7 0,0-7 0,0 1-7,0 2 1,0 1 0,0 3 3,0-1 1,0 1 0,0-1 0,0 1 16,0-1 1,0 2-8,0 5 1,2-5-1,1 4 1,3-3 3,-2-3 1,0 1 0,0 1 0,2 2-8,-2 3 0,-1-1 1,1-5-1,2-1-1,-2 0 0,4 7 0,-2-1 0,-2-2 12,-3-1 1,-1-3 0,2 3-1,2 1 3,2 2 0,0 1 0,-6-7 0,0 0-6,0 1 1,6-1 0,0 1 0,-1-1-7,3 1 0,-4 1 0,6 3 0,-1-1 1,1-6 1,-4 3 0,6-8 0,1-1-35,3-3 1,3-2-1,2 0 1,5 2-161,1-2 0,2-2 0,8-2 0,4 0-49,5 0 0,5-2 1,3-4 219,4-6 0,4-3 0,8-3 0</inkml:trace>
  <inkml:trace contextRef="#ctx0" brushRef="#br0" timeOffset="9347">5903 18 7340,'0'9'-1057,"0"-1"1109,0-8 43,0 0-53,-8 0 1,4 0-44,-7 0 1,5 0 7,-6 0-28,8-8 1,-3 5-40,7-9 1,2 8 0,3-2 50,7 4 0,4 2 0,1 0 4,1 0 1,-7 0 0,1 0 9,1 0 1,3 0-1,1 0-1,1 0 1,-1 0-1,-1 2 1,-3 2 69,-1 2 0,-6 2 0,6-4-28,1 1 1,-3 7-1,0-4-48,-3 1 0,5 3 1,-6 6 11,-2-1 0,-2-5 0,-2-1 0,0 3-12,0 1 0,0-3 1,-2 0-1,-2 1-17,-2 3 1,-6-5 0,6 1 0,1 2 15,-3 1 1,4-3 0,-6 0-1,1-1 13,-1-1 0,4 3 0,-4-5 0,1 0 12,-1 0 0,4-2 0,-5-5-8,-3 5 0,-2-4 1,-1 4-4,-1-4 0,7-2-17,-1 0 1,6 0 7,-5 0 0,5-6 0,-4-2 5,2-1 0,3 3 8,5-6 1,0 1-39,0-7 1,0 7-38,0-1 0,2 2 12,3-1 0,-1 1 40,8 4 1,-6 4 24,5-4 1,-5 4 17,6 2 0,-6 0-17,5 0 1,-5 0-7,6 0 1,-1 0-6,7 0 1,-6 0 94,-1 0-59,-7 0 0,10 2-34,-9 4 0,3-2-11,-2 8 0,-2-1 12,8 7 0,-3-1 1,5-1-5,-3-5 0,-1-1 0,4-6 0,-5 4 30,-1 1 0,6-5 1,-3 4-22,5 0 0,-4-6 1,-1 4-1,3-5-11,1-1 0,-3 6 0,0 0 0,1-2 1,-3-2 0,2-2-5,1 0 1,-5 0 0,2 0 0,-6-2 17,1-4-280,1 4-34,-6-13 296,0 13 0,-8-14 0,-1 7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19.37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70 6594,'0'-17'5,"0"-1"1,0 7 19,0-1 1,2 8 16,4-2 1,-3 4-12,9 2 1,-6 0-4,6 0 1,-9 8-1,3 4 1,-4 3 10,-2 3 1,0-1 0,0 1-1,0-1 5,0 1 1,0 5-1,0 0 1,0 1-20,0 1 0,0-6 0,0 4 1,0-3-14,0-3 0,6 1 1,0-1 3,-2 1 1,0-3-1,-1-1-10,3-3 0,2-7 0,-4 4 27,2 0 0,1-6 29,-1 4 0,-2-4-19,8-2 0,-6 0-1,5 0 1,-5 0-37,6 0 0,-1 0-3,7 0 0,-6 0 0,-1 0 0,3 0-22,1 0 0,3 0 1,-1 0-101,1 0 1,-1 0-1,1 0-63,-1 0 1,-5 0-67,-1 0 1,-5 0 247,6 0 0,-1 0 0,7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19.63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87 6765,'6'-17'0,"2"1"0,0 3 0,1 3-26,1 2 0,2 3 1,5 5 63,0 0 0,-5 0 0,0 0 0,1 0-35,3 0 0,3 0 1,3 0-9,1 0 0,0 0 0,-5 0-102,-1 0 0,-5 0 0,-1 0-55,3 0 0,-4 0 51,1 0 1,-7-2 110,2-4 0,4 4 0,-1-6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19.84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70 7007,'-15'-8'-369,"3"-3"371,4 3-25,8 0 0,2 8 1,4 0 51,6 0 0,-2-6 0,1 0 0,3 3-145,1 1 1,3 2 0,-1 0 115,1 0 0,-1-8 0,1-2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0.26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297 1 6712,'-17'0'-103,"-1"0"0,1 0 1,-1 0 149,1 0 0,-1 0 0,1 2 0,1 3 1,5 7 0,-5 4 0,4 1 0,-3 3 3,-3 3 1,3-2-1,1 8 1,3 2-4,-3 2 1,6 2 0,1 0 0,1-2-23,0-4 1,0 4-1,6-6 1,0 1-25,0-5 0,0 2 0,2-2 0,2-1 9,2-3 0,7-1 1,-1-1-1,5 1-54,7-1 1,1-1 0,6-5 0,-2-5-71,2-4 1,2 4-1,2 0 1,-2-3 112,-4-1 0,12-2 0,-4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0.55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6524,'17'0'-17,"0"2"1,1 2 122,-1 2 0,1 7 0,-1-1 1,1 2-71,-1-3 0,1 5 0,-1-5 0,1 5-27,-1 1 1,1 1-1,-1-3 1,0-1-65,1-2 0,-6-7 1,-1 7 25,3 2 0,-1-5 1,1 1-634,-2-2 662,-1-2 0,7-6 0,-1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0.81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210 0 7396,'-17'0'-229,"5"0"1,3 2-1,-1 2 313,0 2 0,4 7 0,-3-1 1,-1 4-20,0 1 0,1 1 0,-5-1 0,4 0-29,3 1 1,-7 5-1,4 1 1,-1-3-74,-1-2 1,6-1 0,-4-1 6,3 1 1,1-7-1,6 1-407,0 2 437,0 1 0,0 3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6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53 7880,'12'-5'0,"-2"-3"-274,-2-2 5,-3 6 1,-5-6 162,0 5 1,-7 3 0,-5-4 144,-4 4 1,-1 4 0,0 2 42,-1 2 1,1 5 0,-1-3-23,1 2 0,-1 1-41,1 7 0,7-1-53,4 1 34,4-1 1,4-1-1,4-5 1,6-5 22,3-4 0,3-2 1,-1 0-1,1 0-3,-1 0 1,-5 0 0,-1 0-1,3 0 81,1 0 0,3 0-83,-1 0 1,1 6 0,-1 2-56,1 1 1,-7-3-1,1 6 1,-2 0 0,3 3 6,-1-3 0,-8 3 12,2-3 1,-6 1 0,-4 1 0,-4-4 1,-2-2 1,-1-1 0,-7-3 0,1 2 5,-1-2 0,1 0 1,-1 0-21,1 1 0,-1 1 0,1-6-9,0 0-123,-1 0-60,1 0 0,7-8 100,4-3 0,6-3 1,6 1-1,4 1 122,-1-2 0,15-1 0,-5-3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1.49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106 53 7569,'0'9'-646,"0"-1"1,-2-8 620,-4 0 0,2 0 48,-8 0 0,7 2 54,-7 4 0,6-4 18,-6 4 0,7-4 0,-5-4-9,2-4 0,0 4 1,5-6-4,-3 0 1,0 5-123,6-9 0,0 6 0,2-4-24,4 3 1,-2 1 0,5 4 0,1-2 47,0-2 0,1 0 1,7 6-1,-1 0 31,1 0 0,-1 0 1,1 2-1,-1 2-15,1 2 1,-7 2-1,1-4 1,1 3 22,3 3 0,-4-4 0,-3 6 0,-1 1-31,-4 3 0,4-5 1,-2 1-1,-3 2-6,-1 1 1,-2 3 0,0-1 7,0 0 1,-2 1 0,-3-1 17,-7 1 1,-4-7-1,-1-1 12,-1-2 1,1 4 0,0-7 0,-1-1-10,1-2 1,-1-2 0,1 0 23,-1 0 1,7 0-24,-1 0 0,2-2 0,-1-4-16,5-5 0,4 1 0,4-2-11,4-1 0,-3 5 0,9 0 19,2 1 0,1 5 0,3-4 16,-1 4 0,1 2 0,-1 0-21,1 0 1,-1 6 0,-1 1 0,-3 1-17,-1 0 1,-6 0 0,5-2-92,3 5 1,-4-1 0,-1 2-181,-1 1 0,-2-3 283,-6 2 0,8-1 0,1 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1.88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7569,'17'0'-53,"1"0"-23,-1 0 1,1 0-1,-1 0 1,0 2-1,1 2 19,-1 2 0,1 5 1,-1-3-1,1 2 90,-1 3 1,1 3 0,1 3 0,2 3 6,3 1 0,-1 6 0,-6-4 0,1 2-14,-1 4 1,-5-3 0,-2 1 0,-1 2-16,1 2 1,-4 2 0,4-2 0,-3-2-4,-3-2 1,-2 0-1,-2 4 1,0-4-20,0-6 0,0 3 0,0-3 0,0-2-14,0-1 0,-6 3 1,-1 0-36,-3-1 1,4-9 0,-4-1-115,3 1 1,-5-3-1,4 0 174,-1-3 0,-3-1 0,-6-6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2.33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6562,'17'0'153,"1"0"0,-6 0-363,-1 0 1,1 0-175,5 0 384,-7 0 0,-2 8 0,-8 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2.53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 7138,'17'0'0,"1"0"0,-1 0 0,1 0 0,7 8 0,2 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4.01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35 7488,'17'-9'-322,"1"3"1,-1 2 354,1-2 1,-1 4-1,1-4-9,-1 4 1,-5 2-1,0 0-79,1 0 0,3 0 0,1 0-141,1 0 0,-1 0 1,0 0 195,1 0 0,-1 0 0,1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4.31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0 7387,'10'8'-361,"-4"4"1,-4 3 387,-2 3 0,6-1 0,0 0 0,-3 1-28,-1-1 1,0 1 0,2 1 0,2 3 11,-2 1 0,-2 0 0,-2-5 1,0-1-462,0 1 450,0-1 0,8 0 0,1 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31.05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331 557 6763,'-18'-10'76,"7"-3"0,-1 7-160,-2 2 0,5-4 1,-3 2 155,-2 3 1,-1-5-51,-3 2 0,1 0 1,-1 6-45,1 0 0,0 2 0,-1 2 44,1 2 1,-1 7 0,3-1 0,1 4-4,2 1 0,7-1 0,-5-3 0,2-1 13,4 1 1,-4 3 0,3 1 16,1 1 0,4-7 1,6-1-33,5-2 1,5 0 0,1-4 0,1 1-41,-1-1 0,1-2 1,1-2-1,2-2-64,3-4 0,-1 3 0,-6-7 1,1 0-74,-1 0 0,7 5 1,-1-7-1,-4-2 160,-5-1 0,1-3 0,-5 1 0,8-1 0</inkml:trace>
  <inkml:trace contextRef="#ctx0" brushRef="#br0" timeOffset="392">261 16 7342,'0'-10'-927,"0"4"980,0 12 1,2 4 0,2 7 25,1 1 1,1-1 0,-6 2 0,0 3-20,0 1 0,0 0 1,0-3-1,0 1 5,0 2 0,2 1 1,2-5-1,2 2-29,-2 3 0,-2 1 1,0-4-1,2 3-37,1-3 1,3 4 0,-4-2 0,2-1-15,-2-3 1,0 1 0,-1 1 0,3 2 6,-2-1 1,4-3-1,0-2-284,1 1 1,-3-1-11,6 1 0,-2-7 302,1 1 0,5 0 0,-7 5 0</inkml:trace>
  <inkml:trace contextRef="#ctx0" brushRef="#br0" timeOffset="1084">558 470 7569,'11'-6'-63,"1"0"1,-8-2 0,4 4-99,-1-1 1,-3-3 0,8 4 0,1-2 95,3 2 1,-4-4 0,-1 3-1,3 1 77,1 2 1,-3 2-1,0 0 1,1 0 19,3 0 0,1 0 0,1 0 0,-1 0-16,1 0 0,-3 2 0,-1 2 0,-3 3-4,3 3 1,-6-4-1,-1 6 1,-1 1-36,0 3 1,0-5 0,-6 1 0,0 2 17,0 1 1,0 3 0,0-1 3,0 0 1,-2-1 0,-2-2 0,-4-5 12,-1-1 0,3 4 31,-6-7 1,1 1 70,-7-6-86,8 0 0,3-7-92,7-5 0,7-4 1,5-1 36,4-1 1,-5 3 0,-1 1 0,0 3-47,-1-3 1,-3-1-1,6-3 44,1 1 0,1-1 0,0 1 29,-3-1 0,-1 1 1,3 1-1,-3 3 12,-2 1 0,4 6 0,-5-3 96,3 1 10,-6-6-61,4 12-35,-8-6 0,0 10 0,0 4 0,-2 6 113,-4 3 1,4-3-80,-4 0 0,4-1 1,2 7-1,0-1 30,0 1 0,0-1 0,0 1-27,0-1 0,6 1 0,2-1 1,1-1-16,5-5 0,-4 3 1,1-6-1,3-1-22,2 1 1,1 4-1,0-6-68,1-3 1,-1 5 0,1-2-143,-1-2 0,-5-2 0,0-2 17,1 0 171,-5 0 0,0 8 0,-8 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7.39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53 438 7569,'-17'-10'0,"-1"-6"0,1 7 0</inkml:trace>
  <inkml:trace contextRef="#ctx0" brushRef="#br0" timeOffset="936">368 106 7408,'9'-2'-1293,"-1"-2"1219,0-2 122,-6 0 8,6 6 66,-8-8 1,0 5-8,0-9 1,-2 8-127,-4-2 1,2 4 1,-8 2 0,1 0 0,-7 0 16,1 0 0,5 0 0,0 0-1,-1 0 1,-1 2 0,1 2 0,1 4 19,-2 2 0,5-5 1,-3 7-1,-1 2 11,-3 1 1,4 3 0,1 1 0,-3 2-7,-1 3 0,-3 7 1,1-4-1,1 2-30,5 0 1,-3-6-1,6 6 1,0 1 25,1-3 1,1 4 0,6-6 0,0 0-9,0 0 1,0 1-1,0-5 1,0 2 48,0-1 0,2-3 1,4-1-1,3-1-19,1 0 1,6-1 0,-5-2 0,5-3-8,1 3 1,1-6 0,1-1 0,2-1-50,3 0 1,-1 0-1,-4-6 1,3 0-105,1 0 1,0 0 0,-5 0-187,-1 0 1,1 0-224,-1 0 520,-7 0 0,-2 0 0,-8 0 0</inkml:trace>
  <inkml:trace contextRef="#ctx0" brushRef="#br0" timeOffset="1419">857 420 7118,'0'-12'-1318,"0"1"1583,0 7-185,0-12 0,0 12 2,0-7 0,-2 7 0,-4-2-31,-6 4 0,3 2 0,-3 0-21,-2 0 0,5 0 0,-3 0-42,-2 0 0,-1 6 0,-3 2 0,1 0 22,0-1 0,5 7 0,0-4 0,1 1-11,1 1 1,-6 0 0,7 5-1,-1 0 71,4 1 0,-2-1 49,3 1 1,-1-1 0,8 1-52,3-1 1,5-5 0,8-2-1,-1-3-48,1-3 1,-1 4 0,2-2 0,3-2-38,1-2 0,6-2 0,-4 0 1,1 0 6,-1 0 0,-2 5 0,-5 1-421,-1-2 0,1-2 431,-1-2 0,0 0 0,1 0 0</inkml:trace>
  <inkml:trace contextRef="#ctx0" brushRef="#br0" timeOffset="2133">1136 420 7455,'18'0'-205,"-3"-2"1,-1-2-1,-3-2 168,3 3 1,-4 1 0,1 0 0,3-2 86,1-2 0,3 0 1,-1 6-21,1 0 1,-1 0-1,1 0 1,-1 0-18,1 0 0,-1 2 1,1 2-8,-1 2 1,-5 7 0,-3-1-44,-1 4 0,-2-5 0,-6 1 0,0 1 22,0 3 0,0-4 1,0-1-1,-2 1 12,-4-2 0,2 5 0,-7-5-4,-3-1 0,-1 5 9,-3-8 0,1 6 13,-1-7 0,8-1-2,5-10 0,3 3-19,2-9 1,2 2 0,2-3-1,3 3-1,3 2 0,-4-5 0,5 3 5,3 0 1,-4-3 0,-1 5-1,1-2-1,0-3 1,-6 3-1,3 0 1,-1 0-18,0 1 1,6-3-31,-6-5 0,5-1 46,-5 1 0,0 5-1,-6 0 0,0 7 30,0-7 1,-2 8 10,-4-2 39,4 4 1,-6 4 24,8 4 0,0 4 1,0 7-30,0 1 0,0-1 0,0 1-16,0-1 0,0 1 0,2-1-40,4 0 0,2 1 0,6-3 0,-5-1-25,-1-2 1,6-8-1,-3 3 1,5-1-114,1 0 1,-5 0 0,-1-4 0,3 2-4,2 1 1,-5 1 0,1-6 125,1 0 0,3 0 0,1 0 0</inkml:trace>
  <inkml:trace contextRef="#ctx0" brushRef="#br0" timeOffset="2749">1695 158 6209,'-12'0'44,"1"0"1,-1 0-7,-5 0 1,5 0 0,2-2 59,2-4 1,1 2-73,1-7 0,4-1-25,-4-5 0,6 1 0,4 3 9,2 1 1,7 8-1,-1-2 22,4 4 1,1 2-29,1 0 1,-1 0-10,0 0 1,1 8-16,-1 4 0,-7 3 0,-4 3 15,-4-1 0,-2 1 0,0-1 10,0 1 1,-8-1 15,-4 0 0,3-1 0,-1-2 5,2-3 1,-3-5 0,3 4 138,-2-2-19,6-3-10,-3-5-116,7 0 0,1-2 1,5-1-32,6-3 0,3 0 0,3 6 0,-1 0 0,1 0 0,-1 0 33,1 0-32,-1 0 1,-5 0 0,0 0 0,1 0-153,3 0 1,-5 0-588,1 0 749,-8 0 0,4 0 0,-8 0 0</inkml:trace>
  <inkml:trace contextRef="#ctx0" brushRef="#br0" timeOffset="3169">1922 1 7569,'17'0'-1295,"-5"0"1252,0 0 1,-1 0-1,7 0 101,-1 0 1,1 6-1,-1 2 1,1 1-15,-1 5 0,1-5 1,-1 3-1,-1 2 17,-5 1 0,3 3 0,-6-1 0,-1 1-5,1-1 1,4 6 0,-6 1 0,-3-3-12,-1-2 1,4 5 0,0-1 0,-2-2-45,-2-1 0,-2 3 0,0 0 0,0 1 17,0 1 0,0-4 0,-2 6 0,-2-1-7,-2-5 0,-2 4 0,5-2 0,-5-1 1,-2-3 1,4-1 0,-3-1 0,-1-1-12,0-5 0,4 3 1,-3-6-61,1 1 1,-4-3-638,6 6 304,-7-8 392,11 3 0,-6 1 0,8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6.3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1 542 7436,'0'-11'-437,"0"-1"1,2 6 0,4-3 461,5 1 0,-1 0 0,2 4-10,1-2 0,3 1 0,1 5 6,1 0 1,-1 0-1,1 0 1,-1 0 12,0 0 1,1 0-1,-1 0 1,1 0-22,-1 0 1,-5 0-1,-2 1 1,-1 3-6,1 2 0,-4 2 1,6-4 1,1 2 0,-3 5 1,-1-3-1,-1 2-26,-4 3 1,0-3-1,0 2 5,2 1 1,-2 3 0,-8 1 13,-2 1 0,-6-7 0,4-1 0,-1 0 2,-5-1 1,5-5 0,-1 4 0,0-2-4,0 0 1,1 1 0,-5-3-4,2 2 0,1 0-1,-7-6-2,9 0 0,1-8 3,8-3 0,0 1 0,2 0 2,4 2 0,-2-3 1,7 3 3,3-2 0,1 1 0,1-5 1,-3 4 1,-1 3 1,0-5-1,3 4 1,-1-2-8,-3-3 1,-1 3 0,4-1-12,-3-3 0,-1-2 0,4 1 1,-5 1 25,-1 3 1,0 5 0,-4-6 48,2-1 28,-1 5-42,-5-8-27,0 14 10,0-5 0,0 14 1,-2 3 31,-3 0 0,3 5 0,-4-3 11,4 4 0,-4 1 0,0 0-10,2 1 1,2-1 0,2 1 10,0-1 1,2-5-1,2 0-1,2 1 1,8 3-39,-3 1 1,5-1 0,-1-3 0,-1-3-38,-2-2 0,-3-1 1,5-3-1,-2 2-182,1-2 1,3-2 0,1-2 0,-1 2-181,-5 4 0,5-4 361,-5 4 0,5-5 0,1-1 0</inkml:trace>
  <inkml:trace contextRef="#ctx0" brushRef="#br0" timeOffset="712">769 88 7569,'-11'0'-760,"-1"0"1,6 0 765,-6 0 0,1 0 66,-7 0 1,7 0 0,1-2-23,2-3 1,-3 1-53,5-8 1,-6 6-52,6-5 1,1 5 38,5-6 1,0 6 18,0-5 0,7 7 3,5-2 1,3 4-1,3 2 36,-1 0 1,-5 0-1,0 0-14,1 0 1,-3 0-1,0 2-11,-3 4 1,5 3-27,-6 9 0,0-1 0,-6 1 7,0-1 0,-2-5 0,-2 0 1,-4-1 6,-2-1 0,5 5 0,-7-3-9,-2 4 1,1-5 0,-1 1 1,3 1 1,-1 3 5,-6 1 1,9-5 0,1-2 72,0-2 42,6 5-69,-5-11 0,8 6-25,5-8 1,4 0 0,7 0 13,1 0 1,-1 0 0,1 0 18,-1 0 1,1 0 0,-1 0 14,1 0 1,-1 2-132,1 4 1,-1-4 12,1 3 1,-3 5 42,-3 2 0,3-4 0,-5-1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3.57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228 350 7569,'-18'0'-624,"7"-6"1,-1 1 673,-2 1-24,7 2 0,-3 2 0,6 2 11,-2 4 1,0 3 0,6 9-5,0-1 0,-2 1 1,-1 1-1,-3 2 0,2 3 1,2 1-1,2-4 1,-2 4-10,-4 3 0,4-1 0,-4 4 0,4-4 5,2-2 0,2 4 0,2-3 1,2-1-35,-2 0 1,4 4 0,0-4 0,-1 1-7,1-1 1,0 0 0,-4-4-1,2 3 20,-3-3 1,5-2 0,-2-1 0,-2-1 21,-2 1 0,-2-7 1,0 1-23,0 2 0,0 1 1,0 3 12,0-1 0,-6-5 0,-2-3 9,-1-1 0,-3 4 0,-6-6-48,1-2 1,5-2 0,1-2-217,-3 0 0,-1 0 159,-3 0 1,6 0 73,1 0 0,-1 0 0,-5 0 0</inkml:trace>
  <inkml:trace contextRef="#ctx0" brushRef="#br0" timeOffset="1646">420 1 6382,'-10'0'330,"2"0"1,8 2-226,0 4 1,6-2-1,0 7-13,-2 3 0,-2-4 0,-2 1-93,0 3 1,0 1 0,0 3-127,0-1 1,0 1-1,0-1-331,0 1 458,8-1 0,1 8 0,9 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7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7471,'12'0'101,"0"0"1,-9 2 63,3 4 1,-4-2-1,-2 8-164,0 1 1,0 3 0,0 1 12,0 1 1,6-7 0,0 1-52,-2 1 0,-2-3 1,0 0-1512,3-2 1548,-3 5 0,6-11 0,-8 6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34.09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18 6273,'11'0'88,"1"0"1,-6 0-1,6 0-46,1 0 1,-3 0-1,1 0-39,3 0 1,-4-6 32,1 0 1,1 0-237,5 6 0,-5 0 0,0 0 200,1 0 0,-5 0 0,0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34.42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18 7569,'10'0'-395,"-1"0"202,-3 0 1,-2 0 0,8 0 150,1 0 1,3-6-1,1 0 43,1 2 1,-1 2-1,1 2-30,-1 0 1,-5 0 0,0 0 28,1 0 0,10 8 0,5 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37.26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103 70 6060,'-10'-7'-122,"1"5"521,3-4-309,4-4-32,-6 8 1,8-8 33,0 5-93,0 3 0,8-6 17,3 8 1,5-6 0,1 0-45,1 2 0,-1 2 1,1 2 20,-1 0 0,1 0 0,-1 0-9,1 0 0,-3 2 0,-1 2-5,-3 2 1,-5 6-1,4-5 1,-2 3 9,-4 4 0,-2-5 0,-2 3 7,0 2 1,-8 1 3,-4 3 1,-3-1-3,-3 1 1,1-7 3,-1 1 1,7-8-3,-1 2-22,8-4-15,-4-2 1,8-2-7,0-4 1,8 4 22,4-4 0,3 4 1,3 2 27,-1 0 0,1 0 0,-1 0 33,1 0 0,-1 0 0,1 0-4,-1 0 0,-2 2 3,-3 4 0,2 4 2,-8 7 0,-1-5 0,-7-1-4,-3 3 0,1-4 0,-8 1-18,-2 3 1,1-4-1,-1-1 1,3-1-3,-3-4 0,4 4 1,-1-3-1,-3-1 3,-1-2 1,-3 0 0,1 2 0,-1 2-23,1-2 0,-1-2 1,1-2-1,-1 0-37,1 0 1,-1 0 0,1 0-52,0 0 0,-1 0 0,1 0-77,-1 0 1,7 0 32,-1 0 1,8-2 132,-2-4 0,12 4 0,4-6 0</inkml:trace>
  <inkml:trace contextRef="#ctx0" brushRef="#br0" timeOffset="496">627 53 5995,'-16'2'102,"3"2"45,1 1 0,6 9-69,-5-2 0,5 3 1,-4 3-31,2-1 1,-3 1 0,3-1 0,0 1-13,1-1 0,-7 0 1,4 1-1,-1-1-2,-1 1 0,0-1 0,-5 3 0,1 1-18,5 2 1,-5 1 0,4-7 0,-1 3-1,1 3 1,-3-4 0,3 5 0,-1-5 18,1-2 1,-4 1-1,5-1 1,-5 1 16,-1-1 1,1 1-1,3-1 1,1-1-57,-2-5 1,5 5 0,-1-5-84,2 5 1,-3-4-212,5-1 0,0-5-328,6 6 626,0-8 0,15 3 0,5-7 0</inkml:trace>
  <inkml:trace contextRef="#ctx0" brushRef="#br0" timeOffset="1443">609 542 6223,'-9'8'-21,"-1"-6"81,4 3 1,-3-3-10,-9-2 1,6 0 52,1 0-123,7 0 1,-4-7 6,8-5 0,0 2 1,0-1-28,0-3 0,2 6 0,2 0 1,4 3 27,1-1 1,-3 0 0,6 4 9,1-4 1,3 4 0,1-4 0,1 5 18,-1 1 0,1 0 0,-1 0 0,1 0 5,-1 0 0,1 0 0,-1 1-5,1 5 0,-7-4 1,-1 6 6,-2 0 1,0 0 0,-5 5 13,3-1 0,0-1-12,-6 7 1,0-7-1,0 1-6,0 2 0,0 1-8,0 3 1,-6-1 0,0 1-13,3-1 1,-5 1-1,0-3 0,-2-3 0,4 1 0,-5-5 13,-3 2 1,5-4-1,-3 3-1,-2-1 1,-1 4 0,-3-5-6,1 3 1,-1-6 0,1 2-9,-1-4 1,7-2 0,-1 0-16,-1 0 1,3 0-27,-2 0 12,8 0 0,-5 0 0,5-2-48,-2-4 1,0 2-6,6-7 0,0 5 32,0-6 0,2 6-27,4-5 99,-4 7 0,11-6 1,-5 6 46,2-2 0,-4 0-4,5 6 1,1 0-40,5 0 1,1 0 4,-1 0 1,1 0-4,-1 0 0,-5 2 11,0 4 1,-3-2 0,3 8 24,-6 1 1,3-3-39,3 2 1,2-6 0,-1 3 12,-1-1 0,0 4-10,5-7 1,-5 3-212,-1-2 0,-5-4-413,6 4 595,-8 3 0,11-7 0,-5 6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48.85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350 175 7383,'0'-9'-1149,"0"1"1291,0 0-60,-8 6-120,7-6 65,-7 8 1,0 0 0,-4 0-26,-3 0 1,3 6 0,1 2 5,-3 2 0,0 1 1,1 5-1,1-2 24,-1-3 0,3-1 1,-2 3-1,1-1-9,1 2 1,-6 1 0,7 5 0,-3 1 25,0 2-45,1 1 1,-1-5-1,2 4 8,3 6 1,-7-3 0,4-1 0,1 0 5,3 4 1,-2-2-1,0 2 1,1 0 37,-1-1 0,2 5 1,6-6-1,0 2-16,0 0 0,0 0 0,0 6 0,2 0 0,4 0 0,1 0 1,7 0-1,-2-2 2,1-4 1,3 4-1,1-4 1,1 4-93,-1 2 0,8-8 0,3-4 0,1-3-6,0-3 1,0 1 0,6-3 0,0-1-104,0-3 0,5-7 0,1 2 0,-2-4 159,-2-2 0,-2 0 0,0 0 0</inkml:trace>
  <inkml:trace contextRef="#ctx0" brushRef="#br0" timeOffset="1088">577 490 6533,'-9'-8'0,"5"-2"0,8 1 0,7 1 13,5 0 0,1 6 0,1-4 0,-1 4-12,1 2 1,-1 0 0,2 0 0,3 0 4,1 0 1,0 0 0,-5 0 0,-1 2-14,1 4 0,5-2 0,0 6 0,-3-1 5,-7 1 1,3 0-1,-6 3 1,1-1-1,1 2 0,-8 1 1,2 3-2,-5-1 1,-1 1 1,0-1 0,-1-1 0,-3-3 0,-4-3 1,-2-2 0,4 3 0,-5-5 0,-3-2 0,-1-2 0,-3-2-17,8 0 0,3-8-15,7-4 1,2-1 0,2-1-1,3 3 23,3-3 1,-4 0 0,4 1 0,-1 1 5,1-1 0,-4-1 0,5 1 3,3 1 1,0 0 0,-1-3-2,-1 3 0,-6-2 6,5 9 1,-5-7 148,6 6-102,-8 0 0,1 8-21,-10 4 1,3-2 0,-4 8 55,4 1 1,-4 3 0,0 1 0,2 1-63,2-1 1,2 1 0,2-1-32,4 1 0,-4-7 0,6-1 1,0-2 5,3-4 0,-1 3 0,2-1 0,1-2-104,3-2 1,1 4-1,1 0 1,-1-3-586,1-1 689,-1-2 0,8 0 0,2 0 0</inkml:trace>
  <inkml:trace contextRef="#ctx0" brushRef="#br0" timeOffset="1618">1276 193 6487,'-10'2'-197,"4"4"173,4 3 73,2 9 1,2-8 0,4-5-14,6-3 0,-3 0 0,3 2-10,2 2 1,1 0 0,3-6 5,-1 0 0,1 0 1,-1 0-1,1 0-5,-1 0 1,0 0 0,1 2-17,-1 3 1,1-3 0,-1 6 0,1-2 0,-1 0 0,1 7 1,-1-1 0,-1 4 0,-3 1-24,-1 1 1,-8-7-1,2 1 2,-4 1 1,-2-3 6,0 2 0,-8-3 0,-4 3 3,-3-6 1,-3 2 0,1-3 0,-1-1-15,1-2 0,-3-2 0,-1 0 0,-2 0-23,1 0 1,3 0-1,2 0 1,-1 0-663,1 0 698,-1 0 0,1 0 0,-1 0 0</inkml:trace>
  <inkml:trace contextRef="#ctx0" brushRef="#br0" timeOffset="1916">1241 175 7230,'10'-7'-347,"5"5"1,-5-6 0,7 8 394,1 0 1,-7 0 0,1 0 0,2-2 21,1-4 1,3 4 0,-1-4 0,1 4-64,-1 2 1,0 0-1,1 0 1,1 0-69,5 0 0,-5 0 0,4 0 0,-3 0-332,-3 0 393,-7 0 0,13 0 0,-3 0 0</inkml:trace>
  <inkml:trace contextRef="#ctx0" brushRef="#br0" timeOffset="2481">560 1031 7569,'10'-8'-402,"-3"6"1,-5-5 270,4 7 1,-2 0 0,8 0 160,1 0 0,3-6 1,1 0-1,3 2 37,3 2 1,-2 2 0,6 0 0,1 0-40,-1 0 0,2 0 0,6 0 0,2 0-9,3 0 1,-3-2 0,6-2 0,-2-1-33,-1 1 1,9 0 0,-4 0 0,1-2 7,1 2 1,-3 2 0,5 2 0,-5 0-2,-1 0 0,-2 0 1,-6 0-1,-2 0-37,-4 0 0,2 0 0,-8 0 1,-1 0-96,-3 0 1,-7 0-77,-1 0 1,-1 8 213,2 4 0,-20 3 0,-12 3 0</inkml:trace>
  <inkml:trace contextRef="#ctx0" brushRef="#br0" timeOffset="3096">1154 1223 7474,'0'-9'-451,"0"1"37,0 8 524,0 0-104,-8 8 0,6 1-27,-4 9 0,4-1 37,2 1-29,0-9 0,8-1 1,4-8 6,3 0 1,3 0-1,-1 0 13,0 0 0,1 0 0,-1 0-1,1 0 0,-1 0 0,1 0-5,-1 0 1,1 2 0,-1 2-11,1 2 13,-9 0 0,7-4-4,-4 3 0,-5-1 0,-1 8 3,-4 1 1,-2-3 24,0 2 1,0-1-18,0 7 0,-2-3 0,-2-1 0,-4-4-12,-1-3 1,3 1 0,-6-4 0,-1 4 2,-3 2 1,5-7 0,-1 3 0,-2-4-1,-1-2 0,-3 2 1,1 2-1,-1 2-62,1-2 1,-1-2-1,1-2-8,0 0 1,-1 0 0,1 0-2,-1 0 0,1-6 69,-1 0 0,1-15 0,-1 1 0</inkml:trace>
  <inkml:trace contextRef="#ctx0" brushRef="#br0" timeOffset="3467">1101 1171 7569,'10'0'-399,"5"0"511,-3 0 0,-2 0 0,1-2-313,3-4 1,3 4 0,5-4-1,1 2 170,-2-1 1,5 3 0,-3-4 0,0 4 27,2 2 0,-3-2 0,5-2 1,0-2-78,0 2 1,-5 2 0,1 2-77,-4 0 156,-1 0 0,-1 8 0,1 2 0</inkml:trace>
  <inkml:trace contextRef="#ctx0" brushRef="#br0" timeOffset="4446">1695 1 7410,'12'0'-1046,"-1"0"976,3 0 0,-4 0 0,1 0 127,3 0 0,1 0 0,3 0 0,-1 0 14,1 0 1,-1 0 0,1 0-1,-1 2-4,1 4 0,-1-5 1,0 7-1,1-2-31,-1 0 0,1 6 0,-1-5 0,1 3-54,-1 4 1,1 1-1,-1 1 1,1-3 18,-1-1 1,-1-1 0,-3 7 0,-1 1-8,1 5 0,-3-5 0,0 4 0,0-1 20,-1 1 0,1 2 0,4 6 0,-5-4-9,-1-1 1,4 5 0,-5-2 0,1 2 5,0-2 1,4 4 0,-7-4 0,1 2-24,2-2 1,-6 4-1,4-4 1,-2 4 7,1 2 0,-3-6 0,4 0 0,-4 2 2,-2 2 0,0-3 1,0-1-1,0 0 11,0-2 0,0 4 0,0-6 0,0 0-3,0 1 1,0-1 0,0-4-1,-2 3 52,-4-3 1,3-2-1,-9-1 1,0-1 48,3 1 0,-7-3 1,4-1-1,-1-3-52,1 3 0,-3-4 0,3-1 0,-2 1-44,3 0 1,-5 0-1,5 3 37,-5-1 0,4-8 1,3 3-238,1 1 1,-4-4-119,6 8 307,-7-8 0,3 11 0,-7-5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55.45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6015,'17'0'212,"-5"0"-178,0 0 1,-7 0 53,7 0-57,-8 0 0,12 0 12,-5 0 1,5 0-55,1 0 1,1 0-56,-1 0 0,1 0-161,-1 0 1,-5 2 226,-1 4 0,-7 4 0,4 7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55.73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18 6589,'18'0'-298,"-1"0"317,1 0 0,-1 0 0,3 0-34,3 0 1,-4 0-1,7 0 1,-3 0-164,0 0 1,6 0 177,-5 0 0,7-8 0,-4-2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56.48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140 70 7310,'-12'0'-595,"3"-2"1,-1-1 613,0-3 1,6-2 135,-1 2-110,-5 4 1,10-11-26,0 7 1,8 0 0,9 4 0,1-2 3,-1-2 0,0 0 0,3 6 0,1 0-15,2 0 1,1 0 0,-5 0-1,3 0-8,1 0 0,-6 0 0,-5 0-12,1 0 0,1 8 10,-2 4 0,-5 3 0,-8 3-3,-5-1 0,-4-1 0,-7-3 0,-1-1-5,1 2 0,-1-5 0,1 3 0,-1 0-20,1-3 1,-1 5-1,1-6 1,-1-1-7,1 1 0,5-2 1,3-4-25,1 4 42,2-4 1,8 6-1,4-10 41,5-4 1,5 4 0,1-4 0,1 4 0,-1 2 1,1 0-1,-1 0 1,1 0-3,-1 0 1,1 0-1,-1 0 1,1 2-14,-1 4 0,-5-2 1,-1 7-1,3 3 1,-6 1 0,-3 3 29,-3-1 1,-4 1-1,-3-1-8,-7 1 0,-4-1 0,-1-1 0,0-3-20,-1-1 1,1-8-1,-1 4-47,1-1 44,-1-5 0,-5 6 1,0-8-1,1 0-6,3 0 0,-4 0 1,-1 0-80,3 0 0,2 2 0,1 2-411,1 2 145,-1 0 342,8-6 0,-5 7 0,5 3 0</inkml:trace>
  <inkml:trace contextRef="#ctx0" brushRef="#br0" timeOffset="508">908 210 7472,'-9'2'-204,"1"2"0,2 4 0,-2 1 111,-1 5 1,-1-4 0,-4 1 0,3 3 133,-3 1 0,4 3 0,-1-1 1,-5 1 3,-5-1 1,2 1-1,-7 1 1,3 2-37,0 3 0,-8-1 0,2-4 0,-2 3 5,1 1 1,-3 6 0,4-6-1,-4 1-16,-2 1 0,0-4 0,1 6 1,1 1 22,3-1 1,-3-4-1,6 4 1,0-2 9,4-3 1,3-3-1,3 1 1,0-1-30,-1-1 1,6 3 0,3-10 0,1 5-78,4 1 1,2-5-1,2 0-153,0 1 0,0-3-33,0 2 0,6-6 261,0 5 0,7-7 0,-3 4 0</inkml:trace>
  <inkml:trace contextRef="#ctx0" brushRef="#br0" timeOffset="905">542 856 7281,'-10'0'-261,"2"0"1,8 8 357,0 4 0,0 3-37,0 3-18,0-9 0,0 7 1,0-5 4,0 5 0,0 1 0,0 1-118,0-1 0,6-5 0,0 0-172,-2 1 1,0-3-24,1 2 0,-1-3 266,8 3 0,-8-4 0,4-8 0</inkml:trace>
  <inkml:trace contextRef="#ctx0" brushRef="#br0" timeOffset="1417">926 821 7569,'-10'0'-753,"-5"0"0,5 2 803,-8 4 0,3-2 0,1 6 50,3-3 0,5 5 1,-4-4-49,2 2 1,3-5-1,5 7 17,0 2 1,0-5-1,0 3-24,0 1 0,0 3 0,0 1-17,0 1 0,5-6 0,3-3-3,2-1 1,2 4 0,5-6 0,-1-1-43,-5 3 0,5-6 0,-5 4 0,5-4-7,1-2 1,1 0 0,-1 0-1,1 0 2,-1 0 0,1-2 0,-1-2 1,-1-4 20,-5-1 1,3 3 0,-6-6 0,-1-2 10,1-1 1,-2-3 0,-6 1-2,0 0 0,0-7 0,0 1 0,0 2-6,0 1 0,-6 3 0,-2-1 0,-1 3-39,-5 3 0,-1-1 0,-3 7 0,1 2-96,-1 2 1,1 2 0,-1 0 0,1 0 131,-1 0 0,-7 8 0,-2 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59.78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332 18 6034,'-9'-8'252,"-1"6"-363,4-4 133,4 4 29,-13 2-43,5 0 1,-8 0-3,1 0 1,5 0 0,1 2-14,-3 4 0,-1 4 1,-3 7 7,1 1 0,1-7 1,3 1-1,1 1 21,-2 3 1,1 1-1,-1 1 1,2-1-8,-1 1 1,3-1 0,0 1 0,1-1 4,-1 1 0,6-1 1,-2 1-1,4-1 8,2 0 1,0 7 0,0-1 0,0 0-3,0 3 0,0-5 1,0 6-1,0-2-4,0-3 0,0 3 0,0 0 0,2 0-9,4 1 1,-4-1 0,4-4-1,-4 2-9,-2-1 1,6-3-1,0-1 1,-1-1-10,3 1 0,-4-1 0,8 0 0,-1 1-8,-1-1 0,6-5 1,-5 0-1,5-1-27,1-1 1,6 4-1,1-9 1,-1 1-51,2 2 0,-3-6 0,5 6 0,-2-2 90,-4-1 0,6 9 0,1-4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1.98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18 6411,'17'0'96,"-5"-5"0,-1-1-39,3 2 0,9 2 0,4 2-33,1 0 1,-3 0-1,-8 0 1,3 0-16,3 0 1,-4 0 0,5 0 0,-5 0-19,-1 0 1,-1 0 0,1 0-96,-1 0 1,0 0-147,1 0 101,-8 0 1,-1 0-85,-3 0 233,-4 0 0,6 8 0,-8 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2.40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262 507 6713,'0'-9'-873,"-2"1"957,-4 8 1,-3 0 0,-9 0 33,1 0 1,-1 0 0,1 0-1,1 2-50,5 4 0,-9-2 0,7 7 0,-1 3-47,-1 1 1,-1-3 0,1 0 0,1 1 13,2 3 1,6 5 0,-3 0-62,1 1 1,2-7 0,6 9 0,0-5 19,0-2 0,0-5 0,2 0-40,4 1 1,4 1 0,7-1-1,1-3-12,-1-2 0,2 0 0,3-4 1,1 1-146,-2-1 1,5-2 202,-3-2 0,0 8 0,-5 2 0</inkml:trace>
  <inkml:trace contextRef="#ctx0" brushRef="#br0" timeOffset="254">280 682 6192,'17'0'6,"1"0"0,-7 0 0,1 0-24,1 0 0,3 0 1,1 0-81,1 0 0,-1 0 98,1 0 0,-9 0 0,-1 0 0</inkml:trace>
  <inkml:trace contextRef="#ctx0" brushRef="#br0" timeOffset="518">611 577 7569,'10'8'-501,"-4"4"358,-4-5 0,-2 9 158,0-4 1,0 3 0,0 3 61,0-1 1,0 1-1,0-1-154,0 0 1,0 1 0,0-1-83,0 1 0,0-7-280,0 1 439,0 0 0,0-3 0,0-1 0</inkml:trace>
  <inkml:trace contextRef="#ctx0" brushRef="#br0" timeOffset="821">734 490 7315,'17'0'-342,"1"0"0,-1 0 0,1 0 413,-1 0 1,0 0-1,1 0 1,-1 0-5,1 0 1,-1 6 0,1 2 0,-1 1-26,1 5 1,-3 1-1,-1 3 1,-3-1-41,3 1 0,-4-1 0,-1 3 1,-1 1 28,-4 2 1,-2 2 0,-2-3-1,0 1-109,0-2 1,0-1 0,0-3 0,0 1 13,0-1 0,-6-5 0,-2 0-106,-1 1 1,-3-3 0,-5 0 169,-1-3 0,1-1 0,-1-6 0</inkml:trace>
  <inkml:trace contextRef="#ctx0" brushRef="#br0" timeOffset="1325">1083 333 7569,'-6'11'-709,"0"1"1,0-6 781,6 6 22,0-9-50,0 5 0,2-8 1,4 0-6,6 0 0,3 0 1,3 0-19,-1 0 1,-5 0 0,0 0 0,1 0-3,3 0 1,-5 0 0,1 0 0,2 0-11,1 0 1,3 0 0,-1 0-16,1 0 0,-1 0 0,-1 2-17,-5 4 1,3 4 5,-8 7 1,5 1-1,-5-1 10,-2 0 1,-2 1 0,-4-3 7,-4-3 0,2 2 0,-5-7 1,-1 1-1,0 0 1,-2-2 0,-5-4-1,0 4 1,5-4 0,0 3 0,-1-3-7,-3-2 0,4 0 1,1 0-1,-3 0-110,-1 0 0,3-6 0,0 1 1,1-1 113,1-2 0,-5-2 0,5-7 0</inkml:trace>
  <inkml:trace contextRef="#ctx0" brushRef="#br0" timeOffset="1569">1065 298 7103,'12'0'-172,"-2"-2"267,-2-4 0,5 4 0,-1-4-336,3 4 1,3 2 0,-1 0 101,1 0 1,-7 0 0,1 0-2,2 0 140,-7 0 0,9 0 0,-6 0 0</inkml:trace>
  <inkml:trace contextRef="#ctx0" brushRef="#br0" timeOffset="2691">1170 1 6017,'18'0'54,"-7"0"1,1 0-13,2 0 1,-5 0 0,3 0-8,2 0 0,1 0 0,3 0 34,-1 0 0,2 0-40,5 0 0,-5 6 0,6 2 0,-1-1-18,-1 1 0,0 6 0,-5-3 0,-1 5-4,1 1 0,-1 1 0,0-1 0,1 3-14,-1 3 0,1 2 0,-3 6 0,-1-4-2,-2-1 0,-1 5 0,7-2 0,-1 4 5,1 2 1,-3 0-1,-1-1 1,-3 1 3,3 0 1,-4 0 0,-1 0-1,1 0 11,0 0 0,-6 0 0,2 0 0,-5-2 21,-1-4 1,0 2-1,0-6 1,0 1 12,0-1 1,0 0-1,-1-4 1,-5 3-35,-6-3 0,2-2 1,-1-1-1,-3-3 10,-1-3 0,3 2 0,0-7 1,-1 1-101,-3 0 0,-1 3 0,-1-5 1,1-2 78,-1-2 0,-7 6 0,-2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7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7969,'0'-17'-849,"0"5"785,0 1 408,0 7-790,0-4 446,0 8 0,0 8 0,0 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0.61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0 210 7404,'0'-10'-786,"0"0"604,0 5 161,8 3 66,-6-6 1,7 8 20,-3 0 0,-4 2-24,4 4 0,-4 3 1,-2 9-1,0-1 6,0 1 0,0-1 0,0 3 1,0 1-19,0 2 0,6 1 0,2-7 0,-1 0-22,1 1 0,0-1 1,-4 1-64,2-1 1,5 1 15,-5-1 0,2-7-454,-2-4 493,-5-4 0,7-2 0,-8 0 0</inkml:trace>
  <inkml:trace contextRef="#ctx0" brushRef="#br0" timeOffset="562">245 18 6247,'0'11'71,"0"1"1,0-6 101,0 5-133,0-7 0,1 10-2,5-8 0,4 0-25,7-6 0,1 0 1,-1 0 20,1 0 0,-1 0 1,1 0-21,-1 0 1,1 0 0,-1 0-29,1 0 0,-1 0 0,1 0 10,-1 0 1,-5 7-9,-1 5 1,-5 2 0,4-1-1,-2-1 0,-5 1 1,-1-3 0,-2 2 12,0 1 0,0-3 0,0 2 10,0 1 1,0-3-6,0 2 1,-7-1-2,-5 7 0,2-9 0,-1-3-18,-3-4 0,-1 4 0,-3 0-50,1-2 0,-1-2 1,1-2-1,-1 0 3,1 0 1,5-2-1,0-2 60,-1-2 0,-3-15 0,-1 1 0</inkml:trace>
  <inkml:trace contextRef="#ctx0" brushRef="#br0" timeOffset="770">279 0 6858,'12'0'-486,"0"0"404,1 0 1,-3 0-1,2 0 1,1 0 76,3 0 1,7 0-1,2 0 5,2 0 0,-5 0 0,3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6.43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18 6546,'8'-9'-18,"-4"1"1,7 8 49,3 0 1,1 0 0,3 0-3,-1 0 0,1 0 0,-1 0-42,1 0 1,-1 0-1,1 0-100,-1 0 0,1 0-163,-1 0 1,-1 2 274,-5 4 0,5-4 0,-7 5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6.73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6568,'12'0'46,"-1"0"-31,3 0 0,-1 2 0,1 2 1,-2 2-5,1-2 0,3-3 0,3-1 0,2 0-16,3 0 0,-1 0 1,-4 0-1,3 0-36,1 0 0,0 0 0,-3 0 0,1 2-279,2 4 320,1-4 0,1 6 0,2-8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7.61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141 105 7340,'-18'0'-971,"1"0"819,-1 0 0,1 0 159,-1 0 1,7 0 46,-1 0 82,8 0 0,-4-2-82,8-3 0,0 1-14,0-8 0,8 2 0,4-1-73,3 5 1,-3-2 0,0 2 0,1 2 31,3 2 1,1 2-1,1 0 1,-1 0 1,1 0 0,-1 0 0,0 0 17,1 0 1,-6 0 0,-1 2-32,3 4 1,-1 4 0,1 5 0,-4-1-6,-3-2 0,-1-1 1,-6 7 12,0-1 0,-2 1 1,-2-1-1,-3-1-6,-3-5 0,-2 5 0,-5-6 0,-1-1 23,1-3 1,-1 2 0,1-2-10,0-2 1,-1-3-1,1-1 167,-1 0-160,8 0 1,5-1-17,10-5 1,5 2 0,8-6-1,-1 2 1,1 3 0,-1 5 0,0 0 4,1 0 1,-6 0 0,-1 0 0,3 0 4,1 0 0,-3 1 0,0 3 1,1 4-2,3 2 0,-5-4 0,1 5-2,2 3 0,-1 1 1,-1 3-1,-4-1-2,-1 1 1,-5-7 0,4 1 0,-4 2-2,-2 1 1,-2 3-1,-2-1 10,-2 1 0,-7-7 0,1-1 1,-3-2 28,-3-4 0,1 3 1,-1-1-1,1-2-21,-1-2 0,-1-2 0,-2 0 0,-3 0-25,3 0 0,-4 0 0,1 0 0,3 0-71,2 0 0,1-2 0,1-2 0,-1-2-108,1 2 0,5 2 188,1 2 0,7-7 0,-4-3 0</inkml:trace>
  <inkml:trace contextRef="#ctx0" brushRef="#br0" timeOffset="448">787 0 7569,'-16'2'-212,"3"2"41,1 2 1,6 2-1,-5-2 1,-1 5-1,0 5 207,1 1 1,1 1 0,-4-1 0,3 1 20,-3-1 1,4 3 0,-1 1-1,-1 4 12,2 2 0,-5-5 1,3 3-1,-1 0 5,1 4 1,-3-2 0,3 3-1,-2 1-29,3 2 0,-5-4 1,6 0-1,-1 2-17,-1 2 1,2 2 0,-3 0 0,1-2-57,-1-4 0,3 4 0,0-6 1,1 2 15,-1 0 0,6-8 0,-4 3 0,2-5-39,1-1 0,-1-1 1,6 1-228,0-1 1,0 0-82,0 1 1,0-6 358,0-1 0,8-7 0,1 4 0</inkml:trace>
  <inkml:trace contextRef="#ctx0" brushRef="#br0" timeOffset="1125">787 612 7402,'-10'11'-488,"2"-1"1,3 0 398,-1-1 1,0-3-1,4 6 116,-4 2 0,4 1-7,-4 3 0,4-1 20,2 0-24,0-7 1,8-2-1,4-8-10,3 0 1,-3 0 0,0 0 0,1 0 35,3 0 1,1 0-1,1 0-1,-1 0 0,1 0 1,-1 0-1,1 0-17,-1 0 0,2 0 1,3 0-1,1 0-12,-2 0 0,-1 2 0,-3 2 1,-1 3-19,-5 3 1,5-4 0,-4 6-5,3 1 0,-3 3 0,-3 1 2,-1 1 0,4-1 1,-6 1-1,-2-1 3,-3 1 1,-1-1-1,0 0 1,0 1 2,0-1 0,0 1 0,-1-1 0,-5 1 30,-6-1 0,2 1 1,-1-3-1,-5-1 21,-5-3 1,1-7-1,-5 4 1,2-2-23,0 0 0,-6 0 0,3-6 1,1-2 20,0-4 0,-4 2 1,5-6-1,3 1-35,2-1 0,1 0 0,3-3 1,3 1-14,6-2 1,-1 5 0,1-3-49,2-2 1,4-1 0,6-1-4,5 5 0,5-3 1,1 8-1,1 2 22,-1 2 1,1 2 0,-1 0 0,1 2-15,-1 4 0,-5-2 0,-1 8 17,3 1 1,-4 1 0,-1 0-101,-1-3 0,-2 1-359,-6 5 485,0-7 0,0 5 0,0-5 0</inkml:trace>
  <inkml:trace contextRef="#ctx0" brushRef="#br0" timeOffset="1762">734 542 7569,'-9'-2'-208,"1"-2"-414,0-2 1,6-2 596,-4 3 1,4 1 108,2-8 0,0 6 110,0-5 41,0 7-16,0-4-232,8 8 1,-6-2 0,6-2 77,0-2 0,-4 1-62,7 5 1,1 0-1,5 0-47,1 0 0,-7 1 0,1 3 0,2 2 39,1-2 1,3-2 0,-1 0-1,1 2-1,-1 2 1,6-1 0,1-5 0,-3 0 28,-2 0 1,5 0-1,-1 0 1,-2 0 21,-1 0 1,-3 0-1,1 0 1,-1 0 18,1 0 1,-1 0-1,0 0 159,1 0-126,-1 0 0,-5 0-16,0 0 29,-8 0-281,3 0 1,-9 0-17,-3 0 1,1 0-1,-6 2-34,2 4 1,-3-2 0,3 6 220,-2-2 0,-2 5 0,-5-3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14.78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35 7206,'-9'-8'-877,"1"5"976,8-9-36,0 8 37,0-4 0,2 8-35,4 0-54,-4 0 1,11 8 0,-7 4-6,-2 3 0,4 3 1,-2-1-1,-3 1-6,-1-1 1,4 6 0,0 1 0,0-3 13,2-2 0,-6-1 1,5-1-1,-1 1-3,0-1 0,6 1 0,-5-1 0,1 1 4,0-1 0,0 1 0,-4-1 0,1 0 1,7 1-31,-6-1-96,0 1 1,-6-7-252,0 1 238,0-8 0,-2 4 0,-4-8 124,-6 0 0,-3 0 0,-3 0 0</inkml:trace>
  <inkml:trace contextRef="#ctx0" brushRef="#br0" timeOffset="215">1 454 6396,'11'0'35,"1"0"22,1 0 0,-3 0 0,2 0-26,1 0 0,3 0 1,1 0-1,1 0-75,-1 0 0,-5 0 1,0 0-178,1 0 1,3 6 220,1 0 0,1 8 0,-1-5 0</inkml:trace>
  <inkml:trace contextRef="#ctx0" brushRef="#br0" timeOffset="465">402 350 7032,'-17'0'-334,"-1"0"0,1 7 0,1 5 435,5 3 0,-5 3 1,6-1-92,1 1 0,-1-1 0,6 1 0,-2-1-26,2 1 0,1 5 0,-1 0 0,-2-1-30,2-3 46,-6-2 0,8 9 0,-5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11.46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105 0 6244,'10'2'80,"-5"4"1,-3-2 0,0 8-34,4 1 1,-4 3-45,4 1 1,-4 1-1,0-1 1,2 1 9,1-1 1,3 1 0,-4-1 0,2 1 10,-2-1 0,4 1 0,-3-1 0,-1 0-8,-2 1 0,4 5 0,0 0 0,0-1 0,1-3 1,-5 1 0,4 1 0,-2 2-11,2-1 0,-4-3 1,6-2-1,-3 1-5,1-1 0,2 1 0,-4-1 0,2 1 2,-2-1 1,-2 1 0,-2-1 43,0 1 1,0-7 19,0 1 0,0-6-62,0 5 1,2-7-75,3 2 79,-3-4-421,6-2-140,-8 0 551,0 0 0,-8 0 0,-1 0 0</inkml:trace>
  <inkml:trace contextRef="#ctx0" brushRef="#br0" timeOffset="428">0 734 6191,'12'0'207,"-3"-2"-53,-1-4 0,6 4-115,-3-4 0,5 5 1,1 1-30,1 0 0,-6 0 0,-1 0 0,3 0-17,1 0 1,1 1-1,-3 3 1,-1 2-10,2-2 0,1 0 0,3 0 6,-1 2 0,-5-1 1,-1-5-1,1 2-51,-2 4 0,5-4-536,-3 4 597,-4-4 0,7 6 0,-5 1 0</inkml:trace>
  <inkml:trace contextRef="#ctx0" brushRef="#br0" timeOffset="721">524 594 6127,'-12'0'19,"1"0"1,1 2 0,-4 4 67,3 6 1,-1 3 0,-3 3 18,3-1 1,-2 1 0,9-1-89,1 1 0,-4-7 1,2 1-1,0-1-42,-1-1 1,5 6-1,-6-5-1,0 5 0,6-5 0,-6 1 25,1 2 0,-3 1 0,-8 3 0</inkml:trace>
  <inkml:trace contextRef="#ctx0" brushRef="#br0" timeOffset="1476">681 909 6262,'10'-8'-125,"5"6"1,-3-4 171,4 4 0,7-4 0,0 1 1,-1 1-5,-3 2 1,-2 2-1,1 0-38,-1 0 1,-1 2 0,-3 2 23,-1 1 1,-8 9 0,2-2-69,-4 3 1,-2-3-1,-2-3 1,-4 1 47,-6 0 1,-3 1-1,-3 5-3,1-4 0,-1 1 0,1-5 54,-1 2 1,1-6 59,0 1-110,7-3 0,4-9 8,12-5 1,-2 4-1,7 2 1,3 2-46,1-1 0,3 3 0,-1-4 25,1 4 0,-1 2 1,1 0-1,-3 2-13,-3 4 1,4-2 0,-5 7 6,5 3 0,-5-4 1,-1 1-1,-2 3 1,-2-5 0,-6 3 6,0 2 0,-2 1 1,-4 1-1,-4-3 21,0-1 1,-5-6 0,3 3 0,-3-1-1,-3-4 1,-5 4 0,0-2 0,1-2-18,3-2 1,1-2 0,1 0-5,0 0 1,-1 0-204,1 0-190,-1 0 394,8 0 0,3-8 0,7-2 0</inkml:trace>
  <inkml:trace contextRef="#ctx0" brushRef="#br0" timeOffset="1882">1258 839 6999,'5'-12'-509,"1"0"0,2 7 682,-2-7 44,-4 8-130,5-4 0,-12 10-45,-1 4 0,-6-2 1,4 8-1,-1 1 1,-5 3 1,4 1-1,-1 3 1,-3 1-30,-1 2 0,-1 8 1,3-2-1,1 2 4,-2-1 1,-1 3-1,-1-4 1,3 4 15,1 2 0,0 0 0,-3-1 0,1 1-1,3 0 1,5 0-1,-4 0 1,0-2-16,1-4 0,3 2 0,-4-7 1,2-3-23,5-2 1,-5-1-1,2-1 1,2 1-30,2-1 1,2 1 0,-2-3 0,-2-1-97,-1-3 1,-1-5 0,6 6-102,0 1 0,0-3-232,0 2 462,0-8 0,8 11 0,1-5 0</inkml:trace>
  <inkml:trace contextRef="#ctx0" brushRef="#br0" timeOffset="2411">1345 1345 7569,'-12'0'-1303,"1"0"1287,7 0 1,-10 8 35,8 4 0,0-3 1,5 1-1,-3 0 68,-2-1 30,0-5-57,6 12 1,8-14-30,3 4 1,-1-4-1,2-2-41,1 0 1,3 0 0,1 0 11,1 0 1,-7 0 0,1 0 0,2 0-23,1 0 1,-3 0 0,-1 0-1,3 0-6,2 0 0,-1 1 0,-1 3 7,-3 2 0,1 6 1,4-4-1,-3-1-13,-1 1 1,-8 6-1,3-5 3,1 1 1,-6 6 89,4-5 0,-6-1 0,-6 0-3,-6-3 0,-3 5 0,-3-6 0,1-2-19,0-2 0,-1 4 0,1-1 31,-1-1 1,1-2 0,-1-2-176,1 0 0,5 0 0,0 0-146,-1 0 0,5-2 250,2-4 0,-3-3 0,-1-9 0</inkml:trace>
  <inkml:trace contextRef="#ctx0" brushRef="#br0" timeOffset="2642">1310 1258 6873,'2'-16'0,"4"3"0,5 3 0,7 2 0,3 3 0,2-3 0,9 6 0,-5-6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16.97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88 6816,'12'0'-490,"0"0"480,1 0 1,3 0 28,1 0 1,1 0 0,-1-2 0,1-2-6,-1-2 1,0-2 0,1 4 0,-1-1 0,3-1 0,1 0 0,4 0 31,3 2-82,-7 2 0,10-4 0,-8 1 1,1 1-24,1 2 0,-6 2 0,4 0 0,-3 0 33,-3 0 1,1 0 25,-1 0 0,1-8 0,-1-2 0</inkml:trace>
  <inkml:trace contextRef="#ctx0" brushRef="#br0" timeOffset="329">262 262 6218,'0'10'-9,"2"-2"0,4-8 56,6 0 1,3 0 0,3 0 0,1 0-5,4 0 1,-1-6 0,5 0 0,0 0-24,0-1 0,2 5 0,6-6 0,0 2-124,0 0 1,2-5 0,2 5-1,3 0-252,3-2 356,-6 6 0,11-13 0,-5 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15.89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1223 18 7569,'-17'0'-124,"-1"0"-81,1 0 1,2 2-1,1 2-76,2 2 1,6 7 301,-5-1 0,5 3 1,-4 3-1,3-1 18,3 1 0,2-1 0,2 1 0,0-1-8,0 1 0,0-1 0,0 1 0,0-1-14,0 1 0,0-1 0,2-1 0,2-3-11,1-1 1,9-2 0,-2 3 11,3-1 1,3-8 0,-1 1 0,0-3-16,1-2 1,1 0 0,3-2 0,1-1-17,-2-3 0,5-8 0,-3 4 0,-2-1 24,-1-1 0,-3 1 0,-1-7 0,-3 1 26,-1-1 0,-6 1 1,3-1-1,-1-1-16,-4-4 1,-2 3-1,-2-3 1,-2 1-36,-4-1 0,2 6 1,-7-3-1,-3 7-87,-1-1 1,-9 6 0,-1 3 0,-2 3-101,-4 2 1,-4 2 200,-6 3 0,-4 13 0,-7 9 0</inkml:trace>
  <inkml:trace contextRef="#ctx0" brushRef="#br0" timeOffset="2253">734 839 7569,'-17'0'-121,"-1"0"0,1 0-329,0 0 491,-1 0 0,1 0 1,-1 0-215,1 0 1,5 0 19,0 0 265,1 0-104,-7-8 0,11 0 0,7-5-7,9 1 1,7 6 0,3-3-1,3 1 8,1 4 0,6-4 0,-4 2 0,0 3-4,1 1 0,5 2 0,-4 0 0,0 0-2,-4 0 1,2 0-1,-1 0 1,-5 2-6,-5 3 1,-1-1 0,-5 6-1,0 0-1,0-1 0,-3 3 0,-5 5 1,0 1 0,-1-1 1,-5 1 0,-6-1 0,-3 1 1,-3-1-1,1-1-14,-1-5 0,3-1 1,1-6-26,2 2 66,1 0 0,1-8-21,4-4 1,10 2-1,4-6 1,2 1-2,3-1 0,3 4 0,3-4 0,2 3-15,3 3 1,-1 2 0,-6 2 7,1 0 1,-1 0 0,1 0-1,-1 0 1,1 0 0,-3 8 1,-1 1-1,-2 3 2,1 0 0,-5-1 0,-2 7 0,-4-1 2,-2 1 0,0-1 1,0 0 6,0 1 0,-8-3 1,-4-1-1,-3-2 6,-3 1 0,1-3 0,-3 0 0,-1-3-24,-2-3 0,-8 4 0,4 0 1,-3 0-37,1-1 1,2 1 0,-4-4-1,4 2-3,2-2 1,-1 3-1,5-1-193,-2-2 1,5-2 240,7-2 0,7 0 0,-4 0 0</inkml:trace>
  <inkml:trace contextRef="#ctx0" brushRef="#br0" timeOffset="2628">1608 629 7417,'-12'0'-313,"0"0"1,3 2 0,-5 4 367,2 6 1,3 3 0,-5 5 0,2 3 6,-1 6 0,-3 2 0,-1 0 0,-1 0-5,1 6 1,0-2 0,-1 6 0,1-4 5,-1-2 1,1-1 0,-1 1 0,3 0-46,3 0 0,-2-2 0,7-2 0,-3-2 10,-4 2 0,7-3 0,-1-1 0,2 0-27,0 0 0,-5-6 0,3 3 0,0-5-166,0-1 1,2-1 0,6 1-49,0-1 0,0-5 0,2-3-329,4-1 542,-4-2 0,21-6 0,-3 0 0</inkml:trace>
  <inkml:trace contextRef="#ctx0" brushRef="#br0" timeOffset="3108">1747 996 6600,'0'-17'-637,"0"5"1025,0 0-394,0 8 0,0 4 1,0 12 1,0 4-1,0 1 34,0 1 1,0-1 0,-2 0-1,-1 1 37,-3-1 0,0-5 1,6 0-49,0 1 1,0-3-9,0 2 0,8-8 0,3 1-33,5-3 1,1-2-1,1 0 1,-1 0 14,1 0 1,-1-6 0,1 1 0,-1 1 3,1 2 1,-1 2-1,0 0 16,1 0 1,-1 0 0,1 0-6,-1 0 0,1 6 0,-1 1-29,1 3 0,-1 2 1,-1 5 6,-5 1 0,3-1 0,-8 1 0,-2-1 10,-2 1 0,-2-1 0,0 0 4,0 1 0,-2-3 1,-2-1-1,-4-2 22,-2 1 1,4-3-1,-5 0 1,-3-3-11,-1-3 1,-3 4 0,1-2-1,-1-2-12,1-2 1,-1-2 0,1 0 0,-1 0-93,1 0 0,0 0 0,-1 0 93,1 0 0,-1-16 0,1-3 0</inkml:trace>
  <inkml:trace contextRef="#ctx0" brushRef="#br0" timeOffset="3332">1835 961 7468,'17'-10'-184,"1"-3"69,-1 7 1,6-6 0,3 5 0,3-1 174,8 0 0,-1 2 0,11 6 0,2 0-60,1 0 0,18-7 0,4-3 0</inkml:trace>
  <inkml:trace contextRef="#ctx0" brushRef="#br0" timeOffset="5838">892 542 7380,'-10'-2'-661,"4"-4"0,2 4 661,-2-4 0,-3 3 0,-9-3 1,7 4 0,-1-4 11,-2 4 1,-1 2 0,-3 0 51,1 0 1,-1 0 0,1 0 0,-1 0-38,1 0 1,0 0-1,-1 0 1,1 0-15,-1 0 0,1 0 0,-1 0 0,1 0 0,-1 0 1,1 6 0,-1 2 0,1-1-12,-1 1 0,-5 4 0,0-4 0,2 1-8,1 5 0,3-4 1,-1 1-1,-1 3 1,-4 1 1,3 1-1,-3-3 1,3-1 5,3 2 1,-6-1 0,-1 1 0,5-3 8,5 3 0,-1-4 0,5 1 0,0 3-2,5 2 0,-3-5 0,0 1 0,0 1-7,1 3 1,-5 1 0,4 1-1,0-1-6,1 1 0,-5 5 0,6 0 0,2-1 1,2-3 1,-3-1 0,-1-1 0,2 0-3,2 1 1,2-1 0,0 1 0,0-1 3,0 1 0,0-1 0,2-1 0,2-3 2,2-1 1,5 0 0,-3 3-1,0-1 0,-1-3 1,7 1-1,-2 4 1,1-3-3,-1-1 1,3-1 0,-3 7-1,4-1-6,1 1 1,1-1 0,1 1 0,2-1-17,3 1 0,1-1 0,-4 1 0,4-1-2,3 1 1,-5-1-1,4 0 1,0 1-3,0-1 0,-3 1 1,3-1-1,0 3 11,0 3 1,0-4-1,4 5 1,-2-5 14,3-1 0,0-7 0,5 1 0,2 1 11,2 3 1,2 0-1,-3-3 1,5-1-9,0 1 1,5-3 0,-3 0-14,3-3 10,2-1 1,1 0-1,-1 0 1,1-2 7,-1-2 0,2-2 0,3 0 0,1 0 27,-2 0 1,0 0-1,1 0 1,1 0-5,-2 0 0,4-2 0,1-2 0,-1-4-15,0-2 1,4 7 0,-4-5 0,0 0 2,0-4 1,0 3 0,-3-3-1,1-1-47,-2-3 0,-3-1 1,-5-1-1,-1-1 25,1-5 0,3 3 0,1-8 1,-1-2-50,-5-2 1,3-8 0,-7-2-1,-1 1 40,-4-1 0,2-4 1,-12 5-1,0-3 3,-4-3 0,-11-1 0,-6-1 1,-4 1 67,-2 1 1,0-7-1,-2 9 1,-4-5 146,-6-1 1,-11 0 0,-6-1 0,-4 1-61,-2-1 0,-8 3 0,-5 1 0,-8 5-121,-8 1 0,-6-4 0,-6 9 1,-6 5-30,-3 7 1,-10 9 0,45 10 0,-1 2-1,-4 2 1,0 1-222,-6-1 1,-1 4-1,-3 5 1,-2 3-143,-5 1 0,-1 3 0,-5 6 1,-1 1-1,-5 3 0,1-1 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1.54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420 646 6656,'-12'0'-305,"0"0"1,1 0-1,-9 0 478,-3 0 1,4-6-1,-5 1 1,5 1-53,1 2 1,1 2 0,0 0-1,-1 0-48,1 0 0,-1 0 0,1 2 1,-1 2-85,1 1 1,-1 9 0,1-2 53,-1 3 1,3-3 0,1-1-1,5 3 6,1 2 1,0 1 0,4 0 0,-2 1-32,2-1 1,3 1 0,1-1 0,1-1-17,5-4 1,-2 3-1,8-3-37,1 3 0,3-5 0,1-2 0,3-3-60,3 1 1,-4 0-1,7-6-125,-1 0 162,-6-8 1,12 4 0,-5-7 0,-1-3 24,0-1 1,0-3 0,-3 1 0,1-1 37,-2 1 1,-3-1-1,-5 1 68,-1-1 1,-2 1 239,1 0-260,-3 7 0,-10 2-17,-4 8 0,4 2 0,-3 4 1,1 4-23,-2-1 0,4 7 0,-4-5 1,4 5-101,2 1 1,0 1 0,2-1 0,2 1-95,2-1 1,5-5 0,-3 0 0,2-1-28,3-1 207,3-2 0,1-1 0,1 3 0</inkml:trace>
  <inkml:trace contextRef="#ctx0" brushRef="#br0" timeOffset="704">856 664 7569,'12'0'0,"0"0"0,-1-2 0,1-2-230,-1-2 0,-5 0-119,6 6 354,-8 0 0,4 8 1,-6 2-1,1 1-3,3 1 1,0 0 0,-6 5 18,0 1 1,0 5 0,2 0-7,4-2 1,-4-1-1,4-3 1,-4 1-8,-2-1 0,5 1 46,1-1-160,0 1 1,-4-9 92,4-3 1,-4-6 0,4-6 9,-5-5 1,5-5 0,0-1 0,0-1 18,2 1 0,-4-1 1,5 1-1,1 1 23,0 5 1,-5-5-1,7 5-17,2-5 0,1-1 1,3 1-30,-1 4 1,1-1-1,-1 7 1,1 2-4,-1 2 0,0 2 0,1 0 0,1 0 4,5 0 1,-5 0 0,4 0 0,-3 2-1,-3 4 0,1-2 1,-1 7-1,1 3 6,-1 2 1,1 1-1,-1 0 3,0 1 0,-5-1 0,0 1 0,-1-1-9,-1 1 0,0-7 0,-6 1-10,1 2 21,1 1 1,-6-3-8,0-1 1,0-9 63,0-2 0,0-7 0,2-11 0,2 1-91,2-1 0,8 3 1,-3 1 1,5 3 30,-7-9 1,7 1 0,-4-3 0,3 7 6,3 3 0,-1 1 1,0-5-1,1 4 40,-1 7 1,1-3 0,-1 2-23,1 2 1,-1 2-1,1 4 1,-1 4-25,1 6 0,-1 3 0,1 3-70,-1-1 1,-5 6-1,-3 1 1,1-3 22,0-2 0,-6-1 0,2-1 0,-5 1-211,-1-1 0,6 1 0,0-1 254,-2 1 0,6-1 0,-1 1 0</inkml:trace>
  <inkml:trace contextRef="#ctx0" brushRef="#br0" timeOffset="1045">2306 681 7263,'17'0'-1185,"-5"0"1284,0 0 1,-7 8-1,5 4 94,-2 3 0,-2 3 1,-4-1-1,1 2-149,3 5 0,0-5 0,-4 6 0,2 1-8,2 3 0,0 4 1,-4 2-1,1 0-49,3-1 1,0 1 0,-6-2-1,0 0-1,0 2 1,0-6-1,0 8 1,0-6-93,0 0 1,0-3 0,0-1 0,0-2-95,0-4 1,6-1 0,0-3-6,-2 1 1,-1-3 204,3-3 0,-4-4 0,14-16 0,-7-2 0</inkml:trace>
  <inkml:trace contextRef="#ctx0" brushRef="#br0" timeOffset="1361">2428 943 7264,'0'-17'-591,"0"-1"0,8-1 812,3-4 1,-1 3-1,2-3 1,1 3-264,3 3 1,1 1-1,1 3 1,-1 1 28,1-1 1,1 5-1,3 0 1,1 2-11,-2 0 0,0 1 1,1 5-1,3 0 17,2 0 1,-3 0 0,3 0 0,-2 0 0,-4 0 0,-1 2 0,-3 1 0,1 5 11,-1 2 1,-5 2 0,-3 5-14,-1 0 1,-2 3 0,-6 1 0,-2 3-34,-4-3 1,-3-2 0,-11-1-1,-1-1 6,-3 1 0,-1-3 0,2-1 0,-4-5 1,0-1 0,-6 4 1,5-4-1,-1-1-8,0 1 0,6-2 0,-4-6 1,2 0-209,3 0 249,3 0 0,1 0 0,1 0 0</inkml:trace>
  <inkml:trace contextRef="#ctx0" brushRef="#br0" timeOffset="1916">3127 1013 7569,'17'0'-727,"1"0"0,-1 0 784,0 0 1,-5-2-1,0-4-72,1-5 1,1-5-1,0-1 1,-5-1 7,-1 1 1,4-7-1,-7 1 1,1 2 20,2 1 1,-6 1 0,4-2-1,-2-5 4,1-1 0,-3-2 0,4-6 0,-2 2-7,2 4 1,-4-10-1,4 4 1,-4-2-7,-2 1 1,5-1 0,1-2 0,-2-2 19,-2 2 0,-2 2 1,0 3-1,0 1 37,0 3 0,0-1 0,0 8 0,0 2-22,0 1 0,0 3 0,-2 1 0,-2 3-21,-2 1 1,1 6 0,3-3-30,-4 1 0,2 2 14,-8 6 0,7 2 0,-5 4-35,2 5 0,0 5 0,4 1 0,-1 1 25,1-1 1,2 7-1,2 1 190,0 2-165,0 2 0,0 4 0,0-2 0,0-2 32,0 2 1,6 2 0,-1 2 0,1 0-19,2 0 1,-6-2 0,6-2-1,-2-2 33,-1 2-111,9 2 72,-12 2-4,13 0 10,-13-8-56,14 6 45,-6-13-4,7 13 3,1-14-151,-1 6 66,-7-7 1,5-3-245,-3-3 139,-4 3 1,7-13 121,-5 14-225,0-14 1,5 6 271,-3-8 0,11 0 0,4 0 0</inkml:trace>
  <inkml:trace contextRef="#ctx0" brushRef="#br0" timeOffset="2524">3895 786 7113,'18'10'-599,"-1"-3"1,0-7 564,1 0 1,-1 0 0,1 0 0,-1 0 102,1 0 1,-1 0 0,1 0-1,-3-2-54,-3-3 1,3 1-1,-3-6 1,2 0-27,-3 1 1,5-1-1,-7-4 30,1 3 1,4-1 0,-6-5 28,1-1 1,-5 7-38,2-1 1,-4 0 0,-4-3 0,-4 3 1,2 2-11,-7 5 0,-1 3 0,-6-4 17,1 4 1,0 2 0,-1 0 37,1 0 0,-1 0 1,1 0-1,-1 2-12,1 4 0,-1-3 1,1 9-37,-1 2 1,1 1 0,1 3-1,3-1-3,1 1 1,8-7-1,-3 1 1,1 1 16,0 3 1,0 1-1,6 1 51,0-1 1,0 1-1,0-1-27,0 1 0,0-7 1,0 1-1,2 0-14,4-3 1,-2 7 0,7-4 9,3 3 1,-4-3 0,1-1-82,3 3 1,1-4 0,3-1 0,-1-1 73,1-4 1,-1-2-1,1-2-12,-1 0 0,1 0 0,-1 0 0,1 0-13,-1 0 1,0 0 0,1 0-8,-1 0 0,-5 0 0,-2-2 23,-2-4-728,5 4 701,-11-5 0,6 7 0,-8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0.605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1 105 7569,'9'2'-732,"-3"4"1,-2-4 1295,2 4 1,-2-4-476,7-2 1,1 2 0,5 1 0,1 5-48,-1 2 1,1 0 0,-1 3 0,3-1-95,3 1 0,-4 3 0,5 1 1,-3-1-40,2-4 1,-3 3-1,5-3 1,-2 3-120,0 3 0,1-7 0,-7-1 0,1 0-228,-1-1 438,1-5 0,-1 12 0,1-6 0</inkml:trace>
  <inkml:trace contextRef="#ctx0" brushRef="#br0" timeOffset="328">472 0 7569,'10'2'-84,"-4"4"-166,-4-4 0,-4 12 199,-4-9 1,-2 9 0,-6-4 0,3 1 108,-3 1 0,-1-2 0,-3 3 0,1-1 2,-1 2 1,1 1 0,-1 3 0,3-1 4,3 0 1,-3 1 0,3-1-1,-4 1-69,-1-1 1,0 7 0,-1-1 0,1-2-111,-1-1 0,3-3 1,1-1-1,4-3-135,3-1 1,1 0 0,8 5 248,4 0 0,3-7 0,9-2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7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7748,'0'-17'260,"0"7"1,0 4-164,0 12 0,0 4 0,0 7 0,0 3-40,0 3 0,0-2 0,0 8 0,0 0-48,0-1 0,0 5 1,0-4-1,0 4 9,0 2 1,0-2-1,0-2 1,0-2-16,0 2 0,0-4 1,1 0-1,3 0-139,2 0 1,0-5 0,-6 1 0,2-4-268,4-1 0,-4-1 0,5-1-49,1-4 1,-4 1 451,8-7 0,-1 8 0,7-5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0:59.66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35 7569,'17'0'-651,"-7"-2"1,-2-4 751,0-5 1,-6 5 0,3 6 0,-3 10 0,-2 5 0,0 5 0,0 1-1,0 2 1,0 1 0,0-1 0,0 2 0,0 2 0,0 2 74,0-2 0,0 6-165,0-3 0,0 1 1,0 0-1,0-4 1,0-2-32,0-4 1,0 1-1,2-1 1,2 2 46,2-1 0,2-9 1,-4-1-1,3 2 1,1 1-1,2 1 1,-1-5-1,5-3 1,2-2 31,1 0 1,1-1 0,-1-5-1,0 0 1,1 0-28,-1 0 0,1 0 0,-1 0-25,1 0 1,-1 0 0,1 0-1,-1 0 1,3 0-89,3 0 0,-4 0 0,5 0 0,-5 0 0,-2 0 0,1 0 0,-1 0 0,1 0 1,-1 0-1,1 0 0,-1 0 0,1 0 0,-1 0 0,-1-1 81,-5-5 0,5 4 0,-6-6 0</inkml:trace>
  <inkml:trace contextRef="#ctx0" brushRef="#br0" timeOffset="311">298 402 7315,'17'0'28,"1"0"0,-1 0 0,1 0-12,-1 0 1,3 0-1,1-2 1,2-2-144,-2-2 0,5 0 1,-3 6-1,-2-1-423,-1-5 550,-3 4 0,1-14 0,-1 7 0</inkml:trace>
  <inkml:trace contextRef="#ctx0" brushRef="#br0" timeOffset="575">245 18 6851,'2'-10'176,"4"4"1,4 4-193,7 2 16,1 0 0,-1 0 0,1 0 0,-1 0 1,1 0 0,-1 0 0,3 0 0,3 0-132,6 0 0,-2 0 0,0 0 0,0 0-398,1 0 529,-7 0 0,12 8 0,-6 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6137,'9'0'338,"-1"-8"-236,-8 6-41,0-6 1,0 10-29,0 4 0,6 4 1,0 7 7,-2 1 0,-1-7 0,1 1 1,2 1-24,-2 3 0,-2 3 0,0 3 0,2 1-10,2-2 1,-1 5 0,-5-3 0,0-2-22,0-1 1,2 3 0,2 0-1,2-2 9,-2-1 0,-2-8 1,0-1 2,4 3 1,-2 1 1,7 3 0,-5-9 1,4-1 78,-3 0 0,7-6-16,-2 4 0,-3-4 0,3 0-29,2 3 1,1-3 0,3 4-40,-1-4 1,1-2 0,-1 0-1,0 0-7,1 0 0,-1 0 0,1 0 0,-1 0-27,1 0 0,-1 0 1,1 0-1,-1 0-86,1 0 1,-1 0 0,1 0-1,-1 0-137,1 0 0,-1 0 261,0 0 0,9 0 0,1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295 123 7341,'8'-10'-1341,"-6"-6"1539,4 5 0,-4 1-135,-2-2 0,0 7 16,0-7 1,-6 6-56,0-5 1,-6 5-1,5-4-22,-3 2 0,4 2 0,-5 6 0,-3 0 0,-2 0 1,-1 0 0,0 0 0,-1 0 53,1 0 1,-1 2 0,1 2 0,-1 4-36,1 2 0,-1-4 1,3 5-1,1 1-2,3-3 1,7 7 0,-4-4-28,0 3 0,6 3 1,-4-1-1,6-1 4,6-5 0,-4 5 0,6-6 0,0 1 1,3 1 0,-1-3 1,2 3-1,1-4 10,3 0 0,-5-6 0,1 5 0,2-1-8,1 0 1,-3 0 0,-1-6-37,3 0 0,2 0 1,1 0 10,0 0 1,1-6 0,-1-2-6,1-1 1,-1-1-1,-1-4 1,-3 3 14,-1-3 0,-6 4 1,4-1 39,-3-3 1,5-1 7,-6-3 0,0 1-12,-6-1 1,0 7 19,0-1 0,-2 8-4,-4-2 1,2 4-1,-8 2 0,8 2 15,-1 4 1,3 4 0,2 7 8,0 1 1,0-7-1,0 1-15,0 2 1,6-5-1,1 3 1,3 0-11,4-3 0,-5 5 0,1-6 0,0-1-50,-1 1 0,3-2 0,5-6-87,1 0 0,-6 0 0,-1 0-676,3 0 778,1 0 0,11-8 0,1-2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1 472 6116,'0'-9'324,"2"1"0,3 8-304,7 0 1,-2-6 0,1 0-8,3 2 1,2 2 0,1 2 0,0 0 11,1 0 0,1 0 0,3 0 0,1 0 12,-2 0 0,-1 2 0,-3 2 0,1 4-8,-1 2 1,1-4-1,-1 5 1,1 1-122,-1-3 0,-1 7 1,-3-4-1,-3 3 60,-2 3 1,-1-1 0,-3 1 15,2-1 0,0 1 1,-6-1 6,0 0 0,0-5 26,0 0 1,-2-3 37,-4 3 1,-4-4 9,-7-8 1,5 0 0,3-2-30,1-4 0,2-4 0,6-7-18,0-1 0,0 1 0,0 0 0,0-1-4,0 1 0,0-1 0,2 1 0,4-1-16,5 1 0,-1-1 1,2 1-1,1 1-62,3 5 0,-5-5 1,1 6-75,2 1 1,1 1 0,3 8-27,-1 0 0,1 0 164,-1 0 0,1 0 0,-1 0 0</inkml:trace>
  <inkml:trace contextRef="#ctx0" brushRef="#br0" timeOffset="538">1049 525 7569,'11'0'-1473,"1"0"1537,-8 0 0,9-8 40,-7-4 1,0 3-98,-6-3 0,-2 8 0,-4-4 41,-5 1 0,-5 5 0,-1-4 6,-1 4 0,1 2 0,-1 0 1,1 0-9,-1 0 1,1 2 0,-3 2 0,-1 3-17,-2 3 1,-1 0 0,9 3 0,1-1-39,3 2 0,1 1 0,-2 3-8,7-1 1,3 1 0,2-1-3,0 1 1,2-3 0,1-1 0,5-5-20,2-1 1,2 4-1,5-6 1,0-1-8,1 3 1,1-6-1,3 4 1,1-4 24,-2-2 0,-1-2 0,-3-2 1,1-4-9,-1-1 1,-5 3 0,-1-6 22,3-2 1,0-1 0,-1-2 50,-1-1 0,-8 6 26,1 1 0,-1 1 32,2-2-70,-4 5 1,6 9-30,-8 3 0,0-1 0,2 8-86,4 2 0,-2 1 0,5 3 3,-1-1 0,6 0-424,-3 1 501,5-8 0,1 5 0,1-5 0</inkml:trace>
  <inkml:trace contextRef="#ctx0" brushRef="#br0" timeOffset="1039">1433 560 7267,'17'-6'-430,"1"0"0,-7-2 1,1 4 506,2-1 1,-7-3 0,1 4-1,0-2 0,-4 0 21,7 6 0,1 2-50,5 4 1,-7-2-1,-4 8-16,-4 1 0,4 3 0,0 1-39,-3 1 0,-1-1 0,0-1 59,4-5 1,-4 5-85,4-5 0,-4 5 17,-2 1 81,0-7-31,0-2 1,0-10-36,0-4 0,2-2 1,2-5-1,3 1-10,3-2 0,-4 1 0,6-1 1,-1 3-4,-1-3 0,5 1 1,-3-1-1,4 2 5,1-1 0,1 3 0,-1 0 0,1 1 35,-1-1 1,0 6 0,1-2 0,-1 4-10,1 2 1,-1 0 0,1 0-20,-1 0 1,-5 8 0,-2 4-35,-3 3 1,1 1 0,-4-3 0,2-1-36,-2 2 1,-2 1 0,-2 3-20,0-1 0,0 0 1,0 1-40,0-1 0,0-5 128,0 0 0,7-8 0,3 3 0</inkml:trace>
  <inkml:trace contextRef="#ctx0" brushRef="#br0" timeOffset="1681">2481 682 6648,'17'-6'0,"1"-2"0,-3-1 20,-3-5 1,-5 4 0,-7-1-31,0-3 0,0 4 0,-1 1 42,-5 1 1,2 0 0,-8 4 0,-1-2-48,-3 3 0,-1 1 0,-1 2 0,1 0 10,-1 0 1,-5 0 0,0 2-1,1 1 17,3 3 0,-4 8 1,-1-4-1,5 1 5,5 1 0,1 0 1,7 5-1,2 0 0,2 1 0,2-1-33,0 1 1,8-1 0,4-1 0,3-3-89,3-1 0,-1-8 1,0 4-1,1-2 66,-1-1 0,7 1 1,-1-6-1,0 0 10,2 0 0,-5 0 0,3 0 0,-3 0 17,-3 0 1,0-2 0,1-4-1,-1-3 15,1-1 1,-3-6 0,-1 5 0,-4-5-42,-3-1 1,5-1 0,-6-1-1,0-2 20,1-3 1,-5-7 0,4 4-1,-4-2-2,-2 0 0,6 0 1,0-6-1,-2 0 35,-2 0 1,-2 0 0,0 0-1,0 2 75,0 4 0,0-4 0,0 4 0,0-2-44,0 2 0,0 4 0,0 7 1,0 1-33,0-1 0,0 1-27,0-1 43,0 9-10,0 1 1,-2 21-1,-2 5 31,-2 1 0,0 1 0,6-1 1,0 2-7,0 3 0,-6 7 0,1-4 1,1 2 9,2 0 0,2-2 0,0 4 0,0-2-27,0 2 1,0 1-1,0-1 1,2-4-29,3-2 0,-3 4 1,6-4-1,-2 1-74,0-1 0,2-2 1,-5-4-168,3 5 0,6-5 0,-4 2-186,1-7 426,-5 2 0,12-14 0,-6 5 0</inkml:trace>
  <inkml:trace contextRef="#ctx0" brushRef="#br0" timeOffset="2097">3127 560 5993,'-2'-10'249,"-4"4"0,2 4 0,-7 4-216,-3 4 0,0 4 1,1 7-1,3 1-14,2-1 1,2 1 0,6-1-39,0 0 0,0-5 1,0 0-1,2-1 4,4-1 0,-2-2 0,8-6 0,1 2-17,3 1 1,1 1 0,1-6 0,-1 0 12,1 0 0,-1 0 1,1-2-1,-1-2 12,1-1 1,-1-9-1,1 2 30,-1-3 0,-5-3 0,-3 1-18,-1 0 1,-2-1 0,-6 1 8,0-1 1,0 1-1,-2 1 1,-4 3 40,-5 1 1,-7 8 0,-3-2-58,-3 4 1,1 2 0,6 0-10,-1 0 0,1 0 0,1 2 0,3 2-181,1 2 0,8 7 0,-2-1 192,4 4 0,2 1 0,0 1 0</inkml:trace>
  <inkml:trace contextRef="#ctx0" brushRef="#br0" timeOffset="2897">3389 577 7569,'8'-10'-226,"-5"1"-337,9 3 0,0-4 740,5-7 0,-5 7-148,-1 4 1,-5 4 37,6 2 1,-2 2 0,1 4-60,-5 6 0,2 3 0,-2 3-15,-2-1 1,-3 1-1,-1-1-16,0 1 1,0-1-50,0 0 25,0 1 0,0-6 32,0-1 1,2-7 0,2 0-15,2-8 1,0-6 12,-6-7 1,0-1-1,2 1 12,4 0 1,-4-1 0,5 3 0,-1 1-9,0 2 1,2 3-1,-2-5 5,5 2 0,5 7 0,1-5 28,1 2 1,-1 2-1,1 6-20,-1 0 1,1 0 0,-1 0-1,1 0 5,-1 0 1,-5 2 0,-1 2-1,3 4 0,1 2 0,3-5 0,-1 5 0,-1 0 10,-5-1 0,5 3 1,-4 6-3,3-1 1,-3 1-1,-3-1-25,-1 0 1,-2-5-1,-6 0 7,0 1 0,0-3 32,0 2 120,-8-8-106,-1 3 1,-7-9-31,4-3 0,5-5 0,7-8-19,0 1 1,2-1 0,2 1 10,1 0 1,7-1 0,-4 1 0,1-1-13,5 1 0,-4-1 0,1 1 1,3-1 2,1 1 1,3 1 0,-1 3 0,1 1 17,-1-2 1,-5 7 0,0-1 0,1 2-12,3 0 0,1 0 0,1 6 1,-1 0 1,1 0 0,-1 0 1,1 0-3,-1 0 0,0 8 5,1 4 1,-3 3 0,-3 3 0,-6-1 6,-4 1 0,-2-1 0,0 1 1,0-1-12,0 1 1,0-1 0,0 1-1,0-1 4,0 1 0,0-1 0,0 0 0,0 1-151,0-1 1,-6 1 0,-2-1 143,-1 1 0,-3-1 0,-6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7569,'10'-8'-718,"6"6"725,-14-5 1,7 14-1,-5 5 1,2 4 6,-2 1 1,-2 1 0,-2-1-1,2 1-3,4-1 0,-4 6 1,3 2-1,-3 1-13,-2-1 0,6 0 1,0-3-1,-2 1-4,-2-2 0,-2-1 1,0-3-1,0 0-36,0 1 0,0-1 6,0 1 1,0-6-103,0-1 41,0-7 0,0 2 109,0-12 0,6 2 0,-1-7-16,-1-3 1,0 0 0,0 1 0,4 3 61,1 2 0,-3-3 1,4 3-1,0 0-35,-1 0 0,3 3 0,4 3 0,-3-2 5,-1-2 0,-1 0 0,7 6 1,-1 0-15,1 0 1,-1 0 0,1 0 0,-1 0-8,1 0 1,1 0 0,2 0 1,3 0 0,-1 8 1,-6 3-1,1 5-3,-1 1 1,-5-5-1,-2 2-1,-2 5 0,-3 4 1,-5 6-1,0-5-8,0-5 1,-2-1 0,-3-3 0,-5-1 14,0-3 0,-5-1 0,3 4 0,-4-5 5,-1-1 0,0 0 0,-1-4 0,1 2-10,-1-3 0,1-1 1,-1-2-1,-1 0-29,-4 0 1,3 0 0,-3 0 0,5-2-128,7-3 1,-5 1-104,5-8 0,1 2-225,-2-1 477,8-5 0,-3 7 0,7-9 0</inkml:trace>
  <inkml:trace contextRef="#ctx0" brushRef="#br0" timeOffset="605">699 455 7114,'17'0'-683,"-5"0"0,0 0 852,1 0 0,3 0-160,1 0 0,1 0 0,-3-2 0,-1-2 5,-2-2 0,-1 0 0,7 6 9,-1 0 1,-5-5-5,-1-1 0,-1-2-15,2 2 1,-5 2 15,-7-7 15,0 7 1,-1-4 0,-5 6-14,-6-4 0,-3 4 0,-3-4 40,1 4 1,5 2 0,0 0-41,-1 0 1,3 0-1,0 2 1,1 2-15,-1 2 0,4 2 0,-6-4 1,1 4 3,1 1 1,-3-3-1,5 6 8,-2 1 0,6 3 1,-4-1-1,3-1 11,-1-2 0,0-1 1,6 7-2,0-1 0,0-5 0,0-1 2,0 3 1,0-4 0,2-1 16,4-1 1,-2 0-1,7-4 11,3 2 1,-4-1 0,1-5 0,3 0-24,1 0 0,3 0 0,1 0 0,3 0 9,1 0 0,0 0 0,-5 0-58,-1 0 1,0-5 0,1-1-18,-1 2 0,-5 2 0,-2 0-336,-2-4-388,-3 4 753,-5-5 0,0 7 0,0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7002,'12'0'25,"0"0"1,-1 2-21,-1 4 1,5-2 0,-3 5-1,4 1 34,1 0 1,0-4-1,1 5 1,-1 1-46,1-2 1,-1 5 0,1-5 0,1 2 28,5-1 1,-5 1 0,4 3 0,-3-1-105,-3-2 0,1-7 0,-1 5 1,0 0-167,1-1 1,-1-5 0,1 4 75,-1 0 1,-5-6 170,0 4 0,-9-4 0,5-2 0</inkml:trace>
  <inkml:trace contextRef="#ctx0" brushRef="#br0" timeOffset="384">384 0 7340,'10'0'-471,"-4"8"581,-12 4 0,-2-3 0,-5 3 0,3 2-286,2 1 0,-3-3 0,3-1 0,-2 3 145,-3 2 1,3 1 0,-2 0 0,1 1 82,1-1 0,-6 1 0,5-1 0,-5 1-12,-1-1 1,1 7 0,3-1 0,1-2-39,-2-1 1,5 3 0,-1 0-1,0-2 7,1-1 0,5-3 1,-2 1-22,4-1 12,2 1 0,0-1 0,0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16 437 7569,'18'0'-436,"-9"0"273,7 7 0,-6-5 39,7 4 1,0-4 0,1-2 158,-1 0 1,-5 0-1,0 0-6,1 0 1,-3-6 0,2-1 0,1-1-2,3 0 0,-7-6 0,-1 5 1,-2-3-2,0 1 0,0 5 0,-6-6-23,0-2 1,0 5-32,0-3 1,-2 2 17,-4-1 1,2 3 0,-8 8 3,-1 0 1,-3 0-1,-1 0 11,-1 0 1,7 0 0,-1 0 0,-2 2 23,-1 4 1,3-2 0,1 5 0,-1 1-2,2 0 0,-5 1 1,5 7-1,-2-1 16,1 1 0,7-1 0,-4 1-29,0-1 0,6 1 0,-3-1 1,5-1 7,5-5 0,-3 5 0,6-6 12,0-1 0,2 5 1,7-8-1,-1-1-24,-5 3 1,13-6 0,-3 4-56,4-4 1,0-2 0,-5 0-1,1 0-44,2 0 0,1 0 1,-7-2-1,1-2-198,-1-2 1,0-7-1,1 3 285,-1 0 0,1-13 0,-1 4 0</inkml:trace>
  <inkml:trace contextRef="#ctx0" brushRef="#br0" timeOffset="346">540 0 7569,'10'0'-1640,"-1"0"1660,-3 0 1,-4 2 132,4 4 0,-4-2 0,-2 7-125,0 3 0,0 2 1,0 1-1,0 0 9,0 1 1,6 5 0,0 0 0,-2 1-6,-3 1 1,-1-4-1,2 6 1,2 1-33,2-1 0,0-6 1,-6 2-1,2-1-6,4 1 0,-4-4 0,5 5 0,-1-5 15,0-1 1,2-7 0,-4 1-257,1 2 0,7-5-88,-6 3 335,0-8 0,2 4 0,1-8 0</inkml:trace>
  <inkml:trace contextRef="#ctx0" brushRef="#br0" timeOffset="575">558 332 6784,'17'0'-26,"0"0"12,1 0 1,-1 0-1,1 0 1,-1 0-190,1 0 1,-1 0 202,1 0 0,-1-8 0,1-2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1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7003,'0'-9'-83,"2"1"98,4 8 1,4 0 0,7 0-35,1 0 0,-7 2 0,1 2 0,2 4 49,1 1 0,3-3 0,-3 6 1,-1-1-36,-3-1 1,1 6 0,5-5-1,1 5-10,-1 1 1,1 1 0,-1-1-105,1 1 1,-3-1-1,-1-1 1,-4-3-85,-3-1 0,5-1 203,-6 7 0,7-8 0,-11 5 0,6-5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6162,'0'18'135,"-2"-1"1,-4 1-92,-6-1 0,-1 6 0,-1 1 0,2-3-9,-1-2 0,3 5 1,-2-1-1,1-2-15,1-1 0,-3 3 0,5 0 0,-2-1-110,-4-3 0,5-2 1,-1 1-121,2-1 1,3-5 209,5 0 0,-8-8 0,-2 3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 7569,'0'-18'-564,"0"8"1,0 1 368,0 3 292,0 4 1,-2-12-63,-4 9 0,-3-1 0,-9 6 5,1 0 0,-1 0 0,1 0 0,-1 0 19,1 0 0,-1 0 0,1 2-27,-1 4 1,1 1-1,-1 7-16,1-2 0,1-1 0,3 7-29,1-1 1,8 1 0,-1-1 18,3 1 1,4-7 0,3-1 0,5 0-5,0-1 0,5-3 0,-3 4-10,3-2 0,3-3 0,-1-5 0,1 0-28,-1 0 1,1 0 0,-1 0-1,1-2 10,-1-3 0,1-3 0,-1-6 1,-1 3 1,-5-3 0,5-1 0,-7-3 66,1 1 0,4 5 205,-8 0-264,-1 1 5,-5 1 1,0 4 0,0 12 12,0 6 0,6 3 0,0 3-113,-2-1 0,4-5 0,-1-1-159,3 3 1,-4-4 270,6 1 0,-9-7 0,5 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8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8126,'12'8'44,"0"4"0,-6-3 0,5 1 0,1 0-72,-2-1 0,3-3 0,-5 4 0,2-2 15,3-4 0,-3 3 0,2-1 0,1-2-17,3-2 0,1-2 0,2 0 9,5 0 1,-11 0 0,5-2 0,-3-2-46,1-2 1,1-7 0,-1 1 99,-5-3 1,-3 3 0,-6 2 289,4 2-181,-4-5-82,6 11 0,-8 2 0,0 12-66,0 3 0,0 3 0,0-1 0,0 0-5,0 1 1,0-1-1,0 3 1,0 1 7,0 2 0,0 3 0,0-5 0,0 4-23,0 2 1,0-3-1,0 3 1,0-2-21,0-4 0,0 5 0,0-3 0,0-2 6,0-1 0,0-3 0,-2 1-60,-4-1 1,2-5 25,-8-1 1,1-7 0,-7 2-18,1-4 0,-1-2 0,1 0 0,-1 0 7,1 0 1,0-2 0,-3-2 0,-1-4-224,-2-1 1,-1 3 0,7-6 305,-1-1 0,1-11 0,-1-3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34 262 6806,'11'0'-127,"1"0"0,-6 0 0,5 0 136,3 0 0,-6-2 0,-1-2 1,-1-4 28,0-1 0,6 3 0,-6-6 0,-1 1 2,3 1 0,-6-6 0,4 5 0,-4-5-13,-2-1 1,2 5 0,2 0-29,2-1 1,-1-3 0,-7 1 0,-1 1 10,-3 3 0,-2 7 0,4-4 1,-4 2-2,-1 0 0,-3 0 0,-6 6-6,1 0 1,0 0 0,-1 0 10,1 0 1,5 2-18,0 4 0,8-2-9,-1 8 1,5-6 0,5 3-10,7-1 1,4-2 0,3-6 0,2 0 2,3 0 0,-1 0 0,-4 0 0,3 0 3,1 0 1,0-6 0,-3 0-1,1 0-11,2-1 0,1 3 0,-7-6 34,1 2 0,-1 1 0,0 3 34,1-2 1,-6 0-1,-1 6-22,3 0 1,1 0-23,3 0 0,-3 2 0,-1 2-8,-2 2 0,-7 5 0,5-3 2,-2 2 0,0-4 0,-5 5 6,3 3 0,0 1 0,-6 3 12,0-1 0,0 1 1,0-1 4,0 1 0,0-7 0,0 1 0,0 2 0,2 1-4,4 3 1,-2-9 0,7-3 0,3-4-3,1-2 1,3 0 0,-1 0-1,1 0-1,-1 0 0,1 0 0,-1 0 0,1 0-58,-1 0 1,1-2 0,-1-2-1,1-4 23,-1-1 0,-1 3 0,-3-4 0,-1 0 6,1 1 0,3-3 0,-1-5 29,-3-1 1,-4 7 0,-6 1 0,2 0 46,1 0 1,1 5-5,-6-7 0,0 6 84,0-5-68,0 7-65,0-4 0,0 16 0,0 3-3,0 5 0,0 1 0,0 1-2,0-1 0,6 1 0,2-1-12,2 1 0,-5-7 0,7 1-179,2 1 1,-5-5 0,3-2-158,2-4 351,1-2 0,3 0 0,-1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51 7569,'-10'-8'-515,"-6"-1"0,14-3 524,-3 0 1,1 9-213,-2-3 0,4 6 4,-4 6 199,4-4 0,2 13 0,0-5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53 7187,'-2'-10'-1003,"-2"2"1000,-2 1 1,-2 5 0,5-6 162,-3 0 0,-8 6-133,2-4 1,-3 4 0,-3 2 0,1 0 0,0 0 1,-1 0-1,1 0 21,-1 0 0,1 2 0,-1 2-8,1 2 0,5 8 0,2-3-11,3 5 1,-5 1 0,6 1-1,2-1 0,2 1 0,4-1-62,4 1 1,-2-7-1,8-1 1,1 0 20,3-1 1,1-5 0,1 4-2,-1 0 0,1-6 0,-1 3 0,1-3-44,-1-2 1,0 0 0,1 0 31,-1 0 0,1-7 1,-3-5 16,-3-3 1,-2 3 0,-6 0 33,1-1 1,1-3 91,-6-1-26,0-1 35,0 8-147,0 3 0,2 9 3,4 3 0,-2 3 1,6 6-1,-1-4-71,1-3 1,2 5 0,5-6-35,1-2 0,-1 3 0,1-1-34,-1-2 1,-5-2 0,-1-2 154,3 0 0,1-8 0,3-1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7463,'0'-10'-486,"0"2"0,6 10 528,0 4 1,0 4 0,-5 5-1,3-1-8,2-3 1,0 1-1,-4 5 1,2 1-22,2-1 1,-1 1-1,-3-1 1,2 1-15,2-1 0,0 1 0,-6 1 0,0 2 18,0 3 1,0-1 0,0-6-62,0 1 0,0-1-93,0 1 117,0-1 21,0 1 1,8-9 0,1-5-5,1-8 0,6 1 0,-5-7 1,3 0-1,-3 1 1,3 3 0,-6-4 0,2 0 2,3 1 0,3 3 1,1-4-1,1 2 0,-1 2 1,0 6-1,1 0 0,-6 0 1,-1 0-1,3 0 0,1 0 0,3 0 0,-1 0 0,-1 2-3,-5 4 0,3-2 0,-6 8-8,1 1 0,-5-3 0,2 2 1,-2-1-8,2-1 0,-4 6 1,4-5 23,-4 5 1,-8 1-1,-2-1 1,-2-3-9,-3-1 1,3-6 0,-2 3-1,-1-1 54,-3-4 1,-1 4-1,-1-2 1,1-2-61,-1-2 0,1 3 1,-1 1-1,1-2-31,0-2 0,-1-2 0,3-2-12,3-4 1,-2 2-277,9-7 0,-1-1 327,6-5 0,7 7 0,3 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1 715 7569,'12'6'-114,"-1"0"1,1 0-348,5-6 1,-1-2-1,-3-2 428,-1-2 1,-6-6 0,4 4 92,-3-1 0,7-3 0,-4-5-19,-1-1 1,5-1 0,-6-1-20,1 3 1,-5-10-1,4 9 1,-2-1-14,0-1 1,0-3 0,-6-2 0,0 0 29,0 0 0,2-7 0,1 5 0,3-2-17,-2 0 1,-2 2 0,-2-4 0,0 4 9,0 1 0,0-3 1,0 6-1,0 2-29,0 1 0,0 3 0,0-1 3,0 1 1,0 5-29,0 1 5,0 7 0,-6-2 0,0 12 9,3 5 0,1 5 1,2 1-1,0 1 21,0-1 1,-2 1 0,-2 1 0,-2 3 13,2 1 0,2 6 1,2-6-1,0 1-5,0 1 1,0-4 0,2 6-1,2-2 8,2-3 0,2 3 0,-5-2 0,5 1 41,2 1 1,-4-6-1,5 5 1,1-5-45,-2-2 1,3 1-1,-5-3 1,2-1-70,3-2 1,3-3 0,-1 5 0,-1-4 17,-2-3 1,-1-1 0,7-4-133,-1 4 0,1-4 0,-1 4-296,1-4 452,-1-2 0,8-8 0,2-2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18 122 6163,'17'10'28,"1"-2"1,-1-8-20,0 0 0,1 0 1,-1 0-6,1 0 1,-6-2 0,-1-2 0,1-4 84,-2-1 0,3 3 0,-7-6-77,-2-1 1,4 3-37,-3-2 1,-1 1 0,-10-7 0,3 8 0,-9 3 10,-2-1 1,5 6 0,-3-4 11,-2 4 1,5 2 0,-3 0 11,-2 0 0,-1 2 0,-3 2 10,1 2 0,5 7 0,3-1 0,-1 2-7,0-3 1,6 5-1,-3-5 14,-1 5 1,6 1-1,-4 1-5,4-1 1,2 1 0,0-1 53,0 1 0,2-1 55,4 1 1,4-1-90,7 1 0,1-9 0,-1-3 0,0-2-14,1 2 0,-1-4 0,1 4-37,-1-4 1,1-2-1,-1 0-39,1 0 1,-7 0 0,1-2-3,2-4 49,-7 4 0,9-14 0,-6 7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7422,'-10'7'-228,"-4"-3"1,8 8 178,3 1 0,1 3 1,2 1-39,0 1 1,0-6 0,0-1 147,0 3 1,7 1-57,5 3 0,4-3 0,1-1-1,1-3 1,-1-7-1,0 2-3,1-4 1,-6-2 0,-3-2 0,1-2-34,0-2 1,1-7-1,5 1 27,-5-3 0,3 3 1,-8 0-1,0-1-4,1-3 0,-5 5 1,4-1 5,-4-2 1,-2 5 33,0-3-23,0 8 0,-2-4 4,-4 8 1,4 2 0,-5 4 5,-1 6 0,6 3 0,-4 3-10,4-1 0,2-5 1,0 0-1,2-1 14,4-1 1,-2 4 0,8-7-6,1 3 0,3 0 1,1 1-1,1-5-25,-1-4 0,0-2 0,1 0 0,-1 0-2,1 0 1,-1 0-1,1 0 1,-1 0 2,1 0 1,-1-8-1,1-1 1,-1-3 32,1 0 1,-1 1 0,-1-7 13,-5 1 1,3-1-1,-8 1-33,-2-1 3,-3 9 0,-1-7 1,0 5-5,0-5 0,-1 0 0,-3 3 1,-4 3-56,-2 2 0,-1-3 0,-7 5-10,1 2 0,-1 2 0,1 2 0,-1 0-86,1 0 0,-1 0 1,1 0 22,-1 0 0,3 8 122,3 4 0,-3-5 0,5 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7413,'-12'11'-286,"0"1"0,8-1 0,-1 7 346,3-1 1,2-5 0,0 0-56,0 1 0,2 1 0,1-1 0,5-3-32,2-2 0,2 4 0,5-7-116,0-1 1,1 4 0,-1-2 0,1-2 142,-1-2 0,9-2 0,1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7569,'-12'-6'-617,"1"0"149,7 1 259,-4 5 1,6 0 120,-4 0 88,4 0 0,-5 7 0,7 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7569,'12'10'-124,"-1"-4"0,-7-3 0,4 1 42,0 2 0,-6 8 0,4-3 0,-4 5 81,-2 1 1,2 1 0,1 1 0,3 3 1,-2 1 0,4 2 0,-2-4 0,-2 3-31,-3-3 1,5 0 0,0 1-1,0 1-56,2-2 0,-6-7 0,3-2 0,-3 1-125,-2 3 1,0-5 79,0 1 131,0-8 0,0 11 0,0-5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8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7705,'17'0'-705,"1"0"866,-1 0 0,1 0 0,-1 0 0,0 0-53,1 0 1,-1 0 0,1 0 0,-1 0-56,1 0 1,-1 0-1,1 0 1,-1 0-75,1 0 0,-1 0 0,1 0 0,-1 0 94,0 0 0,1 0-73,-1 0 0,1-8 0,-1-1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7569,'-9'-7'-880,"1"-3"790,8 0 1,8 2-1,3 8 91,5 0 0,1 0 0,1 0 0,-1 0-5,1 0 1,-1 0 0,3 2-1,1 2 4,2 2 0,2 0 0,-3-6 0,3 0-1,2 0 1,-4 0-1,6 0 1,1 0-1,-3 0 0,4 0 0,-6 0 1,0 0-2,0 0 1,-3-2-1,-9-4 1,-1-4 0,2 1 1,-7-7 0,-1 5-36,-4-5 0,-2-1 1,0-1 33,0 1 1,0-1 0,0 1 29,0-1 1,0 7 0,0-1 377,0-2-433,0 7 1,-2-1-36,-4 8 0,4 2 0,-5 2 43,-1 2 0,6 7 1,-4-1 41,4 3 0,2 3 0,0 1 0,0 3 11,0 1 1,0 0-1,0-4 1,0 3-18,0 1 1,0 0 0,0-5 0,0-1-2,0 1 0,0-1 0,0 1 0,0-1-30,0 1 0,0-7 0,0 1-22,0 2 0,0-5 81,0 3 69,0-8-84,0 4 0,0-16-23,0-4 1,0-3-1,0-3-29,0 1 0,2 1 0,2 3 0,4 1-20,2-2 1,1-1 0,7-1 20,-1 5 0,1-3 0,-3 6 1,-1 1 6,-3-1 1,1-4-1,5 6 45,1 2 1,-1-3-1,1 1 16,-1 2 1,-5 2 0,0 2 0,1 0 24,3 0 1,-1 2 0,-1 2 0,-3 4-19,3 1 0,-4-3 1,-1 6-1,1-1-8,0-1 1,-4 6-1,3-5 1,-1 5-58,-4 1 0,-2 1 0,-2-1-43,0 1 0,0-1 1,-2-1-1,-4-3-238,-5-1 1,1-2 291,-2 1 0,-7 12 0,-8-3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51 7569,'-8'-17'-374,"7"5"82,-5 0 101,4 8 1,2-1-306,0 10 496,0-3 0,0 14 0,8-14 0,1 6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8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6930,'10'2'-233,"-4"4"276,-4 6 1,4 3 0,-1 3-12,-1-1 0,-2 1 0,-2-1 0,0 1-16,0-1 0,0 1 0,0-1 1,0 1-22,0-1 1,0 1 0,0-1 0,0 0-63,0 1 0,0-6 0,0-1-39,0 3 46,0 1 1,0-3 24,0 0 1,2-10 36,4-2 0,-2-2 0,8-8 1,-1 0 1,-1 0 1,5 5 0,-5-7-1,2 0 29,-1 3 1,-1-1 0,4 6-1,-5-4 3,-1-1 1,6 5 0,-3-4-19,5 0 1,-4 6 0,-1-4 0,3 5 8,1 1 1,3-2 0,-1-2-1,1-2 19,-1 2 1,-5 2-1,-1 2-182,3 0 1,2 2 118,1 4 0,-5 4 0,-3 7 16,-1 0 1,-2 1-1,-6-1 1,0 1 0,-6-1 0,-2 1 0,-1-1 0,-3 1 0,-5-3 0,1-1 0,4-3 0,-3-7 0,3 4 0,-3-2 0,-3 0 0,1 0 0,-1-6 0,1 1 0,-1 5 0,1-4 0,-1 4 0,1-4 0,-1-2 0,1 0 0,0 0 0,-1 0 0,8-8 0,3-1 0,7-9 0,2 8 0,3 5 0,5-5 0,8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7569,'-9'-8'-512,"1"6"0,8-7 555,0 3 137,0 4-105,0-6 8,0 8 0,0 2-134,0 4 1,0 4 49,0 7 1,0 1 0,2-1-1,2 1 1,3-3 2,3-3 1,-4 1 0,4-5 0,-1 2-12,1 3 0,-4-5 0,5-2 1,1-2 0,-2 2 0,5-4 1,-3 3-24,4-3 1,1-2-1,0 0-14,1 0 0,-1 0 0,1-2 13,-1-3 0,-1 1 0,-3-6 0,-1 0-20,2 1 0,-5 3 1,1-6 53,-2-2 0,3 5 0,-5-3 40,-2-1 1,-2 3 52,-2-2 1,0 6 24,0-5-103,0 7-18,0-4 1,2 10-17,4 4 0,-4 4 0,4 7 20,-4 1 1,-2-7 0,0 1 0,0 1 1,0 3 0,0 1 0,0 1 0,0-1 6,0 1 0,0-1 0,0 1 0,0-1-5,0 1 0,1-1 0,3 1 0,2-1-9,-2 0 0,-2 1 0,-2-1 0,0 1 3,0-1 0,2 1 0,2-1 0,2 1 3,-2-1 0,-3 3 1,-1 1-1,0 2 0,0-1 0,0-3 0,0-2 6,0 1 0,-1-1 1,-3 1 2,-2-1 0,-8 1 29,3-1 0,1-7 1,-2-4-1,1-2-6,1 1 1,-6-3-1,5 4 47,-5-4 0,5-2 0,-1-2-1,-2-4 1,-1-1 0,-1-7-41,5 2 0,-3 1 0,8-7-33,2 1 0,2-1 0,2 1 0,0-1-22,0 1 0,2 0 0,2-1 0,4 1-33,2-1 0,1-5 0,7 0 0,-1 1-92,1 3 1,1 1 0,3 1 0,1-1 138,-2 1 0,6-8 0,0-2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5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367 106 7569,'0'-12'-286,"0"0"1,-2 8 71,-4-1 1,2-3 0,-7 0 273,-3-2 1,-1 1 0,-3-3 15,1 6 1,-1 2-1,1 0 1,-1-1-51,1 1 0,-1 2 1,1 2-1,-1 0 10,1 0 0,-1 2 0,1 2 0,0 3-22,-1 3 0,1-4 0,1 5 0,3 1-88,1-2 1,8 5-1,-2-3 72,4 4 0,2 1 0,2 0-24,4 1 1,-2-6-1,8-3 1,1-1 6,3-4 0,1-2 0,1-2 0,-1 0-39,0 0 0,7 0 0,1 0 0,0 0 16,0 0 1,-1-6 0,-5-2 0,1-1 24,-3-5 0,4 4 0,-9-1 0,2-3 28,-3-1 1,3 3 0,-8 0 56,-2-1 1,-3 3 132,-1-2-146,0 8 1,-1-3-36,-5 7 16,4 0 1,-6 2 0,8 3 15,0 7 1,2 6-1,2 3-40,2 2 0,-1 0 1,-5-3-1,2 1-11,4 2 0,-4 1 1,4-5-1,-4 3-12,-2 1 0,2 0 1,2-4-3,2 5 0,-1 1 1,-5 4-13,0-6 0,0-3 24,0-3 1,-5 1 0,-3-3 0,0-1 13,0-3 0,-5-7 1,1 4-1,-3-2-3,-3 0 0,-5 5 0,-1-5 1,3-2 2,2-2 1,1-2 0,1 0-1,-3 0-9,-3 0 0,4-6 0,-5-2 0,5 1-16,2-1 0,-1-6 0,3 3-59,3-5 0,-2 5 0,9-1 12,1-2 1,2-1 0,4-1 0,3 3-410,7 1 468,4 0 0,1-5 0,1-1 0</inkml:trace>
  <inkml:trace contextRef="#ctx0" brushRef="#br0" timeOffset="339">681 140 7569,'2'-9'-406,"4"3"0,-4 2 36,4-2 478,-4 4 11,-2-5 1,-2 7-28,-4 0 1,-2 1-1,-5 5-33,1 6 0,6 3 0,-3 3-54,1-1 1,2 1 0,6-1-9,0 1 0,0-7 1,2 1-1,4 0-29,5-3 0,-1 1 1,2-6-1,1 2-98,3-2 1,1 3-1,1-1-31,-1-2 1,1-2-1,-1-2 1,1 0 160,-1 0 0,1-8 0,-1-1 0</inkml:trace>
  <inkml:trace contextRef="#ctx0" brushRef="#br0" timeOffset="971">1083 53 7367,'0'10'-323,"2"0"0,2-5 378,2 7 0,-1 4 0,-3-1 1,2-1-114,2-3 0,2 1 0,-4 5 0,4 1 52,1-1 0,-5-5 0,4-2 0,-2-1 11,0 1 0,5-4 2,-5 6 1,6-7 86,-7 7-52,9-8 0,-6-4 0,5-10 0,-3-1-18,-2-1 1,5 0-1,-3-5 1,2-1 5,-1 1 0,-5-1 1,4 1-1,-2-1-259,-4 1 1,-1 0-1,1-1-37,2 1 0,6 5 266,-6 0 0,7 1 0,-3-7 0</inkml:trace>
  <inkml:trace contextRef="#ctx0" brushRef="#br0" timeOffset="1384">1589 158 7569,'2'10'0,"4"-5"0,4-3 0,7-2 0,-5 0 0,0 0-47,1 0 0,-3 0 0,2 0-172,1 0 0,-3-2 0,2-3 95,1-7 0,-5 2 1,0 1 157,-1 1-50,-5-6 0,4 10 20,-12-7 0,-3 7 0,-9-2 0,1 4 0,-1 2 1,1 0-16,-1 0 1,1 2 0,-1 2 0,3 4-7,3 1 0,-3-3 0,5 6 0,0 1 103,5 3 1,3 1 0,2 1 55,0-1 0,0 1 0,0-1 0,2 1-134,3-1 0,-1-5 0,8-1-131,1 3 0,9-4 0,1-1 0,-2-1-162,-1-4 1,-3-2 284,1-2 0,-1 0 0,1 0 0</inkml:trace>
  <inkml:trace contextRef="#ctx0" brushRef="#br0" timeOffset="1860">1939 158 7289,'2'-10'-188,"4"4"0,1 12 1,7 6 180,-2 3 0,-7 1 0,5-3 0,-2-1 10,-4 2 1,-2 1-1,-2 3 1,2-3-28,3-3 0,-3 3-23,4-3 1,-4-2-23,-2 1 64,0-7 0,0 2-11,0-12 1,0 2-1,0-7 18,0-3 0,6-1 1,0-3-1,0 3-5,1 3 0,-3-4 0,8 5 0,-1-5 3,-1-1 1,6 1 0,-7 3-1,3 3 13,0 2 0,-1-3 0,7 5 1,-1 2 1,1 2 1,-1-4 0,1 0-1,-1 2 17,1 3 1,-1 1-1,2 0 1,3 0-1,1 0 1,0 0 0,-5 0-1,-3 1 14,-3 5 1,4-2 0,-7 8 0,3-1-41,0-1 1,-9 11-1,3-3 1,-4 1 12,-2 1 1,0-3 0,0 1 0,-2-1-184,-4 1 1,4-7 0,-5 1 163,-1 1 0,-2 3 0,-7 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7468,'2'-10'-929,"3"5"959,-3 3 1,8 2 33,-4 0 1,-4 7-11,4 5 1,-4 4 0,-2 1 0,0 1-50,0-1 1,2 0 0,1 1 0,3-1-14,-2 1 0,-2 5 0,0 0 0,2-1-36,2-3 1,0-1-1,-6-1-78,0 1 1,0-1 0,0 0-82,0 1-22,0-1 225,0 1 0,0-8 0,0-3 0</inkml:trace>
  <inkml:trace contextRef="#ctx0" brushRef="#br0" timeOffset="320">71 35 7445,'0'-10'-400,"0"3"1,2 7 470,3 0 0,5 0 1,7-2-45,1-4 1,-1 4-1,1-4 1,-1 4-18,1 2 0,-1 0 0,1 0 0,-1 0-21,1 0 0,-1 0 0,1 0 0,-1 0-39,1 0 0,-1 0 0,0 0-139,1 0 1,-1 0 0,1 0 52,-1 0 1,-5 0 135,0 0 0,-9 8 0,5 2 0</inkml:trace>
  <inkml:trace contextRef="#ctx0" brushRef="#br0" timeOffset="570">210 210 6423,'12'0'498,"0"2"-436,1 4 0,3-5 0,1 5-11,1-4 0,-1-2 0,1 0 1,-1 0 20,0 0 1,7 0 0,-1 0 0,-2 0-374,-1 0 1,-3 0 0,1 0 300,-1 0 0,1 0 0,-1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123 105 7569,'0'-10'-672,"0"2"793,0 8-67,0 0 1,0 8 0,0 4-4,0 3 0,0 3 1,0-1-1,0 1 0,0-1 1,0 6-1,0 3 1,0-1-19,0 0 0,6 4 0,0-4 0,-2 1-40,-2-1 1,0 0 0,1-4-1,3 3-16,-2-3 0,-2-2 1,-2-1-300,0-1 0,0 1 144,0-1 0,-6-5 1,-1-2-285,-3-3 462,-2-1 0,-13-6 0,-2 0 0</inkml:trace>
  <inkml:trace contextRef="#ctx0" brushRef="#br0" timeOffset="413">1 192 7369,'6'-17'0,"0"-1"0,-1 3-173,3 3 0,-6-4 0,6 5 56,0-5 1,-1-1-1,7 1 146,-2 5 1,-3 1 0,5 6 0,-2-2-10,1 2 0,-3-3 0,1 1 1,3 2 6,2 2 0,-5 2 0,1 0-33,1 0 1,-3 0 0,2 0 0,1 0 18,3 0 1,1 0 0,1 2-28,-1 4 1,1 2 0,-3 5-1,-1-1 6,-3 1 1,-1 3-1,2 1 1,-4-1 3,-1-5 1,-5 5 0,4-4 0,-4 3 5,-2 3 1,6-7 0,0 1 1,-2 2 0,-4 1 0,-6 3 27,-6-1 0,2-5 0,-1-3 0,-3 1-40,-1 0 1,-5-6 0,-1 3-1,-2-1-30,1 0 0,3 2 0,1-4 0,1 1-81,-1-1 1,1-2 0,2 0 28,3 4 91,-4-4 0,14-2 0,-5-10 0</inkml:trace>
  <inkml:trace contextRef="#ctx0" brushRef="#br0" timeOffset="794">665 157 6292,'0'-10'231,"0"3"0,2 7-145,3 0 0,-3 7 0,6 5-69,0 4 1,-6 1 0,4 1 0,-5-1-16,-1 1 0,6-1 0,0 0 0,-2 1-26,-2-1 1,0 1 0,2-1-1,2 1-68,-3-1 0,-1 1 1,-2-1-131,0 1 1,0-7 0,0 1 47,0 1 174,0-5 0,-7 0 0,-3-8 0</inkml:trace>
  <inkml:trace contextRef="#ctx0" brushRef="#br0" timeOffset="1228">630 262 7491,'0'-17'0,"2"1"-135,3 4 0,-3-3 55,4 3 0,2 2 1,0 1-1,-1-1-20,1 0 0,6 6 0,-5-3 0,3 1 112,0 0 1,-1 0 0,7 6 39,-1 0-30,1 0 0,-1 0 0,1 0 0,-1 0 3,1 0 1,-1 0 0,1 0 0,-1 0 12,1 0 1,-1 6-1,0 2 1,1 0-1,-1-1 1,1 7 0,-1-4 0,-1 1-27,-5 1 1,5 0 0,-4 5 0,1 1-1,-1-1 0,1 0 0,-5 1-87,2-1 0,-6 1 0,2-1 0,-4 1 46,-2-1 1,0 1 0,0-1 0,0 1 13,0-1 1,-6 1-1,-2-1 1,-2 0 56,-3 1 1,-3-3-1,-1-1 1,-1-2-11,1 1 1,-3-3 0,-1 0 0,-4-1-15,-2 1 0,5-6 0,-3 2 0,2-2-9,-1 1 0,1-3 0,6 4 0,-1-4-87,1-2 0,-1 0 0,1 0-183,-1 0 1,3-8-111,3-3 371,-3-5 0,13-1 0,-6-1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6124,'18'0'109,"-1"0"1,1 0-28,-1 0 0,-5 0 0,0 0-25,1 0 1,-3 0-1,2 0-20,1 0 0,3 0-71,1 0 0,1 0-96,-1 0 60,0 0-93,1 8 0,-8-4-15,-5 8 1,-3-6 177,-2 5 0,-7-7 0,-3 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7569,'0'9'-633,"2"-1"524,4-8 0,3 0 0,9 0 147,-1 0 1,-5 0-1,0 2 79,1 4 1,3-4-79,1 3 0,1-3 1,-3 0-1,-1 2 16,-3 2 1,1 0-195,6-6 1,-1 0-158,0 0 1,-5 0 295,0 0 0,-8 8 0,3 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7569,'-12'0'-427,"1"0"1,5 0 0,-6 0 394,-1 0 1,3 0 98,-2 0 1,7 0 0,-7 0 1,6 0-1,-6 0-41,-1 0 0,-1 2 0,1 2 0,1 2-17,-2-3 1,-1 5 0,-3-2 0,3 0 5,3 2 1,-3-5 0,3 7-1,-3 0-1,-3 0 1,7-5 0,-1 7 1,-2 2 1,-1 1-1,-3 3-11,1-1 0,7 1 0,2-1-15,1 0 0,5-5 0,-4 0 2,4 1 1,4 3-1,2 1-7,2 1 0,1-7 0,-1 1 12,6 2 0,3-1 0,3 1 0,-3-3 1,-3 3 1,7 2 0,-3 1 0,1 0 0,5 1 0,-1-3 0,-4-1 1,1-2-2,-1 1 0,1 5 0,-1 3 0,1 2-4,-1-1 0,-5-3 0,-2-1 0,-1-1 2,1 1 1,-6 1-1,2 2 1,-4 3 2,-2-3 1,0-2 0,0 1 0,0 1-1,0 2 0,-8 1 1,-4-7-1,-3 2 1,-3 5 0,-1-5 0,-2 3 0,-3-7-1,3-3 1,0-1 0,-1 5-1,-1-5 8,2-5 1,1 2-1,3-2 1,-1 0 10,1 1 1,-1-5-2,1 4-22,7-4-22,2-2 0,10 0 16,4 0 0,4 2 1,7 2 35,1 2 1,-1 5-1,1-3-16,-1 2 0,1 2 0,-1 5 5,1 1 0,-7-1 1,1 2-1,-1 3 32,-1 1 0,-2 0 0,-8-3 1,2 1-18,4 2 0,-4 6 0,3-3 0,-3-1-4,-2 0 0,0 6 1,0-4-1,-2 2 3,-3 1 0,3-1 0,-4 4 0,2-2-5,-2-2 1,2 0 0,-5 6 0,-1 0-11,0 0 1,6 0 0,-3-2 0,1-2 9,0-2 0,0-2 1,6 4-1,0-2 27,0 2 0,0-4 0,0 0 0,0 1-3,0-1 1,0-6-1,0 4 1,0-1-15,0-1 1,0 0 0,2-5-1,2-1-20,2 1 1,5-7 0,-3-1 0,2 0-50,3-1 0,-3-5 1,2 2-1,1-4-136,3-2 0,1 0 1,1-2-1,-1-4-247,1-5 1,-1 1 417,1-2 0,7-7 0,2-8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8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36 6807,'-10'-12'54,"-5"2"95,-7 3 0,-1 1 0,4 6 1,-5 0-48,-5 0 1,-6 0-1,-3 0 1,-1 0-48,6 0 0,0 0 0,8 0 1,-1 0 106,1 0 1,2 8 0,7 3 0,3 3-111,1-3 1,8 5 0,-2-4-1,4 3-68,2 3 0,2-1 0,2 0 0,4 1-6,2-1 0,1-5 0,7-2 0,-1-2-28,1-5 0,1 5 0,4-2 0,5-2-94,-1-2 1,4-2 0,-8-2 0,0-2-189,3-2 1,-7-9-1,6-1 1,-2-5-37,1-1 1,-1-5 367,-5-2 0,-1-12 0,0-3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39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489 175 6874,'0'-11'-25,"0"-1"1,0 0 0,0-5 44,0-1 1,-6 1-1,-1 1 1,-3 3-10,-4 1 1,-1 6 0,-3-3-1,1 1 14,-1 4 1,1 2 0,0 0-1,-1-2 20,1-2 0,-1 1 0,1 5 15,-1 0 1,1 0 0,-1 1 0,1 5 0,-1 4 0,1 7 0,-1 1-30,1-1 1,7 3-1,3 1 1,1 4-29,0 3 0,0 1 0,6 6 0,0 0 14,0-1 0,0 1 0,0-2 1,0-2-75,0-1 0,0-3 0,0 4 0,0-4 30,0-2 0,0 0 0,0-3 0,0 1-50,0-2 1,-2-1-1,-2-3-228,-2 1 1,-7-1 0,1-1 304,-3-5 0,-3-3 0,1-8 0,-1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298 454 6087,'-10'-2'143,"4"-4"0,-2 2-44,2-7 1,-1 7-54,1-2 0,2 4-42,-8 2 0,1 0 1,-7 0-17,1 0 0,5 0 0,0 0 0,-1 0 79,-3 0 0,5 0 0,-1 0-38,-2 0 1,-1 8-3,-2 4 1,5-3 0,2 3-31,2 1 1,-3-3 0,5 2 0,0 1 3,-2 3 1,6 1 0,-3 1 2,3-1 1,2 1 0,0-1 6,0 1 1,0-1 0,2 1-5,3-1 1,5 1-1,8-1 4,-1 1 1,1-9 0,-1-1 0,0-2-14,1 0 0,-1-1 0,1-3 23,-1 4-18,1-4 1,-1 6 0,1-8 0,-1 0 9,1 0 1,-1 0 0,1 0 17,-1 0 1,0 0-66,1 0 0,-1 0-130,1 0 0,-6-6-129,-1 0 1,-7-2-100,2 3 392,-4 3 0,6-14 0,1 7 0</inkml:trace>
  <inkml:trace contextRef="#ctx0" brushRef="#br0" timeOffset="993">664 506 6680,'8'-9'-117,"2"1"1,7 8 133,1 0 0,-1 0 0,1 0 19,-1 0 0,1 0 1,-1 0-31,0 0 0,1 0 0,-3 2 0,-1 2-3,-2 2 0,-3 1 0,5-3 17,-2 2 0,-7 8 0,5-3-38,-2 5 1,-2-4 0,-6-1 13,0 3 0,0 1 1,0 3-1,0-1-39,0 1 1,-2-7 0,-2 1 0,-4 2 21,-2 1 0,7-3 1,-5-3-1,0 1 1,-4 0 0,5-4 0,-1 3 1,2 1-33,0 0 1,-7-4-6,1 5 74,4-7-11,0 4 1,10-10-11,4-4 1,-2 2 0,8-6 5,1 3 1,-3-5 0,0 4 0,-1 1-37,1-1 0,-4-6 28,6 3 1,-3 1 0,5 0-1,-4 0 1,-3 1 1,1 5-1,-4-4 1,4 2 9,1 0 0,-3-7 1,6 1 7,2-3 0,-5 3 1,1 0 6,-2-1 0,3 3 1,-3-1 34,2-3 1,-6-2-27,1-1 1,3-1 38,-2 1 1,0 5 12,-6 1 0,0 5-48,0-6-29,0 8-54,0-3 43,0 7 1,0 2 27,0 3 1,-6 5-18,0 8 1,-2-1-1,5 0 15,-3 1 1,-2-1-1,4 1 85,-2-1 0,1-5 1,5 0-74,0 1 0,0 3 1,0 1 7,0 1 1,0-1 0,0 1-7,0-1 1,1-5-1,3-1 1,4 1-6,2-2 1,-4 5 0,5-3-15,3 3 0,-4-3 1,1-2 11,3-3 0,1 5 0,3-6-78,-1-2 0,1-2 1,-1-2-33,1 0 1,-1 0 0,1 0 34,-1 0 1,-1-2 0,-3-2 0,-3-4-343,-2-2 0,3 5 391,-5-7 0,8-7 0,-5-9 0</inkml:trace>
  <inkml:trace contextRef="#ctx0" brushRef="#br0" timeOffset="2117">1433 70 6181,'-2'10'-12,"-4"-5"0,-4-3 1,-7-2 81,-1 0 1,7 0 42,-1 0-78,0 0 1,3-2-38,3-3 0,4-5-15,2-8 0,0 7 11,0-1 1,0 6-1,2-3 1,4 1 0,-2 2 0,7 6 1,1 0-11,5 0 1,1 0 3,-1 0 1,1 6 0,-3 2 9,-3 1 0,3-5 1,-5 4-2,0 0 0,5-1 0,-5 7 2,0-2 0,-2-6 0,-7 5 1,3 3 2,2 1 0,0-3 0,-6 0 0,0 1-3,0 3 1,0 1 0,0 1-7,0-1 1,-2 1 0,-2-1-10,-2 0 0,-1-5 1,3 0-1,-4-1 17,-2-1 1,4 6 0,-5-5 19,-3 5 1,4-7 0,-1-3 0,-3-4 0,-1 4 0,-3 0 11,1-2 0,-1-2 0,1-2 4,-1 0 0,7 0 17,-1 0 0,6-6-33,-5 0 0,7-8-6,-2 3 1,6 1-89,6-2 0,-2 7 44,7-7 1,-1 6 19,2-5 1,-3 7-7,-3-2 1,-2 4 13,8 2 0,-1 0 38,7 0 0,-7 0-36,1 0 1,0 0 66,5 0 1,-5 0-26,-1 0 0,1 2-20,6 4 0,-7-4 0,-1 5 19,-2 1 1,5-4-12,-1 8 1,3-8-9,3 1 1,-1-3 33,1-2 1,-7 0 3,1 0 1,-2-2-38,1-3 1,3 1 7,-8-8 0,2 8-72,-3-2-16,-3 4 19,14-5-158,-14 5-261,6-6-77,-8 8 532,0 0 0,0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6689,'-17'0'-218,"5"0"172,1 0 0,-1 2 0,-5 2 90,-1 2 1,1 7-1,-1-3-6,1 0 1,1 5 0,3-3-1,1 3-8,-2 3 1,5-1 0,-3 1 0,-2-1-10,-1 1 1,3 5-1,1 0 1,-1-2 10,2-1 0,-3-3 0,5 1 0,0-1-7,0 1 0,3 5 0,5 0 0,0-1-8,0-3 0,0-1 1,0-1-1,0 0-1,0 1 1,0-1 0,1 1 11,5-1 0,-2 1 0,6-1 1,-2 1 1,-4-1 0,5 1 1,1-1-13,0 1 0,-3-7 0,-5-1-9,4-2 1,-2 3 17,8-5 1,-1 0-70,7-6 0,-7 0-31,1 0 1,0 0-173,5 0 1,-5 0-46,-1 0 1,-5 0-142,6 0 431,0-8 0,5-2 0,1-7 0</inkml:trace>
  <inkml:trace contextRef="#ctx0" brushRef="#br0" timeOffset="1432">612 333 6024,'-10'0'145,"0"0"89,5 0-54,3 0 0,-8 0-4,4 0-96,4 0 1,-8 0-26,5 0 1,3-2-29,-4-4 1,4 2-36,2-8 1,2 9 0,2-5 20,2 0 1,7 6-1,-3-6-61,0 1 0,5 5 0,-3-4 26,3 4 1,-3 2-1,0 0 6,1 0 1,-3 0 0,1 0-15,3 0 0,2 0 0,1 0 13,1 0 1,-7 0-1,-1 2 1,0 2 5,-1 2 1,-3 5 0,4-3-20,-2 2 0,-3 1 1,-3 7 9,4-1 0,-4 1 0,4-1 12,-4 1 1,-4-1-1,-2 1 1,-2-1 16,2 0 1,-3-5-1,-1 0-11,-2 1 0,4-3 13,-5 2 85,-1-8-75,2 3 0,3-9-27,7-3 1,1 1 0,5-8-30,6-2 1,3-1 0,3-1-3,-1 5 0,-5-5 0,0 5 5,1-5 0,1-1 0,-1 1 0,-1 2 22,2 3 0,1-1 16,3-5 0,-3-1 1,-1 3 135,-3 3 7,-7 4-61,4 1 36,-8 5-200,0-6 77,0 8 1,-2 0-13,-4 0 0,2 0 0,-5 2 37,1 4 1,-4-2-1,6 7 1,1 1 13,-3-3 1,6 7 0,-4-4-17,4 3 0,2 3 0,0-1 23,0 1 1,0-1 21,0 1 1,2-1-52,4 0 0,-2-1 0,6-2 0,-1-5 3,1-1 0,-4-2 0,5-4-139,3 4 1,1-4-1,3 3-87,-1-3 1,-5-2 0,0 0-71,1 0 1,3-7 274,1-5 0,-7-4 0,-2-1 0</inkml:trace>
  <inkml:trace contextRef="#ctx0" brushRef="#br0" timeOffset="1961">1258 71 7569,'12'0'-334,"-1"0"1,-5 0 0,6 0 253,1 0 0,-3 0 0,2 0 109,1 0 0,9 6 1,1-1-2,-2-1 0,-1 4 0,-3 0 0,1 0 20,-1-1 0,0 7 0,1-2 16,-1 3 1,1 3-1,-3-1 1,-1 0-45,-2 1 1,-7-1-1,5 3 1,0 1-38,0 2 1,-7 1 0,5-5 0,-2 2 3,0 3 0,0-1 0,-6-4 0,0 3 6,0 1 0,0 2 0,-2-3 0,-2 1 7,-2-2 1,-6 5-1,7-3 1,-1-2-10,-2-1 0,4-3 1,-6 0-1,3 1-105,3-1 1,-6 1-129,-2-1 1,-3-1 241,-3-5 0,1 5 0,-1-6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1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437 105 6202,'0'-12'139,"0"1"1,0-1-86,0-5 0,0 5-12,0 0 1,-2 9 0,-2-5-113,-2 0 1,-7 6 84,1-4 1,2 4 0,-1 2 15,-3 0 1,4 0 0,-1 0 5,-3 0 0,6 8 1,1 4-1,1 3-15,0 3 1,0-1 0,6 1 0,0 1-14,0 4 0,0-1 1,0 5-1,0 0-2,0 0 1,2-4 0,2 5 0,2-1-5,-2 0 1,-2-4 0,0 4 0,1 1-1,3-3 1,-2 2 0,-2-2 0,-2 0-1,0-1 1,0-1 0,0 0 0,0 1-1,0-1 1,0 2 0,0 0 0,0 1-1,0-5-8,0-2 0,-2 1 0,-2 1-1,-2 2 1,-1 1 0,1-7 3,-6 1 0,3-1 0,-3-1 0,-2-5 0,5 3 1,-1-6-1,0-1 3,0 1 0,5-2 0,-7-4-1,-2 4 1,5-4-1,-3 3 1,-1-3-28,-3-2 1,4 0 0,1 0-51,-3 0 1,1-2-1,-1-2-4,2-1 1,6-7 0,-3 4-48,1-1 1,-4 3-1,7-6-220,1-1 348,2 5 0,-6-8 0,-2 7 0</inkml:trace>
  <inkml:trace contextRef="#ctx0" brushRef="#br0" timeOffset="450">53 612 6551,'7'-10'141,"-3"2"1,8 8-88,2 0 1,1 0 0,3 0 0,-1-2-22,0-4 1,1 4 0,-1-3 7,1 3 1,-1 2 0,1 0 0,-1 0-83,1 0 1,-1 0-1,1 0 1,-1 0 13,1 0 0,-1 0 0,0 0 0,1 0-55,-1 0 1,-5 0 0,0 0-168,1 0 0,-3 0 0,2 0 249,1 0 0,-5 0 0,15-8 0,-3-2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7569,'11'0'-1336,"1"0"1377,-8 0 48,4 0 1,-7 0-27,5 0 0,-2 0 0,6 2-11,-2 4 0,-3-2 1,-5 7-16,0 3 0,6-4 0,0 1-136,-2 3 1,-2-4 0,-2 1 40,0 3 0,-6-4 1,-2-1-1,1 1-476,-1 0 534,-6-6 0,-3 11 0,-10-5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7154,'-12'0'-695,"0"0"960,8-8-8,-11 6-192,13-5 0,-4 7 1,12 0 0,6 0 0,5 0 0,4 0-61,3 0 1,-1 0 0,-6 0 0,1 0 14,-1 0 0,1 0 0,1 0 0,3 0-280,1 0 1,0 0 0,-5 0-62,-1 0 1,1-2 320,-1-4 0,0 4 0,1-6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7424,'10'0'-779,"-2"2"872,-8 4 0,0 4 1,0 7-32,0 1 0,0-1 1,0 1-1,0-1-28,0 1 0,0 5 0,0 0 0,2-2-42,4-1 0,-4 3 0,3 0 0,-3-1 19,-2-3 1,0-1-1,2-1 1,2 1-242,2-1 0,0 1 1,-6-1 31,0 0 1,0-5 38,0 0 159,0-1 0,8-1 0,1-2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36 7481,'15'-2'-274,"-3"-4"2,-4 4-13,-1-6 324,-5 0 38,6 6-28,-8-5 0,0 9-16,0 3 0,-8 5 0,-3 8-28,-5-1 1,-1-5 0,-1-1 0,3 3 2,3 1 1,-3-3 0,3 0 0,-4 1-14,-1 3 0,-1-4 1,3-1-1,1 1-17,3-3 0,5 5 0,-4-6 14,2 2 0,3-5 145,5 7-116,0-8 0,5 6 1,3-7-1,2 3 3,3-2 1,-3-2 0,2-2 0,1 2 24,3 4 0,1-4 1,1 4-1,-1-4-38,1-2 0,1 5 0,3 1 0,1-2-29,-2-2 1,-1 0 0,-3 2 0,1 2-48,-1-2 0,0-1 0,1 1 0,-1 2-19,1-2 1,-1 0-203,1 2 0,-3-2 23,-3 7 0,-4 1 263,-8 5 0,0-7 0,-8 6 0,-2-7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7440,'-7'10'-907,"-5"-4"973,4-5 1,0 1-26,8 4 0,0-2 1,2 6 31,4-2 1,-2-3 0,6-3 18,-2 4 0,5-4-47,-1 4 0,3-4 0,3-2-42,-1 0 1,1 0-1,-1 0 1,1 0-25,-1 0 1,6 0 0,1 0 0,-3 0-74,-2 0 1,-1 0 0,-1 0 0,1 0 8,-1 0 0,1 0 0,-1 0 1,1 0 15,-1 0 1,-5 0 68,-1 0 0,1 8 0,6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6516,'7'-10'-145,"-5"0"1,6 7 176,0-3 1,-4 0-1,7 4 30,3-4 0,-4 4 0,1-4 13,3 4 0,1 2 1,3 0-44,-1 0 1,1 0 0,-1 0 0,1 0-39,-1 0 1,-5 0 0,0 0 0,-1 2 10,-1 4 0,0-4 0,-7 6 0,5 0-65,2 3 1,-6-1-1,2 2 1,-4 1-1,-2 3 1,0-5 0,-2 1 36,-4 2 0,-2 1 0,-6 1 0,3-3-2,-3-1 1,6-6 0,1 3 11,-1-1 0,-2 4 5,-7-6 1,5 1 22,0-1-39,9-4 0,-3-2 19,12-12 0,3-1 0,7-1 0,-3 5-2,-1 1 1,0-4-1,5 4 1,1 1 14,-1-1 0,-5-4 0,-1 5 0,3-1 3,1 0 1,3-6 0,-1 5-5,1-1 0,-1-6 0,1 7-6,-1-1 1,-5-3-1,-2 5 1,-1-2-6,1-4 1,-4 5 0,4-3 22,-3-1 1,5-3 53,-6-1 1,0-1 43,-6 1-100,0 7 19,0 2 0,0 10-37,0 4 1,0-2 0,-2 5-1,-2 1 16,-2 0 0,0 2 0,4 5 102,-4 0 1,4 1 0,-3-1-79,3 1 0,0-1 0,-2 1 0,-2-1-8,2 1 0,2-1 1,2 1-28,0-1 0,0 1 0,2-3-46,4-3 0,-2 3-94,7-3 0,1-4 0,6-3-18,-1-3 0,1-2 1,-1 0-1,0 0 154,1 0 0,-1-7 0,1-3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7569,'17'-8'-265,"1"7"-475,-1-5 551,-7 4 234,-2 2 1,-8 2-7,0 4 0,-2 3 1,-4 7-1,-4-3-24,0-1 0,-5-2 0,3 3 0,-3-1-10,-3 1 1,1-3 0,1 2 0,3-1-14,1-1 0,0 4 0,-5-8 0,1-1 3,5 3 0,-3-4 0,6 6-1,-1-2 0,5-1 31,-2-1 1,4-4 0,2 8 1,2-6-9,4 1 1,4 1 0,7-6-14,0 0 1,1 0 0,-1 0 0,1 0-6,-1 0 1,1 0 0,-1 0 0,1 2-27,-1 4 1,1-4 0,-1 4 0,1-4-42,-1-2 1,-5 6 0,-1-1 0,1 1-190,-2 2 0,3-4 256,-7 7 0,8 1 0,-5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0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0 190 7757,'10'-7'-350,"5"5"0,-3-4 411,4 4 0,3 0 1,2-2-1,3-2-17,-3 2 0,4 2 1,0 1-1,1-3 21,-1-2 0,6 0 0,-2 6 1,2 0-52,-2 0 0,4-2 0,-4-2 1,4-2 20,2 2 1,0 3 0,0 1 0,0-2-66,0-4 0,0 4 1,0-4-1,0 4-117,0 2 1,-6-2 0,-2-2 0,-2-2 70,-4 3 1,-1 1-1,-3 0 57,1-4 0,-1 4 1,-1-6-34,-5 0 77,5 6 173,-6-13-93,-1 13-22,-9-6 1,-9 8-10,-9 0 1,3 2 35,3 4 0,4 4-66,8 7 0,0 1 0,0-1-10,0 1 0,2-3 0,2-1 0,4-3-22,1 3 0,-3-4 0,6-1 1,0 1-1,-3 0 0,7-6 1,-5 1-17,5-3 0,1-2 0,1 0 0,-1 0-107,1 0 0,-1-2 0,1-1 44,-1-3 0,1-8 0,-3 2 0,-1-3 29,-3-3 1,1 1 0,6 0 0,-1-1-6,0 1 1,-1 5 0,-2 0 29,-3-1 0,-7-3 274,2-1-138,-4 7 1,-2 4 0,0 12-56,0 6 0,-6-3 1,0 3-1,2 2 7,2 1 1,0 3-1,-1-1-205,-3 1 1,0-7-1,6 1-40,0 1 1,0-3-1,2 0 1,2 0 70,2-1 1,1-5 98,-1 2 0,12-4 0,9-2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7569,'0'9'-1164,"2"-1"1219,4-8 1,-2 0-1,7 0 2,3 0 0,-4 0 1,1 0-3,3 0 0,2 0 0,1 0-4,0 0 0,1 0 1,-1 0-1,1 0-2,-1 0 1,1 0 0,1 0 0,3 0-1,1 0 1,0 0 0,-5 0-1,-1 0-6,0 0 0,1 0 0,-1 0-343,1 0 1,-6 0 190,-1 0 0,-1 2 1,3 2-186,-1 2 0,-6 0 294,6-6 0,-1 0 0,7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6889,'0'18'78,"0"-1"0,-2 1-24,-4-1 1,2 1-1,-6-1 1,2 1-27,5-1 0,-1 0 0,0 1 0,-2-1-18,2 1 1,2-1-1,2 1 1,0-1 15,0 1 1,0-1 0,0 1-1,0-1-5,0 1 0,0-1 0,0 1 1,0-1-20,0 0 0,0 1 0,0-1 18,0 1 0,0-7 4,0 1-460,0-8 436,0 4 0,-8-8 0,-1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88 106 7569,'-8'-10'75,"6"2"-256,-6 8-358,8 0 0,-2 0 611,-4 0 1,2 0-39,-7 0 1,5 0-1,-4 2 44,3 4 0,-1-2-61,2 8 0,4-7 0,-4 7-10,4 2 1,2 1 0,0 3-8,0-1 1,2 0-1,2 1 15,2-1 0,7-1 0,-3-2 0,2-5 5,-1-1 0,-1 0 1,4-4-1,-3 1-8,3-1 1,2-2 0,1-2 0,0 0-8,1 0 0,-1 0 1,1 0-1,-1 0-8,1 0 0,-1-7-5,1-5 0,-1-4 18,1-1 1,-3-1-1,-3 1-2,-6-1 0,-3 7 1,1-1-1,2-1-3,-2-3 1,-2 4 0,-2 1 0,0-3-6,0-1 1,0 3 0,0 0 0,-2 1-14,-4 1 0,2-5 10,-7 3 0,-1 2 1,-5 1 1,-1 1 0,1 2 0,-1 6 0,1 0-10,-1 0 0,1 0 1,-1 0-1,1 2 1,-1 4 1,1-4 0,0 5-96,-1 1 0,1-4 0,1 8 45,4 1 0,-1 3-333,7 1 229,0-7 0,6 5 164,0-3 0,8 4 0,2 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7456,'0'17'-315,"0"1"1,0-1 151,0 1 0,-7-7 0,-5 1 0,-3 2 163,-3 1 0,1 3 0,-1-1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35 7569,'17'-8'-494,"-7"6"0,-10-11 442,-12 7 0,-3 0 0,-3 6 86,1 0 1,5 0 0,1 0-3,-3 0 1,-2 6 0,1 2-35,3 1 0,3-5 1,5 4-4,-2 0 0,0 2 0,6 7-16,0 0 0,0-5 0,2 0 16,4 1 1,2-3-1,5 0 1,-1-1-4,1 1 0,3-4 1,1 4-1,1-1-13,-1 1 0,-1-4 0,-3 4 0,-1-1 0,2 1 0,-5-4 0,1 5 15,-2 3 0,-2 2-2,-6 1 0,-2-1 1,-2-3 12,-2-1 0,-8-8 0,3 1 0,-5-3 1,-1-2 0,-1 6 1,1 0-1,-1-2-59,1-2 0,-1-2-95,1 0 0,0 0 148,-1 0 0,8-8 0,3-2 0</inkml:trace>
  <inkml:trace contextRef="#ctx0" brushRef="#br0" timeOffset="287">298 175 7447,'0'-10'-901,"-2"-4"859,-4 9-87,4-1 181,-13 6 0,11 0 2,-8 0 1,0 2-1,-5 4-23,0 5 1,1 5 0,2 1-1,3 1-17,-3-1 1,-1 1 0,-3-1-1,1 1-25,-1-1 0,3 0 0,1 1 0,3-3-52,-3-3 0,4 4 1,1-5-130,1 5 0,2-5 88,6 1 104,0-8 0,0 12 0,0-7 0</inkml:trace>
  <inkml:trace contextRef="#ctx0" brushRef="#br0" timeOffset="982">542 175 7569,'12'0'-115,"0"0"-84,1 0 0,-3 0 0,0 2 130,-3 4 0,7-5 1,-2 5 87,3-4 0,-3-2 1,-1 0-1,3 0-81,2 0 0,1-2 0,0-2 47,1-1 1,-3-3-1,-1 4 1,-4-4 31,-2-2 1,-1 7-1,-3-5-2,2 0 1,0-2-13,-6-7 1,0 5-4,0 1 1,-2 1-4,-4-2 0,-4 3-1,-7 3 0,-1 4 3,1-4 0,-1 4 0,1 2 1,2 2 0,1 2 2,2 2 0,3 7 0,-5-3 27,2 0 1,7 5 0,-5-3-3,2 3 1,-4 3-1,7-1-15,1 1 1,2-1 0,2 1 6,0-1 1,0 1 0,0-1 11,0 1 0,0-1 3,0 0 1,2 1 7,4-1 1,3-5 0,9-2-5,-1-2 0,1-3 1,-1-5-27,1 0 1,-1 0 0,0 0 0,1 0-8,-1 0 0,1 0 1,-1 0-1,1 0 11,-1 0 0,7 0 1,-1 0-1,-2 0 4,-1 0 1,-3-2 0,1-1 4,-1-3 1,0 0-26,1 6 0,-6 0 0,-3-2-129,-1-4-140,-2 4 0,-8-6 269,-4 8 0,-4-7 0,-7-3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175 140 6756,'-11'0'-234,"-1"0"282,-2 0 1,5 0-1,-3 0-8,-1 0 0,3 0 0,0 2 1,0 2-1,3 4-10,-1 1 1,-4-3 0,5 6 0,-1 1-21,0 3 0,2 1 1,4 1-1,-2-1-14,-1 1 1,-1-1 0,6 1 0,0-1-18,0 0 1,6-5 0,1 0 19,3 1 1,2-3-1,5 0 1,1-2 0,-1-1 1,1-3-1,-1 2-28,0-2 1,1-2 0,-1-4 0,1-2 16,-1-2 0,1-7 1,-1 3-1,1-2 6,-1 1 1,-1-1 0,-3-6 0,-3 1 13,-2 0 0,-1-1 0,-3 1 15,2-1 0,0 1 0,-6-1 0,0 1-15,0-1 0,-6 7 1,-2-1-1,-1 0-22,-5 3 1,-1-5 0,-5 8 0,-1 2-30,-2 2 1,-3 2 0,5 0 0,-2 0 5,1 0 0,-3 0 0,2 2 0,2 2-139,1 2 0,8 6 0,3-4 175,1 1 0,2 3 0,6 5 0</inkml:trace>
  <inkml:trace contextRef="#ctx0" brushRef="#br0" timeOffset="317">629 18 7314,'10'2'-157,"-4"3"0,-2 5 0,0 8 0,2-1 197,-3 1 0,-1-1 1,-2 0-1,0 1-21,0-1 0,6 7 0,0-1 0,-2-2-46,-2-1 1,-2 3-1,0 0 1,0-1 3,0-3 1,0-2-1,0 1-225,0-1 1,0 1 247,0-1 0,0-7 0,-8-2 0,-2-8 0</inkml:trace>
  <inkml:trace contextRef="#ctx0" brushRef="#br0" timeOffset="1051">490 245 7545,'7'-10'-165,"-3"2"1,8 8-94,2 0 1,1 6-1,3 0 266,-1-2 0,1-2 0,-1 0 0,2 2 2,5 1 1,-5 1 0,6-6 0,-1 0-14,-1 0 1,2 0 0,-4 0 0,5 0 1,1 0 0,-4-6 0,4 1 1,-1-1-40,-5-2 0,-2 6 0,-1-6 0,-1 2 16,1 1 0,-7-7 78,1 6-61,0-7 0,-3 9 0,-3-8 12,-4-2 1,-2 5 0,0-3 83,0-1 0,-2 3-16,-4-2 0,2 8-42,-7-2 0,5 5-44,-6 1 0,8 1 15,-1 5 0,3-2 0,2 8-15,0 1 0,0 3 0,0 1 26,0 1 1,0-1-1,2 1 1,1-1 8,3 1 0,2-1 0,-4 1-15,2-1 0,5 1 1,-5-1-32,-2 0 1,-2-5-1,0-2 1,2 0 6,2-1 1,0-3-11,-6 6 56,0-8 0,1 3-47,5-7 0,-4-2 17,4-3 0,4-5 0,1-8-22,5 1 1,-4 5-1,-1 3 1,3-1 8,1 0 0,3 1 0,-1-3 1,1 4 5,-1 0 1,1 6 0,-1-3-1,1 3 29,-1 2 0,0 0 1,1 0-4,-1 0 1,-5 0 0,0 2 3,1 3 0,1-1 0,-1 8-22,-1 2 1,-6-1-1,4 1 1,-3-3 7,-3 3 1,-2-4 0,-2 1-243,0 3 0,-2-1 1,-2 1 233,-1-2 0,-9-8 0,4 3 0</inkml:trace>
  <inkml:trace contextRef="#ctx0" brushRef="#br0" timeOffset="1976">1642 437 7569,'10'-10'-601,"6"2"766,-5 8 0,-1-2-510,2-3 1,-1 3 273,7-4 1,-1-2 0,-1 0 100,-5-1 0,-1 5 1,-6-4-1,4 2 46,1 0 1,-3-7-22,6 1 0,-8 2-50,2-1 1,-6 7-47,-6-2 0,-4 4 1,-7 2 15,-1 0 0,1 0 103,-1 0-75,1 0 1,5 0 0,0 0 18,-1 0 0,-1 8-11,3 4 0,-3 3 0,8 2-9,2 1 1,2-1 0,2 1-8,0-1 0,0-5 1,2-2-1,2-1 20,2 1 1,8 0 0,-3 3 7,5-1 0,1-8 0,1 2-15,-1-4 0,6 3 0,1 1 3,-3-2 0,-2-2 1,-1-2-6,-1 0 0,1-2 0,-1-2 1,1-2-22,-1 3 0,1-1 0,-1 0 13,1-2 1,-3-2 0,-1 4 0,-5-3-1,-1-3 0,0 6 0,-4-4 1,2 1 0,0-3 0,-5-6 0,3 3 1,2 1 0,0 6 0,-6-5-21,0-3 0,0-2 0,0-1-11,0 0 1,0 5 0,-2 2 29,-4 2 1,2-3-1,-7 5 1,-3 2 0,4 2-18,-1 2-21,7 0 1,-4 2 29,8 4 0,2-4 23,4 4 1,-2-4-1,7-2 1,3 0-6,2 0 0,-5 0 0,1 0 1,1 0-5,3 0 0,7 0 1,0 0-1,-1 0-1,-3 0 1,-3-2 0,-3-2 0,-1-2 35,2 2 1,-5 2 0,3 2-23,1 0 1,-3 0 8,2 0 0,-6 0 28,5 0 1,-7 2-29,2 4 0,-2 2 0,0 5 0,2-1-14,-3 2 0,-1 1 0,-2 2-26,0 1 1,0-1 0,0 1 17,0-1 0,2-5 0,2 0-148,2 1 0,0-3 1,-4 0-18,4-3 1,-4 1 0,5-4 0,1 2 160,4-2 0,-5-2 0,17-2 0,-5 0 0</inkml:trace>
  <inkml:trace contextRef="#ctx0" brushRef="#br0" timeOffset="2635">2673 280 6377,'0'-18'219,"0"1"-234,0 7 45,0 2 0,-2 8 8,-4 0 1,4 2 0,-4 4 5,4 6 0,2-3 0,0 3-38,0 2 1,0 1-1,2 3-7,4-1 0,-4 0 0,6-1 18,0-4 0,-5 1 0,7-5-29,-2 2 1,5-1-1,-1 3-37,4-6 0,-5-4 0,1-2 0,1 0 23,3 0 0,-4 0 0,-1 0 0,3-2 16,1-4 1,3-4 0,-1-5 6,1 3 1,-7-1-1,-1 5 1,0 0 8,0 0 1,-7-5 8,3 1 0,-4 2 15,-2-1-20,0 7-5,0-4-6,0 8 0,0 8 0,0 4 1,0 3-1,2 2 0,4 1 0,-2-3 0,6-1 1,-1-4-1,1-2 1,-4 3 0,5-5 0,3-2 0,1 0 0,3 0 0,-1 1 18,1-1 0,-1-2 0,1-4 1,-1-3 1,1-3-1,-1-6 1,1 4-4,-1 3 0,-5-7 0,-1 2 76,3-3 1,-6-3 0,-2 1-55,-4 0 1,-2-1 0,0 1-20,0-1 0,-2 3-41,-4 3 1,-2 2 0,-6 6-145,3-1 0,5-1 1,-6 6-110,-1 0 1,3 6-60,-2-1 334,9 9 0,-13-4 0,6 7 0</inkml:trace>
  <inkml:trace contextRef="#ctx0" brushRef="#br0" timeOffset="2951">3494 192 7459,'0'18'-214,"0"-1"0,0 1 1,0-1 238,0 1 0,0-1 0,0 1-75,0-1 0,0 0-490,0 1 238,0-1 302,0-7 0,7 6 0,3-7 0</inkml:trace>
  <inkml:trace contextRef="#ctx0" brushRef="#br0" timeOffset="3147">3476 70 7569,'-10'-8'-134,"3"-1"-209,7-9 0,0 6-253,0 1 596,0 7 0,0-4 0,0 8 0,0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53 6643,'1'-10'-428,"5"4"656,-4 4 35,6-6-196,-8 6 1,0-7-50,0 3 1,-2 4 29,-4-4 1,2 4-64,-7 2 1,-1 0 0,-5 0 28,-1 0 0,6 2 0,1 2 0,-3 2 5,-1-2 0,3 4 1,0-1 13,-1 3 1,-3-4 0,1 5 12,3 3 0,-1-4 1,7 1 1,-6 1 0,6 5 0,0 1 74,6-1-101,8-7 1,-4 4 0,6-7 14,-2 3 1,5-6 0,-1 2-4,3-4 0,-3 4 0,0-1-22,1-1 1,3-2-1,1-2 1,1 0-13,-1 0 1,1 0 0,-1 0-1,1 0-19,-1 0 1,0 0 0,1 0 4,-1 0 0,1 0 0,-1 0 0,1 0-61,-1 0 0,-5 0 0,0 0-100,1 0 1,-3 0 44,1 0 0,-5 0-16,6 0 1,-8-2 146,2-3 0,-4 3 0,-2-6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8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7375,'12'0'-367,"0"0"1,-1 0-1,7 0 422,-1 0 0,1 0 1,-1 0 4,1 0 1,-1 6-1,-1 1 1,-3 1-11,-1 0 1,-3 6 0,5-3-1,-2 3-20,1-3 1,1 11 0,-1-5 0,-3 3-35,-2-1 1,6 4 0,-5 3 0,1-1 25,-4 0 1,1 6 0,1-2 0,0 2-37,0-2 0,0 2 1,-5-5-1,5 1-17,2 4 1,-6-4 0,2 0 0,-3 0 27,3 0 1,-4-5 0,4 1-1,-4-2 2,-2 3 0,0-5 0,-2 4 1,-4-3 0,-2-3 0,-5 1 0,1-3 9,-1-3 1,-3 2-1,-1-7 1,-1 1-11,1 0 1,-1 3 0,1-5-1,-1-2-94,1-2 1,-1 4 0,-1 0-82,-4-2 1,9 3 0,-3-1 175,1-2 0,1 6 0,-3-1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0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7302,'-10'0'-885,"2"2"909,8 4 1,0-2-1,0 8 8,0 1 0,0-3 0,0 2-98,0 1 1,0 3-66,0 1 131,8-7 0,2 5 0,7-5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1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7569,'0'-10'-862,"0"-6"559,-8 15 58,6-7 61,-6 8 0,10 0 184,4 0 0,4 8 0,7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0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7909,'17'0'-678,"-5"0"691,-1 0 0,-5 0 1,4 2 34,-2 4 1,3-2 0,-3 6-1,0-1-37,0 1 0,-3-4 0,-3 4 1,2-1-24,2 1 0,0-4-94,-6 5 59,0-7 45,0 4 1,0-10 0,-2-2-7,-4-2 0,4-7 0,-4 1-27,4-3 1,4 3-1,2 0 1,2-1-21,-2-3 1,6 5-1,1-1 1,5 0 65,1 3 0,-3-5 0,1 6 22,5-1 0,3 5 0,-2-2 1,3 4 25,-3 2 0,-2 0 0,-1 0 0,1 0-1,5 0 0,-5 0 1,4 0-1,-3 0 226,-3 0 1,1 8-249,-1 3 0,1 5 0,-3 1-35,-3 1 1,-5-7 0,-7 1-202,0 2 1,0-5 0,0 3 0,-1 0-129,-5-3 1,2 1 0,-6-4 327,2 6 0,3-5 0,5 9 0,0-6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3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70 105 7468,'0'12'-414,"2"0"1,2 1 427,2 3 0,-1 1 0,-5 1 0,2-1 15,4 0 0,-4 7 1,4-1-1,-2-2-10,2-1 1,-4 3-1,3 0 1,-1-1 13,2-3 1,-4-1 0,4-1 0,-4 1-69,-2-1 0,2 0 1,2 1-105,1-1 0,1-5 22,-6 0 0,-2-3 40,-4 3 1,3-4 27,-9-8 0,0-2 1,-3-4 35,3-6 0,-1 3 0,5-3 0,0-2 21,0-1 0,-3-3 0,5 1 0,2-2-16,2-5 0,-4 5 0,0-4 1,2 3 56,3 3 1,1-3 0,-2-1 0,-2-2-33,-2 1 0,0 3 0,6 1 0,0 1 40,0 0 0,6-1 0,2 1 0,-1-1-21,1 1 0,6 5 1,-3 0-1,5 1-16,1 1 1,1-4 0,-1 7 0,1-1-11,-1 0 0,7-3 0,1 5 0,0 2 14,0 2 1,4-4 0,-5 0 0,-3 2-16,-2 2 1,-1 2 0,-1 0 0,-1 2-19,-5 4 1,3-2 0,-6 8-4,1 1 1,-5 3 0,4 1-1,-2 1-2,0-1 0,0 1 0,-6-1 10,0 1 1,0-1-1,-2 1 1,-2-1 9,-2 0 0,-6 1 1,5-1 23,-3 1 1,-2-3 0,-5-3-1,-1-6 52,1-4 1,-1 0-1,1 2 1,-1 1-50,1-1 1,-1-2 0,1-2 0,0-2-73,-1-3 0,1 3 0,-1-6-124,1 0 0,1 4 1,3-6 162,1 3 0,0-7 0,-5 4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4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35 6818,'-11'-10'-253,"-1"5"0,6 3 244,-6 2 0,7-6 91,-7 0 1,0 0-29,-5 6 0,5 0 0,1 0-23,-3 0 1,-2 0 0,-1 0 0,0 0-1,-1 0 1,-5 0 0,0 0 0,1 2 49,3 4 0,1 2 0,1 7 0,-1 1-44,1 3 1,-1 5 0,1-3 0,1 4-1,5 2 0,-5 2 1,5 6-1,-3 0 0,2 0 0,-3 0 1,5 0-1,0 0-28,5 0 1,-3 0 0,2 0 0,2-2 8,2-4 1,2 4-1,0-4 1,0 2-42,0-2 0,8 2 0,4-8 0,3 1-66,3 1 1,1-6-1,2 5 1,3-5-69,-3-2 0,6-1 1,2-4-1,4-5-538,2 1 695,0-6 0,8 6 0,1-8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7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6033,'10'0'596,"5"0"-464,-3 0 1,-2 2-25,1 4 1,1 4 0,4 7-48,-5 1 1,3-1 0,-6 1 0,-1-1-39,1 0 1,4-5-1,-4 0 1,-1 1-50,1 3 0,0 1 1,-4 1-123,2-1 1,5 1-1,-5-1-201,-2 1 0,6-7-36,1 1 385,-3-8 0,7 11 0,-5-5 0</inkml:trace>
  <inkml:trace contextRef="#ctx0" brushRef="#br0" timeOffset="387">594 280 7569,'-10'0'-786,"1"0"582,3 0 0,2 0 274,-8 0 0,6 8 1,-3 3 4,1 5 0,0-5 0,2 1 0,-3 2-33,-1 1 0,-6 5 1,5 1-1,-5 2 26,-1-1 1,1-1 0,3 0 0,1 3 4,-1-3 0,-3 4 0,-1 0 0,-1 1-22,1-1 0,-1 4 1,1-6-1,-1 1-21,1 1 0,5-6 0,0 4 1,1-3-31,1-3 1,-3 1-1,5-1 1,0 1-66,0-1 0,-3-5 1,5-1-84,2 3 1,0-6 0,0 0-864,-2-1 1011,0-5 0,6 14 0,0-7 0</inkml:trace>
  <inkml:trace contextRef="#ctx0" brushRef="#br0" timeOffset="1464">611 786 6802,'-7'10'-172,"3"-2"188,-8-8 1,6 0 43,-5 0 0,5 0-18,-6 0 1,8-2-56,-1-4 0,3 2 1,2-7 1,0 5 0,2-4-21,3 2 0,-1 1 0,8 3 16,1-2 0,3 0 0,1 6 10,1 0 0,-6 0 0,-1 0 0,3 0 22,1 0 0,3 0 0,-1 0 21,1 0 1,-7 0 0,1 2 33,2 4 1,-5-4 0,1 5-28,-2 1 1,0 0 0,-5 6-25,3-3 1,2-1 0,-4 3-26,2-1 1,0 0 0,-6 5 2,0 1 1,0-7 0,0 1 0,0 2-1,0 1 1,0 3 0,-2-1 0,-2 0-16,-2 1 0,-6-6 0,4-1 0,-1 3-3,-5 1 1,4-3-1,-1 0 17,-3 1 0,1 3 1,-1-1-1,2-1-1,-1-3 1,-3-5 8,-1 6 1,-1-8 0,1 2 36,-1-4 1,1 3-1,0 1-38,-1-2 0,6-2 0,3-4 3,1-4 0,-4 2 4,7-7 0,-3-1-10,2-5 0,4-1-11,-4 1 0,4-1-2,2 1 0,0-1 7,0 1 1,2 7-1,2 2 7,2 1 0,2 5-1,-3-4 1,5 4 0,8 2 1,-7 0 1,1 0 1,0-6-2,5 0 0,-5 0 0,-1 6 49,3 0 0,-4 0 9,1 0 1,-5 0-40,6 0 1,-6 6-31,5 0 0,1 6 23,5-6 1,-5 5 0,-2-3-6,-3 2 1,5-4 0,-4 3-4,1-1 0,-5 0 0,4-4-6,0 1 0,-4 7 9,7-6-2,1 7 1,0-9-10,-1 8 0,1-2-10,5 1 0,-5-1 0,0-6-162,1 2 1,-5 2-336,-2-3-147,-4-3 655,-2 6 0,-8-8 0,-2 0 0</inkml:trace>
  <inkml:trace contextRef="#ctx0" brushRef="#br0" timeOffset="2408">978 105 7569,'-9'0'-892,"1"-7"1,8 3 960,0-8 1,0 6 69,0-5-12,0 7 1,-2-6-80,-4 4 1,4 2 67,-4-7-43,4 7 18,2-4-2,0 0-56,8 6 0,2-6-26,7 8 1,1 0 0,-1 0 9,1 0 1,-1 0 0,1 0-1,-1 0 11,0 0 0,1 0 0,1 2 1,3 2-7,1 2 1,6 2 0,-4-2 0,1 3-3,-1 1 0,4 6 0,-6-5 1,-2 5 3,-1 1 0,3 1 0,0-1 1,-1 1-6,-3-1 0,-1 3 0,-1 1 1,1 2-22,-1-1 1,1-1 0,-3 0-1,-3 2 15,-6-1 0,1-3 1,-1 1-1,-2 1-4,-2 2 0,-2 1 0,0-7 0,0 2 2,0 5 1,0-5 0,0 4 0,0-3-14,0-3 1,0 7 0,0-1-1,0 0-3,0 2 1,0-5-1,-2 5 1,-2-2 6,-2 1 1,-5 5-1,3-4 1,0 0 31,0 0 0,-5 4 0,1-3 0,-1-1 12,1 0 1,-4 4 0,5-5 0,-5-3 14,-1-2 1,-7 5 0,1-1-25,2-2 1,1-1 0,3-3 0,0-1 0,-1-3-44,1-1 1,-7-1 0,1 5 0,2-2-126,1-3 0,3-5 1,-3 4-1,-1-3 131,-2-3 0,-8 6 0,4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6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7265,'2'-10'-131,"4"4"1,-2 4 0,8 2 165,1 0 0,9 0 0,1 0 0,-2 2 13,-1 4 1,-1-4 0,2 4 0,3-2-18,-3 1 1,0-3 0,-1 6 0,-1-2-46,-3 0 0,-3 2 0,5-5-47,-1 3 1,1 0 13,-1-6 0,-5 6 26,-1 0 82,1 0-40,-2 1 1,-4-3-19,-12 8 0,2-6 0,-8 3 4,-1-1 0,-3 6 0,-1-5-12,-1 1 0,7 0 1,-1-6-1,-2 3 13,-1 3 1,-1-4 0,3 4 0,1-1-9,-2 1 0,-7-4 0,-2 4-37,1-3 39,3 7 0,2-6 0,1 5-43,4-1 1,-1-6 0,5 3-281,-2-1 1,7 6 72,-3-3 1,6-3 247,6-2 0,3-4 0,9-2 0</inkml:trace>
  <inkml:trace contextRef="#ctx0" brushRef="#br0" timeOffset="359">594 315 6203,'-11'0'109,"-1"0"1,6 0 0,-4 2 0,1 1-46,-1 3 0,0 2 0,-3-4 0,1 4 13,-2 1 0,-1-3 1,-3 6-1,1 1-32,0 3 0,-1-1 1,1-1-1,-3-2-10,-3 1 0,2 3 0,-7 1 0,3 1-37,4-1 1,1-1 0,3-3 0,-1-3-168,1-2 1,5 3 42,1-5 0,9 6 1,2-6 125,9-2 0,7-3 0,1-1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5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6538,'12'5'84,"-1"1"1,-5 6-1,4-4 1,0-1 0,-3 3-46,1 0 1,4-4 0,-4 3 0,1 1-18,5 0 1,-1-4-1,1 5 1,-2 1 11,1-2 1,9 5-1,1-3 1,-2 1-22,-1-1 1,-3 3-1,1-5 1,-1 2-73,0-1 0,1-5 0,-1 6-170,1 2 0,-1-5 99,1 3 0,-7-8 0,-1 4-142,-2-1 272,-2-5 0,-6 6 0,0-8 0</inkml:trace>
  <inkml:trace contextRef="#ctx0" brushRef="#br0" timeOffset="367">332 18 7569,'10'-8'-811,"-3"6"461,-7-6 406,0 8 0,0 2 0,0 4 11,0 6 0,0-3 0,0 3 1,0 1-2,0 3 1,-2 1 0,-1 1-1,-3-1 46,2 1 1,-6-1 0,0 1 0,-1-1-74,-1 1 0,2-1 1,-3 1-1,3-1-29,2 1 0,-3-7 0,3 1-82,-2 1 0,4 1 1,-3 0-168,1-3 1,2-5-431,6 6 669,0-8 0,8 3 0,2-7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1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1 525 7569,'11'0'-461,"1"0"0,-8 2 420,2 4 1,1-2 122,-1 7 0,6-5 5,-6 6 1,0-1-14,-6 7 0,0-7-18,0 1-23,0 0 115,0-3-108,0-1 1,0-10-33,0-4 0,5 2 0,3-7-33,2-3 0,-4 1 0,5-1 0,1 2-50,-2-1 0,5-1 1,-3 1 77,3 1 0,3 6 0,-1-3-11,1 1 0,-1 2 1,1 6-1,-1 0-6,1 0 0,1 0 1,2 0-1,3 0 82,-3 0 1,-2 0-1,-1 0-89,-1 0 0,-7 8 0,-4 3-35,-4 5 0,-2 1 0,0 1-127,0-1 1,0 1-1,0-1 49,0 1 134,0-1 0,0 1 0,0-1 0</inkml:trace>
  <inkml:trace contextRef="#ctx0" brushRef="#br0" timeOffset="670">909 577 7419,'11'-6'-179,"1"1"1,-8-9 0,4 2 32,0-3 1,-7 3 196,5 1 0,-6 7 0,-6-2-40,-5 4 0,1 2 0,-2 0 0,-1 0 7,-3 0 1,-7 0-1,0 0 1,1 0 24,3 0 0,2 6 0,-1 2 0,1-1 0,-1 1 0,1 6 1,1-3-9,5 5 1,-3 1 0,8 1-52,2-1 1,2 1 0,4-1 0,4-1-7,6-5 0,3 3 0,3-6 0,-1-1-42,1 1 0,-1 0 0,3-4 0,1 2 2,2-2 1,0-3 0,-5-1-1,-1 0 2,1 0 1,-1-1-1,1-5 29,-1-6 0,-5-2 1,-2 1-1,-3 1 2,-3-1 0,4-3 1,-2-3-1,-2-3 5,-2-1 1,-2 0-1,0 3 1,0-3-8,0-6 1,2-4 0,1-2 0,3 0-15,-2 0 1,0 0-1,0 0 1,2 0 58,-2 1 0,-2 1 0,-2 1 0,0 5 24,0 2 1,0 2 0,-2 7 3,-4 5 0,-4-3 1,-7 6 23,-1-1 1,7 5 78,-1-2-47,8 4-63,-4 2 1,8 2-1,0 4-12,0 5 1,0 5-1,0 1 1,0 3 20,0 3 0,0-2 0,0 7 0,0-1 7,0 0 1,0 0 0,0 4 0,2-4-23,4-2 0,-4 5 1,4-5-1,-4 2-28,-2 4 0,2 0 1,2-2-1,1-4-56,-1 1 1,-2-7 0,-2 4 0,0-3-101,0-3 0,0 1 0,0-1 155,0 1 0,-8-1 0,-1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6568,'0'18'144,"0"-1"-106,0 1 0,2-1 0,2 1 0,1-1-19,-1 0 0,-2 1 0,-2-1 0,0 1-23,0-1 1,2-1 0,2-3-1,2-1-36,-2 2 0,-2-5 0,-2 3-127,0 2 0,0-5-26,0 3-198,0-8 391,0 4 0,8-8 0,1 0 0</inkml:trace>
  <inkml:trace contextRef="#ctx0" brushRef="#br0" timeOffset="347">16 18 7146,'-10'0'-255,"4"0"312,12 0 0,4 0 0,7 0-24,1 0 1,-1 0 0,1 0 0,-1 0-32,1 0 1,5-2 0,0-2 0,-1-2-35,-3 2 0,4 2 1,1 2-1,-3 0-54,-2 0 1,-1 0-1,-1 0 1,1 0 21,-1 0 0,1 0-224,-1 0 1,-5 0 287,-1 0 0,-14 8 0,1 2 0</inkml:trace>
  <inkml:trace contextRef="#ctx0" brushRef="#br0" timeOffset="606">121 245 7569,'-18'0'-213,"9"2"-651,3 4 909,4-4 0,4 5 0,4-7-18,5 0 1,5 0-1,1 0 1,3 0-19,3 0 0,-4-2 0,6-2 0,-1-1 16,-1 1 0,2 2 0,-3 2 0,1 0-330,-2 0 0,-1 0 305,-3 0 0,8 0 0,3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46.2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734 3650 7446,'-16'-2'-996,"2"-2"1012,3-2 1,5 1-29,-6 5-85,9 0 126,-13 0 1,6 0-3,-7 0 1,5 0 54,1 0 0,-1 0-40,-6 0 0,7-2 0,1-4-16,2-6 0,-3 2 1,3 1-1,0-1-18,0 0 0,1 5 0,1-7-10,-6-2 0,2-1 0,-1-1 0,-1 3 27,2 1 1,-5 0 0,5-5 0,-1-2 23,-1-5 0,2 5 0,-3-6 1,1 1-13,-2 1 0,5-6 0,-3 4 0,0-1-4,3 1 1,-5-6-1,6 4 1,1-2-26,-1 0 0,-4 2 0,4-4 0,-1 3-57,-5 3 1,4-4-1,1 4 1,-1-2 16,0-4 0,1 4 0,-5-3 1,4 1 24,3 2 1,-5-6-1,4 4 1,0-2 23,1 2 0,-5-2 0,6 6 0,0-1-2,-1 1 0,5-6 0,-6 4 0,2-2-6,0 0 1,-5 5 0,5-5-1,2 0-6,2 2 0,-4-6 0,0 4 1,3-2-26,1 2 0,-4-8 0,0 4 0,2-2 7,2-4 1,2 0-1,0 4 1,0 1 4,0-1 1,0-6 0,0 0-1,0 2 58,0 2 1,0 3 0,0-3-1,0 0-18,0 2 1,2-10 0,2 10 0,2-2-16,-2 1 1,5 1-1,1 0 1,2 0-5,-1 0 1,1 0 0,5 0-1,-1 0-2,-4 0 0,3 2 1,-3 2-1,3 2-15,3-2 1,-3-2-1,-1 0 1,-3 2 2,3 2 0,-4 6 0,1-5 0,3 1-5,2 0 1,-5 6-1,1-5 1,1 3 1,3 0 1,-1-2 0,-1 3 0,-2-1 4,1 2 0,3 1 0,1 3 0,1-1 0,-1 1 1,6-1 0,1 1 0,-3 1 0,-2 5 1,-1-5 0,1 7 0,3-3-1,1 0 1,2 3 0,-3-5-1,1 4-3,-2 3 0,4-5 0,-1 6 0,-3 0-4,-2-2 0,5 7 0,-1-7 0,-2 2 5,-1 0 0,-1-6 0,3 7 0,1-1 2,-2-2 1,-1 6-1,-3-6 1,0 3-2,1-1 1,-3-2-1,-1 4-41,-2-2 1,-1 0-598,7 6-55,-1 0 694,-7 0 0,-2 0 0</inkml:trace>
  <inkml:trace contextRef="#ctx0" brushRef="#br0" timeOffset="467">943 35 7102,'0'-12'-310,"0"1"0,2 7 271,4-2 1,4 4 53,7 2 1,1 0 0,-1 0 1,0 0 1,-5 0 0,-2 2 0,0 2 39,-1 2 1,3 5-1,5-3 1,1 0-28,-1 0 1,1 3 0,-1-3 0,3 2-24,3 3 1,-4-3-1,7 0 1,-3-1-11,0 1 1,2-4-1,-3 4 1,1-3 1,-2-3 1,-1 4 0,-5 0-1,-1 0-8,-3-1 1,-1 1 0,2-2 71,-6 6 1,-4-3 0,-2 3-16,0 1 0,-2 7 0,-4 1 0,-4-1-14,0 1 0,-5 0 1,3-1-1,-3 1 29,-3 2 1,7 1-1,-1-7 1,-2 3-26,-1 3 1,3-4-1,1 4 1,-1-3-38,2-3 0,-5 1 1,3-1-1,-2 1-30,3-1 0,-5 1 0,5-1 0,-5 1-207,-1-1 0,5 2 0,0 3 0,-1-1 236,-3-5 0,-1 1 0,-1-7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0.7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18 6138,'10'0'-136,"0"0"168,-5 0 1,-1 0 77,8 0 1,-6 0-51,5 0 0,-5 0 1,6 0-24,1 0 0,-3 0 0,2 0-11,1 0 0,3 0 1,1 0-1,1 0-53,-1 0 0,1-2 1,-1-2-1,1-2-22,-1 3 0,1 1 1,-1 2-37,0 0 1,1 0-1,-1 0-184,1 0 269,-1 0 0,1 0 0,-1 0 0</inkml:trace>
  <inkml:trace contextRef="#ctx0" brushRef="#br0" timeOffset="258">192 315 6176,'12'0'-86,"-1"0"99,3 0 1,-4 0 0,1 0-1,3 0-2,2 0 1,1 0 0,0 0 0,1 0-19,-1 0 0,1 0 1,1 0-1,5 0 32,5 0-25,4 0 0,9-8 0,3-1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2.75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123 734 6496,'-2'-16'0,"-2"3"0,-4 3 0,-1 2 0,-3 6 0,0 4 0,3 6 0,-1 2 0,0 3 0,-1 3-13,1 1 1,-4 1-1,8-1 1,3 1 25,1-1 0,2 7 1,0-1-17,0-2 0,0 1 1,0-1-1,0 2 15,0-2 1,0 5-1,2-1 1,1 2 0,3 4 0,2 0 0,-4 0 0,4-2 5,1 2 1,1 2 0,4 2-1,-3 0-3,3 0 1,-1 0-1,1 0 1,-2-2-12,1-4 1,3 4-1,-1-2 1,-1 4-1,-2 0 0,-1 8 0,5-12 0,-3 0 5,-1 2 1,0 0 0,3 2 0,-1-2-7,-3-4 0,-5 4 1,4-6-1,0 2 6,-1 0 0,-5-2 0,2 2 0,-2-3 24,2-1 0,-4-6 1,3 5-1,-3-5 2,-2-2 0,-5-5 0,-3 0 0,0 1-8,0 3 1,-5-5 0,3 1 0,-2 0-36,1-3 1,5 5 0,-6-8-1,1 0-180,1 1-326,-6-5 514,14 14 0,-13-6 0,5 7 0</inkml:trace>
  <inkml:trace contextRef="#ctx0" brushRef="#br0" timeOffset="3121">245 35 5970,'0'-9'22,"0"1"7,0 8 0,0-2 1,2-2 15,4-2 0,-2 0-4,7 6 1,-5 2 5,6 4 1,-8-2-12,2 8 0,-4-6 0,-2 5 14,0 3 0,0-5 1,1 3-4,5 2 0,-4 1 1,4 3-10,-4-1 0,0 1 0,2-1-6,2 1 1,-1-1-1,-3 0-12,4 1 0,-4-1 1,4 1 5,-4-1 0,-2-5 0,2 0 1,2 1 9,2 3 0,-1-5 0,-5 1-10,0 2 1,0 1-1,2 3-13,4-1 0,-4-5-24,4-1 1,-4-5-175,-2 6 1,0-1-109,0 7 293,0-1 0,0 1 0,0-1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1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36 8010,'-6'-12'-99,"0"0"0,-2 8-55,2-1 0,-3 3 0,-9 2 242,1 0 1,-8 0-22,-5 0 1,5 5-1,2 3 1,4 2-25,1 4 1,8 1 0,3 3-43,-1-1 0,6 0 0,-4 1 0,4-1 8,2 1 0,0-7 0,0 1 23,0 2 0,8-1 1,4 1-27,3-2 0,8-7 0,1 5 0,-1-2 18,2-4 0,-5-2 0,5-2 1,-2 0-161,0 0 1,6 0 0,-5 0 0,-1 0-210,2 0 1,-5 0 0,3-2 0,-4-2 344,-1-2 0,7-15 0,2 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3.38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6389,'12'0'150,"-1"0"0,-5 0-99,6 0 0,-2 2 1,3 1-2,-1 3 0,-1 6 0,7-4-37,-1 1 0,1-3 1,-1 4-1,1 0-18,-1-1 1,1-3 0,-1 4 0,1 0-43,-1-1 0,-1-3 1,-3 4-1,-1-3-20,1-3 1,-3 4 0,0 0 0,0 0 5,-1-1 1,-5 7 0,4-4-364,0-1 424,-6 7 0,5-14 0,-7 6 0</inkml:trace>
  <inkml:trace contextRef="#ctx0" brushRef="#br0" timeOffset="401">611 18 7389,'-7'10'-1061,"-1"-1"1098,-4-3 1,4-2 0,7 8-23,-5 1 1,4 3 0,-6 1 0,2 1-5,0-1 0,-1 1 1,3-1-1,-4 1 11,-2-1 1,4 1 0,-5 1 0,-1 2 4,2 3 1,-5-1 0,3-4 0,-3 3-12,-3 1 0,3 6 1,1-6-1,3 1-18,-3 1 0,-2-6 1,1 7-1,1-5-4,3-4 1,5 9-1,-4-13 1,0 1-60,1 1 0,3-5 0,-4 2 19,2 1 1,1-3-218,1 2 263,4-9 0,2 5 0,10-8 0</inkml:trace>
  <inkml:trace contextRef="#ctx0" brushRef="#br0" timeOffset="1423">751 490 7569,'-10'0'-1268,"1"0"1242,3 0 0,2 0 46,-8 0 0,7 0-7,-7 0 0,6 0 29,-6 0 0,9-2-18,-3-4 0,4 2-11,2-8 1,2 1-39,4-7 1,3 7 11,9-1 0,-1 8 13,1-2 0,-1 4 0,1 2 11,-1 0 1,0 0 0,1 0 0,-1 0-5,1 0 1,-1 0 0,1 0 0,-1 2-4,1 4 1,-1-2 0,1 6-1,-1-3 1,1 7 3,-1-2 1,-1 3-1,-5 3 0,-1-1 3,-4 1 0,-4-7 1,4 1-8,-5 1 1,-1-3-1,0 2-4,0 1 0,0-3 1,-1 0-1,-3-1-1,-2 1 1,-2 0 0,2 3-1,-3-1 6,-1 2 0,-6-5 1,5 1-1,-3 0 0,2-1 1,-1-3 0,5 4 0,-2-2 1,-3-4 1,3 3-4,-2-1 0,3 2 1,-5-4-13,3 2 1,-1-1 4,-6-5 0,1 0 4,-1 0 0,1 0 6,0 0-7,-1 0 1,6 0 1,1 0 0,7-1-116,-2-5 110,4 4 0,2-8-4,0 4 1,2 4 23,4-3 1,-2 3 0,7 2-13,3 0 1,-4 0 0,-1-2 22,-1-4 0,6 4 30,-3-4 0,5 4-34,1 2 1,-5 0 0,0 0 24,1 0 1,3 0 0,1 0-17,1 0 0,-7 0 0,1 0-23,2 0 0,1 2 0,3 2 6,-1 2 0,-5 5 1,-1-5-5,3-2 0,1 4 0,3 0-39,-1 1 1,1-3 0,-1 4-95,1-2 1,-7-1-1,1-3-176,2 2 0,1 6 298,3-6 0,-9-1 0,-1-5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0.86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7164,'12'0'-608,"-1"0"1,-5 0 624,6 0 0,-6 0 0,5 0 5,3 0 0,-5 0 0,3 0 30,2 0 1,-5 0-1,3 0 5,2 0 0,1 0 0,3 0-2,-1 0 0,1 0 0,-1 0 1,0 0-52,1 0 1,-6 0 0,-1 0-15,3 0 1,1 0-1,3 0 20,-1 0 1,-5 0 0,0 0-109,1 0 1,-3 0-282,1 0 379,-7 0 0,4 0 0,-8 8 0,0 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1.37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7358,'10'0'-509,"-2"0"1,-7 0 667,5 0-75,-4 0 1,14 0-21,-5 0 1,5 0-1,1 0-51,1 0 1,-1 0-1,1 0 1,-1 0-10,1 0 0,-1 0 0,1 0 0,-1 0-92,1 0 1,-1 0 0,-1 2 0,-3 2 87,-1 1 0,-1 1 0,7-6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9.29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210 681 7313,'18'-9'-991,"-7"-1"884,1 4 0,-6 4 0,6-6 79,1 1 0,-3 3-13,1-8 1,-7 6 0,2-5 46,-4-3 0,-10 4 1,-3 1 118,-5 1 0,-1 0 0,-1 4 1,1-1-117,-1 1 1,-5 2 0,0 2-1,1 0-16,3 0 0,2 6 1,-1 1-1,1 1 21,-1 0 1,3 5 0,1-1 7,2 4 0,9 1 1,-3 0-1,4 1 12,2-1 1,0-5 0,0 0-1,2-1-24,4-1 0,3 6 0,9-7 0,-1 1 8,1-4 0,5 2 0,0-3 1,0-1-34,3-2 0,-5-2 1,6 0-1,-2 0-7,-3 0 1,-3 0 0,-1-2-1,-1-4 17,1-5 0,-3 1 1,-3-2-1,-4-1 3,-1-3 1,-5-1 0,6-1 0,-2 1 1,0-1 0,-1-5 0,-5-2 0,0 0-22,0 0 1,0-5 0,0 5 0,0-2 9,0-4 0,0-2 0,0-2 0,0 0 20,0 0 0,-5 2 1,-1 2-1,2 2-18,2-2 0,-4 4 1,0 0-1,1 1 18,-3 5 0,4 2 0,-6 1 91,2 1 0,1 7-106,1 4 0,2 4-13,-8 2 1,8 2 0,-3 4 45,-1 6 1,6 5 0,-4 5-1,4 1-14,2-2 0,0 4 0,0 1 1,0-1 63,0 0 0,2 4 0,2-6 0,4 1-43,1 1 0,1 0 0,4 6 0,-3-4-23,3-1 0,-4 3 1,-1-4-1,1 0 7,0 0 0,-6 5 0,3-5 1,-1 0-49,0 0 1,6-2 0,-6-5 0,-1-1-22,3 1 0,-6-1 0,4 1 0,-2-1-219,2 1 1,-3-1 270,9 1 0,0-1 0,5 1 0</inkml:trace>
  <inkml:trace contextRef="#ctx0" brushRef="#br0" timeOffset="716">682 594 7569,'12'-6'-562,"-1"0"386,-7 1 0,12 3 182,-5-4 0,5 4 1,1-4 44,1 4 1,-1 2 0,1 0-1,-1-2-125,1-4 1,-1 4 0,0-3 71,1 3 1,-1 2 0,1 0-16,-1 0 1,-5 6-1,-2 1 7,-3 3 0,5-4 0,-6 5 6,-2 3 0,-2 2 0,-2 1-9,0 0 1,0 1-1,-2-1 9,-4 1 1,2-1 0,-6 1-39,3-1 0,-1-5 8,2 0 44,4-9 11,-6 5 1,8-16-1,2-3-30,4-5 0,-2 1 1,6 1-1,-1 3-3,1-3 1,-6-2 0,4-1-1,-2-1 0,-1 1 0,3 0 0,-4-1 11,2 1 1,0-1-1,-6 1 1,2-1 2,3 1 0,-3 5 0,4 0-3,-4-1 0,-2-3 10,0-1 1,0 5-5,0 1 14,0 7 1,0-2 47,0 12 0,2 3 0,2 9-14,2-1 1,0 1-1,-6-1 1,0 1 14,0-1 1,0 1 0,0-1 0,0 1 5,0-1 0,5 1 0,1-1-48,-2 0 0,4 1 0,0-3 0,-1-1 26,1-2 1,4-6 0,-4 3-77,1-1 0,3 0 1,5-4-1,1 1-176,-1-1 0,1-2 0,-1-2 200,1 0 0,-1 8 0,1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7.61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210 0 6111,'-12'0'-8,"0"0"0,7 2 0,-7 2 1,0 4 37,3 1 0,-7-3 1,6 6-1,-1 0 9,-1-3 1,2 7 0,-3-5-1,1 5 22,-1 1 0,3 1 0,0-1-16,2 1 0,-3 5 0,5 0 0,2-1-26,2-3 0,2-1 0,0-1 0,0 1-34,0-1 0,6 0 1,2 1-1,1-1-50,5 1 1,1-6 0,3-3 0,-1 1-77,1 0 0,5-6 0,0 1 141,-1-3 0,5 6 0,0 2 0</inkml:trace>
  <inkml:trace contextRef="#ctx0" brushRef="#br0" timeOffset="626">262 227 7079,'0'-17'-147,"8"7"1,3 2 101,5 1 0,3 5-99,5-4 1,1 4-1,4 2 1,-6 0 159,-3 0 1,-3 0 0,1 0 0,-1 0 37,1 0 0,-1 6 0,0 1-30,1 3 0,-3-4 1,-1 4-1,-4-1-19,-3 1 1,1 0 0,-4 3 0,2-1-12,-2 2 0,-4 1 0,-6 3-6,-6-1 0,3-5 0,-3-3 0,-2-1-32,-1-4 1,-3 4 0,1-2-1,0-3 37,-1-1 1,6-2-1,1 0 14,-3 0-7,6 0 0,3-7 1,10-3-8,7 0 1,4-5-1,1 5 7,1 0 0,-1-3 0,0 5-1,1-2 1,-1 1-1,1-5 16,-1 2 0,-1 7 1,-3-5-1,-3 0 30,-2 0 1,0 5-43,-3-7 1,-3 6-6,4-6 0,-4 7 2,-2-7 90,-8 8 5,-1-4 1,-7 10-51,5 4 0,3 4 0,8 7-6,0 1 0,0-1 0,0 1-15,0-1 1,8 1 0,3-1-83,5 1 0,-5-9 1,1-1-49,2 0 0,1-4 1,3 5-48,-1-1 0,0-2 153,1-6 0,-1 0 0,1 0 0</inkml:trace>
  <inkml:trace contextRef="#ctx0" brushRef="#br0" timeOffset="950">768 70 7569,'0'-10'-716,"8"-3"1,4 7 668,3 2 0,3 2 0,-1 2 0,1 0 67,-1 0 0,1 0 1,1 0-1,2 2 24,3 4 1,-1-4 0,-5 6 0,-1-3 28,0 1 1,-5 8 0,0-3-1,-1 5-19,-1 1 1,6 1 0,-7-1 0,3 3-17,0 3 1,-9-4-1,5 7 1,-2-3-108,0 0 0,0 3 0,-6-5 0,0 2 37,0-2 1,0-1 0,-2-3-27,-4 1 1,-4-1 0,-7-1-41,-1-5 0,1 5 0,-1-6 98,1-1 0,-1 7 0,1-6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6.81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454 157 7569,'10'-7'-145,"0"5"0,-6-6 79,2 0 0,-1 4 1,-3-5-1,2-1 0,2 0 1,-2-3-1,-4-1 0,-4 0 1,-4 5-1,-1 1 0,-3 2 1,0 0-1,1 1 0,-3-1 1,-1 0-1,-3 0 68,1 2 1,-1 2-1,1 2-23,-1 0 1,7 2-1,-1 2 0,-2 2 1,7 7 0,1-1 50,4 4 1,-4 1 0,0 1-1,2-1 0,2 0 1,2 3-1,0 1 1,0 4 32,0 3 0,2-5 0,2 6 0,2 0-35,-2-2 0,4 4 0,-3-7 0,1-1-27,2 2 0,-4-5 0,6 3 1,-3-4 7,-3-1 0,4 5 0,-2 0 0,0-1-2,1-3 0,-5-2 0,4 1 1,-2-1-9,2 1 0,-4-1 1,4 1-1,-4-1-38,-2 1 1,0-1 0,0 1-35,0-1 1,0-5 0,-2-1-102,-4 3 1,2-4 30,-8 1 0,6-7 143,-5 2 0,-1-4 0,-5-2 0</inkml:trace>
  <inkml:trace contextRef="#ctx0" brushRef="#br0" timeOffset="346">0 594 6418,'18'-15'115,"-1"3"-78,1 6 1,-1 4 0,1 0 0,-1-2-51,1-2 0,-1 1 0,1 5 0,-1 0 25,0 0 0,7 0 0,-1-2 0,-2-2-27,-1-2 0,3 0 0,0 6 0,1 0-28,1 0 1,-6 0-1,7 0 1,-1 0-340,4 0 382,-4 0 0,8 8 0,-6 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5.96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402 472 7317,'-17'-8'-573,"5"6"0,0-4 516,-1 4 1,-3 2 56,-1 0 0,5 0 52,1 0 0,-1 2 12,-5 4 0,-1-2 0,1 8-46,-1 1 0,1 3 1,-1 1-1,3 1-6,3-1 1,-2 1-1,7-1 1,-1 1-18,0-1 1,0 6 0,5 3 0,-3-1 4,2 0 0,2 4 0,2-4 0,0 3 1,0 3 1,0-4 0,2 2-1,2 0 14,2-2 0,5 6 0,-3-4 0,0 2-4,-1-2 1,5 4 0,-4-5 0,2 1-8,3 0 0,-3-2 0,1 4 1,1-2-8,-2 2 0,5 2 0,-5 0 0,0-2 1,-4-2 1,1-2 0,-1 3 0,-2-5-1,-2 0 0,-2-6 0,0 7 19,0-1 0,0-6 0,-2 5 24,-4-5 0,2-4 0,-7-1 12,-3-2 0,-1-8 1,-3 1-43,1-3 1,5-2 0,0 0 0,-1 0-39,-3 0 1,5 0 0,-1 0 0,-2 0 0,-1 0 1,3 0 0,1 2-515,-3 4 540,-2-4 0,-1 14 0,0-7 0</inkml:trace>
  <inkml:trace contextRef="#ctx0" brushRef="#br0" timeOffset="2583">1 0 6631,'9'2'224,"-1"2"-107,0 2 1,-4 0 0,5-4-52,-1 4 0,4-3 0,-6 9-46,-3 2 0,-1-5 0,0 1 1,2 0-10,2-1 0,0-3 1,-6 6-11,0 2 1,0-5-1,2 3-46,4 1 60,-4-5 1,5 8-1,-5-5 1,4 5 1,-4-4-1,4-1 8,-4 3 1,4 1-11,-1 3 0,3-1-24,-2 1 0,-4-7-74,4 1 45,-4-8 73,-2 4-179,0-8 1,0-2-364,0-4-145,0 4 653,0-6 0,0 0 0,0-1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6.47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0 6086,'11'0'55,"-1"2"38,-2 4 0,3-2 1,-3 6 65,2-3 1,2 1-148,5-2 2,-7-4 0,5 12 0,-3-9 0,1 1-21,-1 2 1,2-4 0,-7 6-289,3-3 1,2 1 294,5-2 0,1-4 0,-1 6 0</inkml:trace>
  <inkml:trace contextRef="#ctx0" brushRef="#br0" timeOffset="309">402 0 6461,'-5'12'-24,"-1"0"0,-8-1 0,2 5 28,-3-5 1,-1 5 0,3-6-1,1 1 83,-1 1 0,3 0 1,-2 5-66,-1 1 0,-1 5 0,1 0 0,1-2-29,-2-1 0,5-3 0,-1 1 0,0-1-37,0 1 0,7-7 1,-5 1-13,0 2 0,4-1 0,-6 1-146,3-3 202,1-7 0,6 12 0,0-6 0</inkml:trace>
  <inkml:trace contextRef="#ctx0" brushRef="#br0" timeOffset="934">455 315 7399,'9'0'-1057,"1"0"1076,-4 0 20,-4 0 0,4 0 9,-12 0 1,4-2 0,-6-2 5,0-2 1,6-2-64,-3 3 0,3 1-71,2-8 0,0 6 52,0-5 0,7 7 0,5-4 14,4 0 1,-5 6-1,1-4 1,2 4 30,1 2 0,-3 0 0,-1 0 0,1 2 6,-2 4 1,5-2 0,-5 8-5,0 1 0,3-3 1,-7 2-7,-2 1 1,4 3 0,-3 1-7,-1 1 1,-2-1 0,-2 1-20,0-1 0,-2-5 1,-3-1 9,-7 3 0,2-4 1,-1-1-1,-3-1 2,-2-4 0,-1 4 0,0-2 0,-1-3 0,1-1 0,-1-2 0,1 0 57,-1 0 1,7 0 59,-1 0-119,8 0 0,-4-2 0,10-1-29,4-3 1,-2 0 0,8 4 78,1-4 0,3 4 1,1-4 1,1 4 0,-1 2-1,1 0 1,-1 0 0,0 0-1,1 0-55,-1 0 1,1 2 0,-1 2 0,1 4-163,-1 2 1,1-4 0,-1 5-165,1 3 332,-1-6 0,1 7 0,-1-5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3.77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70 7241,'-10'0'-1122,"3"0"1090,7 0 88,0-7 1,0 3 26,0-8 1,0 6-23,0-5 0,0 5-50,0-6 1,7 8-1,5-2 1,4 5-2,1 1 1,-3 0 0,1 0 0,5 0 1,-1 0 0,-5 0 0,-3 0 0,3 0-16,1 0 1,3 0-1,-1 0-7,1 0 1,-7 5 0,-1 3-47,-2 2 1,-2 1 44,-6 7 0,0-1 0,-2 1-5,-4-1 0,-4-5 0,-7 0-9,-1 1 0,1 3 35,-1 1 1,3-5 30,3-1 17,4-7-49,8 4 0,2-8 0,4 0 0,6-2-1,3-4 0,3 4 0,-1-3 0,1 3-1,-1 2 0,1 0 1,-1 0-1,1 0 3,-1 0 0,1 0 0,-1 2-1,0 3 1,1-1 0,-3 8 0,-1 0 14,-2-3 1,-3 7 0,5-5-19,-2 5 0,-9 1 1,5 1-1,-2-1 3,0 1 0,0-1 0,-6 1-7,0-1 1,-6 1 0,-2-3 0,0-1 2,1-3 1,-7-5 0,2 4-1,-3 0 1,-3-1 1,1-5-1,-1 4 1,-1-2 20,-4 0 0,3-1 0,-5-5 0,2 0-29,0 0 0,-7 0 0,7 0 0,2 0 2,1 0 1,3 0-1,0 0 1,-1 0-24,1 0 0,5 0 1,2-1-467,2-5 177,3 4 313,5-6 0,7 0 0,3-1 0</inkml:trace>
  <inkml:trace contextRef="#ctx0" brushRef="#br0" timeOffset="450">822 105 6217,'-12'2'9,"2"4"0,2 6 11,5 3 0,-7 3 0,0-1 1,-1 1 19,-1-1 1,2 6-1,-3 3 1,1-1 8,-2 0 1,-1 0 0,-3-3 0,3 3-3,3 2 1,-3 0 0,3 4 0,-3-4-30,-3-1 1,1 5 0,-1-4 0,1 2-4,-1 0 1,1-6-1,-1 5 1,1-3 2,-1-4 0,3 4 0,1-1 0,3-3-6,-3-2 0,4-1 0,1-1 0,-1-1 6,0-5 1,4 5 0,-3-4-93,1 3 0,2-3-721,6-1 795,0 1 0,8 6 0,2-1 0</inkml:trace>
  <inkml:trace contextRef="#ctx0" brushRef="#br0" timeOffset="1233">891 769 7369,'10'8'-1064,"0"-6"718,-4 3 396,-4-3 0,5 0 0,-9 2 70,-3 2 1,1 0-108,-8-6 1,6 0-1,-5 0 45,-3 0 0,4 0-97,-1 0-33,-1 0 0,2-8 63,4-4 1,5 3 0,1-3 6,0-1 0,0 3 0,1 0 0,3 0 1,2 1 1,8 5 0,-3-2 26,5 4 1,1 2-1,1 0 1,-1 0 16,1 0 1,-1 0-1,1 0 1,-1 0-16,1 0 0,-1 2 0,1 2 0,-1 4-14,1 1 0,-1-3 0,-2 6 0,-1 1-4,-2 3 1,-6-4 0,3-1 0,-1 3-35,-4 1 0,-2-3 1,-2 0-1,0 1 18,0 3 1,0 1 0,0 1 0,-2-3-2,-4-3 0,2 3 1,-7-3-1,-3 4 3,-2 1 1,5-1 0,-1-3 0,-1-1 10,-3 1 0,-7-3 1,-1 0-1,3-1 27,2 1 1,1-6 0,-1 4 0,-2-2-29,-3-1 1,7 1 0,5-6 0,-1 0 42,-3 0 0,4 0-39,1 0 0,5-6 0,-4-1-54,2-3 0,3-2-35,5-5 1,2-1 25,3 1 1,3 5 0,6 3 36,-3 1 1,1 2 35,5 6 0,1 0 1,-1 0 3,1 0 1,-1 6 0,1 0 0,-3-1 25,-3 3 1,3-6-1,-3 6 1,4-2 12,1 0 0,1 5 0,-1-5 0,-1 0-7,-5 2 1,5-6 0,-5 5-18,5 1 1,-1-4 0,-1 6-44,-2-3 0,-3 1 0,5-4-292,-2 2 1,-9 2 295,3-3 0,4 5 0,0 8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12.09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350 559 6526,'0'-17'-13,"-2"7"0,-2 2 7,-2 1 1,-8 5-11,3-4 1,-5 2 0,-1 0 56,-1-2 1,1 1 0,-1 5 0,1 0 11,-1 0 0,7 0 0,-1 0 1,-2 0-51,-1 0 1,-2 0-1,-1 1 1,1 3-11,-1 2 1,1 8 0,-1-3 6,1 5 1,7 1-1,4 1 29,4-1 0,2 1-7,0-1 1,8-1-1,4-5-18,3-5 0,3 2 0,1-2 0,2-2-50,3-2 1,1-2-1,-4 0 1,3 0 6,-3 0 0,0 0 0,1-2-109,1-4 0,0 2 0,-7-8 0,-3-1 148,-1-3 0,-8-1 0,4-1 0</inkml:trace>
  <inkml:trace contextRef="#ctx0" brushRef="#br0" timeOffset="375">367 53 7417,'-8'-18'-1076,"6"9"946,-5-7 251,7 14-8,0-5 1,0 8 0,0 5-42,0 6 0,0 3 0,0 3-45,0-1 1,0 3 0,0 1 0,0 2-50,0-1 0,5-3 0,1 1 0,-2 1 37,-2 2 1,-2 0 0,2-3 0,2 1 2,2 3 1,-1 1-1,-3-4 1,2 2-12,2-1 0,6 3 1,-6-2-1,-1 1-58,3 1 1,-6-6-1,6 4 11,0-3 1,-6-3 0,3 1-1,-1-3-94,2-3 1,-4 3-2,4-3 1,-4-2 134,-2 1 0,8-7 0,1 4 0</inkml:trace>
  <inkml:trace contextRef="#ctx0" brushRef="#br0" timeOffset="1149">612 542 7317,'1'-10'-1032,"3"2"976,2 1 0,2 5 0,-4-6 107,2 0 0,1 4 46,-1-7 1,-2 5 25,8-6 1,-1 8 0,7-3-96,-1-1 1,1 6-1,-1-4 1,1 4 1,-1 2 1,3 0-1,1 0 1,2 2-44,-1 4 1,-3-2 0,-2 5-1,1 1-11,-1 0 1,-5 0 0,0 3 0,-1-1-20,-1 1 0,-2-3 0,-8 2 17,0 1 0,0 3 0,-2 1 12,-4 1 0,-4-7 0,-7-1 5,-1-2 0,7-2 1,-1-4 4,-2 3 0,5-3 9,-3 4 1,8-6-17,-2-6 0,4-3-4,2-9 0,8 1 8,4-1 0,1 1 0,1 1 1,-4 3 9,-2 1 1,3 0 0,-3-3-1,0 1 9,-1 3 0,5-1 0,-4-3 0,0 1-7,-1 2 1,5 1 0,-4-5 16,1 5 59,-5-5-32,4 6 17,-8 1-55,0 1 0,0 10 0,0 4 3,0 5 0,0 5 0,0 1 9,0 1 1,0 5-1,0 0 6,0-1 0,6-3 0,0-2 1,-2 1 12,-2-1 0,3-5 0,3 0 7,2 1 0,-4 3 1,5-1-27,3-3 0,1 2 0,3-9 1,-3 1-5,-3 2 1,4-6-1,-5 4 32,5-4 1,1-2-66,1 0-109,-1 0 1,-1-2-366,-5-4 488,-3 4 0,-8-14 0,0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1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8010,'0'-11'-1314,"0"-1"1660,0 8-78,0-4 0,0 16 0,2 4-158,4 3 0,-4 9 1,4 1-1,-5 0-68,-1 0 1,0 4 0,0-3 0,0-1-124,0 0 0,0 4 0,2-5 0,2-3-127,2-2 0,0-1 1,-6-1-260,0 1 0,0-7 161,0 1 306,0-8 0,0 4 0,0-8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10.56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1 525 7418,'0'-18'-1119,"0"7"1066,0-1 0,2 8 0,1-3 1,5 1 88,2 0 1,-4 0 0,5 4 40,3-4 1,1 4-1,3-5 8,-1-1 1,1 6-1,-1-4-55,1 4 1,-1 2 0,1 0 0,-1 0-29,1 0 1,-1 0-1,1 2 24,-1 4 1,-5-2-1,-1 7-79,3 3 1,-6 2 0,-3 1 33,-3 0 1,-2-5-1,0 0 37,0 1 1,-2 1 0,-1-1 0,-5-3 17,-2-2 1,-2 6 0,-5-5-45,0 1 1,-1 0 0,1-6-1,-1 1-31,1-1 0,-1 0 1,1 0-148,-1 2 1,1 0-190,-1-6 375,9 0 0,1-8 0,8-2 0</inkml:trace>
  <inkml:trace contextRef="#ctx0" brushRef="#br0" timeOffset="389">472 385 6532,'0'-9'-66,"0"-1"99,0 4 0,-2 4 12,-4-4 0,2 10 0,-5 4-6,1 2 1,-4 1 0,7 7-14,1-1 0,-4 1 0,2-1 0,2 1 16,2-1 1,2 0 0,0 1 1,0-1 0,2 1 1,4-3-17,6-3 0,-3-2 0,3-6 0,2 1-42,1-1 0,5-2 0,1 0 0,2 2-49,-2 2 1,-1 0-1,-3-6 1,1 0-195,-1 0 1,1 0 0,-1 0 256,1 0 0,-1-8 0,1-2 0</inkml:trace>
  <inkml:trace contextRef="#ctx0" brushRef="#br0" timeOffset="1050">752 88 7569,'-10'0'-1262,"0"0"1175,4 0 1,2 0 101,-7 0 1,-1 0 0,-3-2 49,3-3 0,-4 3 2,5-4 1,1-2-58,-2 2-11,9-7 1,-5 9 7,8-8 1,2 8 0,4-4 0,5 1 0,5 5 0,1-4 31,1 4 0,-1 2 1,1 0-1,-1 0-27,1 0 0,-1 6 0,-1 2-28,-5 1 0,3-3 0,-8 6-4,-3 1 1,-1-3 0,-2 2 0,0 1 6,0 3 0,-2-1 1,-1-1-1,-5-2 7,-2 1 1,-2 3 0,-3 1 8,3 1 0,-1-7 0,5-1 1,0 0 3,0-1 1,1-5 3,1 2 170,4 4-79,-6-8 0,16 5 1,4-7-68,3 0 1,3 0 0,-1 0 0,0 0-4,1 0 0,-1 0 0,1 0 0,-1 0-18,1 0 0,-1-2 1,1-1-1,-1-3-62,1 2 1,-7 2 0,1 2-221,2 0 0,-5 6 268,3 0 0,-8 7 0,4-3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31.9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7263,'0'10'-1213,"0"-3"1248,0-7 0,2 0 112,4 0-110,-4 0 1,7 0-30,-3 0 1,-2 0 0,8 0 7,1 0 0,-3 0 1,2 0 10,1 0 0,3 0 1,1 0 7,1 0 0,-1 0 0,1 0-20,-1 0 1,0 0-1,1 0-14,-1 0 1,-5 0-1,0 0 11,1 0 1,3 0-1,1 0-234,1 0 0,-1 0 83,1 0 0,-7 0 0,-1 2 139,-2 4 0,-2-4 0,-6 6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32.33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0 7136,'11'0'-310,"1"0"0,-6 0 0,6 0 400,1 0 1,-3 0 0,2 0-3,1 0 1,-3 0 0,1 0-45,3 0 0,2 0 0,1 0-71,0 0 1,1 0 0,-1 0-1,1 0-160,-1 0 1,1 2-1,-1 2 187,1 2 0,7 8 0,2-5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14.49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228 1186 6459,'11'0'-27,"1"0"0,0 0 1,5 0-14,0 0 0,-5 0 1,0 0 39,1 0 1,3-6-1,1 1 23,1 1 1,-7 2 0,1 2 5,2 0 0,-5 0-27,3 0 0,-6 0 1,5 0-55,3 0 0,-4 0-102,1 0 0,-5 0-84,6 0 238,-8 0 0,3 8 0,-7 1 0</inkml:trace>
  <inkml:trace contextRef="#ctx0" brushRef="#br0" timeOffset="379">263 1413 6145,'1'10'-72,"5"-4"1,-2-4 339,8-2-132,-8 0 1,11 0-93,-3 0 0,3 0 0,3 0-75,-1 0 1,1 0 0,-1 0-64,1 0 1,-1 0 0,1 0 0,-1 0 93,1 0 0,-1 0 0,0 0 0</inkml:trace>
  <inkml:trace contextRef="#ctx0" brushRef="#br0" timeOffset="1358">1258 715 6014,'-10'0'137,"3"-2"-115,7-4 1,0 2 49,0-8 0,7 7-49,5-7 1,-2 8 0,1-2-1,3 4 3,1 2 0,3 0 0,-1 0 0,1 0-15,-1 0 1,1 0 0,-1 0-17,1 0 0,-1 6 0,-1 2-11,-5 2 1,3 1 0,-8 7-1,-2-1 1,-3-5 0,-1-1 0,-1 1 7,-5-2 0,-4 5 1,-7-3 6,-1 3 1,6-5 0,1-2 0,-3-2 1,-1 0 0,3-1 0,2-3-22,3 4 14,-7-4 0,12 4-39,-4-12 1,4 2 19,2-7 0,2 7 0,4-2 17,6 4 1,-3 2 0,3 0-1,2 0 0,-5 0 1,3 0 19,2 0 0,1 0 1,1 2 24,-5 4 1,5 3-35,-5 9 1,-1-1 0,0 1-2,-2-1 0,-3 1 0,-5-1 9,0 1 1,-2-7 0,-1 1 0,-5 0 31,-2-3 0,0 7 0,-3-7 1,1 3-13,-1 0 0,-5-6 0,-3 3 1,-2-1-15,1-4 1,1 0 0,-1 0 0,-1 2-21,2-3 0,1-1 0,1-2 0,-2 0 11,-3 0 1,1 0 0,6 0 0,-1 0-95,1 0 1,5 0 0,2-2-121,3-3 1,-1 3 206,2-4 0,4 4 0,-6 2 0</inkml:trace>
  <inkml:trace contextRef="#ctx0" brushRef="#br0" timeOffset="1854">1869 680 6330,'-9'8'36,"1"-5"0,6 7 0,-2 0 3,-2-1 1,0-3-1,4 6 1,-2 3-15,-1 7 0,-9-1 0,2 6 0,-1 1-19,1-1 1,-3 0-1,3 4 1,-2-2-5,3 2 1,-5 2 0,5 2 0,-3 0 16,2 0 1,-3-2 0,3-2 0,-1-2 5,1 2 0,-2-4 1,7 0-1,-3-1-23,-4-5 0,5-2 0,-1 1 1,0-1-17,1-1 1,5 3-1,-2-9 1,2 1-187,-2-1 0,4 3-291,-4-3 491,4 3 0,2-5 0,0-2 0</inkml:trace>
  <inkml:trace contextRef="#ctx0" brushRef="#br0" timeOffset="2679">1887 1378 7344,'9'0'-786,"-3"0"812,-12 0 1,3 0 0,-7 2-101,2 4 1,0-4-1,2 4 91,-5-4 1,1-2-16,-2 0 0,1 0-81,-7 0 0,9-2 0,1-2 68,0-2 1,6-2 5,-4 3 0,6 1-32,6-8 0,4 2 0,7-1 6,1 5 1,-1 4-1,1 2 88,-1 0 1,-5 0 0,0 0-31,1 0 1,3 0 0,1 0 0,1 2-22,-1 4 1,0-2 0,1 5 0,-3 1-9,-3 0 1,4-1-1,-7 5 1,3-2-7,0 1 1,-8-3 0,1 2 0,-3 1 17,-2 3 0,0 1 1,-2 1 5,-3-1 1,1 0 0,-6 1-1,0-3-10,1-3 0,-3 4 1,-6-7-1,3 3-4,3 0 1,-3-3 0,3 5 0,-3-4 4,-3-3 0,1 5 1,-3-4-1,-1 0-11,-2-1 0,-1 5 0,5-6-3,-4-2 0,3-2 0,-3-2 0,4 0 4,1 0 1,6 0-1,3-2-5,1-4 0,0 4 0,4-6-9,-2 0 1,1-1 0,5-9 2,0 1 0,0-1 0,0 1 16,0-1 1,5 7-1,3 1 34,2 2 1,-4-3-18,5 5 0,1-6 0,6 6 12,-1 2 0,-5 2 0,-1 2 30,3 0 1,-1 2-1,1 2 1,-2 2-10,1-2 0,-3 4 0,2 0 0,1-1-12,3 1 1,1 6 0,1-5-1,-3 3 1,-3 0 1,11-1 0,-4 7-48,1-1 0,3-5 0,-11-2 0,3-1-71,3 1 0,-7-4 0,1 3 0,0 1-106,-3 0 1,5-4 0,-6 5 182,1 3 0,3 1 0,6 3 0</inkml:trace>
  <inkml:trace contextRef="#ctx0" brushRef="#br0" timeOffset="4220">3057 348 5976,'-18'0'291,"1"-6"-281,-1 0 0,3-1 1,1 3-1,3-2-47,-3 2 0,4 2 0,-1 2 50,-3 0 1,4-6 0,-1 0 14,-3 2 0,-1 3 0,-3 1-23,1 0 0,5 0 1,0 0 27,-1 0 0,-3 0 1,-1 0-22,-1 0 1,7 0 8,-1 0 0,8 1 3,-2 5 0,5 4 0,1 7 17,0 1 0,0-1 1,0 1-1,0-1-3,0 1 1,0-1-1,0 1 1,0-1-25,0 1 1,0 5 0,0 0 0,0-1-3,0-3 1,5-2 0,1 1 0,0 1 17,2 5 0,-4-5 0,5 6 0,-1-2-24,-4 1 0,4 5 1,0-4-1,-1 0-13,1 1 1,-2 3 0,-6-4-1,0 0 24,0 0 0,0 4 1,0-3-1,0 1 17,0 4 1,2-4-1,2 2 1,1 0-22,-1-2 0,-2 6 0,0-5 0,2 1-2,2 0 1,2-2-1,-4 4 1,1-4-18,-1-2 1,4 5 0,-2-7-1,-2-2-4,-2-1 0,4 3 0,-1 0 0,-1-2 19,-2-1 0,-2-3 0,0 1 0,0-1-4,0 1 0,0-7 0,0 1 0,2 2 23,4 1 1,-4 3-1,4-1-22,-4 1 0,0-1 1,1 0-16,3 1 1,2-6 1,-2-1 40,-4 1 1,8-2 96,-5-5-120,-3 5 1,8-8-18,-4 4 0,3-2-17,9 2 1,-1-5-1,1 5 1,-1-4 10,1-2 1,1 0 0,3 0 0,1 0-142,-2 0 1,6 0-1,1 0 1,1 0-90,0 0 243,-8-8 0,12-1 0,-6-9 0</inkml:trace>
  <inkml:trace contextRef="#ctx0" brushRef="#br0" timeOffset="5291">3633 732 7569,'-12'0'-345,"1"0"-406,7 0 553,-4 0 144,8 0 0,0-2 80,0-4 0,0 2 2,0-7 0,2 7 5,4-2 1,4-2 0,7 3 3,1 1 0,-1 2 0,1 2 0,-1 0 11,0 0 0,1-6 0,-1 0 0,1 2-14,-1 2 1,1 2 0,-1 0 0,1 2-28,-1 4 1,-5-4 0,-1 6-44,3 0 0,2 1-33,1 9 0,-7-1 58,-4 1 1,-5-1-1,-1 1 3,0-1 1,-5-5 0,-3-3 0,0 1 21,0 0 0,1-4-21,1 5 0,4-5-7,-4 6 0,2-8 35,-2 1-18,4-3 1,-5-4 10,7-3 1,0-5-12,0-8 1,0 1-10,0-1 1,2 3 0,1 1 2,3 3 1,0-1 0,-4-3-14,4 3 0,-2-4 14,7 5 1,-7 1 0,4-2 1,0-1 1,-6 3 0,5 0-1,-1 1 2,0-1 1,0 4-1,-4-4 2,4 3 0,-4-7 0,5 4 2,1 1 17,-6 1 1,6 8 2,-8 0 34,0 0 0,0 8-20,0 3 1,0-1 0,0 2-5,0 1 0,0 3 1,0 1-1,0 1 0,0-1 8,0 1 1,0-7 0,0 1 0,0 2-25,0 1 1,2 1 0,2-3-1,3-1 3,3 1 0,0-3 1,3 0-1,-1-2-115,2-5 0,1 5 1,3-2-159,-1-2 0,-5 4 54,-1-3 196,1 1 0,6-6 0,-1 0 0</inkml:trace>
  <inkml:trace contextRef="#ctx0" brushRef="#br0" timeOffset="6104">4175 313 7447,'-2'-10'-901,"-2"3"847,-2-1 0,0 4 65,6-8 0,0 6 0,2-3 35,4 1 1,-2 0-24,7 2 1,-5 4-1,4-5 1,0 1-17,-1 0 0,-3 0 0,6 6 10,1 0 0,-3 0 1,2 0-63,1 0 1,3 0-1,1 0 32,1 0 1,-3 2 0,-1 2 0,-4 4 0,-3 1 1,5-3 0,-6 6 2,-2 2 0,-2-5 1,-2 3-7,0 1 0,0 3-19,0 1 1,-8 1 11,-4-1 1,4-5 0,1-2-54,-1-3 34,-2-1 45,-7-6-18,7 0 0,4-6 1,12 1 0,6 1 1,-3 2 0,3 2 29,2 0 1,1 2-22,3 4 1,-7 1 0,-1 7 20,-2-2 0,-3-1 0,-5 7 0,0-1 44,0 1 0,-1-1 0,-5 1-38,-6-1 1,2-1-1,1-3 1,-1-1-7,0 1 0,-1-5 0,-5 0 0,3-2-9,1 0 0,0-1 0,-5-5-22,-1 0 0,1 0 1,-1 0-57,1 0 1,5 0-1,1 0-209,-3 0 279,6 0 0,-7-7 0,5-3 0</inkml:trace>
  <inkml:trace contextRef="#ctx0" brushRef="#br0" timeOffset="6874">3371 1291 6305,'12'0'185,"-1"0"-179,3 0 0,2-6 0,1 0 0,0 2 0,1 3 0,1 1 0,3 0 0,3 0-5,2 0 1,-4 0-1,6 0 1,1 0 29,-3 0 1,6 0 0,-4 0 0,4 0-3,2 0 1,6-6 0,-1 0-1,-1 2-15,-2 2 0,-2 2 0,0 0 0,0 0 13,0 0 1,-6-6 0,-2 0 0,-2 3-11,-3 1 0,3-4 0,-2 0 0,-2 2-3,-1 2 0,-3 2 1,1 0-1,-1 0-28,1 0 1,-1 0 0,1 0-52,-1 0 1,-5 0 0,-1 2-105,3 4 1,-6-2 0,-3 7 19,-3 3 0,-2 2 149,0 1 0,0 0 0,0 1 0</inkml:trace>
  <inkml:trace contextRef="#ctx0" brushRef="#br0" timeOffset="7541">3965 1675 7569,'0'-11'-1204,"0"-1"1068,0 8 1,8-10 106,3 9 0,-1-1 11,2 6 0,-1-6 0,7 0 11,-1 2 0,-5 2 0,0 2 1,1 0 201,3 0 0,1 0 0,1 0-102,-1 0 1,1 8-209,-1 4 1,-5 1-1,-3 1 95,-1-2 0,-2-1 1,-6 7 11,0-1 0,-8-1 0,-2-3 0,-1-3 2,-1-2 0,6 3 1,-3-3-1,-1 0 5,0 0 0,4-3 1,-5-5 14,-3 0 1,4 0 164,-1 0-156,7 0 0,-2 0-10,12 0 1,4 0-1,7 0 1,1 0-22,-1 0 0,-5 0 0,-1 2 0,3 2 3,1 2 0,-3 6 0,-2-4 0,0 1-2,-1 5 1,-5 1 0,2 3-2,-4-1 0,-2 1 0,-2-1 7,-4 1 1,-4-7 0,-7-1-1,-1 0 12,1-1 0,0-5 0,-1 2 0,1-4 6,-1-2 0,1 0 0,-1 0 0,1 0-42,-1 0 1,1 0 0,1-2 0,3-4 30,1-5 0,0 1 0,-3-2-6,3-1 0,-3-3 0,5-1 0</inkml:trace>
  <inkml:trace contextRef="#ctx0" brushRef="#br0" timeOffset="9047">4803 348 5899,'0'-10'160,"0"2"0,0 7-38,0-5-42,0 4 1,0-8 33,0 4-143,0 4 81,0-5-7,0 7 180,0 0-229,8 0 1,-4 0-19,8 0 1,-1 0 2,7 0 0,-7 0-14,1 0 0,-2 1-57,1 5 0,3-2 61,-8 8 0,5-6 0,-3 3 4,2-1 0,-4 0 27,5-2 1,-1-2-1,4 5 1,-3-1 2,3-4 1,1 0 0,3 0 4,-1 1 0,-5 1 0,-1-6 2,3 0 1,2 6 0,1 0-4,1-2 0,-9 0 0,-1 0 30,0 1 0,-6 3 44,4-2-17,-5-4 0,-1 8 26,0-5-81,0-3 1,0 8 0,-1-6 28,-5 2 1,4 2-74,-4-3 1,-2-1-1,2 8 45,2 2 1,3-5 0,-1 1-15,-4-2 1,4 5 6,-4-1 0,4-2 0,2 1-12,0 3 1,0-4 0,0 1 3,0 3 1,-2 1-1,-2 3 2,-2-1 0,1 1 0,5-1 1,0 1 3,0-1 0,0 1 0,0-1 1,0 0-3,0 1 1,0 1-1,0 3 1,0 1-1,0-2 1,0 1-1,0-1 1,0 2-4,0-1 1,0 3-1,0-2 1,0 0 0,0 3 1,0-5 0,0 8-1,0 0 0,0-2 1,0 4 0,0-5 0,0-1-2,0 0 1,0-2 0,0-3 0,0 1-10,0 2 0,0 3 0,0-5 1,0 2-17,0-1 1,0-1-1,0 0 1,0 3-8,0-3 1,2 4 0,1-2 0,3-1 20,-2-3 0,-2-1 1,-2-1-1,0 1 5,0-1 0,0 1 0,0-1 15,0 0 0,0 1 0,-2-1 5,-4 1 1,4-7 6,-3 1 0,-3-6 37,2 6 0,-6-7-48,6 7 0,-1-8 1,3 4 0,-2-1 1,-2-5-1,4 6-22,-1 0 1,-9-4 5,2 7 1,-3-5 0,-3 4 33,1-2 0,-1-2 0,1-6 0,-1 0-19,1 0 1,0 0 0,-3 0 0,-1 0 5,-2 0 0,-3 0 0,5 0 0,-2 0-42,1 0 0,3 0 0,1 0 28,1 0 0,-8 0 0,-2 0 0</inkml:trace>
  <inkml:trace contextRef="#ctx0" brushRef="#br0" timeOffset="11213">4052 2741 6292,'8'-18'5,"-4"8"1,6 3-1,-1 1 60,1 0 1,-4 0-1,4 4 1,-1-2-12,1-2 1,-4 1 0,5 5 5,3 0 0,2 0 1,1 0-47,0 0 0,7 0 0,-1 0 3,-2 0 1,-1 2-1,-3 1 1,-1 5-128,-5 2 0,3-4 0,-8 5 0,0 1 82,1-2 1,-5 5 0,4-3 16,-4 3 1,-2 3 0,-2-1-4,-4 1 0,2-7 0,-7 1 1,-3 2 0,5-7 0,-1 1-1,2 0 1,-6-6-24,3 4 58,3-4 1,0-10-23,8-4 1,2-1 0,4-1 0,4 2 19,-1-1 0,7 3 1,-4-1-1,1-3 21,-1-2 1,3-1 0,-3 0-1,4-1 1,-5 1 0,1-1-23,1 1 1,-5 5 0,0 0 16,0-1-30,-6 5 23,5 0 1,-9 8 0,-1 2 16,-3 4 0,-6 4 0,6 7-14,2 1 1,2-1-1,2 1 1,0-1-4,0 1 0,2-7 1,2 1-1,4 1-45,2 3 0,1-4 0,7-3 1,-1 1-24,1 0 1,-1-5-1,1 5 1,-1-2-92,1-4 0,-1 4 0,1-3 1,-1-1 130,1-2 0,-1-2 0,0 0 0</inkml:trace>
  <inkml:trace contextRef="#ctx0" brushRef="#br0" timeOffset="11649">4873 2513 7254,'2'-9'-78,"4"3"0,-4 2 0,6 0 17,-1-2 0,3 1 155,7 5 0,-5 0-240,0 0 0,-1 0 0,7 0 75,-1 0 0,-5 0 0,0 0-95,1 0 1,1 2 0,-1 1 165,-1 3 0,-8 8 0,4-5 0</inkml:trace>
  <inkml:trace contextRef="#ctx0" brushRef="#br0" timeOffset="11905">4978 2653 6489,'12'0'49,"-1"0"1,-5 0 0,6 0-52,1 0 1,-3 0 0,2 0 0,1 0 22,3 0 0,-5 0 1,1 0-1,2 0-5,1 0 1,3 0-17,-1 0 0,0 0 0,1 0 0</inkml:trace>
  <inkml:trace contextRef="#ctx0" brushRef="#br0" timeOffset="12314">5414 2129 7569,'0'10'-52,"0"-2"1,0-6-81,0 4 1,6 3 0,2 7 0,0-3 149,0-1 1,5 0-1,-3 5 49,0 1 1,5-1 0,-3 0-36,3 1 0,3-1 0,-1 1-120,1-1 0,-1 1-273,1-1 1,-1 1 108,1-1 0,-7-5 252,1-1 0,-1-7 0,7 4 0</inkml:trace>
  <inkml:trace contextRef="#ctx0" brushRef="#br0" timeOffset="12621">5851 2252 7423,'8'9'-257,"-6"-1"0,6 0 0,-8 3 287,0 5 0,-8-1 0,-2-1 0,-2-2 33,1 1 1,-1 5 0,-5 3-1,1 2 11,5-1 1,-5-3 0,2 1 0,-5 1-69,-4 2 1,-1 2 0,7-3-1,0 1-15,-1-2 1,1 5 0,-1-3 0,1-2-20,-1-1 0,1 3 0,1 0 0,5-1-37,5-3 1,-2-2 0,2 1-198,2-1 1,2-5-284,2 0 545,0-1 0,16-1 0,3-2 0</inkml:trace>
  <inkml:trace contextRef="#ctx0" brushRef="#br0" timeOffset="13267">5886 2723 6266,'-17'0'160,"-1"0"0,6 0-186,1 0 1,7-2 2,-2-4 1,4 2-2,2-7 1,0-1 21,0-5 0,2 7 0,2 2 0,4 2-8,1 1 0,3-1 0,6 6-22,-1 0 0,0 0 107,1 0 0,-1 2-32,1 4 1,-6 1 0,-3 7 0,1-4-26,0-3 1,-5 7 0,5-2-1,-2 3-18,-4 3 0,-2-7 1,0 1-1,2 1-27,1 3 1,1-4-1,-6-1 14,0 3 1,-6 1 0,1 3 8,1-1 1,-6-7-1,0-2 1,-1-2 19,-1-1 0,0 1 0,-5-6 10,-1 0 1,1 0 0,-1 0-10,1 0 1,0 0 0,1-2 0,2-2 5,3-1 0,5-3 0,-4 2-5,3-6 1,1 3-8,6-3 0,0 6 0,2-4 1,3 3 1,-1 1 0,8 6 68,2 0 1,-5 0 0,3 2 0,1 2-28,3 1 1,-4 7 0,-1-4 0,3 2-38,1 3 0,-3 1 0,0-1 1,-1-1-172,-1 2 0,4-5 0,-7 1 0,1 0-486,0-1 640,-2-5 0,1 12 0,3-7 0</inkml:trace>
  <inkml:trace contextRef="#ctx0" brushRef="#br0" timeOffset="14213">5519 34 6096,'2'-10'165,"4"4"-102,-4 4 0,8 2 160,-5 0-53,-3-8-104,14 6 1,-14-3 24,4 10-40,-4 5 1,3 10-19,1 3 1,0 2 0,-6 4 0,0-6-28,0-3 0,0-9 1,0 1-1,0 2-2,0 1 1,0 3 0,0-1-2,0 1 0,0-1 0,2-1 0,2-3-191,2-1 0,0-1 0,-6 7 188,0-1 0,7 1 0,3-1 0</inkml:trace>
  <inkml:trace contextRef="#ctx0" brushRef="#br0" timeOffset="21231">350 3090 5811,'-12'0'293,"3"-2"1,-1-2-317,0-2 1,4 0 0,-5 6 11,-3 0 1,4 0 0,-1 0-2,-3 0 1,-1-2-1,-3-1 1,1-3 10,-1 2 1,1 2 0,-1 2 1,1 0 1,-1 0 0,1 0 2,-1 0 1,7 0-7,-1 0 43,0 0-38,-5 0 1,7 2 10,5 4 0,3-2 11,2 7 0,0 1-11,0 5 0,2-1 0,1-3 1,3-1-11,-2 2 1,-2 1 0,0 1 0,2-3-6,2-1 0,-1 1 0,-5 9 1,0 1 1,0-2 0,2-1 1,2-1-1,2 3 8,-2 1 1,-2 2 0,0-4 0,2 3 14,2-3 1,-1 4-1,-3-1 1,2-3-1,2-2 1,0 5 0,-6-1-1,0-2-15,0-1 0,6 3 0,0 0 1,-3 1-7,-1 1 0,-2-6 1,0 6-1,0-1-8,0-1 1,2 6 0,2-4 0,2 1-4,-2-1 1,-2 4 0,-2-4 0,0 0 4,0 1 1,0 5 0,0-4 0,0 2 1,0 0 1,-2-6-1,-2 4 1,-2 1-2,2-1 1,2-6-1,2 4 1,0-1 2,0-1 0,-5 0 0,-1-5 0,2 1 5,2 4 0,2-3 0,0 3 0,0-4 2,0-1 0,0-1 0,0 1 0,0-1-7,0 1 1,0-1 0,0 1-1,0-1-10,0 1 0,0-1 1,0 1-1,0-1-36,0 0 0,0 1 1,0-1 23,0 1 1,0-1 0,0 1 13,0-1 0,0-5 0,0 0-8,0 1 0,0-3 1,0 1 92,0 3 0,0-4 0,0 1-1,0 3 0,0-4-40,0 1 0,8-7 0,3 2-54,5-4 0,3-2 0,3 0 1,1 0-80,-2 0 0,6 0 0,2 0 1,3 0 95,-3 0 0,4 0 0,-6 0 0</inkml:trace>
  <inkml:trace contextRef="#ctx0" brushRef="#br0" timeOffset="22075">734 3893 6358,'10'0'374,"3"8"-324,-7 4 0,0 3 1,-6 3-1,2-1-18,4 0 0,-4 1 0,4-1 0,-5 1-35,-1-1 0,2 1 0,2 1 0,2 3 17,-2 1 0,0 0 0,0-5 1,2-1-10,-3 1 0,-1-7 0,0 1 4,4 1 0,-4 3 1,6-1-417,0-3-103,-6-4 510,5-8 0,-7 0 0,0 0 0</inkml:trace>
  <inkml:trace contextRef="#ctx0" brushRef="#br0" timeOffset="22842">1048 3404 7569,'10'-10'-1485,"-2"-5"1535,-8 13 0,0-8 1,-2 6 63,-4-1 1,4-3 81,-4 2-32,4 4-159,2-13 0,0 11-57,0-8 1,2 8 30,4-2 0,-2 4 0,8 2-12,1 0 1,3 0 0,1 0 19,1 0 0,-1 6 1,-1 2-8,-5 2 0,-3 1 1,-8 7 18,0-1 0,0 1 0,0-1 1,0 1 1,-2-3 0,-2-1 0,-3-5 3,-3-1 0,4 4 0,-4-4-4,3 1 4,-7-5-3,12 4 0,-6-10-1,8-4 1,2 4-1,2-6 0,2 1 1,2 5 0,-2-4 0,5 4 1,-3 4 0,0 2 12,-1 2 0,-5 7 0,6-3 4,0 0 0,-6 5 1,4-3-16,-4 3 1,-2 3-1,0-1 20,0 1 1,0-1-1,-2 1-12,-4-1 0,2-5 0,-8-3 0,1 1 23,1 0 1,-6-6-1,5 2-17,-5-4 0,-1-2 0,-1 0-67,1 0 1,5 0 0,1 0-171,-3 0 0,6-2 220,2-4 0,-3 4 0,-1-6 0</inkml:trace>
  <inkml:trace contextRef="#ctx0" brushRef="#br0" timeOffset="23980">1572 4138 6854,'-9'0'-182,"1"0"1,8-2 0,2-2 218,4-2 1,-2 0 0,7 6 14,3 0 0,-5 0 0,3 0 0,2-2-18,1-4 0,-3 4 0,-1-3 1,3 3-23,2 2 0,7 0 1,0-2-1,-1-2-29,-3-2 1,4 0 0,2 6-1,1 0-14,-1 0 1,0 0 0,-4 0 0,3 0-124,-3 0 1,-2 0 0,-1 0 153,-1 0 0,9 0 0,1 0 0</inkml:trace>
  <inkml:trace contextRef="#ctx0" brushRef="#br0" timeOffset="24386">2533 3509 6362,'12'8'62,"-1"3"1,-1 5 0,3 1-37,-1 1 0,-6-3 0,4-1 0,-3-2-32,-3 1 1,4-3 0,0 1-1,0 3-17,-1 2 0,1-5 1,-4 1-1,4 0-88,1-3 1,-3 7 0,4-5-260,-2 5 370,5-6 0,-11 5 0,6-5 0</inkml:trace>
  <inkml:trace contextRef="#ctx0" brushRef="#br0" timeOffset="24735">2969 3684 6337,'-17'17'256,"0"1"0,-1-1-183,1 0 0,-1 1 0,1-1 0,-1 1-109,1-1 0,-1 7 0,1-1 0,-1-2 30,1-1 0,5-3 1,1 1-1,-1-1-25,2 0 0,-3 1 0,5-1 18,-2 1 1,6-1-127,-1 1 1,3-1-144,2 1 0,2-9 282,3-3 0,5-4 0,8 6 0,-1 2 0</inkml:trace>
  <inkml:trace contextRef="#ctx0" brushRef="#br0" timeOffset="25375">3022 4068 7406,'17'0'-287,"-7"0"1,-2 2-4,-8 4 1,-2-4 398,-4 3 0,-4-3-57,-7-2 1,-1 0-6,1 0-114,7 0 0,1-2-7,3-3 1,4-5 62,-4-8 1,6 3 0,6 1 9,5 3 0,-1 7 0,2-2 0,1 4 0,3 2 1,1 0 29,1 0 1,-1 0 0,1 2-8,-1 4 0,-5-2 0,-1 7 0,1 3-9,-2 1 1,3-3-1,-7 0 1,0 1-9,2 3 0,-6 1 0,4 1 1,-4-1-15,-2 1 1,0-1 0,-2 1-7,-4-1 0,2 0 0,-8-1 0,1-2 5,1-3 1,-6-1-1,5 3 1,-5-3-3,-1-2 1,-1 0 0,1-4 48,-1 1 0,1 1 0,-1-6-28,1 0 1,-1 0 0,3-2 18,3-4 0,-1 3 1,7-9-29,2-2 0,2 5 1,2-3-5,0-2 1,2 7-1,2-1 1,4 2-2,1 0 0,-3 0 0,6 6 0,1 0 2,3 0 1,1 0 0,1 0 5,-1 0 0,1 6 0,-3 2 0,-1 0-3,-2 0 1,-1 3 0,5-3 0,-3 0-119,-1-1 0,-6 7 85,5-2 33,1 3 0,6 3 0,-1-1 0</inkml:trace>
  <inkml:trace contextRef="#ctx0" brushRef="#br0" timeOffset="25919">3266 3596 7380,'12'0'-1204,"0"0"1176,1 0 1,3 0 0,1 2 71,1 4 0,-1-2 0,1 6 0,-1-1 3,1 1 0,-1 2 0,0 5 1,1 1-18,-1-1 1,-1 1-1,-2-1 1,-3 2-18,3 5 1,-1-3 0,1 8 0,-4 0 14,-3-2 1,5 6-1,-4-4 1,0 3-60,-1-3 1,5 8 0,-6-4-1,-2 0 19,-2-1 1,0 5-1,1-8 1,3 4-9,-2 2 0,-2-6 0,-2-1 0,-2-3 18,-4-4 0,2 4 0,-7-1 1,-3-3-15,-1-2 1,-3-1-1,1-1 1,-1 1-43,1-1 0,-3-5 1,-1-2-1,-2-3-28,1-3 1,1 4 0,0-2 85,-3-2 0,-7-2 0,4-2 0</inkml:trace>
  <inkml:trace contextRef="#ctx0" brushRef="#br0" timeOffset="26543">2376 3404 7435,'-18'0'-186,"7"0"0,-1 0 0,-2 0 51,-1 0 1,3 0 0,1 0 134,-3 0 0,6 2 0,0 2 0,3 4-1,-1 1 1,-6 3 0,4 6 0,1-1 80,-1 0 0,0 1 0,4 1 1,-2 3-36,3 1 1,-1 6 0,0-4-1,-2 1-32,2-1 1,-4 6 0,2-2-1,3 4-13,1 2 1,-4 0-1,0 0 1,2 0 24,2 0 1,2 5-1,0 1 1,0-2 8,0-2 1,0 0-1,2 1 1,2 3-18,2-2 0,7-2 0,1-2 0,5 0-45,5 0 0,5-2 0,-4-2 0,2-2 13,4 2 1,2-6 0,4-2-1,2-3-230,2-3 0,1-1 0,-3-3 245,2-1 0,7-8 0,-3 4 0</inkml:trace>
  <inkml:trace contextRef="#ctx0" brushRef="#br0" timeOffset="27326">3581 3457 6356,'0'-10'155,"2"-4"-90,4 8 1,3-5-37,9 5 0,-1 0 0,1 6-24,-1 0 0,-5 0 0,-3 2-62,-1 4 1,4-2 59,-6 7 0,-1 1 0,-5 6-47,0-1 0,-1-1 1,-3-3-1,-4-3 13,-2-2 1,4 3-1,-3-3 59,1 2 0,-4-4-27,6 5 1,1-7 0,7 4-34,3-8 0,5 0 24,8 0 0,-1 0 0,0 0 21,1 0 1,-6 0 0,-3 2 15,-1 4 1,0 3-13,-2 9 0,-4-1-8,3 1 0,-10-1-11,-7 1 1,-4-7 0,-1-1-79,-1-2 1,1-2 0,0-6-104,-1 0 1,6 0 182,1 0 0,-1-8 0,-5-2 0</inkml:trace>
  <inkml:trace contextRef="#ctx0" brushRef="#br0" timeOffset="28259">3738 3107 6276,'10'8'80,"-1"-6"-8,-3 4 0,-2-4-38,8-2 1,-1 0-1,7 0 13,-1 0 1,-5 0 0,0 0-94,1 0 0,3 0 1,1 0-36,1 0 1,-1 0 0,0 0 66,1 0 1,-6 0-1,-1 0 18,3 0 1,-4 0 0,-1 2-6,-1 4 0,-2-3 4,-6 9 1,0-6-1,0 5 9,0 3 0,0-4 0,0 1 5,0 3 0,0 2 0,0 1-8,0 0 0,0 1 0,0-1-8,0 1 1,6-1-1,-1 1 1,-1-1 6,-2 1 1,-2-1 0,0 1-1,0-1 1,0 1 0,0-1 16,0 0 8,0 1 1,0-1 0,0 1-1,0-1-36,0 1 1,0-1 0,0 1 0,2-1 8,4 1 0,-4-1 0,4 1 0,-4-1-4,-2 1 1,0-1-1,0 0 1,0 1-1,0-1 1,0 1 0,0-1 0,2 1 0,4-1 1,-5 1 0,5-1-1,-4 3-1,-2 3 0,6-4 0,0 5 0,-2-5-3,-2-2 0,0 7 1,1-1-1,3-2-3,-2-1 1,-2-1-1,-2 2 1,0 3-5,0-3 1,0 0 0,0 1 0,0 1-3,0-2 0,0-1 1,0-3-1,0 1 0,0-1 1,0 1 0,0-1 0,0 1-16,0-1 0,0 1 0,0-1 23,0 0 0,0 1 0,0-1 0,0 1 5,0-1 0,0 1 0,-2-1 2,-4 1 0,4-1 0,-3 1-3,3-1 0,2 1 0,0-1 15,0 1 0,-2-3 1,-2-1-5,-2-3 1,0 1 0,4 3 125,-4-3 1,3-2 0,-9-6-83,-2 1 0,-7 3 1,-2-4-1,-1 2-47,-1-2 0,4 0 0,-8 0 1,0 1-122,1-1 1,-8-2-1,3 0 111,-4 4 0,4 4 0,-10 7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33.24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140 123 5916,'-6'-12'17,"-2"3"92,-2 1 1,5 2 0,-7 6-169,-2 0 1,5 0 0,-3 0 61,-2 0 1,5 0 0,-1-2 54,2-4 1,1 4-30,1-3 0,4 1 45,-4-2 1,4 2-69,2-8 1,2 8 0,2-3 5,2-1 0,7 6 0,-1-4 0,3 2 15,3-2 1,-1 4 0,1-3 0,-1 3-6,1 2 1,-1 0 0,1 0-22,-1 0 1,1 0 0,-3 2 0,-1 2-6,-3 1 0,-5 3 1,4-2-16,-2 6 1,3 3-1,-5 3-4,-2-1 0,-2 0 1,-4 1 15,-4-1 0,2-5 0,-5 0 1,-1-1-4,0-1 0,4 0 1,-5-6-5,-3 1 0,-1 1 25,-3-6-65,8 0-10,3 0 66,22 0 0,-3 0 1,11 0 25,-3 0 1,-3 0-4,0 0 0,-1 2 0,-2 2 1,-5 4-22,-1 2 0,-2-5 0,-6 7 1,0 2 1,2 1 0,2 3-9,1-1 1,1-5 0,-8-1 3,-3 3 1,1-4 0,-8-1 3,-2-1 0,1 0 0,-1-4 0,3 2 4,-3-3 0,-7-1 0,-3-2 1,3 0-11,2 0 1,1 0-1,1 0-37,-1 0 0,1 0 1,-1 0-121,1 0 1,5-5-112,1-1 269,7 0 0,-4-2 0,8-2 0</inkml:trace>
  <inkml:trace contextRef="#ctx0" brushRef="#br0" timeOffset="523">681 158 6937,'2'-10'-301,"4"4"1,-2 4 7,7 2 417,-7 0-48,4 0 1,-10 2 0,-2 4-34,-2 6 0,-7-2 0,3 1 0,-2 3-18,1 1 0,-1 3 1,-5-1-1,-1 1-14,1-1 0,-1 1 0,-1 1 0,-2 2-7,-3 3 1,-1 1 0,4-4 0,-3 2 12,3-1 0,-4 3 0,2 0 0,1 1-2,3-1 0,1-2 1,1-4-1,-1 3-13,1 1 1,0 6 0,1-6 0,2 1-9,3 1 1,-1-6 0,-3 5-1,1-5 1,2-1 0,3-1 0,-5 0 0,2-1-15,-1-4 1,3 1 0,0-5 0,1 0-137,-1-1 0,4 5 47,-5-6 0,7 2 109,-2-2 0,4-5 0,2 7 0</inkml:trace>
  <inkml:trace contextRef="#ctx0" brushRef="#br0" timeOffset="1226">629 769 6641,'-8'-10'-127,"-4"5"1,3 3 85,-3 2 1,0 2 93,-5 3 0,5-3 0,3 6 1,-1-2-43,0 0 0,4 7 0,-3-1-27,1 4 1,-6 1-1,5 0 15,-1 1 0,-6-1 0,7 1 22,-1-1 1,2-5 0,6 0 4,-4 1 1,4 3 0,-3 1-8,3 1 0,2-1 0,0 1 1,0-1-19,0 0 0,2-5 0,2 0-64,1 1 69,1-5 0,0 8 0,2-7 0,-1 3-15,1 0 0,6-7 0,-3 5-13,5-2 0,1-2 0,1-6 13,-1 0 0,1 0 1,-1 0-1,1-2 6,-1-4 1,1 2-1,-1-8 5,1-1 0,-3 3 0,-3-1 44,-6-3 1,-4 4-15,-2-1 1,0 5-1,-2-4 1,-4 2-52,-6 4 1,-3 2-1,-3 2 1,1 0-96,-1 0 0,-5 2 0,-2 2 1,0 2 113,-1-2 0,3 6 0,6-1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44.48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18 6190,'18'0'-34,"-1"0"0,1 0 83,-1 0 0,-5 0 0,0 0 0,1 0-7,3 0 1,-1-2 0,-1-2-1,-3-2-31,3 2 0,2 3 0,1 1 0,1 0-111,-1 0 1,0 0-234,1 0 70,-1 0 263,-7 0 0,-2 0 0,-8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44.83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6724,'18'0'-23,"-7"0"0,1 0-75,2 0 1,1 0 40,3 0 0,-7 0 56,1 0 0,-1 0-46,7 0 1,-6 0 46,-1 0 0,-7 8 0,4 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47.73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16 71 6434,'0'-12'-96,"0"1"185,0 7 1,2-10 0,2 6-7,2-1 1,7 5 0,-1-2-57,3 4 0,3 2 1,1 0-1,3 0-46,1 0 0,0 0 0,-5 0 1,-1 0-11,1 0 1,-7 0 0,1 2-17,2 4 1,-7 3 0,-1 9 10,-4-1 0,-2 1 0,0-1 20,0 1 1,-2-7-1,-2 1 1,-4 0-11,-1-3 1,3 5 0,-4-6 0,1-1 5,-1 1 1,4-2 0,-6-4 3,-1 4 0,3-4-4,-2 4 1,9-6 39,-3-6 0,12 4 0,5-4-19,5 4 0,1 2 0,1 0 0,-1 0 0,1 0 0,-1 0 0,1 0-2,-1 0 0,0 2-1,1 4 0,-3 4 0,-3 7 0,-6 0 0,-4 1 0,-4-1 62,-4 1 1,2-1 0,-7 1-40,-3-1 1,-2 1-1,-1-3 1,0-1-6,-1-3 0,1-7 0,-3 2 0,-1-2-21,-2 2 0,-1-4 1,5 4-1,-2-4-8,-3-2 1,1 0 0,5 0 0,1 0-87,0 0 1,5 0-111,0 0 1,8-2 206,-1-4 0,10-4 0,5-7 0</inkml:trace>
  <inkml:trace contextRef="#ctx0" brushRef="#br0" timeOffset="443">680 158 7569,'-18'8'-191,"1"2"-170,-1 7 1,7-5-1,-1-1 387,-2 3 0,1-4 0,-1 1 1,3 3 26,-3 1 1,-1-3 0,-3 0 0,1 1-23,-1 3 0,1 7 0,-1 0 0,1-1-21,-1-3 0,1-1 0,-1-1 1,1 0-11,-1 1 0,1-1 0,0 1 0,-1-1 19,1 1 0,-3-1 1,-1 1-1,-2-1-4,1 1 1,3-1-1,3 1 1,3-1 1,1 1 0,0-1 0,-3 0 0,1 1-46,3-1 1,1-5-1,-4 0-154,3 1 0,7-3 5,-2 2 0,4-7 1,4 5 177,4-2 0,4-2 0,7-6 0</inkml:trace>
  <inkml:trace contextRef="#ctx0" brushRef="#br0" timeOffset="984">610 577 6010,'-2'10'-19,"-4"-4"27,-6-4 1,3 4 0,-3-1 94,-1-1 0,-3 6 0,-1 0-50,-1-1 0,6 5 0,1-6 0,-1 1-18,2 5 1,-3-4-1,5 1 1,0 3-4,1 1 0,1 3 0,4-3 0,-2-1-5,-2-2 1,0-1 0,6 7 0,0-1-25,0 1 0,2-1 0,2 1-8,2-1 1,8-1 0,-5-3 0,3-3 5,0-2 0,-1 3 1,7-5-1,-1-2-37,1-2 0,1 4 1,2 0-1,3-3 11,-3-1 0,-2-2 1,-1 0-1,-1-2-7,1-3 0,-1 3 0,-1-6 0,-3 2 25,-1 0 0,-8-7 10,2 1 0,-4 2 0,-4 1 0,-4 1 8,-6 4 1,-3 2 0,-3 0 0,-1-2-16,-5-2 1,3 1 0,-6 5-1,2 0-65,3 0 1,3 0 0,2 0 0,1 2 68,4 3 0,5-3 0,7 6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0.10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420 0 7218,'-12'0'-483,"0"0"0,7 0 488,-7 0 1,0 0 45,-5 0 0,5 0-10,1 0 0,-1 0-6,-6 0 0,1 0 0,1 2-15,5 4 1,-5-2 0,5 8 0,-3 1-3,2 3 0,-3 1 1,3 1-1,-3 1 3,-3 4 0,1-1 0,1 5 1,3 0 18,1 0 0,2-4 1,-3 5-1,3-1-2,2 0 1,1 0 0,3 2-1,-2-4 4,2 1 0,2-5 0,0 6 1,-2 0-7,-2 0 0,1-3 0,5 5 0,0 0-20,0-2 0,0 4 1,2-8-1,1 1-23,3 1 1,6-6-1,-4 7 1,1-5 9,5-4 1,1 9-1,3-13 1,-1 1-139,1 1 1,5-5 0,0 0-1,-1-1-93,-3 1 1,4-6-1,1 4 228,-3 0 0,6-7 0,0 7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0.58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6427,'0'17'48,"0"1"0,0-1 30,0 1 0,0-1 0,0 1 0,0-1-26,0 0 0,0 1 0,0-1 0,0 1-3,0-1 1,0 1-1,0-1 1,0 1-120,0-1 0,0 1 1,0-1 25,0 1 1,0-1-119,0 0 1,0-5-65,0 0 0,2-6 226,4 5 0,-4-7 0,5 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1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53 8010,'-18'0'-214,"8"0"0,5 0 0,10 0 271,7 0 0,-2 0 0,1 0 0,3 0-151,2 0 1,7 0 0,0 0 0,0 0 63,3 0 0,-5 0 0,6-2 0,-2-2-28,-3-2 0,3 1 0,0 3 60,2-4 0,-5 4 0,1-6 0,-4 2 7,-1 0 0,-1 1 40,1 5 267,-9 0-188,-1 0 0,-16 5 0,-3 3-81,-5 2 1,7 2-1,1 5 1,2 0 24,0 1 1,0-1 0,6 1-111,0-1 1,2 1-1,4-3-182,6-3 0,3-2 0,3-6-52,-1 1 0,1 1 1,-1-6 271,1 0 0,-1-8 0,1-1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1.0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35 6151,'-10'-7'643,"3"5"-569,7-6 0,0 6-26,0-4 0,1 4 1,5-4-90,6 5 0,3 1 0,3 0 1,-1 0-14,1 0 0,-1 0 1,3 0-1,1 0-211,2 0 1,3 5 264,-3 1 0,4 0 0,8-6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4.8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36 7043,'10'-8'-277,"-1"6"292,-3-4 1,-2 4 0,8 2 9,1 0 1,3 0-23,1 0 0,1 0 0,-3-1-80,-3-5 1,3 4-58,-3-4 0,-2 4 0,1 2-391,3 0 525,-6 0 0,7 8 0,-5 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5.05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6894,'2'9'-300,"4"-3"1,-2-4 0,7-2 276,3 0 1,2 0 0,3 0 22,4 0 0,-3 0 0,5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1:04.06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35 7392,'-10'0'-363,"3"0"0,9 0 1,3 0 422,7 0 1,4 0-9,1 0 0,1 0-24,-1 0 1,0-6 5,1 0 1,-1 1-38,1 5 0,-1 0 0,1 0 20,-1 0 0,1-2 0,-1-2-46,1-2 1,-1 0 0,1 6-31,-1 0 54,-7 0 12,-3 0-5,-7 0 11,0 0 1,-1 6 26,-5 0 1,2 7 0,-6-1-11,2 3 0,3-3 0,3 0-17,-4 1 0,4 3 0,-6 1 2,0 1 0,6-1 0,-3 1-50,3-1 0,2-5 12,0-1-232,0 1-316,0 6 571,0-9 0,7 7 0,3-6 0</inkml:trace>
  <inkml:trace contextRef="#ctx0" brushRef="#br0" timeOffset="414">839 140 6363,'-10'2'-15,"2"2"62,1 1 1,-3 9 0,-7-4-24,-1-1 1,1 7-1,-1-4 1,1 3 5,-1 3 1,1-1-1,-1 1 1,1-1-2,-1 0 0,-5 1 1,0-1-1,0 1-14,-3-1 0,1 3 1,-6 1-1,4 2-10,2-1 1,-6-3-1,3 0 1,1 1 12,4-3 1,-2 11 0,1-11-1,3 0-13,2-3 1,1 2 0,1-5 0,-1 3-20,1-3 0,5 3 0,3-6 0,-1 1-119,0 5 0,6-4-63,-2 1 0,4-5 74,2 6 1,2-6 0,4 3 121,6-1 0,3-2 0,3-6 0</inkml:trace>
  <inkml:trace contextRef="#ctx0" brushRef="#br0" timeOffset="1314">839 734 7569,'12'-2'0,"-1"-4"0,-7 2 0,2-8 0,-4 6 0,-2-5 0,0 5 0,-2-4 0,-4 3 0,4-1 0,-6 4 0,1-2 0,3 0 0,-6 4 0,2-3 0,-5 3 0,1-4 0,-3 4 0,-3 2 0,1 0 0,-1 0 0,1 0 0,-1 0 0,1 6 0,-1-1 0,1 1 0,-1 2 0,3-4 0,1 6 0,3-3 0,-1 7 0,-5-2 0,7 3 0,4 3 0,4-7 0,2 1 0,2-6 0,4 3 0,5-1 0,3-2 0,-2 2 0,3-6 0,-3 4 0,3-3 0,3 3 0,-1-4 0,1 4 0,-1-4 0,-5-2 0,0 0 0,1 2 0,3 4 0,1-4 0,1 3 0,-1-3 0,0 4 0,1 2 0,-1 2 0,-5-6 0,-2 3 0,-1-1 0,1 0 0,-4 6 0,4-5 0,-3 3 0,1-4 0,-4 6 0,2 1 0,0 3 0,-4-1 0,4-3 0,-5 3 0,5-3 0,-6-2 0,-6-1 0,-5-1 0,-5 4 0,-1-6 0,-1-3 0,-5 5 0,0-2 0,1-2-517,3-2 390,2-2 1,-1 0-1,1 0 94,-1 0 0,1 0 0,-1 0 61,1 0 1,5-6-1,0-2 28,-1-1 0,3 3-28,-1-6 0,7 6 0,-4-3-15,0 1 0,6-6-5,-4 3 0,4 1 0,4 0 0,2 1 6,2-1 0,2 4 0,-4-6 0,4 1-5,1 1 0,3-6 1,5 5-29,1-5 1,-1-1 0,1 1 0,-1 3-57,1 1 1,1 2-1,2-3 1,3 1-67,-3-1 0,0-3 0,1-1 141,1-1 0,8 1 0,-4-1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1:03.03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71 6576,'-10'-10'-240,"2"2"331,8 8 1,2 0 23,4 0 0,4 0-70,7 0 1,-1 2 0,-3 2 0,-1 2-10,2-2 1,1 4-1,3-3-59,-1-1 1,6 6-1,1 0-50,-3-1 0,-2 1 0,-1-6-108,-1 2 1,1 6-25,-1-7 1,-7 3 45,-4-2 159,-4-4 0,-2 6 0,0-8 0</inkml:trace>
  <inkml:trace contextRef="#ctx0" brushRef="#br0" timeOffset="279">193 1 6898,'-10'0'-654,"-4"2"682,8 4 1,1-2 0,3 7-1,-2 3 4,-2 1 1,-2-3 0,4 0 0,-3 1-26,-3 3 0,4 1 0,-4 1-31,3-1 0,-5 1 1,6-1-1,0-1-107,-1-5 1,5 5-156,-4-5 286,4-3 0,2 8 0,0-7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1.47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88 7394,'9'-8'-427,"7"6"371,-4-4 0,-3 4 0,1 4 1,0 2 88,-1 2 0,-3 7 1,4-1 61,-2 4 1,5 7 0,-1 0-73,3-2 0,-5-1 0,-2-3 0,-2 1-83,-1-1 1,7 1 0,-6-1 0,0 1-83,2-1 1,-5 1-1,7-1-26,-2 1 1,0-3 0,-5-1 167,3-3 0,8-7 0,-4 4 0</inkml:trace>
  <inkml:trace contextRef="#ctx0" brushRef="#br0" timeOffset="330">559 350 6330,'0'-10'74,"-1"2"0,-5 8 0,-4 2 11,0 4 1,-5 2 0,3 5 0,-3-3-41,-3-2 0,1 5 1,-1-3-1,1 2-36,-1-1 1,-5 1 0,-2 5 0,0 1 9,-1-1 0,1 1 0,4-1 0,-3 1-38,3-1 0,2 3 0,1 1 0,1 2 6,-1-1 1,7-5 0,1-3 0,0-3 4,1 3 1,5 1 0,-2 3-37,4-1 0,2-5 1,0 0-171,0 1 1,0-3 0,2 0 213,4-3 0,3-1 0,9-6 0</inkml:trace>
  <inkml:trace contextRef="#ctx0" brushRef="#br0" timeOffset="1017">664 734 7569,'0'-18'-78,"0"9"0,-2 1-38,-3 8 0,-3-2 0,-6-2-4,3-2 1,-1 0-1,-6 6 140,1 0 0,-1 0 1,1 0 1,0 0 1,-1 2 0,1 2 0,-1 2-9,1-2 0,1 0 0,3 0 0,1 3-1,-2 3 0,7-4 1,-1 4-26,0-3 1,6 1-1,-4-2 30,4 6 1,2-3-8,0 3 0,8 0 4,4 5 1,3-5 0,3-3 6,-1-1 0,-5 0 0,0-4 0,-1 4-14,-1 1 1,5-3-1,-3 4 1,2 0-20,-3-1 1,3-3-1,-6 6 17,1 1 0,1 3 0,2 1-119,-7 1 0,3-1 95,-2 1 0,-2-3 1,-8-1-1,-4-4 26,-1-3 1,-1 1 0,-4-4 0,3 2-1,-3-2 1,-1-2 0,-3-2 0,1 0 4,-1 0 0,7 0 0,-1 0 0,-2-2 24,-1-4 1,3 4-1,2-6-13,3 0 1,-1 1 0,4-7-5,-2 2 1,0 1 0,6-7-19,0 1 1,2 5-1,4 0-6,6-1 0,3-3 0,3-1-20,-1-1 1,1 3-1,-3 1 1,-1 3 6,-3-3 0,1 4 1,6 1-1,-1-1 10,0 0 0,-1 4 0,-2-3-61,-3 1 1,1-4 0,5 7-258,1 1 0,-7 2 325,1 2 0,0-8 0,5-2 0</inkml:trace>
  <inkml:trace contextRef="#ctx0" brushRef="#br0" timeOffset="1712">839 0 7569,'12'0'-267,"-3"2"-104,-1 4 1,0-4 0,-2 4 380,5-4 1,3 0 0,-1 2-1,-1 1 38,2-1 1,1 4-1,1 0 1,-3 0-13,-1-1 1,-2 7 0,3-4-1,-1 1-13,1 1 0,-3 5 0,0 7 0,0-3-17,-1-2 0,-5 5 1,4 1-1,-2 0-2,0 0 1,5 6-1,-5-3 1,-2 1 1,-2 0 1,4-2 0,-1 4 0,1-4 17,2-2 1,-6 5 0,4-5 0,-2 2-17,2 4 1,-5 0 0,5 0 0,-2-2-5,2 2 1,-4 2 0,4 2 0,-4 0 1,-2 0 1,-6-6 0,-2 0 0,0 0-5,1-2 0,-1 5 0,4-7 0,-4 0 21,-2 0 0,5-2 0,-5-5 0,0-3-5,1-3 0,3 2 0,-6-7-22,-2 3 0,-1-4 1,-3 4-61,1-3 1,5-1 0,1-6 59,-3 0 0,6 2 4,3 4 0,-5-4 0,0 6 0</inkml:trace>
  <inkml:trace contextRef="#ctx0" brushRef="#br0" timeOffset="46822">18 1834 7495,'10'-8'-249,"0"4"1,-5-5 69,7 1 1,-2 2 0,1 6 25,3 0 101,-6 0 1,5 2-1,-7 4-46,-2 6 1,0-3 97,2 3 0,-4 0 0,5 5 0</inkml:trace>
  <inkml:trace contextRef="#ctx0" brushRef="#br0" timeOffset="47009">175 1974 6804,'8'9'0,"6"-3"0,5-2 0,4 2 0,16-4 0,-2 6 0</inkml:trace>
  <inkml:trace contextRef="#ctx0" brushRef="#br0" timeOffset="47845">2079 1188 7569,'-18'0'-1205,"7"0"1133,-1 0 1,6 0 237,-5 0-107,-1 0 30,2 0-50,3 0 1,7 2-1,2 2-6,3 2 0,-1-1 0,8-5-16,1 0 0,5 0 1,3 0-1,3 0-5,-3 0 1,0 0 0,3 0 0,3 0-5,0 0 0,6-5 0,-4-1 0,4 2 5,2 2 0,0 0 0,0-2 0,0-2-3,0 2 1,-1 0-1,-1 1 1,-1-3-2,-3 2 0,-8 2 0,2 2 0,-3 0-11,-3 0 1,1 0-16,-1 0 1,-5 0-3,-1 0 25,-7 0 1,2 6-1,-10 2-1,-2 1 0,-5-3 1,3 6 14,-2 1 1,6-3 0,-3 2-24,-1 1 1,6-3 0,-6 2 2,0 1 0,-1 3 0,-9 1 0,1 1 1,-1-1 0,5-1 0,-1-3 0,-3-1 13,-3 1 1,5 3 0,-9 1-7,5 1 0,2-7 1,-1 1-137,1 2 1,5-5-140,0 3 1,8 0-72,-1 5 338,3 1 0,2-1 0,0 1 0</inkml:trace>
  <inkml:trace contextRef="#ctx0" brushRef="#br0" timeOffset="48242">3232 1450 5953,'9'0'53,"-15"0"20,-11 0 1,1 6 0,5-1 0,-3 1-42,-1 2 1,-3 0 0,1 5-1,-1-1 8,1 2 1,-6 1-1,-1 3 1,1 1-34,-2 4 1,0-1 0,-7 7-1,3 0 7,-2-2 1,-4 6-1,-3-2 1,-5 6 31,-2 4 1,4-1 0,-5-5-1,-1 0-20,3 0 1,-7 2 0,5 2 0,-3 2 6,3-3 0,-3-1 0,8-2 0,3-2-38,1-4 1,2 2-1,2-7 1,4-3 17,5-2 0,5-1 0,1-3 0,3-1-84,3-2-235,5-8 1,9 9-147,3-7 452,5 0 0,15-14 0,2-2 0</inkml:trace>
  <inkml:trace contextRef="#ctx0" brushRef="#br0" timeOffset="49092">2865 2061 5973,'0'12'251,"0"-1"1,0-5-201,0 6 0,0-1 0,0 7-18,0-1 0,0 1 0,0-1 0,0 1-9,0-1 1,0 1 0,0-1-1,0 1 9,0-1 1,0 3 0,0 1 0,0 2-16,0-1 1,0-3-1,0-2 1,0 1-15,0-1 0,-2 1 0,-2-1-23,-2 1 0,0-1 27,6 1-310,-7-1 1,5-5 301,-4-1 0,-4-7 0,0 4 0</inkml:trace>
  <inkml:trace contextRef="#ctx0" brushRef="#br0" timeOffset="50114">3546 2148 6159,'-10'0'250,"2"0"0,1 0-219,-5 0 1,2 0-1,-1 2-20,-3 4 0,4-2 1,-1 6-1,-1-1-14,2 1 1,-5-4-1,5 6 1,-1 1 1,-1 3 0,6-5 0,-4 1 0,1 2 6,-1 1 0,4 3 0,-4-1 0,1 1-7,-1-1 1,4 0 0,-3 1 0,-1-1 7,0 1 1,6-1 0,-4 1 0,3-1 2,-1 1 1,0-1 0,6 1-6,0-1 1,0 1 0,0-1 4,0 0 0,0-5 1,2-2-1,2 0 5,2-1 1,7-3 0,-1 4 4,3-2 1,3 3 0,-1-5-15,1-2 1,-1-2 0,1-2 0,-1 0-5,1 0 1,-1 0 0,1 0 4,-1 0 0,0-2 1,1-4-4,-1-6 0,1 3 1,-3-3-1,-1 0 9,-2 3 1,-7-7 0,5 5 26,-2-5 0,-2-1 0,-6-1-2,0 1 1,0 5 0,0 0-21,0-1 0,0 3 0,-2 0 0,-4 3 0,-4-5 0,-7 6 0,-1 2-81,1 2 0,-1 4 0,-1 2 0,-4 4-21,-6 2 1,-4-5 0,-2 7-1,2 2-547,4 1 632,-4 3 0,-2-1 0,-10 1 0</inkml:trace>
  <inkml:trace contextRef="#ctx0" brushRef="#br0" timeOffset="52146">3232 769 7392,'-12'-6'0,"2"-2"-223,2-2 1,-3 5 0,3-5-1,0 0 1,-1 2 177,-1 1 0,4-5 45,-6 6 0,1-5 1,-7 5-1,1 2 1,1 0 10,5-2 0,-5 4 0,4-4 0,-3 3 32,-3-3 1,1 4 0,0-4-1,-1 4-18,1 2 1,-1-6-1,1 0 1,-1 2-7,1 3 1,-3-1 0,-1-2-1,-2-2-16,1 2 0,3 2 0,2 2 0,-1 0 2,1 0 1,-7 0 0,-1 0-1,0 0 1,0 0 1,-4 0-1,3 0 1,-1 0 15,-4 0 1,-2 6-1,-2 0 1,2-2-14,4-2 1,-4 3 0,4 1 0,-4 0-6,-2 2 1,6-4 0,0 5-1,0 1-10,2 0 1,-1-4-1,7 3 1,-4 1 4,-2 0 1,3-1 0,-3 5-1,0-2 17,0 1 1,0 3 0,-4-1 0,4-1-6,1-3 1,-5 1 0,4 6 0,-2-1-16,0 1 1,8 5 0,-5 0 0,3-2-25,0-1 1,-6-3-1,5 3 1,1 1 14,-2 2 1,3 3 0,-5-5-1,0 4 7,0 2 0,6-5 0,-3 3 0,3-2 9,-2 0 0,3 7 0,-3-7 1,4 0-5,1 2 0,3-3 0,1 7 0,2 0-2,-1-2 0,-1 6 1,1-6-1,1 2 2,-2 0 1,-1-5 0,-1 5 0,3 0 8,1-2 1,2 4 0,-3-6 0,3 1 1,2-1 1,-3 4-1,3-6 1,0 1-7,0 1 1,3-6 0,3 6 0,-2-1-5,-2-1 0,0 0 1,6-3-1,0 1-3,0 2 0,0 1 1,0-7-1,0 0 11,0 1 0,0-1 0,2 1 1,2-1 13,2 1 1,0-1-1,-4-1 1,1-3-14,3-1 0,6 0 0,-6 5 0,0-1 2,1-5 0,-3 5 0,6-5 0,0 5-18,-1 1 0,1-5 0,4 0 0,-3-1 4,3-1 1,-4 6-1,1-7 1,1 3-1,-2 0 1,5-7 0,-5 7 0,1 0 13,1-3 0,0 5 0,5-6 0,1 0-5,-1-1 1,6 7 0,1-4 0,-3 1-13,-2 1 0,-1-6 1,-1 5-1,1 1-5,-1-2 1,1 3 0,-1-5 2,1 2 7,-1 1 0,1 1 1,-1-2-1,0-1-1,1 1 0,-1 0 1,1 3-1,-1-3 0,1-2 0,-1 5 1,3-3-1,1 2 1,2-1 0,1-5 1,-5 4-1,2 0 13,3-1 1,5-3 0,-4 4-1,2 0-7,4-1 0,-4-5 0,2 4 0,3-2 11,0 0 0,-2 5 0,-1-3 0,2 0 0,2-1 1,0 5 0,-2-4 0,-2 0-10,2-1 0,0 5 0,0-4 0,-2 0-3,2-1 1,2 5-1,0-4 1,-2 0 9,-2-1 1,0 1 0,8-4 0,2 2 17,2-2 0,0 3 0,-5-1 1,3 0-12,2 2 1,0-6 0,-4 5 0,1-1-8,3 0 1,2 0 0,-4-4 0,3 2 4,3 2 0,-6-1 0,4-5 0,-3 0-2,1 0 0,6 0 0,-5 0 0,1 0 20,0 0 1,-3 0-1,-5 0 1,0 0 26,0 0 1,4-5 0,-2-3-1,-4 0-6,0 0 0,-2-3 1,0 3-1,-4-2-15,-2-3 0,6-3 1,-3-1-1,-1-1-49,-4 1 0,4-7 0,0-1 1,2-2 15,1-4 1,-3-2 0,4-2 0,-4 2-50,-2 4 0,0-4 1,-3 4-1,1-4 10,-2-2 0,-3 2 0,-5 2 0,-3 4 36,-2 2 0,-2-7 0,-6 3 0,0-4 0,0-2 0,0 1 0,0-1 0,0-2-53,0-4 0,0 4 0,0-6 1,-2 3-14,-4-1 0,4-8 1,-6 3-1,2-5 7,1-1 1,-7-6-1,4 1 1,0 3 30,1 0 0,-7 11 0,4-9 1,-1 3 20,-1 5 0,-1 1 0,-9 8 0,-1 0 96,2 0 1,-1 0-1,1 0 1,-4 0-84,-3 0 1,5 6 0,-4 2-1,0 2-30,0 4 0,3-5 1,-3 3-1,0 2-27,0 1 1,6 5 0,-5 1-1,1 3 14,-4-3 0,2 4 0,-2-1 0,-2-1-11,-2 2 0,-2-3 0,0 5 0,0 0-6,0 0 1,0-3 0,-2 3 0,-2 0-1,-1 0 1,-1-3 0,6 5-1,-2 2 3,-4 2 0,2-4 0,-7 1 0,-3 1 19,-1 2 1,-4-4-1,-3 0 1,-1 2 24,2 2 0,-6 0 0,-2-2 0,-2-1-15,2 1 1,-10 2 0,4 2-1,-2 0 14,1 0 1,3 0-1,2 2 1,2 2-28,-2 1 1,4 7 0,-1-4 0,3 2-5,4 3 0,-4 5 1,0 5-1,0 6-27,-1 4 1,-5 4 0,2 6-1,-4 9-8,-1 10 1,7 6 0,1 2-1,3 2-120,0 3-98,7 5 0,22-37 0,0 1 1,2 0-1,0-1 0</inkml:trace>
  <inkml:trace contextRef="#ctx0" brushRef="#br0" timeOffset="53818">1782 943 7569,'-17'0'-232,"-1"0"1,6 0 18,1 0 1,5 0 0,-6 0 0,-1 0 0,-3 0 147,-1 0 0,-1 0 1,1 0-1,-1 0 67,1 0 0,-1 0 0,-1 2 1,-2 2 98,-3 2 1,1 0-1,6-6 1,-1 2-70,1 4 0,-3-3 1,-1 9-1,-2 0-21,1-3 1,-3 13 0,0-5 0,0 3-33,-1-1 1,-3 4 0,6 1 0,2-3 13,1-2 0,1 5 1,-2 1-1,-3 0 5,3 0 0,1-1 1,3-5-1,0 2 4,-1 3 1,1 5 0,-1-6-1,1 0-1,-1 3 0,1-5 0,-1 8 0,1 0-1,-1-2 0,1 6 0,1-4 0,3 2-4,1-1 1,1 3 0,-5-4 0,2 2 0,3-2 0,7 4 0,-4-6 1,2 2 0,0 0 1,1-6 0,5 5 0,0-1 25,0 0 0,0-6 0,0 3 0,2-3-13,3 2 0,-1-3 1,6 3-1,0-4-10,-1-1 1,3-1 0,4 3 0,-3 1-6,-1 2 0,-6 1 1,3-5-1,1 2 13,0 3 1,-6-1 0,3-6 0,-1 1-2,0-1 0,0 1 0,-4-1 0,2 1 3,1-1 0,7 1 1,-4-1-10,2 1 1,1-1 0,7-1 0,-1-3-4,1-1 0,-1-3 1,1 5-1,-1-4-2,0-2 1,7 5 0,-1-3 0,-2 1 18,-1 1 1,-3-6 0,1 4 0,1-1 4,4 1 1,-3-4-1,3 4 1,-2-1-12,3 1 0,-3-6 1,6 4-1,0-3-10,1 1 1,1 6-1,6-4 1,-2-1-2,-4 1 1,4 4-1,-4-4 1,2-1-37,-2 1 0,4 6 1,-6-5-1,2 3 32,0 0 0,-5-7 1,3 7-1,0 0-1,0-3 1,-4 5-1,7-6 1,-1 0 44,-2-1 0,6 7 1,-4-4-1,4-1 0,2-3 1,-2 2 0,-2 0 0,-2-1-22,2 1 0,-4 4 0,2-4 0,0-1-1,-1 1 0,3 4 0,-6-6 0,2-1-23,4 3 0,-4-6 1,2 4 1,2-4 0,2 4 0,2 0 0,0-3 1,0-1 3,0-2 1,0 0 0,0 0 0,0 0-7,0 0 0,0 0 0,0 0 1,0 0 12,-1 0 1,1 0-1,0 0 1,0 0 29,0 0 0,6 0 0,0 0 0,-2-2 7,-3-3 0,-1 3 0,0-4 0,0 4-6,0 2 0,0-6 0,0-2 1,0 1 9,0-1 0,0 0 0,-2 4 0,-2-4-28,-2-1 1,-2 3-1,4-4 1,-4 0-21,-2 1 0,1 3 0,-5-6 0,2-1-2,-1-3 0,3-1 0,-2-1 0,-1 1-14,-3-1 0,0-5 0,3-2 0,1 0-64,-2-1 1,-1-5 0,-3 2-1,1-4 0,-1-2 0,1 0 0,-1 0 0,-1 0 61,-5 1 0,3-1 0,-6 2 0,-1 2 17,1 1 1,4 1 0,-6-6 0,-1 2-12,3 4 1,-6-4 0,4 4 0,-4-4 19,-2-2 0,0 2 1,2 0-1,2 0-27,1-3 0,1-3 0,-6 2 0,0-2 40,0-2 0,0-1 1,0 3-1,0-2 17,0 2 0,0 2 0,0 2 0,0 2 6,0 4 1,0-4 0,-2 4 0,-2-2 36,-1 2 1,-1-2 0,4 6-1,-2 0-93,-2-1 1,-5-3 0,3 4-1,0 0 9,0 0 1,-5-5 0,1 5 0,-3 0-55,-3 0 0,-5 1 0,-1 7 0,1 0 59,-2-1 1,4 1 0,-8-1 0,-1 1 14,3-1 1,-6 3 0,4 1 0,-2 2-6,2-1 1,-4-3-1,4-1 1,-4-1-10,-2 1 1,-6 0-1,-1-1 1,-1 3-32,0 3 0,-5-4 0,-3 5 0,-9-3-137,-10 2 0,-11-1 1,-3 7 165,-7 2 0,36 0 0,-2-1 0,-6 0 0,1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7.44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53 70 7385,'-10'0'-1157,"3"-2"1254,7-3 0,0 1-3,0-8 0,0 6-8,0-5-82,0 7 1,7-10-21,5 8 1,3 0-1,3 6 1,-1 0 31,1 0 1,-1 0 0,1 0-39,-1 0 0,1 0 1,-1 0-1,1 0 21,-1 0 0,-5 6 0,-3 2-12,-1 2 1,4-4-1,-6 5-20,-2 3 0,-2 1 1,-4 3 15,-4-1 1,-4 1 0,-7-1 9,-1 1 0,1-9 0,-1-1-12,1 0 1,-1-6 87,1 4-46,-1-4-31,9-2 0,9 0 1,11 0-1,5 0-26,1 0 0,1 0 1,-1 0-1,1 0 37,-1 0 1,3 0 0,1 0 0,2 0 16,-2 0 1,-1 0 0,-5 1 0,-1 3 9,-2 2 0,-3 2 0,3-2 0,-4 3-10,0 1 1,-7 6-1,5-5-15,-4 5 0,-2-5 1,0 1 1,0 2 0,-2-1 0,-2 1 0,-3-4 9,-3-3 0,-2 1 1,-5-4-19,-1 2 1,1 0 0,-3-6-1,-1 0-2,-2 0 1,0 0 0,5 0 0,1 0-59,-1 0 0,1 0 0,-1 0-247,1 0 34,-1 0 275,9 0 0,9-8 0,9-2 0</inkml:trace>
  <inkml:trace contextRef="#ctx0" brushRef="#br0" timeOffset="476">909 175 7569,'-12'0'-664,"0"0"0,7 0 715,-7 0 28,8 8 0,-9 2-47,7 7 1,-6-5-1,4-1 1,-1 3-10,-5 1 1,0-3 0,1 0 0,1 1-15,-1 3 1,-3 3 0,-3 3 0,-3 1 6,-1-2 1,-2-1 0,4-1-1,-5 2 5,-1 3 1,0-1-1,-4-6 1,4 3 4,2 3 1,-5-4 0,7 5 0,2-5-15,1-1 1,3 5 0,-1 0-1,1-3-13,0-7 1,1 3 0,2-5-1,3 5-8,-3 1 0,6-5 1,1-2-1,1-1-96,0 1 0,0-4-234,6 6 1,2-3 338,4 3 0,4 3 0,7-5 0</inkml:trace>
  <inkml:trace contextRef="#ctx0" brushRef="#br0" timeOffset="1250">909 594 5923,'-12'0'113,"0"0"0,1 0-33,-7 0 1,7 0-40,-1 0 1,0 2-33,-5 4 0,0 2 0,1 5 0,2-3 3,3-2 0,5 3 0,-4-3 1,1 2-2,-1 3 1,4-3-1,-4 2 1,1-1 6,-1-1 0,6 6 0,-2-5 23,4 5 0,-4 1 0,1 1-11,1-1 1,2-5-1,2 0-37,0 1 0,6 3-33,-1 1 49,9 1 0,-10-7 0,8 1-10,1 1 0,3 3 0,1-1-11,1-3 0,-1 2 0,1-7-6,-1 3 0,0-6 0,1 4-16,-1 0 0,1-6 0,-1 3 12,1-3 1,-7-4 0,1-2 3,2-1 0,-5-9 0,1 2-9,-2-3 0,3-3 1,-5 1-1,-2-1 0,-2 7 0,-2-1 1,0-1 36,0-3 0,0 4 1,0 1 172,0-3 1,-2 5-128,-4-3 1,-3 8-37,-9-2 0,1 4 0,-1 2-45,1 0 1,-1 2 0,3 4-1,1 4 22,3-1 0,1 7 0,-4-6 0,3 1-168,-3 1 1,4 0 170,-1 5 0,-1 0 0,-5 1 0</inkml:trace>
  <inkml:trace contextRef="#ctx0" brushRef="#br0" timeOffset="39986">472 53 7569,'-17'11'-141,"-1"1"1,1 2-1,-1 1-99,1 3 0,-6-1 0,-3 3 0,1 3 1,-2 4 224,0 0 0,-2 10 0,-6-6 3,0 0 0,0 0 0,2 4 12,4 0 0,-4 0 0,6 0 0</inkml:trace>
  <inkml:trace contextRef="#ctx0" brushRef="#br0" timeOffset="40297">961 856 7569,'-17'-8'-1174,"5"6"1098,0-3 1,1 5 0,-5 5 0,3 5 76,1 0 0,2 7 0,-3-1 0,1 5-29,-2 1 0,1 3 0,-1-2 1,3-2 27,-3-1 0,6 5 0,-7-6 0,5 7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5.6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18 7877,'9'-2'-1070,"-3"-4"1321,-4 4 636,-2-5-774,8 7 0,-6 1-43,4 5 0,-5 4 1,-1 7-11,0 1 1,6-1 0,0 1-55,-2-1 0,-2-5 0,-2 0 0,0 1-18,0 3 0,0 1 0,0 1-6,0-1 0,0 1 0,0-1 1,0 0 16,0 1 0,0-1 0,0 1 0,0-1 2,0 1 0,0-1 0,0 1 0,0-1-4,0 1 1,0-1 0,0 1 0,0-1-5,0 1 1,0-1 2,0 0 0,0 1 0,0-1 17,0 1 1,0-7 0,0 1 167,0 2-47,0-7-41,0 9 1,6-12-29,0 8 1,1-9-6,-1 3 0,-2-2-10,8 2 1,-7-4 0,7 4 20,2-4 0,-5-2 0,3 0-42,2 0 1,1 0 0,3 0 0,-1 0-21,1 0 1,-1 0 0,0-2 0,1-2-63,-1-2 0,1 0 0,-1 6 0,1 0-26,-1 0 0,-5-6 0,0 1 0,1 1-463,3 2 1,1 0-45,1-4 1,-3 2-329,-3-8 914,3 9 0,-13-13 0,6 6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5.97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0 106 7533,'0'-10'-869,"2"2"983,4 8 1,-4-2-14,4-4 0,-2 4 1,2-3-10,5 3 1,-1 2-90,2 0 0,-1-6 0,7 0-190,-1 2 1,1 0 0,-1 0-62,0-1 0,-1-3 0,-2 4 248,-3-2 0,1-7 0,5 3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6.3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6771,'18'0'167,"-1"0"-144,1 0 0,-1 0 0,1 0-51,-1 0 1,1 0-1,-1 0 1,0 0-28,1 0 0,-1 0 0,1 0 0,-1 0 55,1 0 0,-1 0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1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0 7382,'-18'0'-1002,"1"0"858,0 0 1,5 0 98,0 0 1,8 8 44,-1 4 0,10 3 0,5 3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6.63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8097,'12'0'-842,"-1"0"673,3 0 1,1 6-1,3 0 415,-1-2 1,1 6-183,-1 1 1,1-1-1,-1 2 1,1 1-79,-1 3 0,1-5 0,-1 1 0,1 2 38,-1 1 0,1 3 1,-1-1-1,0 1-39,1-1 1,-1-1 0,1-3 0,-3-1-245,-3 1 1,4-3 0,-5 0-1,3-1 1,-3 1 0,5-6 258,-4 2 0,3 4 0,3-1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6.96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315 1 7069,'-18'8'-84,"7"-4"1,-1 7 160,-2 3 1,1 1 0,-1 3 0,3-1 1,-3 1 0,-2 5 1,-1 0-1,0-1-3,-1-3 0,1 4 1,-1 3-1,3-1-131,3 0 0,-4-2 1,7-5-1,-3-1-59,0 1 1,9-1-1,-5 1-386,0-1 0,6-5 58,-4-1 442,4-7 0,10 4 0,2-8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7.73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350 71 7989,'9'-2'-1198,"-3"-4"894,-4 4 324,-2-14 1,0 13-1,-2-7 102,-4 2 0,-3 0-63,-9 3 0,1 3 0,-1-4-15,1 4 0,-1 2 0,1 0-2,-1 0 1,1 0 0,-1 2 0,1 2-14,-1 1 0,3 3 0,1-4 0,3 4-5,-3 2 1,-1-5-1,-1 7 1,3 0 2,1-3 1,8 7-1,-4-6 1,2 1 2,1 1 1,-1 0 0,4 5-11,-4 0 1,4 1 0,-4-1-16,4 1 0,2-1 0,0 1 0,2-3 2,4-3 0,-2 3 1,8-5-14,1 0 0,-3-2 1,2-8-21,1 0 0,3 0 0,1 0 0,1 0 0,-1 0-3,0 0 0,1-2 0,-1-2 0,1-4-63,-1-2 1,1 1 0,-1-5-1,1 4 5,-1 3 1,-5-7 0,-1 2 50,3-3 0,-6-3 0,0 3 36,-1 3 1,-5-3-1,4 3 18,-4-3 1,-2 3 338,0 0 27,0 8-302,0-3 1,0 9-14,0 3 1,0 5-1,0 8-87,0-1 0,0 0 0,0 1 0,2-3-87,4-3 1,-2 4 0,7-7 0,1 3-146,-2 0 1,5-7 0,-3 5 125,3-2 0,5 4 1,1-7-1,2-1 124,-1-2 0,5-2 0,0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8.5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36 7801,'6'-12'-500,"0"0"0,2 8 114,-3-1 378,5 3 1,2 2 0,-3 2 122,-1 3 0,4-1 1,-6 8-72,-2 2 0,-1 1 0,1 3 1,2-1-6,-2 1 0,-2-1 0,0-1 1,2-3-17,2-1 1,-1-1-1,-5 7-107,0-1 0,6 1 67,0-1 1,2-1 6,-2-5 0,-4-1 7,3-4 0,-1-4 0,2 4 1,-2-12-21,8-6 1,-7-3-1,5-3-11,-2 1 0,5-1 1,-3 1 19,0-1 1,5 1-1,-3-1-1,4 1 1,1 1 0,0 3 0,1 1 20,-1-1 1,1 5 0,-1 0-2,1 0 1,-1 1 0,1-5 0,-1 6-4,1 4 1,-1 2-1,1 0 0,-1 0 0,-5 0 0,-3 2 1,1 4-3,0 6 1,-4-3 0,3 3 0,-1 2 10,-4 1 0,4 3 0,-2-1 0,-1 0 1,3 1 1,-6-1-9,4 1 1,2-1 0,-3 1 0,-1-1 3,-2 1 0,4-1-11,0 1 0,0-7 0,-4-1-30,4-2 17,-5-2 0,7-8 10,-8-4 0,0 2 0,0-8 1,0-1 1,6-3 0,0-1-6,-2-1 1,4 1 0,-1-1-10,3 1 0,-4-1 0,5 1-4,3-1 0,2 1 1,1 1-20,0 5 1,1-5 0,-1 7 0,1-3 9,-1 0 1,7 6 0,-1-3 0,0 1 37,2 4 1,-5 0 0,3 0 0,-3-1 63,-3 1 0,-5 2 0,-1 2-9,3 0 1,1 7-45,3 5 1,-3 4 0,-3 1 0,-4-1-21,0-5 1,-7 5-1,5-5 1,-4 5-53,-2 1 0,0 1 1,2-1-114,4 1 1,-4-7 0,6-1 167,-1-2 0,3 6 0,8-5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8.90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7581,'10'8'-470,"-2"1"1,-8 9 544,0-1 0,0 3 0,0 1 0,0 4-15,0 3 1,0-5-1,0 6 1,0 2-17,0 2 0,0-4 0,0 0 0,0 2-49,0 2 0,0 2 1,2-2-1,2-2 155,2-2-130,-1 0 1,-5 1-149,0-1-19,0 0 153,0-2-175,8 6-17,-6-14 193,6 7-29,-8-9-156,0 0-12,0 1 164,8-1-30,-6-7-184,5 6-18,-7-14 195,8 5-24,-6-7 87,6 0 0,-8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9.3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88 7989,'18'-15'-804,"-1"1"472,1 2 0,-1 6 1,1-3 386,-1 1 1,1 2 0,-1 6-1,0 0-6,1 0 1,-1-2-1,1-2 1,-1-1-7,1 1 1,-1 2 0,1 2 0,-1 0-12,1 0 1,1 0-1,2 0 1,3 2-37,-3 3 1,-2-3 0,-1 4 0,-3-2 7,-3 2 0,4 4 0,-7 7-7,1 1 1,-2-7-1,-8 1 1,0 1-30,0 3 0,-2 1 0,-4 1 27,-6-1 0,-3 1 0,-3-3 0,1-1 8,-1-2 0,1-7 1,0 5-1,-1-2 18,1-4 0,-1-2 0,1-2 0,-1 0-42,1 0 1,-1 0 0,1 0 0,-1 0-131,1 0 1,1-2 0,3-2-1,3-4 151,2-2 0,-5-1 0,3-7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9.75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7684,'17'0'-941,"-7"8"984,-4 4 0,-5 3 0,-1 3 1,0-1-1,2 1 11,4-1 0,-4 7 0,4 1 0,-4 0-20,-2 0 0,0 6 1,2-2-1,2 4-26,2 2 1,-1-6 0,-5 0 0,0 3 19,0 1 1,0-4 0,0 0-1,0 0-33,0-2 1,0 6 0,0-6 0,2 0-11,4-3 1,-4 1-1,4-2-16,-4-2 1,4 1-32,0 1-1,7-11 1,-11 11 0,6-11 0,-2 3 0,1 1-81,3-5 0,0-1 1,3-6-438,-1 2 580,0 0 0,5-6 0,1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0.2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245 193 6971,'12'-16'0,"-2"3"-418,-3 1 0,1 6 414,-2-5 1,-4 5 0,4-6-1,-4-2 56,-2-1 0,2-1 1,1 3 102,3 1-134,0 1 0,-12-1 0,-2 2 0,-1 2-21,-5 5 1,4 1 0,-1 2 0,-3 0 9,-1 0 0,-3 0 1,3 2-1,1 1 7,3 3 0,-1 6 0,-6-4 0,3 1 19,3 5 0,-3 0 0,3-1 0,-3-1-5,-3 1 1,6 3-1,3 1 1,-1 1 71,0-1 1,6 1 0,-1-1 0,3 1-42,2-1 1,0 1 0,0-1-24,0 1 1,0-7 0,2-1 0,3 0 26,7-1 1,-2-5-1,1 2 1,3-2-15,2 2 0,1-4 0,0 3 0,1-3-51,-1-2 0,1 0 1,-1 0-1,1 0-155,-1 0 1,1 0-1,-1 0-229,1 0 0,-1 0 383,1 0 0,-1-7 0,1-3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1.1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88 16 6585,'-2'-9'272,"-4"3"0,5 6-206,-5 6 0,2-3 1,0 9-19,-2 2 0,0 1 0,6 3-18,0-1 1,-6 1 0,1-1 0,1 0-26,2 1 0,-4-1 0,0 1 0,2-1 21,2 1 0,-3-7 0,-1 1 1,2 2-12,2 1 1,2-3 0,0-1-13,0 3 0,0 2 5,0 1 0,2-1 1,4-5 15,5-5 0,5 2-18,1-2 0,1-1 1,-1-5-1,3 0 0,1 0 1,2 0 0,1 0 0,-5 0 0,2 0-12,3 0 0,-1 0 0,-4 0 0,3 0-79,1 0 0,0 0 0,-5-1 23,-1-5 0,1 4 1,-1-4-288,1 4 1,-3 0-37,-3-4 1,1 2 383,-7-7 0,8 7 0,-5-4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1.5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6434,'12'0'480,"-1"0"-410,-7 0-159,4 8 145,-8-6 0,0 14 1,0-7 13,0 9-40,0-1 1,0 1 0,0-1 0,0 1-5,0-1 1,0 1 0,0-1-1,0 1 1,0-1 53,0 1-175,0 7 136,0-14-57,0 13 1,0-15-16,0 9 54,0-8 3,0 5-163,0-5 136,0-1 15,0 7-238,0-14-27,0 6-81,0-1 130,0-5-28,0 6 230,8-8 0,2 0 0,7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2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18 7729,'-17'7'123,"1"3"0,3 8-92,1-1 0,8 1 0,-3-1 1,1 0 33,0 1 1,0-1 0,6 1 0,2-3-174,4-3 0,-2 2 0,7-7 65,3 3 1,2-4 0,3 4 0,2-3-35,3-3 1,-1-2 0,-6-2 0,1 0 50,-1 0 1,7-8-1,-1-1 1,-2-3-1,-1 0 1,-5 1 0,-1-7 0,-5 1-10,-1-1 1,4 1 0,-6-1 0,-3 1 88,-1 0 1,-2-1-1,-2 3 1,-3 1-18,-7 2 0,-4 3 0,-1-3 0,0 6-45,-1 4 1,1 2-1,-3 0-65,-3 0 1,4 0 0,-3 2 0,7 4-83,3 6 0,8-3 0,-2 3-724,4 2 879,2-7 0,0 9 0,0-6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1.78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8075,'11'0'-1031,"1"0"758,-8 0 13,4 0 42,-8 0-158,7 0 376,-5 0 0,14 0 0,-6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2.33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25 8075,'0'-9'-343,"0"-7"1,0 16 369,0 0 0,6 8 10,-1 9 0,1 1 0,-6-1 1,0 1 7,0-1 1,0 1 0,0-1 0,0 0 19,0 1 1,0-1 0,0 1 25,0-1-167,0 1 121,0-1 1,0 1-10,0-1 0,0 1 35,0-1-113,0 1 1,0-7-340,0 1 385,8-8 21,-6 11-302,6-13-6,-8 6 232,0-8 32,0 8-329,0-6-153,0 5 501,7-7 0,3-7 0,8-3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3.0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176 18 6338,'-8'-10'237,"-2"2"-135,-7 8 0,5 0 0,0 0 108,-1 0-124,-3 8-17,-1 2-11,7-1-9,2 7 1,2-12-62,1 8 0,-1-7 0,4 7 0,-2 2 9,-2 1 1,-2-3 0,5-1-6,-3 3 1,0 1-1,6 3 24,0-1 0,0 1 1,0-1 72,0 1-73,0-8 0,0 5 0,0-3 0,2 1 61,4-1 0,-2 3 23,7-3-62,1 4-10,-3-7 6,-1 7 0,-2-12-14,0 7 0,7-7 0,-3 4 1,2-2-5,-1 0 1,-5-1-1,6-3 1,2 2-19,1 2 1,3 0 0,-1-6-1,0 0-18,1 0 0,-1 0 1,1 0 22,-1 0 1,1-6 0,-1 0 0,1 0-10,-1-1 0,-5 5 0,-3-6 0,1 2 22,0 0 1,-4-5 0,3 3 0,1 0 11,0 0 1,-4-5 0,3 1 7,-1-3 0,0 3 0,-4 0 4,2-1 1,-1-3-1,-5-1-29,0-1 0,0 1 0,0-1-13,0 1 1,0-1-1,0 1-28,0 0 1,-2-1 0,-3 1-96,-7-1 0,2 8 1,-1 3-59,-3-1 1,-1 6-1,-5-4 1,-1 4-122,-2 2 0,-1 0 304,7 0 0,-8 0 0,-3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3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7691,'10'-7'1045,"-2"5"-839,-8-6 1,0 16-143,0 3 1,0 5 0,0 1 0,0 1 39,0-1 0,2-5 0,2 0 0,1 1-152,-1 3 0,-2 1 0,-2 1-55,0-1 1,6 1-1,0-1-322,-2 0 0,-2-5 0,-2 0-174,0 1 0,0-3 212,0 2 0,-2-8 387,-4 1 0,4 5 0,-6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4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7392,'17'-7'93,"1"5"0,-1-4-88,1 4 1,-1 2 0,3 0-1,1 0 1,4 0-133,2 0 1,-3 0 0,5-2 0,0-2-34,-2-2 1,0 0 0,-4 6 0,5-2-416,-1-3 575,-2 3 0,0-14 0,2 6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4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7230,'9'8'225,"-1"-4"0,-8 7-146,0 3 1,2 2 0,2 1-38,2 0 1,0 1 0,-4-1-23,3 1 0,-3-1 1,4 1-1,-4-1-15,-2 1 1,6-1 0,0 1-19,-2-1 1,-2 1 0,-2-1-47,0 0 1,0-5 47,0 0 0,0-1-2,0 7 5,0-8 0,-2-3-24,-4-7 1,2 0-39,-8 0 1,8-7 24,-1-5 1,3-4 0,4 1 0,1 1-38,3 3 0,8-1 32,-2-5 1,3-1 0,3 3 81,-1 3 0,-5 2 0,-1 6-12,3-1 1,1-7-1,3 6 13,-1 2 0,1 0 1,1 0-1,3-1-2,1 1 0,0 2 1,-5 2-1,1 0 27,4 0 0,-3 0 1,3 0-1,-4 0 47,-1 0 0,-1 0 0,1 2-50,-1 4 0,1 3 1,-1 9-50,1-1 0,-7-1 0,-1-3-69,-2-1 1,-2 0 0,-5 3 0,3-1-307,2-3 1,0-5-652,-6 6 1020,0-1 0,0 7 0,8-8 0,1-3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5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88 8045,'18'-2'-407,"1"-2"1,3-2 0,1 2-53,-2 3 514,-1 1 1,-3-6 0,1 0 98,-1 2 0,1 2-83,-1 2-23,1-8 0,-9 4-45,-3-7 0,-4 5-45,-2-6 1,-2 8 34,-4-1 1,-3 3-1,-9 2 1,1 0 9,-1 0 0,1 0 1,-1 2 0,1 3 1,-1-1 0,1 6-1,-1 0 21,1-1 1,1-3 0,3 6 0,1 0 70,-1-3 1,3 7 0,0-5 168,2 5 0,3 1-68,5 1 0,0-1-80,0 1 1,1-1-1,5-1 2,6-5 1,-2-3-1,1-8 1,3 0-49,1 0 1,9 0 0,-1 0 0,-2 0-73,-1 0 1,3 0 0,2 0 2,2 0 1,-5 0-1,1 0 1,-2 0-96,3 0 0,1 0 0,4 0-467,-6 0 1,-9 0 0,-2 0 559,1 0 0,3 0 0,1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5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7602,'-10'0'116,"2"8"1,8 3-38,0 5 0,0 1 0,2 3 0,2 1 0,2 2 0,6 7 0,-7-5 0,1 0-57,2 0 1,-6 6 0,6-4 0,-2 3-128,-1-1 0,1-8 0,-4 2 1,2-3-129,2-3 0,0 1 1,-6-1-182,0 1 1,0-7 276,0 1 0,-2-8 0,-2 0 137,-2-8 0,0-6 0,-2-7 0,-1-1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6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8027,'0'-17'-385,"6"-1"0,1 3 0,1 1 430,0 3 0,6 5 1,-3-4-1,5 0 56,1 1 1,-5 5-1,0-2-51,1 4 1,3 2 0,3 0-16,4 0 0,-1 0 1,5 0-1,-2 0-37,-4 0 0,-1 0 0,-5 2 0,-1 2-15,-2 2 1,-1 5-1,7-3 1,-3 2-63,-3 3 0,1 3 1,-5 1 29,2 1 1,-6-1-1,2 1 16,-4-1 0,-2-5 0,0 0 45,0 1 0,-8 1 1,-2-1-1,-2-3 27,1-2 1,-1 5 0,-5-3-22,-1 0 0,1-1 0,-1-5 0,1 2 0,-1-2 0,1-2 1,-1-2-1,1 0-34,-1 0 1,1 6-214,0 0-142,7-1 0,2-7 371,8-3 0,16 3 0,3-6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6.4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6221,'-10'0'-119,"2"0"1,8 0-1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2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8010,'18'0'-142,"-1"0"-88,1 0 1,-3 1-1,-1 3 342,-3 2 1,-5 8-79,6-3 0,-6 3 0,3 0 0,1-3-13,0 3 1,-6-5 0,2 3-104,-5 2 0,5-5-114,0 3 51,0 0 117,-6-3 1,0-3-12,0-12 1,0-3 17,0-9 1,6 7 0,2-1 0,1-2 1,5-1 1,1-3 0,3 3-1,-1 1 7,1 3 1,1 5 0,2-4 0,3 2 32,-3 4 0,-2 3 0,-1 1 1,-1 0 7,1 0 0,-1 0 1,3 0-1,1 0 32,2 0 1,3 0 0,-5 0-1,2 1 80,-1 5 1,3-2 0,-2 6 0,-2 0 16,-1-1 0,-3 3-91,1 5 0,-3 1 0,-3-1 0,-6 1 11,-4-1-115,-2 1 1,0-1 0,0 1 0,0-1-118,0 1 0,0-7 0,0 1-74,0 1 0,0-3 0,-2 0-259,-4-2 487,4 5 0,-14-11 0,7 6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6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36 7766,'0'-10'-275,"0"2"1,-6 6 0,-1-2 0,-3-1 353,-4 1 1,5 2 0,-3 2-20,-2 0 1,-1 0 0,-5 0 0,-1 0-30,-2 0 1,-2 6 0,3-1 0,-1 1 18,2 2 1,-1 0 0,1 5 0,-2-1 13,1 1 0,5 3 0,3 1-4,3 1 0,5-3 1,-4-1-1,2-2 30,4 1 1,2 3-1,4-1-26,4-3 0,4-2 0,7-6 0,1 1-40,-1-1 1,7-2-1,1-2 1,0 0-132,0 0 0,4-6 0,-3-1 0,-1-1-65,0 0 0,0-6 0,-3 5 1,1-3-40,-2 1 0,-7-1 0,-2-6 1,-1 1-320,-1-1 530,5 1 0,-5-8 0,8-2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7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7426,'10'0'-21,"0"6"1,-6 2 0,3 0 0,1 1 0,0 1 82,-4 4 1,4 1-1,-1 3 1,1-1-24,0 1 1,-2-1 0,-6 1 0,2-1 13,3 1 0,-3-1 0,4 2-30,-4 5 1,4 1 0,0 4 0,-2-6-1,-2-3 0,3-3 0,1 1 0,-2-1-23,-2 1 0,4-1 0,0 0 0,-2 1-77,-2-1 1,3-5 0,1 0 48,-2 1 1,4-3-356,-2 2 0,1-9-62,-1 3 0,-2-4 445,8-2 0,-8 0 0,3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7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7948,'11'0'-530,"1"0"498,-8 0 0,5 0-317,-3 0 0,-2 0 349,8 0 0,-1 0 0,7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35 7960,'0'-11'-593,"0"-1"0,-7 8 648,-5-2 0,-4 4 24,-1 2 0,-1 0 0,1 2-20,0 4 0,1-2 1,2 6-1,5 0-27,1-1 1,-4 3 0,5 5 0,-1 1-20,0-1 0,0 3 0,4 1 1,-1 2-18,1-1 1,2 5-1,2 0 1,0 0 15,0-4 0,0 3 0,2-1 0,3 0 12,7 0 0,-4 4 0,0-3 1,-3-1 32,1 0 1,6 0 0,-6-3 0,0 1-46,1-2 1,-5 1 0,4-1-1,-4 2-17,-2-1 1,0-3-1,0-1-11,0-1 38,0-7-1,0 5-96,0-5 82,0 7 0,-2-5 3,-4 0-31,4-8 21,-13 11 1,5-13-187,-7 4 180,7 4 3,-6-9-5,7 7-245,-9-8 116,9 0 0,-7 0-221,4 0 151,5 0-14,-9 0 110,6 0 0,-1-8 111,-1-3 0,8 3 0,-11-7 0,5 5 0,-7-8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8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7795,'6'-12'-96,"0"1"1,7 5 209,-1-6 0,4 8 1,1-4-1,1 3 31,-1-1 0,0 0 1,1 6-1,-1 0-155,1 0 1,1-2 0,3-2 0,1-2-112,-2 2 0,-1 3 1,-3 1-560,1 0 680,-1 0 0,1 0 0,-1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9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53 7269,'-12'0'-197,"1"0"1,-1 2 313,2 4 0,-5-4 0,3 6 8,-4-1 0,1 3 1,1 6-1,5-3-20,1-1 1,2-1-1,6 7-89,0-1 0,0 1 0,0-1-90,0 1 1,2-3-1,4-1 58,5-2 1,5-9-1,1 3 1,1-4 2,-1-2 1,1 0 0,-1-2-3,1-4 1,1 3-1,1-9 1,-1-2-1,-3-1 13,-1-3 1,-1 1 0,-1-1 0,-3 1-1,-2-1 1,-2 1 0,-6 0 0,0-1-24,0 1 0,0-1 0,-2 3 0,-4 1-44,-6 2 0,-3 9 0,-3-3 0,1 4 15,-1 2 1,1 0-1,-1 0-148,1 0 0,-1 2 0,1 2-309,-1 1 511,9 9 0,1-4 0,8 7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9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420 105 8065,'9'-17'-598,"-3"-1"227,-4 1 0,-2 5 1002,0 1-455,0-1 0,-2 2-115,-4 4 0,2 4 0,-5 4 0,-1 4-35,0 6 0,6 3 0,-3 3 0,1-1-25,0 1 1,0 1-1,4 3 1,-2 3-16,-1 2 0,-1-4 1,6 4-1,0 1 3,0-1 0,0 0 0,0 4 0,0-2 29,0 2 1,0-4 0,0 2 0,0 0-8,0-1 0,0 3 0,0-6 0,0 0 4,0 0 0,6-1 1,-1-5-1,-1 2 11,-2 3 1,-2-1 0,0-6 0,0 1-17,0-1 0,0-5 0,0 0 0,0 1 1,0 3 0,-2-5 0,-2 1-8,-1 2 0,-7-5 0,4 1 1,-2-2-11,-3-4 1,-3 3 0,-1-1-28,-1-2 0,-1-2 1,-2-2-1,-3 0-74,3 0 0,2 0 0,1 0 0,1 0-86,-1 0 1,1-2-1,-1-2 68,1-2 0,5-5 1,2 3-1,1 0-256,-1 1 1,6-7 381,-2 2 0,4-11 0,2-4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0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7658,'0'-10'-480,"-8"3"716,6-1-13,-6 6-113,8-6-130,0 8 1,2 0-1,4 0 41,6 0 0,3 0 0,3 0-2,-1 0 1,1 0 0,-1 0 0,1 0 11,-1 0 1,1 0 0,-1 0-1,0 0-15,1 0 1,-1 0 0,1 0 0,-1 0-15,1 0 1,-1 0 0,1 0 0,1 0-11,4 0 1,-3 0 0,3 0 0,-3 0-5,-3 0 1,0 0 0,1 0 0,-1 0 6,1 0 1,-1-2-1,1-2 2,-1-2 1,1 1 0,-1 5 2,1 0 0,-7 0-210,1 0-291,-8 0 43,4 0 0,-10 0 458,-4 0 0,-12 0 0,-9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4.6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53 106 7061,'0'-12'-759,"0"0"790,0 9 56,0-5 1,-2 8 682,-4 0-667,4 0 0,-7 0 0,5 2-14,-2 4 1,0-3-1,4 9-35,-4 2 0,4 1 0,-4 3 14,5-1 1,1 1 0,0-1-101,0 1 1,7-3 0,3-1 49,0-3 0,5-7-17,-3 2 1,3-4-1,3-2-88,-1 0 103,1 0 0,-1 0-170,-7 0 160,5-8-12,-5 6 1,8-13-1,-3 3-8,-3-3 1,1 3 0,-5 2 0,0 0-4,0 1 0,-3 3 17,-5-6 1,0 7 40,0-7 0,0 8 0,0 4 39,0 12 1,0 3 0,0 3-28,0-1 0,6-5 0,2-1-9,2 3 1,1 1-1,7 1-20,-1-4 0,-5-3 0,0-5-15,1 2 0,3 0 0,1-6-16,1 0 1,-1-2 0,1-2-8,-1-2 0,-1-7 0,-3 1 6,-1-4 0,-6-1 0,3 0 0,-1-1 13,-4 1 0,-2-1 1,-2 1-1,0-1-18,0 1 1,0-1 0,-2 3 0,-2 1-71,-2 3 1,-1 1 0,1-4-354,-6 3 0,2 7-92,-1-2 1,-1 4 527,-5 2 0,7 2 0,4 4 0,-4-4 0,1 5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5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7243,'17'0'5,"1"0"0,-7 0 126,1 0 1,0 0-81,5 0 1,1 0-20,-1 0 1,1-2-54,-1-4 1,-7 2 2,-4-8 0,1 7-17,-1-7 0,0 6 14,-6-5 35,0 7 1,-8-4-2,-3 8 0,-5 0 3,-1 0 0,1 8 0,2 1 0,5 3 49,1 0 1,-4-7 0,5 7 33,-3 2 1,6 1 0,-2 3-48,4-1 1,2 1-1,0-1-25,0 1 1,0-7 0,0 1 0,2-1-25,4-1 1,-2 0 0,8-6-56,1 2 1,3-1 0,-1-3 0,-1 2-134,-3 2 1,1 0 0,6-6-1,-1 0-109,0 0 0,1 0 294,-1 0 0,1-8 0,-1-2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5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6780,'-17'0'0,"1"-2"0,3-2-49,1-2 115,0 0 1,-5 6 0,-1 0-1,1 0 1,1 2 132,5 4 0,-5-4 0,5 6-119,-5-1 1,4-3-1,3 8 1,-1 0-48,0-3 0,6 7 0,-1-5-40,3 5 0,2 1 1,0 1-4,0-1 0,7-5 0,5-2 0,4-3-12,1-3 1,1 4-1,1-2 1,2-2 11,3-2 0,-1-2 0,-6 0 1,1-2-25,-1-4 0,1 2 1,-1-6-1,-1 1 16,-5-1 1,3-2 0,-6-5-1,0-1-30,-1 1 1,-1 0-1,-6-1 17,0 1 0,-2 1 0,-2 2 0,-3 5-47,-3 1 1,-2 2-1,-5 6 1,-1 0-50,1 0 1,-7 0 0,1 0-1,2 0-422,1 0 549,3 0 0,0 8 0,-1 2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5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7215,'17'0'-217,"1"0"1,-1 0 0,1 0 310,-1 0 0,0 0 0,1 0-67,-1 0 1,-5-6 0,0 0-3,1 3 1,-3-5-46,2 2 1,-9-8 21,3 3 1,-4 1-17,-2-2 0,-2 9 5,-4-3 1,-3 4-1,-9 2 123,1 0 0,-1 0-65,1 0 1,5 0 0,1 2-1,-3 4 7,-1 5 1,3-1 0,2 2 137,2 1 1,-3 3 0,5 1-57,2 1 0,2-7 0,2 1-52,0 1 0,2 1 0,2 0-69,2-3 1,2-5 0,-3 4 40,7-2 0,4-1 0,1-3-201,0 2 1,1 0 0,-1-6 0,1 0-256,-1 0 1,-5 0 0,0 0 0,1 0-534,3 0 931,1 0 0,1-8 0,-1-2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5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7939,'10'-8'115,"5"6"0,-11-6 14,8 8 0,-2 2 0,1 4 1,-3 4-75,0 0 0,-6 5 0,6-3 0,-3 3-101,1 3 0,0-1 1,-4 1-105,4-1 0,-4 1 1,4-1-409,-5 0 1,-1-5 74,0 0 1,2-6 482,4 5 0,4-7 0,7 4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6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0 8061,'10'0'-352,"5"0"0,-13 2 435,4 4 1,-12 4 0,-6 5-83,-3-3 0,3 4 1,1-7-1,-1 3 5,2 0 0,-5-7 1,3 7 21,-3 2 1,3-5-9,0 3 0,3-6-13,-3 5-66,4-7-70,8 4 127,0-8 1,8 0 0,4 0 0,3 0 6,3 0 1,-1 0 0,0 0-1,1 0 224,-1 0 1,1 0-1,-1 0-183,1 0 0,-1 2 0,1 2 0,-3 4-148,-3 1 0,1-3 0,-5 4 0,0 0-344,0-1 0,0-3-238,-3 6 684,-3-8 0,14 11 0,-6-5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18 7944,'0'-10'-331,"0"3"1,0 9 518,0 3 0,0-1-111,0 8 1,0 0-1,-2 3 1,-2-1 37,-2-3 0,0 1 1,6 5-1,0 1-16,0-1 1,0 1 0,0-1-1,0 1 13,0-1 1,-2 1-1,-2-1 1,-2 1 4,3-1 0,1 1 1,2-1-68,0 0 1,0 1 0,0-1 0,2-1-14,3-4 0,-3 3 0,4-3 0,-2 1-63,2-1 0,-4 3 0,4-3-138,-4 4 1,0-5-1,1 1-443,3 1 0,2-3 191,-2 2 0,-4-6 0,5 3-460,1-1 876,-6-2 0,14-6 0,-7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7.4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7612,'0'10'203,"2"4"1,2-7-42,2 3 0,5-4 0,-3 3-167,2-1 1,1 0-1,7-4 3,-1 2 0,1 0 1,-1-6-119,1 0 1,-1 0 69,1 0 0,-1-6 1,0-2 31,1-2 1,-6 1 0,-3-5 0,1 4-9,0 3 0,-6-7 0,3 4 0,-1-1 40,0-1-1,0 6 49,-6-6-27,0 9-7,0-5 1,-6 10 0,0 4-26,2 5 1,0 5-1,1 1-8,-3 1 0,0-1 0,6 1 1,0-1 22,0 1 0,0-1 0,0 0 0,0 1-2,0-1 1,2 3 0,2 1 0,2 2 22,-3-1 0,-1-3 0,-2-1-18,0-1 0,0 1 16,0-1-21,0 1 38,0-1-34,0-7-2,-7 5 8,5-13 123,-6 14-120,0-14 0,6 13-4,-6-13 234,1 14-215,5-14 6,-14 5 125,14-7-121,-13 0-3,13 0 0,-14 0 17,5 0 1,-5 0-185,-1 0 171,-1 0 1,1 0 12,7 0-260,-6 0-1,7 0 208,-9 0 17,9 0-512,-7-7 108,14 5 0,-13-8-834,3 4 1206,4 4 0,0-13 0,8 5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8.4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70 7987,'10'-8'-374,"-4"-4"0,-4 3 1,-4-1 419,-4 2 1,2 3-1,-6 3 15,2-4 0,-5 4 0,1-4 5,-3 4 0,-3 2 1,1 0-1,-1 0-17,1 0 0,-3 0 0,-1 0-23,-2 0 0,-8 8 0,4 2 0,-1 1-10,5 1 1,4-6 0,3 5 0,3 1-24,1-2 1,8 5-1,-2-3-12,4 3 0,2 3 0,2-3 0,2-1-14,2-2 1,2-7 0,-2 5-1,5-2 15,5-4 1,1 3 0,1-1 0,-1-2-33,1-2 1,-1-2-1,1 0 1,-1-2-17,0-4 1,1-3-1,-1-7 40,1 4 0,-7-3 1,1 3-10,2-3 1,-7-3 0,1 3 196,0 3 1,-6 2 24,4 5-19,-4 3-64,-2-6 0,0 10-63,0 4 1,0 3 0,0 9-21,0-1 0,0 1 0,0-1 0,0 1-31,0-1 0,0 1 0,2-1 0,2 1 7,1-1 1,7 0-1,-6 1 1,-2-1 42,-2 1 0,3 5 1,1 0-20,-2-1 0,-2-3 0,-2-1 26,0-1 1,0 1 0,-2-3-13,-4-3 0,2 1 1,-7-7-1,-3-2 7,-1-2 0,-3-2 0,1 0-82,-1 0 0,1 0 0,-1 0 0,1 0-149,-1 0 0,1 0 0,1-2 1,3-4 5,1-5 0,6 1 1,-3-2-79,1-1 0,2-3 261,6-1 0,8-1 0,2 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8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7987,'18'-12'0,"-1"3"0,1 1-270,-1 4 0,-5 2 260,-1 2 0,1 0 0,6 0 0,-1 0 166,1 0 1,-1 0 0,0 0-149,1 0 1,-1 0 0,1 0 34,-1 0 1,1 6 0,-3 2 0,-1-1-89,-2 1 0,-7 4 0,5-5-12,-2 3 1,3 2-1,-5 5-23,-2 1 1,-2-7 0,-2 1 71,0 2 1,0-5 73,0 3 1,-2-8 75,-4 2 0,4-6-107,-3-6 1,3 2 0,2-8-36,0-1 0,0-3 0,0-1 1,0-1 6,0 1 1,7-1-1,3 1 1,2 1-107,-1 5 1,1-11 0,5 7-103,1 1 0,-6-1 0,-1 9-220,3 2 1,1 2 420,3 2 0,7 0 0,2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9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36 7987,'9'0'-380,"-1"-8"1,-8 4-1,-2-6 442,-4 2 0,3 3 0,-9 5 0,-2 0 17,-1 0 0,-3 0 0,1 0 0,-1 0-44,1 0 1,-1 0 0,1 2 0,0 3 26,-1 7 0,6-2 1,1 1-10,-3 3 0,1 1 0,1 3 0,6-1-50,4 1 0,2-7 0,0 1 1,0 2 0,0 1 1,2 3 0,4-3 15,6-3 1,-3 1 0,3-7 0,2-2-96,1-2 1,3-2-1,-1 0 13,0 0 1,1 0 0,-1 0 0,1-2 0,-1-2 27,1-2 1,1-7 0,1 1 0,-1-1-38,-3 1 0,-5-4 0,1 5 0,-4-3 37,-1 3 1,-5-5 0,6 4-8,0-3 1,-6 3 275,4 1 33,-4 7-226,5-4 0,1 10 0,4 4-34,-6 5 1,1-1-1,1 2-63,2 1 1,-4 1-1,5-1-284,3-1 0,1 0 249,3 5 0,-1-7 90,1-4 0,-1 3 0,1 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9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71 7881,'12'-6'-428,"0"0"0,-7 0 559,7 6 1,0 0-1,3 2 60,-3 4 1,1-2 0,-5 7-138,2 3 1,-4 1 0,3 3-1,1-1-40,0 1 0,-6-7 0,4 1 0,-3 2-28,1 1 0,2-3 49,-2 0 0,-2-3-108,7 3 1,-5-4 78,6-8 0,-3-2 0,5-2 0,-4-4-9,-3-2 1,5-1 0,-4-7 0,2 1-136,3-1 0,3 1 0,1-1 1,1 3-108,-1 3 0,1-3 0,-1 3 0,0-3-168,1-3 0,-1 6 413,1 1 0,7-1 0,2-5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0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87 7602,'12'6'-441,"-1"0"1,1 0 538,5-6 0,1 0 1,-1 0-53,1 0 1,-7 0 0,1 0 0,2 0-57,1 0 1,-3-6 0,-2-2 0,-1 0-42,1 1 1,-6-7 61,2 2 9,-4-3 1,-4-1 0,-4 5 6,-6 5 1,-3 4-1,-3 2 1,1 0 65,-1 0 1,7 2 0,-1 4 75,-2 5-155,7-3 0,-7 8 1,6-5-1,0 5 47,1 1 1,-1-1-1,4-3 65,-2-1-76,0 0 139,6 5-121,0 1-4,0-1-69,0 1 65,0-1-13,8-7-44,-6 5 1,14-11 0,-5 6 11,5-2 1,1-3-249,1-5 264,-1 8-521,1-6 229,7 6-1,-6-8 196,14 0 48,-13-8-98,5 6 83,0-13-160,-5 5-472,13-7 665,-14-1 0,14 1 0,-6-1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1 115 7838,'0'-27'0,"0"4"0,0 4 166,0 1 1,0 6-135,0 1-165,0 7 0,0 4 0,0 12 280,0 3 1,0 8 0,0 3 0,0-1-3,0 0 0,5 12 1,1-2-1,-2 2-12,-2 0 0,-2-3 0,0 3 0,0 2 20,0 2 1,0 0 0,0-8 0,0-2-146,0-2 1,0-2 0,0 4 0,0-4-299,0-2 0,0 5 1,0-5-44,0 2 1,2-2 0,2 0 0,4-7-136,1-3 0,3-5 468,5 2 0,1-8 0,-1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5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18 8048,'0'-10'-293,"0"3"1,-8 9 367,-4 3 1,2 5 0,1 8 0,1-1 0,4 0 15,2 1 1,-4 5 0,1 1 0,1-1-69,2 2 0,2 2 0,0 8 0,0-2-15,0-4 0,0 4 0,0-4 0,0 4-37,0 2 0,0-2 0,0-2 0,0-4 17,0-1 0,2 3 0,2-6 0,1 0 5,-1 3 1,-2-7 0,-2 4-2,0-3 0,0-3 5,0 1 1,-2-3 0,-4-3 2,-5-6 1,1-4 0,-2-2-10,-1 0 0,-3-6 0,1-2 0,1 0-227,3 0 0,1-5 0,-4 1-238,3-3 0,5-3 474,-6 1 0,8-9 0,-3-1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0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6760,'0'11'234,"0"1"-201,0 1 1,0-3-1,2 2 1,2 1-1,1 3 114,-1 1-90,-2 1-11,-2 7 1,0-6-4,0 5 1,0 1 0,0-2-1,0 0 25,0 3 0,6-5 0,0 6 0,-2-2 43,-2-3 1,0 3-1,2-2 1,1-1-71,-1-3 1,4 4-1,-2 1 1,-2-3-42,-2-2 1,0-1-1,2-1-27,1 1 1,3-1-452,-2 1-225,-4-1 1,8-1 702,-5-5 0,-3-3 0,6-8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1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36 7714,'10'-8'-588,"-3"6"0,-7-8 718,0 5 1,-1 3-64,-5-4 1,-4 4 0,-7 2-5,-1 0 1,1 0 0,-1 0 77,1 0-65,-1 0-34,1 8 33,-1-6-31,1 5 0,5 1 44,1 4-13,-1-5-196,2 9 183,-5-6-10,13-1-240,-6 7 231,8-6 7,0-1-18,0 7-228,0-6 214,0-1 6,0 7-59,8-6 41,-6-1 1,13 1-14,-3-4-57,3-4 65,-5 13-6,6-13 1,-7 8-4,9-4-2,-1-4 4,1 5 1,-7-1-6,1 0 19,0 8 0,5-11 7,1 9-17,-9-8 5,7 12-5,-14-15 1,5 7-1,-7-8 14,8 8 0,-6-4 39,4 8 0,-6-7-34,-6 7 1,-4-8 0,-7 2-16,0-4 1,-3 0-1,-1 1 1,-2 3-25,1-2 1,9-2-1,1-2 1,-2 0-108,-1 0 1,3 0-139,1 0-267,7 0 35,-12 0 499,14 0 0,2-8 0,10-1 0,7-9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1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70 7997,'10'-7'-323,"-2"-3"1,-16-6 0,-3 5 445,-5 5 1,4-2 0,1 2-64,-3 3 0,-1 1 0,-3 2 7,1 0 0,-1 5 1,3 3-1,1 0-44,2 0 1,7 5 0,-5-1 0,0 3-7,1 3 1,5-1-19,-2 1 1,4-1-1,2 1 1,0-1-22,0 1 0,0-7 17,0 1 11,0-8 10,8 11-172,1-13 167,9 6-19,-1-8-161,1 0-13,-9 0 174,15 0-10,-13 0 0,15 0-28,-9 0 1,1-8-1,-1-3 1,0-5-7,1-1 0,-6-1 0,-1 1 33,3-1 1,-6 1 0,-3-1 185,-3 1 170,-2-1-188,0 9 0,2 1 11,4 8 0,-2 8-109,8 3 0,-7-1 7,7 2 10,-8-1-260,11-1 250,-5 6-12,0-14-7,5 13-7,-5-13 0,2 12 31,-1-9-454,1 1-215,6-6 262,-1 8 160,0-6-325,1 6 350,-8-8 0,5 0 0,-3-2 159,3-4 0,11-4 0,1-7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2.1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7745,'8'-10'-345,"-6"2"465,5 8 0,-7 8 0,0 4 0,0 3-10,0 3 0,0-1 1,0 2-1,0 3 23,0 1 0,0 6 1,0-4-1,0 1-59,0-1 0,0 6 1,0-2-51,0 4 1,0-4 0,0-2 0,0 0 0,0-1 84,0-1 0,0 4 0,2-4-195,4 2 30,-4-5 0,6 3 1,-8-6-1,0 3 2,0 1 0,2-6 1,2-5-1,2 2-249,-3 1 280,-1-5-10,-2 5-632,0-13-783,0 14 934,8-14 514,-6 6 0,21-8 0,-3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2.6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18 157 7997,'10'2'-431,"-2"2"231,0 2 1,-4 0 201,7-6 0,1 0 0,5 0 0,1 0 1,-1-2 55,1-4 1,-7 2 0,1-6 0,0 1-140,-3-1 0,1 0 0,-6-3 0,2 1 119,-2-1 0,-2-3-3,-2-1 1,-2-1 0,-4 3-26,-6 3 1,2 4-1,-1 8-9,-3 0 0,-1 0 0,-3 0 229,1 0-211,-1 0 2,1 0-3,7 0 0,-3 2 0,5 4 0,0 6 40,0 3 4,2-5-45,-1 5 0,5-5 1,-4 8-1,4-1 1,2 0-1,2 1 1,2-1-148,2 1 0,5-1 1,-3 1-1,2-3-84,3-3 1,3 3-1,1-5-337,1 0 297,-1 5 130,1-13 124,-1 6 0,8 0 0,3 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3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36 7673,'-2'-10'-771,"-4"4"727,-5 4 0,1-4 0,-2 1 115,-1 1 1,-3 2 0,-1 2 140,-1 0-103,9 0-4,-7 0-48,6 7 0,1-3-176,3 8 191,-4 0-8,8-3 24,-6 7-53,8-6 1,0 7-1,2 1-172,4-1 1,-2-2 0,8-1 102,1-2 1,-3-3 7,2 3 67,-1 4-49,7-14 0,-3 7 60,-3-3-57,3-4 2,-5 14 1,0-13 117,-4 9-112,3-8 8,-7 4 13,6-1-31,-8-5 16,0 6 34,0 0 1,0-4-1,-2 5 21,-4-1 0,2-2 13,-7-6-41,-1 0 0,1 0 54,-1 0-60,0 0-1,-5 0 1,7 0 1,-5 0 24,3 0 8,4 0-224,-7-8-129,5 6 1,0-7-211,4 3 1,4 2 499,2-8 0,0 1 0,0-7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3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7997,'0'-10'-265,"0"3"309,0 7 0,0 2 0,0 3 42,0 7 0,0 4 1,0 1-29,0 1-180,0-1 169,0 1 0,0-1-60,0 0 0,0-5 0,0 0-14,0 1 1,0 3-98,0 1 129,0 1 7,8-9-206,-6-1 188,13-8 6,-13 0-18,6 0 0,0 0-66,3 0 48,5 0 18,-6-8-68,5 7 62,-13-15-5,14 6-35,-7 1 38,1-7-4,5 14 4,-5-13 69,0 13-76,5-14 218,-5 14-206,8-6 10,-1 1 1,-5 5 100,-1-4-100,1 4 11,5 2-11,1 0 210,-8 0-194,5 0 68,-5 0 1,7 0 76,1 0-120,-1 0-16,1 0 0,-7 6 13,1 0-36,0 7 1,5-9-1,1 8 40,-9-8 1,7 11-12,-14-5 0,5 3 19,-7 5-157,8-12 75,-6 17 65,6-13-24,-8 7-63,-8 1 65,-2-9 0,-7 7-11,0-5-116,-1-3 123,1 0 0,-1-2-10,1 0 8,7-1-5,-6 3 0,7-6-620,-9 4 295,9-4 127,-7-2-55,6 0-66,1 0 250,-7 0 10,14 0 0,-8-8 69,5-3 0,3-5 0,-6-1 0,8-1 0,-8-7 0,-2-2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3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7997,'0'-9'-181,"0"1"204,0 8 0,0-8 260,0 6-846,0-6 317,0 8 21,0 0 0,0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7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105 157 8246,'18'0'-432,"-1"-7"1,-7 3 457,-4-8 1,2 6 81,-3-5 0,7-1-74,-6-5 1,0 5-1,-4 2 1,1 1-11,3-1 1,0 4 46,-6-6 0,-2 7 0,-4-5-20,-5 2 0,-5 2 0,-1 6-7,-1 0 0,7 0 0,-1 0 0,-2 0-20,-1 0 0,-1 2 1,3 2-1,3 4 19,2 2 0,-3-5 0,3 7-43,-2 2 1,6 1 0,-2 3 0,5-1 4,1 1 1,0-1 0,0 0 0,0 1 20,0-1 1,0 7 0,0 1-1,0 0-11,0 0 0,1 6 0,3-3 1,2 1 13,-2 0 1,4-6-1,-2 4 1,-1 0 4,3 1 0,-4-7 0,6 4 0,-2-2-27,-5 1 1,5 1 0,-2-4 0,-2 3-27,-2-3 1,-2-2 0,0-1 0,0-1 16,0 1 1,0-1-1,0 1 1,0-1-5,0 1 0,0-7 1,0 1 7,0 1 0,-2-3-186,-4 2 1,4-6-301,-4 5-69,-3-7 0,7 2 0,-4-12 553,4-6 0,-6-3 0,-2-2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7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7708,'17'0'-442,"-5"0"0,-1-2 699,3-4 1,-4 4 0,1-4-196,3 4 0,1 2 1,3 0-1,-1 0-62,1 0 0,-1-6 0,1 0 1,1 3-123,4 1 1,-3 2-1,5 0 1,-2 0-322,1 0 1,5-2 442,-6-4 0,8 4 0,-4-6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5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7790,'6'-11'0,"2"1"-107,2 2 0,1 2 0,7 6 64,-1 0 0,1 0 0,-1 0-746,1 0 789,-1 0 0,8-7 0,3-3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7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35 8082,'10'-8'-407,"-2"5"25,-8-9 0,-2 8 467,-4-2 1,2 4-1,-7 2 25,-3 0 1,4 2-1,-1 2 1,-1 4-7,2 2 0,-5-5 1,3 7-1,-3 2 1,-3 1 1,6 8-1,1 3 1,-3-1-44,-1 0 1,3 0 0,0-3 0,1 3-43,1 2 1,0 0 0,7 2 0,-3-3 24,2-1 1,2-4 0,2 6-1,0-1 52,0-5-40,0-2-291,0-1-30,8-1 291,-6 1-36,13-1-429,-5-7 218,0 5-42,5-13 242,-5 14-552,7-14 229,1 6 175,-1-8 1,1 0-1,-1 0 168,1 0 0,-1-8 0,0-2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8.6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1 140 8082,'0'-17'-416,"0"5"0,2 2 491,3 3 1,-3-1 0,6 4 52,0-2 1,-4 0 0,7 6-49,3 0 0,1 0 0,5 0-18,3 0 0,-9 0 0,3 0 1,-1 0-84,-1 0 0,3 0 0,-1 0 23,1 0 0,-1 8 0,-1 4-57,-5 3 0,3-3 0,-8 0 0,-2 1 9,-2 3 1,-2-5 0,0 1-131,0 1 1,0 3 59,0 1 1,-6 1 31,0-1 125,-8-7 0,10-2-9,-7-8-21,7 0 0,-2-8-4,12-4 0,2-3 0,5-1 1,-3 3-8,-2 1 1,5 2 0,-1-3-12,3 1 1,3 3 0,-3-5 0,-1 4 5,-2 3 0,-7-5 0,5 4 0,0 0-43,0 1 1,-5-5 0,5 4 45,-2-2 0,-2 5 0,-4-5 21,3 2 82,-3-5 37,6 3 6,-8 0-117,0 2 0,-2 8 60,-4 0 1,4 2 0,-5 2-17,-1 2 0,6 8 0,-6-5 1,2 3 27,1 0 1,-1-1-1,6 7-11,0-1 0,0-5 0,0 0-59,0 1 0,2 3 0,4 1-16,5 1 0,-1-9 1,0-1-1,-1-2-111,1 0 1,-4-1 0,5-5-1,1 2-316,-2 4 1,5-4 0,-3 4 36,3-4 1,3-8-1,-3-2 377,-3-1 0,4-3 0,-7-5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8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8082,'12'-6'-638,"-1"0"537,3 2 0,-4 2 0,1 2 246,3 0 0,1 0 1,3 0-55,-1 0 1,1 0 0,-1 2 0,1 2-35,-1 2 1,1 6-1,-3-5 1,-1 3-28,-3 4 0,1 1 0,6 3 0,-3-1 0,-3 1 1,3 1 0,-3 2-1,3 3-20,3-3 1,-6 4-1,-3-2 1,1 1-64,0 1 0,-6-6 0,3 7 1,-1-3 8,0 0 1,0 0 0,-6-5 0,0-1-13,0 1 1,0 5 0,0 0-23,0-1 65,0-11-18,-8 5 16,6-6-203,-6-1-39,8-1 207,0-8 14,0 8-735,0-6 771,0 6 0,0-16 0,0-2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9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6511,'12'0'320,"-1"0"0,-5 0-181,6 0 0,0 0-92,5 0 1,-5 0-1,-1 0-73,3 0 0,1 0 0,3 0-15,-1 0 0,1 0 0,-1 0 0,1 0-44,-1 0 1,1 0 0,-1 0-145,1 0 1,-7 6 0,1 0 228,1-2 0,-5-2 0,8 5 0,-7 3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0.0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7342,'0'10'-692,"0"-2"806,0-8 197,0 0-269,8 0 1,-5 5 0,9 1-44,2-2 0,1-2-6,3-2 32,-1 0-122,1 0 120,-1 0-20,-7 0-55,5 0 57,-5 0 4,0 0-13,5 0-254,-5 0 252,0 0 2,5 8-10,-5-6 9,-1 5-21,7-7 16,-14 0-439,6 0 187,-8 0 262,7 0 0,-5 8 0,6 2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5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420 18 8037,'-12'0'-164,"0"-2"0,-1-2-304,-3-2 1,-1 0 487,-1 6 1,1 0 110,-1 0-133,1 0 0,5 0 1,1 0-1,-1 2 55,2 4 1,-5-4 0,5 6 9,0 0-16,-5-6-17,13 5 28,-14 1-33,14-6-25,-13 6 0,13 0-12,-4 3 0,-2-1 50,2 2-62,1-1 0,5 1 0,0 0 41,0 1 1,0-3-1,0 1 1,2 1 10,3-2 1,-1 3 0,8-5 76,2 2-84,1 2-2,3 5 3,-1-7-1,0 5 23,1-5-24,-1 7 40,1-7-31,-1 6 139,1-7-167,-1 9 34,-7-1-2,5 1 1,-13-1 7,14 8-18,-14-5 1,11 5-169,-7-8 170,0 9-36,-6-7 0,0 12-17,0-8 43,0 8-11,-8-11-16,6 13 0,-11-12 0,5 6 0,-2 1 9,-3-1 0,-3-6 0,-1 2 0,-1-3 1,1-3 1,-6 1 0,-1-1 0,3 1-4,2-1 1,-1 1 0,-1-1 0,-3-1-26,3-5 1,2 5 0,1-7 0,3 3-56,3 0 1,-3-6 0,5 5-277,0 3 338,2-7 1,8 3 0,2-6 59,4 2 0,4 0 0,7-6 54,1 0 1,1 6-1,3 1 18,1 3 0,0 0 0,-5 3 1,-3-1-60,-3 2 1,1 7 0,-7 2 0,-2 0-26,-2 3 0,4-1 0,0 6 0,-3-2 27,-1 2 0,-2-4 0,0 2 0,0 2 6,0 2 0,-2 2 0,-1 0 0,-5 0-1,-2 0 1,6 0-1,-3 2 1,1 2-16,0 1 1,-6 1-1,4-6 1,1 0-8,-1 0 1,-4 6-1,6 0 1,3-3-14,1-1 1,2 4 0,0 2-1,0-1 7,0 1 0,0-2 0,0-4 0,2 1-26,3 3 1,-1 0-1,8-6 1,2 0 8,1 0 1,3-2 0,-1-2-1,0-2 10,1 2 0,5-4 1,2 0-1,1-2-11,-1-3 0,-2 3 1,-3-2-1,1-3-16,2-7-337,0 3 167,-5-6 0,-1-1 156,1 7-494,7-14 217,-6 5 2,7-7 172,-9 0 62,1 0 60,-1-7 0,8-3 0,3-7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6.8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53 8296,'10'-8'-452,"0"6"370,-4-4 0,-2 2 1,7 0 98,3-2 0,1-1 0,3 3 21,-1-2 0,1 0 0,-1 6 59,1 0 1,-1 0 0,1 0-140,-1 0 0,-5 0 0,-1 2-84,3 4 1,-6-2 66,-3 7 1,-3 1-1,-4 4 43,-3-5 1,1 3 0,-8-6 0,-1-1-14,-3 1 0,4 4 0,1-5-9,-3 3 0,-1-4 51,-3 6-31,8-8 0,3 1-9,7-10 1,2 3-1,2-6 1,3 2 6,3 0 0,-4 0 1,5 6 4,3 0 1,-4-5 11,1-1 0,-1 2 32,2 10 0,-3-4 0,-3 5 1,6 1 0,-4-4 0,-1 8-23,1 1 0,-6-3 1,6 0-1,-2-1 7,0 1 0,-1-4 1,-5 6-8,0 1 1,0-3 10,0 1 1,-2-5 0,-3 4 68,-7-2 1,0-1-46,-5-1 1,3-4 0,-9 4-1,2-4 1,-1-2-20,-1 0 1,0 0 0,5 0 0,1 2-33,-1 4 1,1-4-1,-1 4 59,1-5-24,-1-1-135,9 0-29,-7 0 0,12 0-60,-7 0 0,9 0-395,2 0 593,0 0 0,15-15 0,-5-4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7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0 8279,'10'0'-366,"6"0"855,-14 0-620,5 0 0,-7 2 0,0 4 180,0 6 0,-2 1 0,-1 1 0,-5-2 197,-2 1-334,-2 3 0,3 1 99,-7 1 0,6 5-15,-7 0 71,0 1-40,-1 1 1,1-6 17,-1 4-6,1 5 0,-1-9-159,1 6 162,-1 0-24,1-5-159,-1 13-9,1-14 170,-1 7-18,1-9-245,0 0-14,-1 9 252,1-7-386,-1 6 191,8-15-51,-5 6 203,13-7-56,-6 1 45,8 5 59,0-13 0,-8 14 0,-1-6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7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85 8009,'-10'-17'-565,"2"5"691,8 1 0,2 7-49,4-2 1,-4 2-1,6 0-27,-1-2 0,-3 1 1,8 5-35,1 0 0,3 0 0,1-2 52,1-4 0,-1 4-3,1-4 0,-1 6-182,1 6 1,-9-2 52,-3 7 1,-4 1 0,-2 6-12,0-1 1,0-5 0,-2-1 56,-4 3 1,-1 1-1,-7 1 1,3-3 0,-3-1 1,4-6 0,-1 4-1,-3-1 21,-2 1-17,7-6 0,-5 6 24,8-5 10,-7-3-15,11 6-2,-6-8 53,8 0 384,0 0-398,8 0 2,-6 0-16,13 0 0,-11 0 26,8 0 36,-8 0-34,11-8-62,-5 6 45,7-5-20,1 7 0,-6 0-235,-1 0 236,-7 0-51,12 0 0,-13 0-224,9 0 254,-8 0 8,4 0-30,-1 0 1,-3 6 21,8-1 0,-8 1 0,4-6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8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35 8221,'9'-2'-713,"-3"-3"0,-6-3 817,-6-4 0,-3 4-36,-9 8-19,9 0 1,-7 0 0,4 0 0,-3 0 53,-3 0 0,1 2 1,-1 2-12,1 2 1,0 6-1,-1-5 1,1 3 10,-1 4 0,3 1 1,1 5-1,2 1-7,-1 2 1,-3 6-1,-1-5 1,1-1-27,5 2 1,-3-3 0,6 5 44,-1-2-9,5-2-234,-4 2 138,8-5 0,0 11 1,0-8-1,0 0 1,0 1-21,0-1 61,0 0-288,8-5 52,-6 7 1,11-6-234,-7 5 376,8-13 23,-12 5-403,13-6 149,-5-1 16,7 7 192,1-14-523,-1 13 239,1-13 349,-1 6 0,1-8 0,-1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6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8133,'17'0'0,"1"0"0,-1 0 0,1 0 65,-1 0 0,7 6 0,-1 0 1,0 0-17,2 2 0,-3-4 0,5 7 0,0 1 7,0-3 1,-5 7 0,1-6 0,-2 1-105,2 1 1,-3-2 0,3 3 0,-3-3-223,-3-2 0,-5 3 0,-1-3-343,3 2 0,-4-6-207,1 2 820,-7-4 0,12-2 0,-7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8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7425,'10'8'142,"-5"3"1,-3 5 0,-2 1-101,0 1 0,0-1 0,0 1 0,0-1-43,0 1 1,6-7 0,0 1 0,-2 1-38,-2 3 1,-2-4 0,0-1-359,0 3 0,0-4 0,2-1 396,4-1 0,-4 6 0,5-5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8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7937,'9'0'84,"7"0"1,-12 0 0,7 0-181,3 0 0,-4 0 1,1 0 43,3 0-127,9 0 18,-3 0 230,5 0 0,-8 0-848,1 0 382,-1 0 397,1 0 0,-1-8 0,1-2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9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0 141 6906,'0'-12'-37,"0"0"118,0-1 0,2 5 1,2 0-1,4 2-18,2 1 0,-4-1 1,5 4 19,3-4 0,1 4 1,3-4-56,-1 4 0,1 2 1,-1 0 15,1 0 1,-1 0-1,1 0-32,-1 0 0,-5 0 0,-3 2-37,-1 4 0,4 4 0,-6 7 13,-3 1 0,-1-1 1,-2 1-40,0-1 0,0 0 0,0 1-9,0-1 1,-5-5 0,-3-2-1,-2-2 0,4 3 1,-3-3-28,1 2 0,0-7-30,2 3 163,4-4 1,-5-4-49,7-4 1,1 3-19,5-9 1,2 6-1,6-4 1,-5 1 21,-1-1 0,4 4 1,-4-3-1,1-1-3,5 0 0,-5 4 0,1-5 0,0-1 3,0 2 0,1-5 8,7 3 0,-3-3-7,-3-3 0,1 1-6,-7-1 0,0 7 1,-4 1 1,4 2 1,-4 0 27,4 3 64,-4 3-27,-2-6 1,0 10 50,0 4 0,-2-3 1,-2 9-52,-2 2 1,-2 1-1,4 3 71,-2-1 0,1 1 0,5-1 4,0 1 0,0-1 0,0 0-79,0 1 0,0-6 0,0-1-21,0 3 0,5-4 1,3-1 63,2-1 1,2 4-461,5-7 170,0 1-46,1-6-335,-1 0 246,1 0 122,-1 0 0,7 0 0,-1 0 1,-2-2 199,-1-4 0,-3-3 0,8-9 0,3 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0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53 123 5768,'-2'-10'591,"-4"5"0,2 1-496,-8-2 0,6 4 0,-3-6 19,1 0 0,2 4-75,6-7 0,2-1 17,4-5 0,-2 7 0,5 2-88,-1 0 0,6 7 0,-3-5-30,5 4 0,-4 2 1,-1 0 38,3 0 1,1 0-1,3 0 0,-8 2 1,-3 2 11,1 1 1,-6 9 7,4-2 1,-4-3-1,-2 3 4,0 2 1,-2-5-1,-2 3 0,-2 2 0,-6-5 0,5 1 2,-3-2 0,4 3 33,-5-5 68,7 0-70,-4-6 1,10 0 0,4 0 24,5 0 0,-1 0 0,2 0 27,1 0 0,3 0 0,1 0-30,1 0 0,-1 0 0,1 0-94,-1 0 1,-5 0-1,-1 0 1,3 0-211,1 0 1,-3 0-1,0 0-231,1 0 1,-3 0 478,2 0 0,-1 0 0,7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0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8184,'17'0'-112,"1"0"1,-1 0 0,1 0-42,-1 0 0,0 0 1,1 0-1,-1 2 193,1 4 0,-1-4 0,1 3 0,-1-1 51,1 2 1,-1-2 0,1 6-1,-1-1-18,1 1 0,-1-4 0,0 6 1,1-1-31,-1-1 0,1 5 0,-3-3 0,-1 4-57,-2 1 0,-1 1 1,5-1-1,-3 2 86,-1 5-144,-8-5 0,9 6 72,-7-7 1,0-1 0,-6 3 0,0 1 0,0 2-27,0-1 0,0 3 0,0-2 38,0-1-13,0-3 7,0-2-7,-8 1-9,6-1 4,-13 1 9,5-1-5,1 1 30,-7-1-26,6-7 0,-7 5 1,-1-13-73,1 14 72,7-14-1,-5 6-310,5-1-10,0-5 292,-5 6-255,5-8-39,0 0 1,3-2 320,7-4 0,0-3 0,0-9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1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 8184,'9'0'-1381,"1"0"1643,-4 0-118,-4 7 0,6-3 75,-8 8 75,0 0 33,0 5-290,0-7 1,0 5-151,0-3 200,0-4 0,-6 7-257,0-3 0,-6-2 1,5 1-1,-3 1-353,-4-2 1,-1 5 522,-3-3 0,-7 3 0,-2 3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2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88 7544,'9'-8'-145,"-3"-3"461,-4 3-391,-2 0 65,0 0 28,0 6 1,-2-5 0,-4 7 20,-5 0 1,1 6 0,-2 1 0,-1 3 48,-3 4-13,7 1-107,-7 3 74,14-1 3,-13 0-126,13 1 114,-14-1 2,14 1-3,-6-1-152,8 1 142,0-1 0,0-5-28,0 0 1,0-7 0,2 5 0,2 0-7,2-1 0,8-5 0,-3 2 3,5-4 14,-7-2-1,7 0-3,1 0-195,3 0 186,5-8 1,-7-1 3,-1-1-43,0-6 31,1 7-4,-1-9 21,1 1-19,-1-1 3,-7 1-11,6-1 61,-14 1-48,13 7-7,-13-5-7,6 5 7,-8-7 1,0-1-1,-2 3 1,-2 1-1,-4 2-101,-2-1 54,-1 5 1,-7-2 0,1 6-77,-1-1-90,1-1 184,-1 6 7,1 0-26,0 0-216,-1 0 213,1 0 9,-1 0-310,8 0 296,-5 0 76,13 0 0,-14 0 0,15 8 0,-7 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2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35 8208,'12'-2'-159,"0"-3"-796,1-7 1259,-5 4-270,0 0 1,-10 8-1,-4 0 18,-6 0 1,3 0 0,-3 2 7,-2 4 0,5-4 0,-3 6-54,-2 0 1,-1-1 0,-1 7-1,3-4-14,1-3 1,0 5 0,-3-4 5,3 2 0,-1-5 1,5 5 8,-2-2-57,6-2 132,-3 1 1,9-5 73,3 4 0,5-4 1,8-2-125,-1 0 1,0 0 0,1 2 0,-1 2-29,1 2 0,5 0 1,0-4-1,-1 1-90,-3 3 0,-1 2 0,1-4 0,2 2-178,3-2 137,-1 5 1,-6-7-380,1 4 218,-8 4 0,5-8 141,-5 13-234,0-13 381,-3 6 0,1-8 0,-6 8 0,6 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3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8170,'12'0'540,"0"0"-292,-8 0-1,11 0-300,-5 0 1,1 0-186,1 0 1,0 0-1,5 0 0,1 0-401,-1 0 721,8 0-765,-5 0 473,13 0 1,-12 0 209,8 0 0,0 0 0,6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3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8208,'17'-7'-1348,"-5"5"1399,0-4 1,-1-2 71,7 2 1,-1 0 24,1 6-25,-1 0-23,-7 0 1,5 0 0,-5 0-1,7 0-105,1 0 125,-1 0-24,1 0-188,-8 0 154,5 0 1,-5 0 80,7 0-241,1 8 42,-1-6 1,-5 8-77,-1-4-25,-7-4 176,4 13 1,-2-11-164,0 8 150,0-8-15,-6 11 0,0-11 0,0 8-9,0 1 0,-2-3 1,-4 0-3,-6-3 0,2-1 0,-1-6 16,-3 0 1,5 0-20,-3 0-121,8 0 134,-4 0 0,8-2 0,2-2-20,4-1 19,-4-9-216,13 12 205,-5-14 1,2 9-50,-1-5 35,1-3 7,6 13 0,-7-14 8,1 4-17,-1 5 3,-1-9-4,6 14 31,-14-13-31,13 13 50,-13-14 0,8 8 17,-4-3-55,-4 3 9,5 0-8,-7 6 1,0-7 45,0 3 254,0 4-218,0-6 44,0 8 172,0 0 1,0 8-162,0 4 1,0 3-1,0 3-4,0-1 0,0 0 0,0 1-41,0-1 0,0 1 0,0-1 1,2 1-52,4-1 1,-2-1 0,6-3-1,-1-1-146,1 2 0,-4-5 1,6 3-473,1 1 290,3-5 1,1 0 227,-7-8 54,5 0 0,-3 0 31,11 0 0,-3 0 0,5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6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0 8048,'-11'0'-130,"-1"0"0,6 0 1,-5 0 301,-3 0 1,4 2 0,-1 2-41,-3 2 1,4 6-1,1-5 1,-1 3-93,0 4 0,-1 1 0,-7 1 0,1-3-60,-1-1 1,1 0-1,-1 5 1,1 1-34,-1-1 0,1-1 1,-1-3-1,3-1-17,3 1 1,-3-3-1,3 2-126,-3 1 1,-3-3-440,1 2 1,7-7 634,4 7 0,-4-8 0,1 4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4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 6782,'12'0'551,"0"0"-334,-9 0-239,5 0 74,-8 0 0,0 2-39,0 3 0,0-1 1,-2 8 89,-4 2-279,4-7 202,-13 1 1,11-2-13,-8 0 0,1 7-17,-7-1-25,1 3 40,-1-5 8,9 6-29,-7-14 1,6 11-4,-7-7 15,7 0 53,-5 2-47,13-6-3,-14 5 1,14-7 36,-5 8 36,7-6 0,2 6-37,3-8 0,-1 0 0,8 0-7,1 0 1,-3 0-24,2 0 1,-1 2 12,7 4 1,-6-5-155,-1 5-20,1-4 166,5 6 1,1-6-374,-1 6 163,1-1 42,-1-5 1,1 8-173,-1-4 216,-7-4-138,5 13-356,-5-13 601,7 14 0,-7-14 0,6 13 0,-7-5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4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7889,'18'0'-516,"-1"0"419,1 0 198,-1 0-21,1 0-197,-1 0 72,1 0 1,-1 0-70,1 0 170,-1 0-25,1 8 0,-1-7-242,0 5-28,1-4 232,-1-2 1,1 0-447,-1 0 207,1 0 246,-1 8 0,1-6 0,-1 6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4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7446,'10'1'-195,"-4"5"1,-4 4 0,-2 7 333,0 1 1,0-1 0,0 1-102,0-1 1,0 1 0,0-1 0,0 3 16,0 3 1,0-4 0,0 5 35,0-5 1,1-2 2,5 1-1,-4-1-257,6 1 229,-8-1-6,0 1-84,0-1 65,0 1 0,0-7 39,0 1-265,0 0 144,0-3 1,0 7-195,0-4 0,-6-3-204,0 3 1,-1-8 439,1 2 0,-4 3 0,-7 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6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53 8102,'-17'0'-503,"0"0"1,-1 0-1,1 2 579,-1 4 1,1-2 0,1 8 13,5 1 0,-3-3 0,8 2-20,2 1 1,0-3 0,0 2 14,-1 1 1,-1-3 0,6 1-35,0 3 1,0-4 0,0 1-4,0 3 0,8-4 23,3 1 0,5-7 0,1 2-13,1-4 0,-1 0 0,1 2 16,-1 2 0,1-1 0,-1-5-104,0 0 0,1-2 0,-1-1-9,1-3 1,-7-6-1,1 6 1,0 0 27,-3-1 1,1 3 0,-6-8 4,2-1 1,2 3 0,-4-2 0,1-1 0,1-3 0,-6-1-30,0-1 0,0 1 0,0-1-6,0 1 0,-2 1 0,-4 3-42,-5 1 1,-5 6 0,-1-3 41,-1 1 0,-1 2 0,-2 6 0,-3 0-44,3 0 0,2 0 1,1 0-1,1 0-188,-1 0 0,1 8 0,1 3 273,5 5 0,-5 1 0,6 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7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8208,'6'12'-107,"0"0"0,-2 1-184,-2 3 0,-4-5 0,-2 1-325,-2 2 616,-8-7 0,5 9 0,-9-6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7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53 8185,'10'-8'-1926,"-3"6"1605,-7-6 321,0 8-26,8 0 183,-6 0-179,6 0 250,-8 0 103,0 0 1,-8 0 0,-4 0-240,-3 0 1,-3 0 0,1 2 0,-1 4 11,1 6 0,5 1 0,3 1 0,1-2-120,4 1 1,2 3 0,2 1 7,0 1 1,0-1 0,2 1 37,4-1 0,4-1 0,7-5 0,0-5-43,1-4 1,5-2 0,0 0-1,-1 0-23,-3 0 1,5 0-1,1 0-103,2 0 127,-6-8 1,4-1 0,-5-9-1,-1 1 1,-1-1 0,3 1 0,-11-1 0,0 1 5,-5-1 1,-3 1-1,-2-1 8,0 1 0,-7 1 0,-5 3 1,-4 3-107,-1 2 0,-6 2 1,-3 6-171,-1 0 49,6 0 192,-12 0-25,13 0 19,-5 0-46,8 0 40,-1 0-91,1 8-297,7-6 433,2 6 0,8 0 0,0 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8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7810,'5'11'-654,"1"1"0,-2 1 783,-2 3 1,-2-4 0,2-1 0,2 3 34,2 1 1,-1 5 0,-3 1-1,2 2-189,2-1 0,0-3 1,-6-1-1,0-1-72,0 0 1,2 1-1,2-1 44,2 1 1,-1-1-1,-5 1-380,0-1 1,0-5 432,0 0 0,-7-1 0,-3 7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8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1 173 7864,'11'0'-84,"1"0"1,0 0 0,5 0 0,3 0 0,1 0 164,2 0 0,2 0 0,-3 0 1,3 0-154,2 0 1,-4 0-1,5 0 1,-1 0 24,0 0 1,-4 0 0,4-1 0,-1-3-20,-5-2 1,-2-6-1,-1 4 1,-1 1 39,1-1 0,-3-6 1,-1 3 8,-2-5 1,-9-1 0,3-1 67,-4 1 1,-2 5 357,0 0-311,0 9 0,0-3-26,0 12 1,-2-3 0,-2 9-40,-1 2 1,-1 1 0,6 3 0,0-1-15,0 1 0,0-1 0,0 1 1,0-1-3,0 0 1,0 1 0,0-1-3,0 1 1,6-1 0,-1 1-30,-1-1 0,-2-5-76,-2 0-65,0-1 161,0-1 0,0-4 0,0-12-24,0-6 1,2-1-1,2-1 1,4 2 10,1-1 0,3-3 0,6-1 0,-1 1 9,0 5 1,1-5-1,-1 6 1,1 1 26,-1 3 0,1 4 0,-1 2 1,1 0 11,-1 0 1,6 0-1,1 0-15,-3 0 0,-1 2 0,-3 4-24,0 5 1,-5-1-1,0 2-77,1 1 0,-5-3 1,-2 2-205,-4 1 0,-2-3 91,0 2 1,0-1 187,0 7 0,0-9 0,0-1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9.6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0 140 8014,'18'0'-1282,"-1"-2"1278,1-4 1,-1 5 0,-1-7 22,-5 0 0,5 4 36,-4-7 0,1 5 33,-1-6 0,-4 6-73,-8-5 0,-2 7 53,-4-2 1,2 4-30,-8 2 0,6 0 1,-5 0 20,-3 0 0,5 8-18,-3 3 0,8 5 1,-2 1 1,4 1 0,2-7 0,0 1-33,0 2 1,2-1 0,4 1 9,6-3 0,3-5 0,3 4 1,-1-2-34,1-4 1,-1-2 0,1-2 0,-1 0-30,0 0 0,3 0 0,1 0 0,2 0 3,-1 0 0,-1-2 0,1-2 0,1-4 15,-2-2 1,-1 1 0,-3-5-1,0 2-13,1-1 1,-3-3 0,-1-1 23,-2-1 0,-8 1 0,1-1 42,-3 1 0,-2 5 0,-2 3 17,-3 1 1,1-4-1,-8 6-18,-2 2 0,5 3-51,-3 1 0,6 0-66,-5 0 42,7 0 1,-2 0 34,12 0 1,-2 0 0,7 0 13,3 0 0,7 0 1,3 0 31,-3 0 1,-2 0 0,-1 0 0,-1 0 18,1 0 1,-1 0-1,1 0-3,-1 0 1,1 0-1,-1 0-27,0 0 1,-5 0 105,0 0-103,-1 0 1,1 0 73,0 0 0,-8 7-10,1 5 0,-3 3 0,-2 3-59,0-1 0,0 1 1,2-1-88,4 1 29,-4-1 1,6 1-2,-8-1 0,0-5 54,0-1-431,0-7 240,8 12 1,-5-8-210,9 3 110,-8-3 205,4 0 1,-1-6-521,5 4 225,4-4 353,1-2 0,1 0 0,-1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7737,'10'0'-336,"-2"2"432,-8 4 1,0-2-1,0 7 144,0 3-165,0 1 0,0-3-75,0 0 113,0-1-44,0-1 14,0 5 69,0-13-13,7 14-163,3-6-87,0-1 1,5-1 164,-5 0-286,0-6 278,5 6 4,-5-8-324,7 0 293,1 0-32,-1 0-190,1 0 188,-1 0 6,1-8 1,-7 6-125,1-4 103,0-4 9,5 1 1,-5-3-31,-1 0 13,1 8 39,-2-11 0,-1 13 1,-3-4-36,-4-4 100,6 8 0,-8-7 1,2 5 110,4-2-177,-4 0 23,5 6 11,-7 0 1,0 2-20,0 4 2,8 4-71,-6-1 60,6 7 0,-2-12 8,0 7 11,7-7-22,-11 12 1,12-12-20,-9 7 22,9-7 6,-4 4-30,7 0 28,1-6-5,-1 6 1,-5-3-27,-1 1 26,1 0-5,6-6 1,-7 0-1,1 0-4,-1 0 7,-1-8-17,6 6 15,-14-13-5,13 13 4,-13-14 0,14 7 0,-14-1 0,5-6 0,-7 7 0,8-9 23,-6 1-104,6-1 80,-8 1 0,0 7-296,-8-5 277,6 13 0,-12-8 0,7 6 0,-3-2-82,-4 2 0,5 2-135,-3 2 5,0 0 189,3 0 0,-7 0-345,5 0 174,3 8 1,0-4 213,8 8 0,-8-8 0,-1 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7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33 7973,'0'-12'-486,"0"1"586,0 7 0,-2-2 0,-2 12-16,-2 5 0,0-1 0,6 2 0,-2 1-65,-3 3 0,3 1 1,-4 1-37,4-1 0,4 1 1,2-1 13,2 1 0,7-1 13,-1 1 1,3-7-1,3-1-171,-1-2 1,1-2 0,-1-6 115,1 0 0,-7-2 0,-1-4 0,0-4 21,-1 0 0,-5-5 1,4 5-1,-2-1 28,0-1 0,5 0 0,-3-3 0,0 1-29,0 3 1,5 5 99,-1-6 1,-2 6 0,1-3-36,3 1 0,1 2 0,3 6-16,-1 0 1,1 0-1,-1 0 1,1 0 0,-1 0-1,1 0 1,-1 0 14,0 0 0,-5 0 1,0 2 30,1 4 0,3 3-59,1 9 0,-7-1 0,-2 1-41,0-1 0,-7 1 0,5-1-48,-4 1 1,-2-7 0,-2-1 11,-4-2 1,-3 3-1,-9-5-109,1-2 0,5-2 0,1-2-70,-3 0 245,-2 0 0,-1 0 0,0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0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8185,'9'0'-1471,"7"0"1226,-14 0 611,6 0-35,-8 0-8,0 0 60,7 8-220,-5-6 1,6 14 151,-8-5-164,0 5-278,0 1 298,0-7-34,0 5 0,0-5-629,8 8 286,-6-9 0,6 7-121,-8-6 145,0-1-88,0 7 1,0-12-224,0 7 1,1-5 492,5 6 0,-4-8 0,6 3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0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70 8185,'0'-17'-179,"0"5"1,-2 0-380,-4-1 366,4 5 99,-13 0 0,13 10 196,-4 4-103,4-4 0,2 13 0,0-5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1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35 8185,'10'0'-642,"6"0"489,-14-8 0,5 4 107,-7-7 1,-2 7 85,-3-2 0,-5 4 78,-8 2 1,1 0-196,-1 0 137,1 0 0,7 0-249,3 0 218,-1 0 1,6 2 40,-4 4-174,4-4 57,-6 13 0,6-5 0,-3 7 16,3 1 0,2-6 0,2-3 6,3-1-4,-3 6 47,14-13-35,-14 15 7,13-14 37,-5 13-37,0-13 1,5 6 3,-5 0 1,2-4-6,-1 7 21,1-7 27,-2 12-34,5-14 2,-13 6-5,14-1 0,-15-5 0,15 6 0,-14 0 0,13-6 0,-13 6 0,8-7 0,-4 5 0,-4-4 0,6 6 0,-8-8 0,0 8 72,0-6-68,0 5-3,-8-7 0,4 6 1,-8 0 6,-1-2-66,5-2 1,-8-2 0,5 0-34,-5 0-155,-1 0-4,-1 0 227,1 0-22,7 0-224,-5 0-8,13 0 222,-6 0 55,8 0 0,-8 0 0,-1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1.3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18 8185,'0'-10'-928,"0"2"1324,0 8-174,0 0-101,-7 0 0,5 0 0,-6 0-196,0 8 0,6-6 83,-13 13 1,7-5-1,-6 6-38,3-5 110,-1 5-223,2-6 227,-5-1-72,5 7-376,0-7 174,-5 1 0,13-2 155,-14 0-532,14-6 112,-5 13 455,7-13 0,0 14 0,0-7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1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105 123 8185,'10'0'-1609,"6"0"1380,-15 0 345,7 0-91,0 0-10,-6 0 11,6 0 309,-8 0-278,0 0 0,7 0 15,-5 0-15,6-8 1,-8 6-9,8-6-32,-6 8 1,8-2-40,-5-4 82,5-3-12,0-1-1,-2 2-145,-1 0 150,-5 6-10,6-13-165,-8 13 155,0-6-15,0 0 10,0 7-5,0-7-4,0 8-94,0 0 0,-2-6-20,-4 0 85,4 0-4,-13 6 7,5 0 5,0 0-17,-5 0 64,5 0-55,0 0 6,-5 0-7,5 8 168,-7-6-157,7 6 0,-5 0 131,5-7-123,0 7 11,-5 0-8,5 2 18,0-1-14,-5 7 24,13-6-14,-14-1 26,14 7-28,-5-6 10,7-1-7,0 7 8,0-6-7,0 7 71,0-7-71,0 5 0,0-5 0,0 0 69,0 5-74,0-13 17,7 14-3,-5-14-69,14 13 65,-14-13 11,13 6 11,-5-8-20,0 8 4,5-7-45,-5 7 0,1-8 1,1 0-1,2 0 2,1 0 0,3 0 0,-1 0 0,1 0 14,-1 0 0,1 0 0,-1 0 0,0 0 41,1 0 0,-1 0 0,1 0-9,-1 0 0,1 0 0,-1 0 111,1 0 1,-7-2-266,1-4-506,-8 5-16,4-7 0,-10 8 636,-4 0 0,-4 0 0,-7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5.6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18 7877,'9'-2'-1070,"-3"-4"1321,-4 4 636,-2-5-774,8 7 0,-6 1-43,4 5 0,-5 4 1,-1 7-11,0 1 1,6-1 0,0 1-55,-2-1 0,-2-5 0,-2 0 0,0 1-18,0 3 0,0 1 0,0 1-6,0-1 0,0 1 0,0-1 1,0 0 16,0 1 0,0-1 0,0 1 0,0-1 2,0 1 0,0-1 0,0 1 0,0-1-4,0 1 1,0-1 0,0 1 0,0-1-5,0 1 1,0-1 2,0 0 0,0 1 0,0-1 17,0 1 1,0-7 0,0 1 167,0 2-47,0-7-41,0 9 1,6-12-29,0 8 1,1-9-6,-1 3 0,-2-2-10,8 2 1,-7-4 0,7 4 20,2-4 0,-5-2 0,3 0-42,2 0 1,1 0 0,3 0 0,-1 0-21,1 0 1,-1 0 0,0-2 0,1-2-63,-1-2 0,1 0 0,-1 6 0,1 0-26,-1 0 0,-5-6 0,0 1 0,1 1-463,3 2 1,1 0-45,1-4 1,-3 2-329,-3-8 914,3 9 0,-13-13 0,6 6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5.97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0 106 7533,'0'-10'-869,"2"2"983,4 8 1,-4-2-14,4-4 0,-2 4 1,2-3-10,5 3 1,-1 2-90,2 0 0,-1-6 0,7 0-190,-1 2 1,1 0 0,-1 0-62,0-1 0,-1-3 0,-2 4 248,-3-2 0,1-7 0,5 3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6.3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6771,'18'0'167,"-1"0"-144,1 0 0,-1 0 0,1 0-51,-1 0 1,1 0-1,-1 0 1,0 0-28,1 0 0,-1 0 0,1 0 0,-1 0 55,1 0 0,-1 0 0,1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6.63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8097,'12'0'-842,"-1"0"673,3 0 1,1 6-1,3 0 415,-1-2 1,1 6-183,-1 1 1,1-1-1,-1 2 1,1 1-79,-1 3 0,1-5 0,-1 1 0,1 2 38,-1 1 0,1 3 1,-1-1-1,0 1-39,1-1 1,-1-1 0,1-3 0,-3-1-245,-3 1 1,4-3 0,-5 0-1,3-1 1,-3 1 0,5-6 258,-4 2 0,3 4 0,3-1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6.96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315 1 7069,'-18'8'-84,"7"-4"1,-1 7 160,-2 3 1,1 1 0,-1 3 0,3-1 1,-3 1 0,-2 5 1,-1 0-1,0-1-3,-1-3 0,1 4 1,-1 3-1,3-1-131,3 0 0,-4-2 1,7-5-1,-3-1-59,0 1 1,9-1-1,-5 1-386,0-1 0,6-5 58,-4-1 442,4-7 0,10 4 0,2-8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7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8048,'0'-17'-1652,"0"7"1050,0 2 602,0 8 0,0 8 0,0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7.73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350 71 7989,'9'-2'-1198,"-3"-4"894,-4 4 324,-2-14 1,0 13-1,-2-7 102,-4 2 0,-3 0-63,-9 3 0,1 3 0,-1-4-15,1 4 0,-1 2 0,1 0-2,-1 0 1,1 0 0,-1 2 0,1 2-14,-1 1 0,3 3 0,1-4 0,3 4-5,-3 2 1,-1-5-1,-1 7 1,3 0 2,1-3 1,8 7-1,-4-6 1,2 1 2,1 1 1,-1 0 0,4 5-11,-4 0 1,4 1 0,-4-1-16,4 1 0,2-1 0,0 1 0,2-3 2,4-3 0,-2 3 1,8-5-14,1 0 0,-3-2 1,2-8-21,1 0 0,3 0 0,1 0 0,1 0 0,-1 0-3,0 0 0,1-2 0,-1-2 0,1-4-63,-1-2 1,1 1 0,-1-5-1,1 4 5,-1 3 1,-5-7 0,-1 2 50,3-3 0,-6-3 0,0 3 36,-1 3 1,-5-3-1,4 3 18,-4-3 1,-2 3 338,0 0 27,0 8-302,0-3 1,0 9-14,0 3 1,0 5-1,0 8-87,0-1 0,0 0 0,0 1 0,2-3-87,4-3 1,-2 4 0,7-7 0,1 3-146,-2 0 1,5-7 0,-3 5 125,3-2 0,5 4 1,1-7-1,2-1 124,-1-2 0,5-2 0,0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8.5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36 7801,'6'-12'-500,"0"0"0,2 8 114,-3-1 378,5 3 1,2 2 0,-3 2 122,-1 3 0,4-1 1,-6 8-72,-2 2 0,-1 1 0,1 3 1,2-1-6,-2 1 0,-2-1 0,0-1 1,2-3-17,2-1 1,-1-1-1,-5 7-107,0-1 0,6 1 67,0-1 1,2-1 6,-2-5 0,-4-1 7,3-4 0,-1-4 0,2 4 1,-2-12-21,8-6 1,-7-3-1,5-3-11,-2 1 0,5-1 1,-3 1 19,0-1 1,5 1-1,-3-1-1,4 1 1,1 1 0,0 3 0,1 1 20,-1-1 1,1 5 0,-1 0-2,1 0 1,-1 1 0,1-5 0,-1 6-4,1 4 1,-1 2-1,1 0 0,-1 0 0,-5 0 0,-3 2 1,1 4-3,0 6 1,-4-3 0,3 3 0,-1 2 10,-4 1 0,4 3 0,-2-1 0,-1 0 1,3 1 1,-6-1-9,4 1 1,2-1 0,-3 1 0,-1-1 3,-2 1 0,4-1-11,0 1 0,0-7 0,-4-1-30,4-2 17,-5-2 0,7-8 10,-8-4 0,0 2 0,0-8 1,0-1 1,6-3 0,0-1-6,-2-1 1,4 1 0,-1-1-10,3 1 0,-4-1 0,5 1-4,3-1 0,2 1 1,1 1-20,0 5 1,1-5 0,-1 7 0,1-3 9,-1 0 1,7 6 0,-1-3 0,0 1 37,2 4 1,-5 0 0,3 0 0,-3-1 63,-3 1 0,-5 2 0,-1 2-9,3 0 1,1 7-45,3 5 1,-3 4 0,-3 1 0,-4-1-21,0-5 1,-7 5-1,5-5 1,-4 5-53,-2 1 0,0 1 1,2-1-114,4 1 1,-4-7 0,6-1 167,-1-2 0,3 6 0,8-5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8.90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7581,'10'8'-470,"-2"1"1,-8 9 544,0-1 0,0 3 0,0 1 0,0 4-15,0 3 1,0-5-1,0 6 1,0 2-17,0 2 0,0-4 0,0 0 0,0 2-49,0 2 0,0 2 1,2-2-1,2-2 155,2-2-130,-1 0 1,-5 1-149,0-1-19,0 0 153,0-2-175,8 6-17,-6-14 193,6 7-29,-8-9-156,0 0-12,0 1 164,8-1-30,-6-7-184,5 6-18,-7-14 195,8 5-24,-6-7 87,6 0 0,-8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9.3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88 7989,'18'-15'-804,"-1"1"472,1 2 0,-1 6 1,1-3 386,-1 1 1,1 2 0,-1 6-1,0 0-6,1 0 1,-1-2-1,1-2 1,-1-1-7,1 1 1,-1 2 0,1 2 0,-1 0-12,1 0 1,1 0-1,2 0 1,3 2-37,-3 3 1,-2-3 0,-1 4 0,-3-2 7,-3 2 0,4 4 0,-7 7-7,1 1 1,-2-7-1,-8 1 1,0 1-30,0 3 0,-2 1 0,-4 1 27,-6-1 0,-3 1 0,-3-3 0,1-1 8,-1-2 0,1-7 1,0 5-1,-1-2 18,1-4 0,-1-2 0,1-2 0,-1 0-42,1 0 1,-1 0 0,1 0 0,-1 0-131,1 0 1,1-2 0,3-2-1,3-4 151,2-2 0,-5-1 0,3-7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9.75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7684,'17'0'-941,"-7"8"984,-4 4 0,-5 3 0,-1 3 1,0-1-1,2 1 11,4-1 0,-4 7 0,4 1 0,-4 0-20,-2 0 0,0 6 1,2-2-1,2 4-26,2 2 1,-1-6 0,-5 0 0,0 3 19,0 1 1,0-4 0,0 0-1,0 0-33,0-2 1,0 6 0,0-6 0,2 0-11,4-3 1,-4 1-1,4-2-16,-4-2 1,4 1-32,0 1-1,7-11 1,-11 11 0,6-11 0,-2 3 0,1 1-81,3-5 0,0-1 1,3-6-438,-1 2 580,0 0 0,5-6 0,1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0.2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245 193 6971,'12'-16'0,"-2"3"-418,-3 1 0,1 6 414,-2-5 1,-4 5 0,4-6-1,-4-2 56,-2-1 0,2-1 1,1 3 102,3 1-134,0 1 0,-12-1 0,-2 2 0,-1 2-21,-5 5 1,4 1 0,-1 2 0,-3 0 9,-1 0 0,-3 0 1,3 2-1,1 1 7,3 3 0,-1 6 0,-6-4 0,3 1 19,3 5 0,-3 0 0,3-1 0,-3-1-5,-3 1 1,6 3-1,3 1 1,-1 1 71,0-1 1,6 1 0,-1-1 0,3 1-42,2-1 1,0 1 0,0-1-24,0 1 1,0-7 0,2-1 0,3 0 26,7-1 1,-2-5-1,1 2 1,3-2-15,2 2 0,1-4 0,0 3 0,1-3-51,-1-2 0,1 0 1,-1 0-1,1 0-155,-1 0 1,1 0-1,-1 0-229,1 0 0,-1 0 383,1 0 0,-1-7 0,1-3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1.1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88 16 6585,'-2'-9'272,"-4"3"0,5 6-206,-5 6 0,2-3 1,0 9-19,-2 2 0,0 1 0,6 3-18,0-1 1,-6 1 0,1-1 0,1 0-26,2 1 0,-4-1 0,0 1 0,2-1 21,2 1 0,-3-7 0,-1 1 1,2 2-12,2 1 1,2-3 0,0-1-13,0 3 0,0 2 5,0 1 0,2-1 1,4-5 15,5-5 0,5 2-18,1-2 0,1-1 1,-1-5-1,3 0 0,1 0 1,2 0 0,1 0 0,-5 0 0,2 0-12,3 0 0,-1 0 0,-4 0 0,3 0-79,1 0 0,0 0 0,-5-1 23,-1-5 0,1 4 1,-1-4-288,1 4 1,-3 0-37,-3-4 1,1 2 383,-7-7 0,8 7 0,-5-4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1.5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6434,'12'0'480,"-1"0"-410,-7 0-159,4 8 145,-8-6 0,0 14 1,0-7 13,0 9-40,0-1 1,0 1 0,0-1 0,0 1-5,0-1 1,0 1 0,0-1-1,0 1 1,0-1 53,0 1-175,0 7 136,0-14-57,0 13 1,0-15-16,0 9 54,0-8 3,0 5-163,0-5 136,0-1 15,0 7-238,0-14-27,0 6-81,0-1 130,0-5-28,0 6 230,8-8 0,2 0 0,7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1.78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8075,'11'0'-1031,"1"0"758,-8 0 13,4 0 42,-8 0-158,7 0 376,-5 0 0,14 0 0,-6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2.33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25 8075,'0'-9'-343,"0"-7"1,0 16 369,0 0 0,6 8 10,-1 9 0,1 1 0,-6-1 1,0 1 7,0-1 1,0 1 0,0-1 0,0 0 19,0 1 1,0-1 0,0 1 25,0-1-167,0 1 121,0-1 1,0 1-10,0-1 0,0 1 35,0-1-113,0 1 1,0-7-340,0 1 385,8-8 21,-6 11-302,6-13-6,-8 6 232,0-8 32,0 8-329,0-6-153,0 5 501,7-7 0,3-7 0,8-3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0:48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70 8048,'18'0'-444,"-8"0"0,-3-8 665,-7-3 0,-2 1-233,-3-2 1,-5 8 0,-8-1 0,1 1 36,0-2 0,-1 4 0,1-4 1,-3 4-30,-3 2 0,4 0 1,-5 0-1,5 0 7,1 0 0,1 0 1,-1 2-1,1 2 10,0 2 1,-1 5 0,3-3 0,1 2 18,2 3 0,8-3 1,-1 2-1,3 1-21,2 3 0,0-4 0,0-1-17,0 3 1,0 1 0,0 3 0,7-7 0,5 1 0,4 0 15,1-3 0,1-1 0,-1-8 2,0 0 0,1 0 0,-1 0 1,3 0-8,3 0 1,-9 0 0,3 0 0,-1-2-55,-1-4 1,3 3 0,-1-7 0,1 0-22,-1 0 1,-5 5 0,-1-7 3,3-2 1,1-1 58,3-3 1,-8 7-1,-3 1-60,1 2 30,-6-5 23,6 11-58,-8-6 64,0 8 50,0 0 1,-2 6 0,-2 2 0,-2 1 0,0 3 0,6 5-26,0 1 0,0-6 1,0-1-2,0 3 0,6 1 0,2 1 27,2-5 0,-5 3 1,7-6-10,2 1 0,1-3 0,3 4 20,-1-2 1,-5-2 0,-1-6-1,3 0-15,2 0 0,1 5 1,0 1-5,1-2 1,-1-2 0,1-2 0,-1 0-9,1 0 1,-3-2 0,-1-2 0,-2-2 9,1 3 0,-3-1 0,1 0 4,3-2 0,-6-2 0,0 4-153,-1-2 1,-5-1-67,4 1-481,-4-4 1,-4-5 658,-4 3 0,-3-4 0,-9 7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3.0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176 18 6338,'-8'-10'237,"-2"2"-135,-7 8 0,5 0 0,0 0 108,-1 0-124,-3 8-17,-1 2-11,7-1-9,2 7 1,2-12-62,1 8 0,-1-7 0,4 7 0,-2 2 9,-2 1 1,-2-3 0,5-1-6,-3 3 1,0 1-1,6 3 24,0-1 0,0 1 1,0-1 72,0 1-73,0-8 0,0 5 0,0-3 0,2 1 61,4-1 0,-2 3 23,7-3-62,1 4-10,-3-7 6,-1 7 0,-2-12-14,0 7 0,7-7 0,-3 4 1,2-2-5,-1 0 1,-5-1-1,6-3 1,2 2-19,1 2 1,3 0 0,-1-6-1,0 0-18,1 0 0,-1 0 1,1 0 22,-1 0 1,1-6 0,-1 0 0,1 0-10,-1-1 0,-5 5 0,-3-6 0,1 2 22,0 0 1,-4-5 0,3 3 0,1 0 11,0 0 1,-4-5 0,3 1 7,-1-3 0,0 3 0,-4 0 4,2-1 1,-1-3-1,-5-1-29,0-1 0,0 1 0,0-1-13,0 1 1,0-1-1,0 1-28,0 0 1,-2-1 0,-3 1-96,-7-1 0,2 8 1,-1 3-59,-3-1 1,-1 6-1,-5-4 1,-1 4-122,-2 2 0,-1 0 304,7 0 0,-8 0 0,-3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3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7691,'10'-7'1045,"-2"5"-839,-8-6 1,0 16-143,0 3 1,0 5 0,0 1 0,0 1 39,0-1 0,2-5 0,2 0 0,1 1-152,-1 3 0,-2 1 0,-2 1-55,0-1 1,6 1-1,0-1-322,-2 0 0,-2-5 0,-2 0-174,0 1 0,0-3 212,0 2 0,-2-8 387,-4 1 0,4 5 0,-6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4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7392,'17'-7'93,"1"5"0,-1-4-88,1 4 1,-1 2 0,3 0-1,1 0 1,4 0-133,2 0 1,-3 0 0,5-2 0,0-2-34,-2-2 1,0 0 0,-4 6 0,5-2-416,-1-3 575,-2 3 0,0-14 0,2 6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4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7230,'9'8'225,"-1"-4"0,-8 7-146,0 3 1,2 2 0,2 1-38,2 0 1,0 1 0,-4-1-23,3 1 0,-3-1 1,4 1-1,-4-1-15,-2 1 1,6-1 0,0 1-19,-2-1 1,-2 1 0,-2-1-47,0 0 1,0-5 47,0 0 0,0-1-2,0 7 5,0-8 0,-2-3-24,-4-7 1,2 0-39,-8 0 1,8-7 24,-1-5 1,3-4 0,4 1 0,1 1-38,3 3 0,8-1 32,-2-5 1,3-1 0,3 3 81,-1 3 0,-5 2 0,-1 6-12,3-1 1,1-7-1,3 6 13,-1 2 0,1 0 1,1 0-1,3-1-2,1 1 0,0 2 1,-5 2-1,1 0 27,4 0 0,-3 0 1,3 0-1,-4 0 47,-1 0 0,-1 0 0,1 2-50,-1 4 0,1 3 1,-1 9-50,1-1 0,-7-1 0,-1-3-69,-2-1 1,-2 0 0,-5 3 0,3-1-307,2-3 1,0-5-652,-6 6 1020,0-1 0,0 7 0,8-8 0,1-3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5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88 8045,'18'-2'-407,"1"-2"1,3-2 0,1 2-53,-2 3 514,-1 1 1,-3-6 0,1 0 98,-1 2 0,1 2-83,-1 2-23,1-8 0,-9 4-45,-3-7 0,-4 5-45,-2-6 1,-2 8 34,-4-1 1,-3 3-1,-9 2 1,1 0 9,-1 0 0,1 0 1,-1 2 0,1 3 1,-1-1 0,1 6-1,-1 0 21,1-1 1,1-3 0,3 6 0,1 0 70,-1-3 1,3 7 0,0-5 168,2 5 0,3 1-68,5 1 0,0-1-80,0 1 1,1-1-1,5-1 2,6-5 1,-2-3-1,1-8 1,3 0-49,1 0 1,9 0 0,-1 0 0,-2 0-73,-1 0 1,3 0 0,2 0 2,2 0 1,-5 0-1,1 0 1,-2 0-96,3 0 0,1 0 0,4 0-467,-6 0 1,-9 0 0,-2 0 559,1 0 0,3 0 0,1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5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7602,'-10'0'116,"2"8"1,8 3-38,0 5 0,0 1 0,2 3 0,2 1 0,2 2 0,6 7 0,-7-5 0,1 0-57,2 0 1,-6 6 0,6-4 0,-2 3-128,-1-1 0,1-8 0,-4 2 1,2-3-129,2-3 0,0 1 1,-6-1-182,0 1 1,0-7 276,0 1 0,-2-8 0,-2 0 137,-2-8 0,0-6 0,-2-7 0,-1-1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6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8027,'0'-17'-385,"6"-1"0,1 3 0,1 1 430,0 3 0,6 5 1,-3-4-1,5 0 56,1 1 1,-5 5-1,0-2-51,1 4 1,3 2 0,3 0-16,4 0 0,-1 0 1,5 0-1,-2 0-37,-4 0 0,-1 0 0,-5 2 0,-1 2-15,-2 2 1,-1 5-1,7-3 1,-3 2-63,-3 3 0,1 3 1,-5 1 29,2 1 1,-6-1-1,2 1 16,-4-1 0,-2-5 0,0 0 45,0 1 0,-8 1 1,-2-1-1,-2-3 27,1-2 1,-1 5 0,-5-3-22,-1 0 0,1-1 0,-1-5 0,1 2 0,-1-2 0,1-2 1,-1-2-1,1 0-34,-1 0 1,1 6-214,0 0-142,7-1 0,2-7 371,8-3 0,16 3 0,3-6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6.4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6221,'-10'0'-119,"2"0"1,8 0-1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6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36 7766,'0'-10'-275,"0"2"1,-6 6 0,-1-2 0,-3-1 353,-4 1 1,5 2 0,-3 2-20,-2 0 1,-1 0 0,-5 0 0,-1 0-30,-2 0 1,-2 6 0,3-1 0,-1 1 18,2 2 1,-1 0 0,1 5 0,-2-1 13,1 1 0,5 3 0,3 1-4,3 1 0,5-3 1,-4-1-1,2-2 30,4 1 1,2 3-1,4-1-26,4-3 0,4-2 0,7-6 0,1 1-40,-1-1 1,7-2-1,1-2 1,0 0-132,0 0 0,4-6 0,-3-1 0,-1-1-65,0 0 0,0-6 0,-3 5 1,1-3-40,-2 1 0,-7-1 0,-2-6 1,-1 1-320,-1-1 530,5 1 0,-5-8 0,8-2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7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7426,'10'0'-21,"0"6"1,-6 2 0,3 0 0,1 1 0,0 1 82,-4 4 1,4 1-1,-1 3 1,1-1-24,0 1 1,-2-1 0,-6 1 0,2-1 13,3 1 0,-3-1 0,4 2-30,-4 5 1,4 1 0,0 4 0,-2-6-1,-2-3 0,3-3 0,1 1 0,-2-1-23,-2 1 0,4-1 0,0 0 0,-2 1-77,-2-1 1,3-5 0,1 0 48,-2 1 1,4-3-356,-2 2 0,1-9-62,-1 3 0,-2-4 445,8-2 0,-8 0 0,3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4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175 122 7354,'10'-7'-595,"-3"3"1,-7-8 767,0-2 1,0-1 366,0-3-407,0 9 5,0-7 0,-2 12-35,-3-7 0,-5 7-17,-8-2 0,1 4-36,-1 2 1,3 8 0,1 2 0,5 1-3,1 1 1,-4 1-1,6 9 1,1 1-11,-3-2 1,6 5 0,-4-1-1,4 2-20,2 4 1,0-4 0,0 0 0,0 1-31,0-1 1,0-4 0,0 4 0,0-2 13,0-3 1,0 3 0,0-2 0,0-1-75,0-3 1,0-2 0,0 1-365,0-1 0,0 1-549,0-1 985,-8-7 0,-1 6 0,-9-7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7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7948,'11'0'-530,"1"0"498,-8 0 0,5 0-317,-3 0 0,-2 0 349,8 0 0,-1 0 0,7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35 7960,'0'-11'-593,"0"-1"0,-7 8 648,-5-2 0,-4 4 24,-1 2 0,-1 0 0,1 2-20,0 4 0,1-2 1,2 6-1,5 0-27,1-1 1,-4 3 0,5 5 0,-1 1-20,0-1 0,0 3 0,4 1 1,-1 2-18,1-1 1,2 5-1,2 0 1,0 0 15,0-4 0,0 3 0,2-1 0,3 0 12,7 0 0,-4 4 0,0-3 1,-3-1 32,1 0 1,6 0 0,-6-3 0,0 1-46,1-2 1,-5 1 0,4-1-1,-4 2-17,-2-1 1,0-3-1,0-1-11,0-1 38,0-7-1,0 5-96,0-5 82,0 7 0,-2-5 3,-4 0-31,4-8 21,-13 11 1,5-13-187,-7 4 180,7 4 3,-6-9-5,7 7-245,-9-8 116,9 0 0,-7 0-221,4 0 151,5 0-14,-9 0 110,6 0 0,-1-8 111,-1-3 0,8 3 0,-11-7 0,5 5 0,-7-8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8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7795,'6'-12'-96,"0"1"1,7 5 209,-1-6 0,4 8 1,1-4-1,1 3 31,-1-1 0,0 0 1,1 6-1,-1 0-155,1 0 1,1-2 0,3-2 0,1-2-112,-2 2 0,-1 3 1,-3 1-560,1 0 680,-1 0 0,1 0 0,-1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9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53 7269,'-12'0'-197,"1"0"1,-1 2 313,2 4 0,-5-4 0,3 6 8,-4-1 0,1 3 1,1 6-1,5-3-20,1-1 1,2-1-1,6 7-89,0-1 0,0 1 0,0-1-90,0 1 1,2-3-1,4-1 58,5-2 1,5-9-1,1 3 1,1-4 2,-1-2 1,1 0 0,-1-2-3,1-4 1,1 3-1,1-9 1,-1-2-1,-3-1 13,-1-3 1,-1 1 0,-1-1 0,-3 1-1,-2-1 1,-2 1 0,-6 0 0,0-1-24,0 1 0,0-1 0,-2 3 0,-4 1-44,-6 2 0,-3 9 0,-3-3 0,1 4 15,-1 2 1,1 0-1,-1 0-148,1 0 0,-1 2 0,1 2-309,-1 1 511,9 9 0,1-4 0,8 7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9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420 105 8065,'9'-17'-598,"-3"-1"227,-4 1 0,-2 5 1002,0 1-455,0-1 0,-2 2-115,-4 4 0,2 4 0,-5 4 0,-1 4-35,0 6 0,6 3 0,-3 3 0,1-1-25,0 1 1,0 1-1,4 3 1,-2 3-16,-1 2 0,-1-4 1,6 4-1,0 1 3,0-1 0,0 0 0,0 4 0,0-2 29,0 2 1,0-4 0,0 2 0,0 0-8,0-1 0,0 3 0,0-6 0,0 0 4,0 0 0,6-1 1,-1-5-1,-1 2 11,-2 3 1,-2-1 0,0-6 0,0 1-17,0-1 0,0-5 0,0 0 0,0 1 1,0 3 0,-2-5 0,-2 1-8,-1 2 0,-7-5 0,4 1 1,-2-2-11,-3-4 1,-3 3 0,-1-1-28,-1-2 0,-1-2 1,-2-2-1,-3 0-74,3 0 0,2 0 0,1 0 0,1 0-86,-1 0 1,1-2-1,-1-2 68,1-2 0,5-5 1,2 3-1,1 0-256,-1 1 1,6-7 381,-2 2 0,4-11 0,2-4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0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7658,'0'-10'-480,"-8"3"716,6-1-13,-6 6-113,8-6-130,0 8 1,2 0-1,4 0 41,6 0 0,3 0 0,3 0-2,-1 0 1,1 0 0,-1 0 0,1 0 11,-1 0 1,1 0 0,-1 0-1,0 0-15,1 0 1,-1 0 0,1 0 0,-1 0-15,1 0 1,-1 0 0,1 0 0,1 0-11,4 0 1,-3 0 0,3 0 0,-3 0-5,-3 0 1,0 0 0,1 0 0,-1 0 6,1 0 1,-1-2-1,1-2 2,-1-2 1,1 1 0,-1 5 2,1 0 0,-7 0-210,1 0-291,-8 0 43,4 0 0,-10 0 458,-4 0 0,-12 0 0,-9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4.6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53 106 7061,'0'-12'-759,"0"0"790,0 9 56,0-5 1,-2 8 682,-4 0-667,4 0 0,-7 0 0,5 2-14,-2 4 1,0-3-1,4 9-35,-4 2 0,4 1 0,-4 3 14,5-1 1,1 1 0,0-1-101,0 1 1,7-3 0,3-1 49,0-3 0,5-7-17,-3 2 1,3-4-1,3-2-88,-1 0 103,1 0 0,-1 0-170,-7 0 160,5-8-12,-5 6 1,8-13-1,-3 3-8,-3-3 1,1 3 0,-5 2 0,0 0-4,0 1 0,-3 3 17,-5-6 1,0 7 40,0-7 0,0 8 0,0 4 39,0 12 1,0 3 0,0 3-28,0-1 0,6-5 0,2-1-9,2 3 1,1 1-1,7 1-20,-1-4 0,-5-3 0,0-5-15,1 2 0,3 0 0,1-6-16,1 0 1,-1-2 0,1-2-8,-1-2 0,-1-7 0,-3 1 6,-1-4 0,-6-1 0,3 0 0,-1-1 13,-4 1 0,-2-1 1,-2 1-1,0-1-18,0 1 1,0-1 0,-2 3 0,-2 1-71,-2 3 1,-1 1 0,1-4-354,-6 3 0,2 7-92,-1-2 1,-1 4 527,-5 2 0,7 2 0,4 4 0,-4-4 0,1 5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5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7243,'17'0'5,"1"0"0,-7 0 126,1 0 1,0 0-81,5 0 1,1 0-20,-1 0 1,1-2-54,-1-4 1,-7 2 2,-4-8 0,1 7-17,-1-7 0,0 6 14,-6-5 35,0 7 1,-8-4-2,-3 8 0,-5 0 3,-1 0 0,1 8 0,2 1 0,5 3 49,1 0 1,-4-7 0,5 7 33,-3 2 1,6 1 0,-2 3-48,4-1 1,2 1-1,0-1-25,0 1 1,0-7 0,0 1 0,2-1-25,4-1 1,-2 0 0,8-6-56,1 2 1,3-1 0,-1-3 0,-1 2-134,-3 2 1,1 0 0,6-6-1,-1 0-109,0 0 0,1 0 294,-1 0 0,1-8 0,-1-2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5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7215,'17'0'-217,"1"0"1,-1 0 0,1 0 310,-1 0 0,0 0 0,1 0-67,-1 0 1,-5-6 0,0 0-3,1 3 1,-3-5-46,2 2 1,-9-8 21,3 3 1,-4 1-17,-2-2 0,-2 9 5,-4-3 1,-3 4-1,-9 2 123,1 0 0,-1 0-65,1 0 1,5 0 0,1 2-1,-3 4 7,-1 5 1,3-1 0,2 2 137,2 1 1,-3 3 0,5 1-57,2 1 0,2-7 0,2 1-52,0 1 0,2 1 0,2 0-69,2-3 1,2-5 0,-3 4 40,7-2 0,4-1 0,1-3-201,0 2 1,1 0 0,-1-6 0,1 0-256,-1 0 1,-5 0 0,0 0 0,1 0-534,3 0 931,1 0 0,1-8 0,-1-2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5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7939,'10'-8'115,"5"6"0,-11-6 14,8 8 0,-2 2 0,1 4 1,-3 4-75,0 0 0,-6 5 0,6-3 0,-3 3-101,1 3 0,0-1 1,-4 1-105,4-1 0,-4 1 1,4-1-409,-5 0 1,-1-5 74,0 0 1,2-6 482,4 5 0,4-7 0,7 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4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71 7126,'-17'-8'183,"7"6"0,4-6 1,12 8-92,6 0 0,3 0 0,3 0 0,-1 0-64,1 0 0,5 0 1,2 0-1,2 0-160,5 0 1,-1 0-1,0 0 1,-2 0-37,2 0 1,2 0 0,2-2-1,-2-2-146,-4-1 0,4-1 0,-6 4 314,0-4 0,6-4 0,-6-7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6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0 8061,'10'0'-352,"5"0"0,-13 2 435,4 4 1,-12 4 0,-6 5-83,-3-3 0,3 4 1,1-7-1,-1 3 5,2 0 0,-5-7 1,3 7 21,-3 2 1,3-5-9,0 3 0,3-6-13,-3 5-66,4-7-70,8 4 127,0-8 1,8 0 0,4 0 0,3 0 6,3 0 1,-1 0 0,0 0-1,1 0 224,-1 0 1,1 0-1,-1 0-183,1 0 0,-1 2 0,1 2 0,-3 4-148,-3 1 0,1-3 0,-5 4 0,0 0-344,0-1 0,0-3-238,-3 6 684,-3-8 0,14 11 0,-6-5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18 7944,'0'-10'-331,"0"3"1,0 9 518,0 3 0,0-1-111,0 8 1,0 0-1,-2 3 1,-2-1 37,-2-3 0,0 1 1,6 5-1,0 1-16,0-1 1,0 1 0,0-1-1,0 1 13,0-1 1,-2 1-1,-2-1 1,-2 1 4,3-1 0,1 1 1,2-1-68,0 0 1,0 1 0,0-1 0,2-1-14,3-4 0,-3 3 0,4-3 0,-2 1-63,2-1 0,-4 3 0,4-3-138,-4 4 1,0-5-1,1 1-443,3 1 0,2-3 191,-2 2 0,-4-6 0,5 3-460,1-1 876,-6-2 0,14-6 0,-7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7.4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7612,'0'10'203,"2"4"1,2-7-42,2 3 0,5-4 0,-3 3-167,2-1 1,1 0-1,7-4 3,-1 2 0,1 0 1,-1-6-119,1 0 1,-1 0 69,1 0 0,-1-6 1,0-2 31,1-2 1,-6 1 0,-3-5 0,1 4-9,0 3 0,-6-7 0,3 4 0,-1-1 40,0-1-1,0 6 49,-6-6-27,0 9-7,0-5 1,-6 10 0,0 4-26,2 5 1,0 5-1,1 1-8,-3 1 0,0-1 0,6 1 1,0-1 22,0 1 0,0-1 0,0 0 0,0 1-2,0-1 1,2 3 0,2 1 0,2 2 22,-3-1 0,-1-3 0,-2-1-18,0-1 0,0 1 16,0-1-21,0 1 38,0-1-34,0-7-2,-7 5 8,5-13 123,-6 14-120,0-14 0,6 13-4,-6-13 234,1 14-215,5-14 6,-14 5 125,14-7-121,-13 0-3,13 0 0,-14 0 17,5 0 1,-5 0-185,-1 0 171,-1 0 1,1 0 12,7 0-260,-6 0-1,7 0 208,-9 0 17,9 0-512,-7-7 108,14 5 0,-13-8-834,3 4 1206,4 4 0,0-13 0,8 5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8.4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70 7987,'10'-8'-374,"-4"-4"0,-4 3 1,-4-1 419,-4 2 1,2 3-1,-6 3 15,2-4 0,-5 4 0,1-4 5,-3 4 0,-3 2 1,1 0-1,-1 0-17,1 0 0,-3 0 0,-1 0-23,-2 0 0,-8 8 0,4 2 0,-1 1-10,5 1 1,4-6 0,3 5 0,3 1-24,1-2 1,8 5-1,-2-3-12,4 3 0,2 3 0,2-3 0,2-1-14,2-2 1,2-7 0,-2 5-1,5-2 15,5-4 1,1 3 0,1-1 0,-1-2-33,1-2 1,-1-2-1,1 0 1,-1-2-17,0-4 1,1-3-1,-1-7 40,1 4 0,-7-3 1,1 3-10,2-3 1,-7-3 0,1 3 196,0 3 1,-6 2 24,4 5-19,-4 3-64,-2-6 0,0 10-63,0 4 1,0 3 0,0 9-21,0-1 0,0 1 0,0-1 0,0 1-31,0-1 0,0 1 0,2-1 0,2 1 7,1-1 1,7 0-1,-6 1 1,-2-1 42,-2 1 0,3 5 1,1 0-20,-2-1 0,-2-3 0,-2-1 26,0-1 1,0 1 0,-2-3-13,-4-3 0,2 1 1,-7-7-1,-3-2 7,-1-2 0,-3-2 0,1 0-82,-1 0 0,1 0 0,-1 0 0,1 0-149,-1 0 0,1 0 0,1-2 1,3-4 5,1-5 0,6 1 1,-3-2-79,1-1 0,2-3 261,6-1 0,8-1 0,2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8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7987,'18'-12'0,"-1"3"0,1 1-270,-1 4 0,-5 2 260,-1 2 0,1 0 0,6 0 0,-1 0 166,1 0 1,-1 0 0,0 0-149,1 0 1,-1 0 0,1 0 34,-1 0 1,1 6 0,-3 2 0,-1-1-89,-2 1 0,-7 4 0,5-5-12,-2 3 1,3 2-1,-5 5-23,-2 1 1,-2-7 0,-2 1 71,0 2 1,0-5 73,0 3 1,-2-8 75,-4 2 0,4-6-107,-3-6 1,3 2 0,2-8-36,0-1 0,0-3 0,0-1 1,0-1 6,0 1 1,7-1-1,3 1 1,2 1-107,-1 5 1,1-11 0,5 7-103,1 1 0,-6-1 0,-1 9-220,3 2 1,1 2 420,3 2 0,7 0 0,2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9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36 7987,'9'0'-380,"-1"-8"1,-8 4-1,-2-6 442,-4 2 0,3 3 0,-9 5 0,-2 0 17,-1 0 0,-3 0 0,1 0 0,-1 0-44,1 0 1,-1 0 0,1 2 0,0 3 26,-1 7 0,6-2 1,1 1-10,-3 3 0,1 1 0,1 3 0,6-1-50,4 1 0,2-7 0,0 1 1,0 2 0,0 1 1,2 3 0,4-3 15,6-3 1,-3 1 0,3-7 0,2-2-96,1-2 1,3-2-1,-1 0 13,0 0 1,1 0 0,-1 0 0,1-2 0,-1-2 27,1-2 1,1-7 0,1 1 0,-1-1-38,-3 1 0,-5-4 0,1 5 0,-4-3 37,-1 3 1,-5-5 0,6 4-8,0-3 1,-6 3 275,4 1 33,-4 7-226,5-4 0,1 10 0,4 4-34,-6 5 1,1-1-1,1 2-63,2 1 1,-4 1-1,5-1-284,3-1 0,1 0 249,3 5 0,-1-7 90,1-4 0,-1 3 0,1 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19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71 7881,'12'-6'-428,"0"0"0,-7 0 559,7 6 1,0 0-1,3 2 60,-3 4 1,1-2 0,-5 7-138,2 3 1,-4 1 0,3 3-1,1-1-40,0 1 0,-6-7 0,4 1 0,-3 2-28,1 1 0,2-3 49,-2 0 0,-2-3-108,7 3 1,-5-4 78,6-8 0,-3-2 0,5-2 0,-4-4-9,-3-2 1,5-1 0,-4-7 0,2 1-136,3-1 0,3 1 0,1-1 1,1 3-108,-1 3 0,1-3 0,-1 3 0,0-3-168,1-3 0,-1 6 413,1 1 0,7-1 0,2-5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0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87 7602,'12'6'-441,"-1"0"1,1 0 538,5-6 0,1 0 1,-1 0-53,1 0 1,-7 0 0,1 0 0,2 0-57,1 0 1,-3-6 0,-2-2 0,-1 0-42,1 1 1,-6-7 61,2 2 9,-4-3 1,-4-1 0,-4 5 6,-6 5 1,-3 4-1,-3 2 1,1 0 65,-1 0 1,7 2 0,-1 4 75,-2 5-155,7-3 0,-7 8 1,6-5-1,0 5 47,1 1 1,-1-1-1,4-3 65,-2-1-76,0 0 139,6 5-121,0 1-4,0-1-69,0 1 65,0-1-13,8-7-44,-6 5 1,14-11 0,-5 6 11,5-2 1,1-3-249,1-5 264,-1 8-521,1-6 229,7 6-1,-6-8 196,14 0 48,-13-8-98,5 6 83,0-13-160,-5 5-472,13-7 665,-14-1 0,14 1 0,-6-1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0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6760,'0'11'234,"0"1"-201,0 1 1,0-3-1,2 2 1,2 1-1,1 3 114,-1 1-90,-2 1-11,-2 7 1,0-6-4,0 5 1,0 1 0,0-2-1,0 0 25,0 3 0,6-5 0,0 6 0,-2-2 43,-2-3 1,0 3-1,2-2 1,1-1-71,-1-3 1,4 4-1,-2 1 1,-2-3-42,-2-2 1,0-1-1,2-1-27,1 1 1,3-1-452,-2 1-225,-4-1 1,8-1 702,-5-5 0,-3-3 0,6-8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1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36 7714,'10'-8'-588,"-3"6"0,-7-8 718,0 5 1,-1 3-64,-5-4 1,-4 4 0,-7 2-5,-1 0 1,1 0 0,-1 0 77,1 0-65,-1 0-34,1 8 33,-1-6-31,1 5 0,5 1 44,1 4-13,-1-5-196,2 9 183,-5-6-10,13-1-240,-6 7 231,8-6 7,0-1-18,0 7-228,0-6 214,0-1 6,0 7-59,8-6 41,-6-1 1,13 1-14,-3-4-57,3-4 65,-5 13-6,6-13 1,-7 8-4,9-4-2,-1-4 4,1 5 1,-7-1-6,1 0 19,0 8 0,5-11 7,1 9-17,-9-8 5,7 12-5,-14-15 1,5 7-1,-7-8 14,8 8 0,-6-4 39,4 8 0,-6-7-34,-6 7 1,-4-8 0,-7 2-16,0-4 1,-3 0-1,-1 1 1,-2 3-25,1-2 1,9-2-1,1-2 1,-2 0-108,-1 0 1,3 0-139,1 0-267,7 0 35,-12 0 499,14 0 0,2-8 0,10-1 0,7-9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5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7892,'-6'12'-269,"1"-1"390,1 3 0,0-1 0,0 1 0,-2-2-47,2 1 1,2-3 0,2 2-1,0 1-1,0 3 1,8-5 0,2 1 0,1 0-60,1-3 0,0 5 1,5-6-1,1-1-75,-1 1 0,-5-2 0,-1-6 0,3 0-65,1 0 1,3 0 0,-1 0 17,1 0 1,-7 0-1,1-2 1,2-2 0,1-4 45,3-1 0,-3-3 0,-1-5 1,-3 1 41,3 5 0,-6-5 1,-2 4 170,-4-3 0,-2 3 595,0 1-557,0 7 0,-2-4-115,-4 8 1,4 8 0,-4 3-144,4 5 1,2-5 0,0 1 0,2 2-237,4 1 0,-2 1 1,5-3-1,1-1-371,0 2 0,0-5 676,1 3 0,12 0 0,-3 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1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70 7997,'10'-7'-323,"-2"-3"1,-16-6 0,-3 5 445,-5 5 1,4-2 0,1 2-64,-3 3 0,-1 1 0,-3 2 7,1 0 0,-1 5 1,3 3-1,1 0-44,2 0 1,7 5 0,-5-1 0,0 3-7,1 3 1,5-1-19,-2 1 1,4-1-1,2 1 1,0-1-22,0 1 0,0-7 17,0 1 11,0-8 10,8 11-172,1-13 167,9 6-19,-1-8-161,1 0-13,-9 0 174,15 0-10,-13 0 0,15 0-28,-9 0 1,1-8-1,-1-3 1,0-5-7,1-1 0,-6-1 0,-1 1 33,3-1 1,-6 1 0,-3-1 185,-3 1 170,-2-1-188,0 9 0,2 1 11,4 8 0,-2 8-109,8 3 0,-7-1 7,7 2 10,-8-1-260,11-1 250,-5 6-12,0-14-7,5 13-7,-5-13 0,2 12 31,-1-9-454,1 1-215,6-6 262,-1 8 160,0-6-325,1 6 350,-8-8 0,5 0 0,-3-2 159,3-4 0,11-4 0,1-7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2.1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7745,'8'-10'-345,"-6"2"465,5 8 0,-7 8 0,0 4 0,0 3-10,0 3 0,0-1 1,0 2-1,0 3 23,0 1 0,0 6 1,0-4-1,0 1-59,0-1 0,0 6 1,0-2-51,0 4 1,0-4 0,0-2 0,0 0 0,0-1 84,0-1 0,0 4 0,2-4-195,4 2 30,-4-5 0,6 3 1,-8-6-1,0 3 2,0 1 0,2-6 1,2-5-1,2 2-249,-3 1 280,-1-5-10,-2 5-632,0-13-783,0 14 934,8-14 514,-6 6 0,21-8 0,-3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2.6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18 157 7997,'10'2'-431,"-2"2"231,0 2 1,-4 0 201,7-6 0,1 0 0,5 0 0,1 0 1,-1-2 55,1-4 1,-7 2 0,1-6 0,0 1-140,-3-1 0,1 0 0,-6-3 0,2 1 119,-2-1 0,-2-3-3,-2-1 1,-2-1 0,-4 3-26,-6 3 1,2 4-1,-1 8-9,-3 0 0,-1 0 0,-3 0 229,1 0-211,-1 0 2,1 0-3,7 0 0,-3 2 0,5 4 0,0 6 40,0 3 4,2-5-45,-1 5 0,5-5 1,-4 8-1,4-1 1,2 0-1,2 1 1,2-1-148,2 1 0,5-1 1,-3 1-1,2-3-84,3-3 1,3 3-1,1-5-337,1 0 297,-1 5 130,1-13 124,-1 6 0,8 0 0,3 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3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36 7673,'-2'-10'-771,"-4"4"727,-5 4 0,1-4 0,-2 1 115,-1 1 1,-3 2 0,-1 2 140,-1 0-103,9 0-4,-7 0-48,6 7 0,1-3-176,3 8 191,-4 0-8,8-3 24,-6 7-53,8-6 1,0 7-1,2 1-172,4-1 1,-2-2 0,8-1 102,1-2 1,-3-3 7,2 3 67,-1 4-49,7-14 0,-3 7 60,-3-3-57,3-4 2,-5 14 1,0-13 117,-4 9-112,3-8 8,-7 4 13,6-1-31,-8-5 16,0 6 34,0 0 1,0-4-1,-2 5 21,-4-1 0,2-2 13,-7-6-41,-1 0 0,1 0 54,-1 0-60,0 0-1,-5 0 1,7 0 1,-5 0 24,3 0 8,4 0-224,-7-8-129,5 6 1,0-7-211,4 3 1,4 2 499,2-8 0,0 1 0,0-7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3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7997,'0'-10'-265,"0"3"309,0 7 0,0 2 0,0 3 42,0 7 0,0 4 1,0 1-29,0 1-180,0-1 169,0 1 0,0-1-60,0 0 0,0-5 0,0 0-14,0 1 1,0 3-98,0 1 129,0 1 7,8-9-206,-6-1 188,13-8 6,-13 0-18,6 0 0,0 0-66,3 0 48,5 0 18,-6-8-68,5 7 62,-13-15-5,14 6-35,-7 1 38,1-7-4,5 14 4,-5-13 69,0 13-76,5-14 218,-5 14-206,8-6 10,-1 1 1,-5 5 100,-1-4-100,1 4 11,5 2-11,1 0 210,-8 0-194,5 0 68,-5 0 1,7 0 76,1 0-120,-1 0-16,1 0 0,-7 6 13,1 0-36,0 7 1,5-9-1,1 8 40,-9-8 1,7 11-12,-14-5 0,5 3 19,-7 5-157,8-12 75,-6 17 65,6-13-24,-8 7-63,-8 1 65,-2-9 0,-7 7-11,0-5-116,-1-3 123,1 0 0,-1-2-10,1 0 8,7-1-5,-6 3 0,7-6-620,-9 4 295,9-4 127,-7-2-55,6 0-66,1 0 250,-7 0 10,14 0 0,-8-8 69,5-3 0,3-5 0,-6-1 0,8-1 0,-8-7 0,-2-2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3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7997,'0'-9'-181,"0"1"204,0 8 0,0-8 260,0 6-846,0-6 317,0 8 21,0 0 0,0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7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105 157 8246,'18'0'-432,"-1"-7"1,-7 3 457,-4-8 1,2 6 81,-3-5 0,7-1-74,-6-5 1,0 5-1,-4 2 1,1 1-11,3-1 1,0 4 46,-6-6 0,-2 7 0,-4-5-20,-5 2 0,-5 2 0,-1 6-7,-1 0 0,7 0 0,-1 0 0,-2 0-20,-1 0 0,-1 2 1,3 2-1,3 4 19,2 2 0,-3-5 0,3 7-43,-2 2 1,6 1 0,-2 3 0,5-1 4,1 1 1,0-1 0,0 0 0,0 1 20,0-1 1,0 7 0,0 1-1,0 0-11,0 0 0,1 6 0,3-3 1,2 1 13,-2 0 1,4-6-1,-2 4 1,-1 0 4,3 1 0,-4-7 0,6 4 0,-2-2-27,-5 1 1,5 1 0,-2-4 0,-2 3-27,-2-3 1,-2-2 0,0-1 0,0-1 16,0 1 1,0-1-1,0 1 1,0-1-5,0 1 0,0-7 1,0 1 7,0 1 0,-2-3-186,-4 2 1,4-6-301,-4 5-69,-3-7 0,7 2 0,-4-12 553,4-6 0,-6-3 0,-2-2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7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7708,'17'0'-442,"-5"0"0,-1-2 699,3-4 1,-4 4 0,1-4-196,3 4 0,1 2 1,3 0-1,-1 0-62,1 0 0,-1-6 0,1 0 1,1 3-123,4 1 1,-3 2-1,5 0 1,-2 0-322,1 0 1,5-2 442,-6-4 0,8 4 0,-4-6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7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35 8082,'10'-8'-407,"-2"5"25,-8-9 0,-2 8 467,-4-2 1,2 4-1,-7 2 25,-3 0 1,4 2-1,-1 2 1,-1 4-7,2 2 0,-5-5 1,3 7-1,-3 2 1,-3 1 1,6 8-1,1 3 1,-3-1-44,-1 0 1,3 0 0,0-3 0,1 3-43,1 2 1,0 0 0,7 2 0,-3-3 24,2-1 1,2-4 0,2 6-1,0-1 52,0-5-40,0-2-291,0-1-30,8-1 291,-6 1-36,13-1-429,-5-7 218,0 5-42,5-13 242,-5 14-552,7-14 229,1 6 175,-1-8 1,1 0-1,-1 0 168,1 0 0,-1-8 0,0-2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8.6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1 140 8082,'0'-17'-416,"0"5"0,2 2 491,3 3 1,-3-1 0,6 4 52,0-2 1,-4 0 0,7 6-49,3 0 0,1 0 0,5 0-18,3 0 0,-9 0 0,3 0 1,-1 0-84,-1 0 0,3 0 0,-1 0 23,1 0 0,-1 8 0,-1 4-57,-5 3 0,3-3 0,-8 0 0,-2 1 9,-2 3 1,-2-5 0,0 1-131,0 1 1,0 3 59,0 1 1,-6 1 31,0-1 125,-8-7 0,10-2-9,-7-8-21,7 0 0,-2-8-4,12-4 0,2-3 0,5-1 1,-3 3-8,-2 1 1,5 2 0,-1-3-12,3 1 1,3 3 0,-3-5 0,-1 4 5,-2 3 0,-7-5 0,5 4 0,0 0-43,0 1 1,-5-5 0,5 4 45,-2-2 0,-2 5 0,-4-5 21,3 2 82,-3-5 37,6 3 6,-8 0-117,0 2 0,-2 8 60,-4 0 1,4 2 0,-5 2-17,-1 2 0,6 8 0,-6-5 1,2 3 27,1 0 1,-1-1-1,6 7-11,0-1 0,0-5 0,0 0-59,0 1 0,2 3 0,4 1-16,5 1 0,-1-9 1,0-1-1,-1-2-111,1 0 1,-4-1 0,5-5-1,1 2-316,-2 4 1,5-4 0,-3 4 36,3-4 1,3-8-1,-3-2 377,-3-1 0,4-3 0,-7-5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6:58:59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7456,'11'5'-565,"1"1"1,-6 0 1158,6-6 1,-1 0-542,7 0 1,-1 0 0,1 0-1,-1-2-89,1-4 1,-1 2-1,0-5 1,1-1 39,-1 0 1,1 4 0,-3-5 0,-1-1-7,-2 2 0,-7-3 0,5 5 76,-2-2 0,-2-1 1,-8 1-1,-4 4 1,-6 4 14,-3 2 1,-3 0-1,1 0 20,-1 0 1,7 8-1,-1 4-73,-1 3 0,3 3 0,0-1-75,2 1 0,3-7 1,5 1-1,1 0-113,5-3 0,-2 5 1,8-6-1,1-1-117,3 1 1,1 0 0,3-4 0,3 2-31,6-3 1,-2-1-1,0-2 299,-1 0 0,5 0 0,-4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5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0 106 8032,'10'0'-226,"5"0"1,-7 8 251,4 3 1,1 5-9,-7 1 0,0-5-32,-6-1 0,0-5 35,0 6-25,0-8 1,0 2 23,0-12 1,6-4 0,2-7 0,1-1 0,1 1 1,4 1-1,-3 3-46,3 1 1,1 0 0,3-5-1,-1 1-36,1 5 0,5-3 0,0 6 1,-1 1 77,-3-1 1,-1 2-1,-1 6 1,1 0 47,-1 0 1,0 0 0,1 0 0,-1 2-7,1 4 0,-1 3 0,1 9-43,-1-1 0,-5-1 0,-2-3 0,-3-1-161,-3 2 1,4 1 0,-2 3-117,-2-1 1,-2 1 0,-2-1 86,0 1 0,0-7 174,0 1 0,0-1 0,0 7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8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8082,'12'-6'-638,"-1"0"537,3 2 0,-4 2 0,1 2 246,3 0 0,1 0 1,3 0-55,-1 0 1,1 0 0,-1 2 0,1 2-35,-1 2 1,1 6-1,-3-5 1,-1 3-28,-3 4 0,1 1 0,6 3 0,-3-1 0,-3 1 1,3 1 0,-3 2-1,3 3-20,3-3 1,-6 4-1,-3-2 1,1 1-64,0 1 0,-6-6 0,3 7 1,-1-3 8,0 0 1,0 0 0,-6-5 0,0-1-13,0 1 1,0 5 0,0 0-23,0-1 65,0-11-18,-8 5 16,6-6-203,-6-1-39,8-1 207,0-8 14,0 8-735,0-6 771,0 6 0,0-16 0,0-2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29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6511,'12'0'320,"-1"0"0,-5 0-181,6 0 0,0 0-92,5 0 1,-5 0-1,-1 0-73,3 0 0,1 0 0,3 0-15,-1 0 0,1 0 0,-1 0 0,1 0-44,-1 0 1,1 0 0,-1 0-145,1 0 1,-7 6 0,1 0 228,1-2 0,-5-2 0,8 5 0,-7 3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0.0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7342,'0'10'-692,"0"-2"806,0-8 197,0 0-269,8 0 1,-5 5 0,9 1-44,2-2 0,1-2-6,3-2 32,-1 0-122,1 0 120,-1 0-20,-7 0-55,5 0 57,-5 0 4,0 0-13,5 0-254,-5 0 252,0 0 2,5 8-10,-5-6 9,-1 5-21,7-7 16,-14 0-439,6 0 187,-8 0 262,7 0 0,-5 8 0,6 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5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420 18 8037,'-12'0'-164,"0"-2"0,-1-2-304,-3-2 1,-1 0 487,-1 6 1,1 0 110,-1 0-133,1 0 0,5 0 1,1 0-1,-1 2 55,2 4 1,-5-4 0,5 6 9,0 0-16,-5-6-17,13 5 28,-14 1-33,14-6-25,-13 6 0,13 0-12,-4 3 0,-2-1 50,2 2-62,1-1 0,5 1 0,0 0 41,0 1 1,0-3-1,0 1 1,2 1 10,3-2 1,-1 3 0,8-5 76,2 2-84,1 2-2,3 5 3,-1-7-1,0 5 23,1-5-24,-1 7 40,1-7-31,-1 6 139,1-7-167,-1 9 34,-7-1-2,5 1 1,-13-1 7,14 8-18,-14-5 1,11 5-169,-7-8 170,0 9-36,-6-7 0,0 12-17,0-8 43,0 8-11,-8-11-16,6 13 0,-11-12 0,5 6 0,-2 1 9,-3-1 0,-3-6 0,-1 2 0,-1-3 1,1-3 1,-6 1 0,-1-1 0,3 1-4,2-1 1,-1 1 0,-1-1 0,-3-1-26,3-5 1,2 5 0,1-7 0,3 3-56,3 0 1,-3-6 0,5 5-277,0 3 338,2-7 1,8 3 0,2-6 59,4 2 0,4 0 0,7-6 54,1 0 1,1 6-1,3 1 18,1 3 0,0 0 0,-5 3 1,-3-1-60,-3 2 1,1 7 0,-7 2 0,-2 0-26,-2 3 0,4-1 0,0 6 0,-3-2 27,-1 2 0,-2-4 0,0 2 0,0 2 6,0 2 0,-2 2 0,-1 0 0,-5 0-1,-2 0 1,6 0-1,-3 2 1,1 2-16,0 1 1,-6 1-1,4-6 1,1 0-8,-1 0 1,-4 6-1,6 0 1,3-3-14,1-1 1,2 4 0,0 2-1,0-1 7,0 1 0,0-2 0,0-4 0,2 1-26,3 3 1,-1 0-1,8-6 1,2 0 8,1 0 1,3-2 0,-1-2-1,0-2 10,1 2 0,5-4 1,2 0-1,1-2-11,-1-3 0,-2 3 1,-3-2-1,1-3-16,2-7-337,0 3 167,-5-6 0,-1-1 156,1 7-494,7-14 217,-6 5 2,7-7 172,-9 0 62,1 0 60,-1-7 0,8-3 0,3-7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6.8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53 8296,'10'-8'-452,"0"6"370,-4-4 0,-2 2 1,7 0 98,3-2 0,1-1 0,3 3 21,-1-2 0,1 0 0,-1 6 59,1 0 1,-1 0 0,1 0-140,-1 0 0,-5 0 0,-1 2-84,3 4 1,-6-2 66,-3 7 1,-3 1-1,-4 4 43,-3-5 1,1 3 0,-8-6 0,-1-1-14,-3 1 0,4 4 0,1-5-9,-3 3 0,-1-4 51,-3 6-31,8-8 0,3 1-9,7-10 1,2 3-1,2-6 1,3 2 6,3 0 0,-4 0 1,5 6 4,3 0 1,-4-5 11,1-1 0,-1 2 32,2 10 0,-3-4 0,-3 5 1,6 1 0,-4-4 0,-1 8-23,1 1 0,-6-3 1,6 0-1,-2-1 7,0 1 0,-1-4 1,-5 6-8,0 1 1,0-3 10,0 1 1,-2-5 0,-3 4 68,-7-2 1,0-1-46,-5-1 1,3-4 0,-9 4-1,2-4 1,-1-2-20,-1 0 1,0 0 0,5 0 0,1 2-33,-1 4 1,1-4-1,-1 4 59,1-5-24,-1-1-135,9 0-29,-7 0 0,12 0-60,-7 0 0,9 0-395,2 0 593,0 0 0,15-15 0,-5-4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7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0 8279,'10'0'-366,"6"0"855,-14 0-620,5 0 0,-7 2 0,0 4 180,0 6 0,-2 1 0,-1 1 0,-5-2 197,-2 1-334,-2 3 0,3 1 99,-7 1 0,6 5-15,-7 0 71,0 1-40,-1 1 1,1-6 17,-1 4-6,1 5 0,-1-9-159,1 6 162,-1 0-24,1-5-159,-1 13-9,1-14 170,-1 7-18,1-9-245,0 0-14,-1 9 252,1-7-386,-1 6 191,8-15-51,-5 6 203,13-7-56,-6 1 45,8 5 59,0-13 0,-8 14 0,-1-6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7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85 8009,'-10'-17'-565,"2"5"691,8 1 0,2 7-49,4-2 1,-4 2-1,6 0-27,-1-2 0,-3 1 1,8 5-35,1 0 0,3 0 0,1-2 52,1-4 0,-1 4-3,1-4 0,-1 6-182,1 6 1,-9-2 52,-3 7 1,-4 1 0,-2 6-12,0-1 1,0-5 0,-2-1 56,-4 3 1,-1 1-1,-7 1 1,3-3 0,-3-1 1,4-6 0,-1 4-1,-3-1 21,-2 1-17,7-6 0,-5 6 24,8-5 10,-7-3-15,11 6-2,-6-8 53,8 0 384,0 0-398,8 0 2,-6 0-16,13 0 0,-11 0 26,8 0 36,-8 0-34,11-8-62,-5 6 45,7-5-20,1 7 0,-6 0-235,-1 0 236,-7 0-51,12 0 0,-13 0-224,9 0 254,-8 0 8,4 0-30,-1 0 1,-3 6 21,8-1 0,-8 1 0,4-6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8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35 8221,'9'-2'-713,"-3"-3"0,-6-3 817,-6-4 0,-3 4-36,-9 8-19,9 0 1,-7 0 0,4 0 0,-3 0 53,-3 0 0,1 2 1,-1 2-12,1 2 1,0 6-1,-1-5 1,1 3 10,-1 4 0,3 1 1,1 5-1,2 1-7,-1 2 1,-3 6-1,-1-5 1,1-1-27,5 2 1,-3-3 0,6 5 44,-1-2-9,5-2-234,-4 2 138,8-5 0,0 11 1,0-8-1,0 0 1,0 1-21,0-1 61,0 0-288,8-5 52,-6 7 1,11-6-234,-7 5 376,8-13 23,-12 5-403,13-6 149,-5-1 16,7 7 192,1-14-523,-1 13 239,1-13 349,-1 6 0,1-8 0,-1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8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7425,'10'8'142,"-5"3"1,-3 5 0,-2 1-101,0 1 0,0-1 0,0 1 0,0-1-43,0 1 1,6-7 0,0 1 0,-2 1-38,-2 3 1,-2-4 0,0-1-359,0 3 0,0-4 0,2-1 396,4-1 0,-4 6 0,5-5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8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7937,'9'0'84,"7"0"1,-12 0 0,7 0-181,3 0 0,-4 0 1,1 0 43,3 0-127,9 0 18,-3 0 230,5 0 0,-8 0-848,1 0 382,-1 0 397,1 0 0,-1-8 0,1-2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6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35 7950,'10'-7'-414,"-3"3"406,-7-8 1,-1 8 131,-5-2 1,2 4-1,-8 2-73,-1 0 0,3 0 0,-2 0 1,-1 0 35,-3 0 1,-1 2 0,1 4 0,3 4-32,1 0 0,2 5 1,-3-3-1,3 3-61,2 3 1,2-1-1,6 1 1,0-1 16,0 1 0,0-1 0,2 1-7,4-1 1,4-1 0,7-5 0,1-3-155,-1 0 0,1-4 0,1 5 0,2-1 3,3-4 1,7-2 0,-2-2-1,2 0-394,-2 0 1,4-2 539,-4-4 0,4-4 0,2-7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39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0 141 6906,'0'-12'-37,"0"0"118,0-1 0,2 5 1,2 0-1,4 2-18,2 1 0,-4-1 1,5 4 19,3-4 0,1 4 1,3-4-56,-1 4 0,1 2 1,-1 0 15,1 0 1,-1 0-1,1 0-32,-1 0 0,-5 0 0,-3 2-37,-1 4 0,4 4 0,-6 7 13,-3 1 0,-1-1 1,-2 1-40,0-1 0,0 0 0,0 1-9,0-1 1,-5-5 0,-3-2-1,-2-2 0,4 3 1,-3-3-28,1 2 0,0-7-30,2 3 163,4-4 1,-5-4-49,7-4 1,1 3-19,5-9 1,2 6-1,6-4 1,-5 1 21,-1-1 0,4 4 1,-4-3-1,1-1-3,5 0 0,-5 4 0,1-5 0,0-1 3,0 2 0,1-5 8,7 3 0,-3-3-7,-3-3 0,1 1-6,-7-1 0,0 7 1,-4 1 1,4 2 1,-4 0 27,4 3 64,-4 3-27,-2-6 1,0 10 50,0 4 0,-2-3 1,-2 9-52,-2 2 1,-2 1-1,4 3 71,-2-1 0,1 1 0,5-1 4,0 1 0,0-1 0,0 0-79,0 1 0,0-6 0,0-1-21,0 3 0,5-4 1,3-1 63,2-1 1,2 4-461,5-7 170,0 1-46,1-6-335,-1 0 246,1 0 122,-1 0 0,7 0 0,-1 0 1,-2-2 199,-1-4 0,-3-3 0,8-9 0,3 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0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53 123 5768,'-2'-10'591,"-4"5"0,2 1-496,-8-2 0,6 4 0,-3-6 19,1 0 0,2 4-75,6-7 0,2-1 17,4-5 0,-2 7 0,5 2-88,-1 0 0,6 7 0,-3-5-30,5 4 0,-4 2 1,-1 0 38,3 0 1,1 0-1,3 0 0,-8 2 1,-3 2 11,1 1 1,-6 9 7,4-2 1,-4-3-1,-2 3 4,0 2 1,-2-5-1,-2 3 0,-2 2 0,-6-5 0,5 1 2,-3-2 0,4 3 33,-5-5 68,7 0-70,-4-6 1,10 0 0,4 0 24,5 0 0,-1 0 0,2 0 27,1 0 0,3 0 0,1 0-30,1 0 0,-1 0 0,1 0-94,-1 0 1,-5 0-1,-1 0 1,3 0-211,1 0 1,-3 0-1,0 0-231,1 0 1,-3 0 478,2 0 0,-1 0 0,7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0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8184,'17'0'-112,"1"0"1,-1 0 0,1 0-42,-1 0 0,0 0 1,1 0-1,-1 2 193,1 4 0,-1-4 0,1 3 0,-1-1 51,1 2 1,-1-2 0,1 6-1,-1-1-18,1 1 0,-1-4 0,0 6 1,1-1-31,-1-1 0,1 5 0,-3-3 0,-1 4-57,-2 1 0,-1 1 1,5-1-1,-3 2 86,-1 5-144,-8-5 0,9 6 72,-7-7 1,0-1 0,-6 3 0,0 1 0,0 2-27,0-1 0,0 3 0,0-2 38,0-1-13,0-3 7,0-2-7,-8 1-9,6-1 4,-13 1 9,5-1-5,1 1 30,-7-1-26,6-7 0,-7 5 1,-1-13-73,1 14 72,7-14-1,-5 6-310,5-1-10,0-5 292,-5 6-255,5-8-39,0 0 1,3-2 320,7-4 0,0-3 0,0-9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1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 8184,'9'0'-1381,"1"0"1643,-4 0-118,-4 7 0,6-3 75,-8 8 75,0 0 33,0 5-290,0-7 1,0 5-151,0-3 200,0-4 0,-6 7-257,0-3 0,-6-2 1,5 1-1,-3 1-353,-4-2 1,-1 5 522,-3-3 0,-7 3 0,-2 3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2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88 7544,'9'-8'-145,"-3"-3"461,-4 3-391,-2 0 65,0 0 28,0 6 1,-2-5 0,-4 7 20,-5 0 1,1 6 0,-2 1 0,-1 3 48,-3 4-13,7 1-107,-7 3 74,14-1 3,-13 0-126,13 1 114,-14-1 2,14 1-3,-6-1-152,8 1 142,0-1 0,0-5-28,0 0 1,0-7 0,2 5 0,2 0-7,2-1 0,8-5 0,-3 2 3,5-4 14,-7-2-1,7 0-3,1 0-195,3 0 186,5-8 1,-7-1 3,-1-1-43,0-6 31,1 7-4,-1-9 21,1 1-19,-1-1 3,-7 1-11,6-1 61,-14 1-48,13 7-7,-13-5-7,6 5 7,-8-7 1,0-1-1,-2 3 1,-2 1-1,-4 2-101,-2-1 54,-1 5 1,-7-2 0,1 6-77,-1-1-90,1-1 184,-1 6 7,1 0-26,0 0-216,-1 0 213,1 0 9,-1 0-310,8 0 296,-5 0 76,13 0 0,-14 0 0,15 8 0,-7 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2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35 8208,'12'-2'-159,"0"-3"-796,1-7 1259,-5 4-270,0 0 1,-10 8-1,-4 0 18,-6 0 1,3 0 0,-3 2 7,-2 4 0,5-4 0,-3 6-54,-2 0 1,-1-1 0,-1 7-1,3-4-14,1-3 1,0 5 0,-3-4 5,3 2 0,-1-5 1,5 5 8,-2-2-57,6-2 132,-3 1 1,9-5 73,3 4 0,5-4 1,8-2-125,-1 0 1,0 0 0,1 2 0,-1 2-29,1 2 0,5 0 1,0-4-1,-1 1-90,-3 3 0,-1 2 0,1-4 0,2 2-178,3-2 137,-1 5 1,-6-7-380,1 4 218,-8 4 0,5-8 141,-5 13-234,0-13 381,-3 6 0,1-8 0,-6 8 0,6 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3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8170,'12'0'540,"0"0"-292,-8 0-1,11 0-300,-5 0 1,1 0-186,1 0 1,0 0-1,5 0 0,1 0-401,-1 0 721,8 0-765,-5 0 473,13 0 1,-12 0 209,8 0 0,0 0 0,6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3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8208,'17'-7'-1348,"-5"5"1399,0-4 1,-1-2 71,7 2 1,-1 0 24,1 6-25,-1 0-23,-7 0 1,5 0 0,-5 0-1,7 0-105,1 0 125,-1 0-24,1 0-188,-8 0 154,5 0 1,-5 0 80,7 0-241,1 8 42,-1-6 1,-5 8-77,-1-4-25,-7-4 176,4 13 1,-2-11-164,0 8 150,0-8-15,-6 11 0,0-11 0,0 8-9,0 1 0,-2-3 1,-4 0-3,-6-3 0,2-1 0,-1-6 16,-3 0 1,5 0-20,-3 0-121,8 0 134,-4 0 0,8-2 0,2-2-20,4-1 19,-4-9-216,13 12 205,-5-14 1,2 9-50,-1-5 35,1-3 7,6 13 0,-7-14 8,1 4-17,-1 5 3,-1-9-4,6 14 31,-14-13-31,13 13 50,-13-14 0,8 8 17,-4-3-55,-4 3 9,5 0-8,-7 6 1,0-7 45,0 3 254,0 4-218,0-6 44,0 8 172,0 0 1,0 8-162,0 4 1,0 3-1,0 3-4,0-1 0,0 0 0,0 1-41,0-1 0,0 1 0,0-1 1,2 1-52,4-1 1,-2-1 0,6-3-1,-1-1-146,1 2 0,-4-5 1,6 3-473,1 1 290,3-5 1,1 0 227,-7-8 54,5 0 0,-3 0 31,11 0 0,-3 0 0,5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4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 6782,'12'0'551,"0"0"-334,-9 0-239,5 0 74,-8 0 0,0 2-39,0 3 0,0-1 1,-2 8 89,-4 2-279,4-7 202,-13 1 1,11-2-13,-8 0 0,1 7-17,-7-1-25,1 3 40,-1-5 8,9 6-29,-7-14 1,6 11-4,-7-7 15,7 0 53,-5 2-47,13-6-3,-14 5 1,14-7 36,-5 8 36,7-6 0,2 6-37,3-8 0,-1 0 0,8 0-7,1 0 1,-3 0-24,2 0 1,-1 2 12,7 4 1,-6-5-155,-1 5-20,1-4 166,5 6 1,1-6-374,-1 6 163,1-1 42,-1-5 1,1 8-173,-1-4 216,-7-4-138,5 13-356,-5-13 601,7 14 0,-7-14 0,6 13 0,-7-5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4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7889,'18'0'-516,"-1"0"419,1 0 198,-1 0-21,1 0-197,-1 0 72,1 0 1,-1 0-70,1 0 170,-1 0-25,1 8 0,-1-7-242,0 5-28,1-4 232,-1-2 1,1 0-447,-1 0 207,1 0 246,-1 8 0,1-6 0,-1 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6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7659,'0'-17'-181,"0"5"231,0 0 5,0 9 0,2-5 137,4 8 0,-4 2-107,4 4 1,-3 3 0,1 9-1,2-1-11,-2 1 0,-2-1 1,-2 3-1,2 1-113,4 2 0,-4 6 1,4-4-1,-5 1 4,-1-1 1,0 0-1,2-3 1,2 1-438,2-2 0,0-1 0,-6-3-45,0 0 1,0 1 516,0-1 0,8-7 0,1-2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4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7446,'10'1'-195,"-4"5"1,-4 4 0,-2 7 333,0 1 1,0-1 0,0 1-102,0-1 1,0 1 0,0-1 0,0 3 16,0 3 1,0-4 0,0 5 35,0-5 1,1-2 2,5 1-1,-4-1-257,6 1 229,-8-1-6,0 1-84,0-1 65,0 1 0,0-7 39,0 1-265,0 0 144,0-3 1,0 7-195,0-4 0,-6-3-204,0 3 1,-1-8 439,1 2 0,-4 3 0,-7 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6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53 8102,'-17'0'-503,"0"0"1,-1 0-1,1 2 579,-1 4 1,1-2 0,1 8 13,5 1 0,-3-3 0,8 2-20,2 1 1,0-3 0,0 2 14,-1 1 1,-1-3 0,6 1-35,0 3 1,0-4 0,0 1-4,0 3 0,8-4 23,3 1 0,5-7 0,1 2-13,1-4 0,-1 0 0,1 2 16,-1 2 0,1-1 0,-1-5-104,0 0 0,1-2 0,-1-1-9,1-3 1,-7-6-1,1 6 1,0 0 27,-3-1 1,1 3 0,-6-8 4,2-1 1,2 3 0,-4-2 0,1-1 0,1-3 0,-6-1-30,0-1 0,0 1 0,0-1-6,0 1 0,-2 1 0,-4 3-42,-5 1 1,-5 6 0,-1-3 41,-1 1 0,-1 2 0,-2 6 0,-3 0-44,3 0 0,2 0 1,1 0-1,1 0-188,-1 0 0,1 8 0,1 3 273,5 5 0,-5 1 0,6 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7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8208,'6'12'-107,"0"0"0,-2 1-184,-2 3 0,-4-5 0,-2 1-325,-2 2 616,-8-7 0,5 9 0,-9-6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7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53 8185,'10'-8'-1926,"-3"6"1605,-7-6 321,0 8-26,8 0 183,-6 0-179,6 0 250,-8 0 103,0 0 1,-8 0 0,-4 0-240,-3 0 1,-3 0 0,1 2 0,-1 4 11,1 6 0,5 1 0,3 1 0,1-2-120,4 1 1,2 3 0,2 1 7,0 1 1,0-1 0,2 1 37,4-1 0,4-1 0,7-5 0,0-5-43,1-4 1,5-2 0,0 0-1,-1 0-23,-3 0 1,5 0-1,1 0-103,2 0 127,-6-8 1,4-1 0,-5-9-1,-1 1 1,-1-1 0,3 1 0,-11-1 0,0 1 5,-5-1 1,-3 1-1,-2-1 8,0 1 0,-7 1 0,-5 3 1,-4 3-107,-1 2 0,-6 2 1,-3 6-171,-1 0 49,6 0 192,-12 0-25,13 0 19,-5 0-46,8 0 40,-1 0-91,1 8-297,7-6 433,2 6 0,8 0 0,0 1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8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7810,'5'11'-654,"1"1"0,-2 1 783,-2 3 1,-2-4 0,2-1 0,2 3 34,2 1 1,-1 5 0,-3 1-1,2 2-189,2-1 0,0-3 1,-6-1-1,0-1-72,0 0 1,2 1-1,2-1 44,2 1 1,-1-1-1,-5 1-380,0-1 1,0-5 432,0 0 0,-7-1 0,-3 7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8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1 173 7864,'11'0'-84,"1"0"1,0 0 0,5 0 0,3 0 0,1 0 164,2 0 0,2 0 0,-3 0 1,3 0-154,2 0 1,-4 0-1,5 0 1,-1 0 24,0 0 1,-4 0 0,4-1 0,-1-3-20,-5-2 1,-2-6-1,-1 4 1,-1 1 39,1-1 0,-3-6 1,-1 3 8,-2-5 1,-9-1 0,3-1 67,-4 1 1,-2 5 357,0 0-311,0 9 0,0-3-26,0 12 1,-2-3 0,-2 9-40,-1 2 1,-1 1 0,6 3 0,0-1-15,0 1 0,0-1 0,0 1 1,0-1-3,0 0 1,0 1 0,0-1-3,0 1 1,6-1 0,-1 1-30,-1-1 0,-2-5-76,-2 0-65,0-1 161,0-1 0,0-4 0,0-12-24,0-6 1,2-1-1,2-1 1,4 2 10,1-1 0,3-3 0,6-1 0,-1 1 9,0 5 1,1-5-1,-1 6 1,1 1 26,-1 3 0,1 4 0,-1 2 1,1 0 11,-1 0 1,6 0-1,1 0-15,-3 0 0,-1 2 0,-3 4-24,0 5 1,-5-1-1,0 2-77,1 1 0,-5-3 1,-2 2-205,-4 1 0,-2-3 91,0 2 1,0-1 187,0 7 0,0-9 0,0-1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49.6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0 140 8014,'18'0'-1282,"-1"-2"1278,1-4 1,-1 5 0,-1-7 22,-5 0 0,5 4 36,-4-7 0,1 5 33,-1-6 0,-4 6-73,-8-5 0,-2 7 53,-4-2 1,2 4-30,-8 2 0,6 0 1,-5 0 20,-3 0 0,5 8-18,-3 3 0,8 5 1,-2 1 1,4 1 0,2-7 0,0 1-33,0 2 1,2-1 0,4 1 9,6-3 0,3-5 0,3 4 1,-1-2-34,1-4 1,-1-2 0,1-2 0,-1 0-30,0 0 0,3 0 0,1 0 0,2 0 3,-1 0 0,-1-2 0,1-2 0,1-4 15,-2-2 1,-1 1 0,-3-5-1,0 2-13,1-1 1,-3-3 0,-1-1 23,-2-1 0,-8 1 0,1-1 42,-3 1 0,-2 5 0,-2 3 17,-3 1 1,1-4-1,-8 6-18,-2 2 0,5 3-51,-3 1 0,6 0-66,-5 0 42,7 0 1,-2 0 34,12 0 1,-2 0 0,7 0 13,3 0 0,7 0 1,3 0 31,-3 0 1,-2 0 0,-1 0 0,-1 0 18,1 0 1,-1 0-1,1 0-3,-1 0 1,1 0-1,-1 0-27,0 0 1,-5 0 105,0 0-103,-1 0 1,1 0 73,0 0 0,-8 7-10,1 5 0,-3 3 0,-2 3-59,0-1 0,0 1 1,2-1-88,4 1 29,-4-1 1,6 1-2,-8-1 0,0-5 54,0-1-431,0-7 240,8 12 1,-5-8-210,9 3 110,-8-3 205,4 0 1,-1-6-521,5 4 225,4-4 353,1-2 0,1 0 0,-1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7737,'10'0'-336,"-2"2"432,-8 4 1,0-2-1,0 7 144,0 3-165,0 1 0,0-3-75,0 0 113,0-1-44,0-1 14,0 5 69,0-13-13,7 14-163,3-6-87,0-1 1,5-1 164,-5 0-286,0-6 278,5 6 4,-5-8-324,7 0 293,1 0-32,-1 0-190,1 0 188,-1 0 6,1-8 1,-7 6-125,1-4 103,0-4 9,5 1 1,-5-3-31,-1 0 13,1 8 39,-2-11 0,-1 13 1,-3-4-36,-4-4 100,6 8 0,-8-7 1,2 5 110,4-2-177,-4 0 23,5 6 11,-7 0 1,0 2-20,0 4 2,8 4-71,-6-1 60,6 7 0,-2-12 8,0 7 11,7-7-22,-11 12 1,12-12-20,-9 7 22,9-7 6,-4 4-30,7 0 28,1-6-5,-1 6 1,-5-3-27,-1 1 26,1 0-5,6-6 1,-7 0-1,1 0-4,-1 0 7,-1-8-17,6 6 15,-14-13-5,13 13 4,-13-14 0,14 7 0,-14-1 0,5-6 0,-7 7 0,8-9 23,-6 1-104,6-1 80,-8 1 0,0 7-296,-8-5 277,6 13 0,-12-8 0,7 6 0,-3-2-82,-4 2 0,5 2-135,-3 2 5,0 0 189,3 0 0,-7 0-345,5 0 174,3 8 1,0-4 213,8 8 0,-8-8 0,-1 3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0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8185,'9'0'-1471,"7"0"1226,-14 0 611,6 0-35,-8 0-8,0 0 60,7 8-220,-5-6 1,6 14 151,-8-5-164,0 5-278,0 1 298,0-7-34,0 5 0,0-5-629,8 8 286,-6-9 0,6 7-121,-8-6 145,0-1-88,0 7 1,0-12-224,0 7 1,1-5 492,5 6 0,-4-8 0,6 3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0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70 8185,'0'-17'-179,"0"5"1,-2 0-380,-4-1 366,4 5 99,-13 0 0,13 10 196,-4 4-103,4-4 0,2 13 0,0-5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7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7326,'18'0'100,"-1"6"1,1-1-80,-1-1 1,-5-2 0,-1-2 0,3 0-11,1 0 0,3 0 0,-1 0-17,1 0 1,-1 0 0,1 0 0,-1 0 0,1 0 21,-1 0 0,1 0 0,1 0 0,2 0-41,3 0 0,-1 0 1,-6-2-1,1-2 46,-1-1 0,7-1 0,-1 6 1,-2-2 60,-1-4 0,-3 4 23,1-4 1,-1 4-104,-7 2-7,-3 0 1,-8 2 2,-5 4 0,-2-2 1,-6 6-1,5-1 5,1 1 0,-4-4 0,4 6 22,-1 1 0,3 3 0,-4 1 41,2 1 1,3-7 0,5 1 66,0 1 1,0 3-99,0 1 1,2 1-5,3-1 0,5-5 0,8-2 1,-1-2-77,1-5 0,-1-1 0,0-2 1,3 0-206,3 0 1,-3 0 0,5 0-1,-2-2-148,0-3 0,1 1 0,-5-8 398,4-2 0,-3-1 0,5-3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1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35 8185,'10'0'-642,"6"0"489,-14-8 0,5 4 107,-7-7 1,-2 7 85,-3-2 0,-5 4 78,-8 2 1,1 0-196,-1 0 137,1 0 0,7 0-249,3 0 218,-1 0 1,6 2 40,-4 4-174,4-4 57,-6 13 0,6-5 0,-3 7 16,3 1 0,2-6 0,2-3 6,3-1-4,-3 6 47,14-13-35,-14 15 7,13-14 37,-5 13-37,0-13 1,5 6 3,-5 0 1,2-4-6,-1 7 21,1-7 27,-2 12-34,5-14 2,-13 6-5,14-1 0,-15-5 0,15 6 0,-14 0 0,13-6 0,-13 6 0,8-7 0,-4 5 0,-4-4 0,6 6 0,-8-8 0,0 8 72,0-6-68,0 5-3,-8-7 0,4 6 1,-8 0 6,-1-2-66,5-2 1,-8-2 0,5 0-34,-5 0-155,-1 0-4,-1 0 227,1 0-22,7 0-224,-5 0-8,13 0 222,-6 0 55,8 0 0,-8 0 0,-1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1.3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18 8185,'0'-10'-928,"0"2"1324,0 8-174,0 0-101,-7 0 0,5 0 0,-6 0-196,0 8 0,6-6 83,-13 13 1,7-5-1,-6 6-38,3-5 110,-1 5-223,2-6 227,-5-1-72,5 7-376,0-7 174,-5 1 0,13-2 155,-14 0-532,14-6 112,-5 13 455,7-13 0,0 14 0,0-7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51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105 123 8185,'10'0'-1609,"6"0"1380,-15 0 345,7 0-91,0 0-10,-6 0 11,6 0 309,-8 0-278,0 0 0,7 0 15,-5 0-15,6-8 1,-8 6-9,8-6-32,-6 8 1,8-2-40,-5-4 82,5-3-12,0-1-1,-2 2-145,-1 0 150,-5 6-10,6-13-165,-8 13 155,0-6-15,0 0 10,0 7-5,0-7-4,0 8-94,0 0 0,-2-6-20,-4 0 85,4 0-4,-13 6 7,5 0 5,0 0-17,-5 0 64,5 0-55,0 0 6,-5 0-7,5 8 168,-7-6-157,7 6 0,-5 0 131,5-7-123,0 7 11,-5 0-8,5 2 18,0-1-14,-5 7 24,13-6-14,-14-1 26,14 7-28,-5-6 10,7-1-7,0 7 8,0-6-7,0 7 71,0-7-71,0 5 0,0-5 0,0 0 69,0 5-74,0-13 17,7 14-3,-5-14-69,14 13 65,-14-13 11,13 6 11,-5-8-20,0 8 4,5-7-45,-5 7 0,1-8 1,1 0-1,2 0 2,1 0 0,3 0 0,-1 0 0,1 0 14,-1 0 0,1 0 0,-1 0 0,0 0 41,1 0 0,-1 0 0,1 0-9,-1 0 0,1 0 0,-1 0 111,1 0 1,-7-2-266,1-4-506,-8 5-16,4-7 0,-10 8 636,-4 0 0,-4 0 0,-7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0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6441,'0'-10'1909,"0"2"-1794,0 8 1,0 2-1,0 4-44,0 6 0,-2 1 0,-2 1 0,-2-2-89,2 1 1,2 3 0,2 1 0,0 1-96,0-1 1,-6 1 0,1-1-1,1 1-133,2-1 0,2 0 0,0 1-132,0-1 1,-6-5-1,0 0-371,2 1 749,2 3 0,2-7 0,0-1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7929,'16'-2'-404,"-4"-4"1,-3 4 522,-3-4 1,4-1-57,7 1 1,-5 0-1,0 6 14,1 0 1,-3 0 0,1 0-21,3 0 0,-4 0 1,1 0-4,3 0 1,2 8-65,1 3 1,0 5 0,-1 1-31,-4 1 1,1-1 0,-5-1-1,0-3-20,-1-1 0,-1 0 1,-6 5-1,2 1 42,4-1 1,-4-5 0,4-1-81,-4 3 1,-2 1-5,0 3 1,0-7 93,0 1-23,0-8 0,-8 2-8,-4-12 1,5 2-1,-1-8 2,0-1 1,6-3-1,-4-1-1,4-1 0,2 1 1,2 0 28,4-1 0,-2 3 0,6 1 13,-3 2 0,7 3 1,-4-5-1,1 4-10,1 3 0,-2-1 1,3 4-1,-1-2 50,2 2 0,1 2 0,3 2 34,-1 0 1,0 0 0,1 0-24,-1 0 1,1 0 0,-1 0 0,1 0 9,-1 0 0,1 0 0,-1 0 0,1 2-25,-1 4 1,-1-2-1,-3 6 1,-1-1-9,1 1 1,1-4-1,0 5-58,-3 3 0,-7 2 1,2 1-85,-4 1 1,-2-1-1,0 0-68,0 1 0,0-6 1,0-1 32,0 3 1,0-5 144,0 3 0,-8 0 0,-2 5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1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7636,'17'0'0,"1"0"-388,-1 0 1,-5 0-1,0 0 418,1 0 1,-3 0-1,2 0 1,-1-2 49,-1-4 1,5 2 2,-3-7 0,-2 5 1,-1-6-17,-1-1 1,-2 3-18,-6-2 1,0 1 18,0-7 0,0 7-69,0-1 1,-2 8 0,-4-2 1,-5 4 0,1 2 0,-2 0 1,-1 0 1,-3 0 0,1 2 0,1 2 45,2 2 1,1 8-8,-7-3 0,7 3 1,1-1-1,2-1 22,4 2 0,2-5 0,2 3-28,0 1 1,2 3-13,4 1 1,4 1 0,7-3-100,1-3 0,1-2 0,3-6-183,1 1 0,0 1 1,-5-6-1,-1 0-626,1 0 884,7 0 0,2 0 0,8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2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35 7528,'0'-17'-735,"-7"7"820,-5 4 0,-4 4 0,-1 2 28,-1 0 1,1 0-1,0 0-98,-1 0 1,3 2 0,1 2 0,2 4 31,-1 2 1,3-5 0,-2 5 0,1 0 5,1-1 1,0 1 0,6 4 0,-1-3-13,1 3 1,2 2 0,2 1-41,0 0 1,0-5 0,0 0-28,0 1 1,2-3 0,4 0 12,5-3 1,5 1 0,1-4-1,1 2 10,-1-2 1,1-2 0,-1-2 0,1-2-96,-1-4 0,0 2 0,1-8 0,-1-1 39,1-3 1,-7 5 0,-1-1 0,0-1 0,0-3 0,-7 4 1,5 1 53,0-3 1,-6 4 158,4-1 0,-4 5-23,-2-6 0,-2 8-52,-4-1 0,4 5-64,-4 5 0,4-1 0,2 8-77,0 2 1,0 1-112,0 3 0,2-1 1,2 0-42,2 1 0,6-6 0,-5-3 0,3-1 31,4-4 1,-5-2-1,3-2 182,1 0 0,3 0 0,1 0 0,1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2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8026,'0'-18'-658,"0"6"552,0 1 1,2 1 225,4-1 0,-3-3 58,9 8 1,0 0-283,5 6 1,-5 8 61,-1 4 0,-1 3 45,2 3 0,1-1-14,-7 1 1,0-1 15,-6 1 1,0-7-17,0 1-6,0-8 0,-2 3-15,-4-7 5,4 0 0,-5-1 0,7-5 9,0-6 0,2 2 1,3 1-1,5-1-43,0 0 1,5 1 0,-3-5 70,3 2 0,3 3 0,-1-3 0,-1 4 25,-4 0 1,3 7 0,-3-5 24,3 4 0,3-4 1,-1 0 5,1 2 74,-1 2-122,1 2 22,-1 0 2,-7 8-19,5-6 0,-5 12 24,7-9-55,-7 9 32,6-4 1,-9 7 15,5 1-133,4-9 118,-14 15-1,5-13-267,1 14-8,-6-7 258,6-1-23,-8 1 17,0-1-46,0 1 45,0-1 0,0 1 0,0-1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3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7481,'9'0'-1600,"-1"0"1660,-8 0 0,0-2-4,0-4 0,0 2 444,0-7-181,0 7 0,0-6 151,0 4-323,0 4-115,0-5 1,2 9-1,2 3-23,2 7 1,-1-2 0,-5 1 0,0 3-27,0 1 1,2-3 0,2 0 0,2 1-18,-2 3 0,0 1 1,0 1-3,2-1 42,-1-7 1,-3 6 0,2-5-4,2 5 0,2 1 0,-4 1 3,2-1 1,-1-5 0,-3-3 1,4-1 0,-2 4 0,6-4 7,-3 1 0,1-5 45,-2 2 1,4-4-38,7-2 0,1 0 1,-1 0-1,1 0 0,-1 0 1,1 0-115,-1 0 0,6 0 0,1 0-101,-3 0 0,-8 0 0,-1 0-139,2 0 1,1 0-89,3 0 419,-1 0 0,-7 0 0,-2-8 0,-8-2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4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7311,'7'-9'-91,"5"3"1,-2 2-1,1 0 143,3-2 0,2 0 0,1 6-47,0 0 0,-1-2 0,-2-2 0,-3-1-136,3 1 1,-5 2 0,3 0-182,2-4 0,-7 2 312,-1-7 0,4-1 0,0-6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7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8032,'-10'-8'-1187,"-4"4"855,9-7 304,-9 7-438,12-4 466,-6 8 0,8 0 0,0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4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6670,'8'-10'-60,"4"3"1,3 1 89,3 0 0,-1 0 0,3 6 1,1 0-81,2 0 0,8-2 0,-4-2 0,3-1-37,-1 1 1,-6 2 0,6 2 0,0-2 86,-2-4 0,6 4 0,-6-6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4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53 7164,'0'-17'-451,"0"-1"614,0 9 0,-8 1-151,-3 8 1,-5 0-1,-1 0 1,-1 2 11,1 4 0,-1 3 0,1 9 0,0-1-15,-1 1 0,1-1 0,-1 2 0,1 3 25,-1 1 0,1 6 1,1-4-1,3 1 12,1-1 0,2 6 0,-1-4 1,3 2-4,0 0 0,6-2 0,-4 5 0,4-5-13,2-2 0,0 4 0,2-4 0,2 0-47,2 1 1,8 3 0,-5-6 0,3-2-1,0-1 1,-1-3 0,7 1 0,1-1-76,4 1 0,-3-3 1,3-1-1,-2-4-61,3-3 0,-5 1 0,6-4 0,-1 2 42,-1-2 1,0-2 110,-5-2 0,7-8 0,2-2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5.3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7972,'2'-12'-908,"3"3"741,7 1 1,-2-4 0,1 4 273,3-1 0,1 5 0,3-4-28,-1 0 1,1 6 0,-1-5-1,1 1-6,-1 0 0,1 0 0,-1 6-11,1 0 1,-1 0 0,1 0-196,-1 0 1,-5 8 7,-1 4 0,-7 3 0,2 2 71,-4 1 0,0-1 0,2 1 28,2-1 0,-3 1 0,-6-1 26,-3 1 0,-6-7 0,4 1 40,-1 2 1,3-7-16,-6-1-16,8-4-17,-3-2 0,8-2 1,5-4-17,6-5 1,3-3 0,1 1 0,-2 1 16,-3-2 0,1 1 1,5-1-1,-1 3 7,-5-3 0,5 0 0,-6 1 0,1 3-8,1 2 1,-6-3 0,4 3 13,-3-2 1,1 1-1,-4-5 0,2 2 0,0 6 237,-6-5 1,-2 7-132,-4-2 0,2 6-60,-8 6 1,8-2 0,-1 7-26,3 3 1,2 2 0,0 1 0,0 0-61,0 1 1,2-1 0,1 1-1,5-3-44,2-3 1,-4 4 0,5-5-69,3 5 0,2-5 0,1-1-102,0-2 0,-5-2 0,0-6 247,1 0 0,3 0 0,1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5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6464,'12'-6'-5,"-1"0"1,1 0 104,5 6 0,1 0 1,-1 0-22,1 0 0,-1 0 1,1 2-1,-1 2-6,1 2 0,-1 5 0,1-3 1,1 2-20,4 4 1,-3-1 0,3 1-1,-2-1 52,3 7-39,-5-3-153,6 8 130,-15-7 1,6 5-235,-5 0 219,-3 8 0,6-5 27,-9 3-203,9 4 168,-12-6-53,6 0 0,-8 6-53,0-4 92,0 4-39,0-6 0,0 4-28,0-7 55,0 7-5,0-4 0,-6 0-10,0-4 10,-8-3-57,12 5 50,-13-6 3,13 7 1,-12-15 0,7 1-53,-3 2 0,6-5 0,-4 1 0,2 0-428,1-1 494,-9-5 0,4 12 0,-7-7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6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7896,'11'0'-244,"1"0"1,0 0 299,5 0 0,-5 0-104,0 0-64,-9 8 132,5-6-175,0 6 71,-6-8 1,13 6-226,-3-1 0,-2 1-175,1-6 484,-7 8 0,4-6 0,-8 6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7003,'2'10'102,"4"-4"1,-3-4-6,9-2 0,-6 0 0,6 0 44,1 0 0,-3 0 1,1 0-823,3 0 269,2 0 412,1 0 0,0 8 0,1 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8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53 8088,'0'-12'-58,"0"0"-1139,0-1 1043,0 5 111,0 0 33,0 8 0,-2 0 44,-4 0 0,4 2 27,-4 4 0,-2 4-12,3 7-28,-1-7 1,0 5 0,0-3 0,2 4 10,2 1 1,2 6 0,0 1 0,0-1 16,0 2 1,0-5 0,0 5 0,0 0 6,0 4 1,2-2-1,2 2 15,2 2-37,0-5 0,2 7 14,-6-6-242,5 8 231,-7 0-11,8 0 3,-6-1-138,6 1 135,0 0-18,-7 0 10,7 0-84,-8 0 69,8-8-15,-6 6 65,6-6-59,-8 8 6,0 0-5,0 0 47,0-8-38,0 6 2,0-5-13,0-1 13,0 6 5,0-6-4,0 0-20,0 6 24,0-14-3,0 14-42,0-13 41,0 13 0,0-14-3,-8 6 62,6 1-62,-6-7 2,0 6 124,7-7-120,-15-1 1,14 1 7,-13-9 1,13 7 5,-14-6-11,14-1 247,-13-1-254,13 0 1,-8-6-239,4 4 88,4-4 0,-8-2-612,5 0 756,-5 0 0,0-8 0,3-2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8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36 6960,'-12'0'-148,"1"0"0,5 6 181,-6 0 0,6 5 1,-3-3-1,-1 0 47,0-1 1,6 7-1,-2-2-22,5 3 0,-5 3 0,0-1 2,2 1 0,2-7 0,2 1-18,0 2 1,0 1-1,2 1-66,4-5 0,-2 3 1,7-8 20,3-3 1,1 5 0,3-2-1,-1-2-8,1-2 1,-1-8 0,1-2 0,-1 1 16,1-1 1,-3-6 0,-1 3 0,-3-5 19,3-1 0,-4-1 0,-1 1 0,-1-1-17,-4 1 0,-2-1 0,-2 1-43,0-1 0,0 1 0,-2 1-73,-4 5 1,-3 1-1,-9 6 1,1-2-1,-1 2 11,1 2 0,-1-3 96,1-1 0,-8 0 0,-3 6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29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7487,'0'18'133,"6"-1"-78,0 1 0,0-1 0,-6 1 0,0-1 4,0 0 1,0 1 0,0-1 0,1-1-39,5-4 1,-4 3-1,4-3-134,-4 3 1,4 3-49,0-1 1,-1 1 0,-5-1 160,0 1 0,8-1 0,2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0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88 7928,'-10'-8'29,"4"-3"0,6 3-286,6 2 0,-2 4 1,6 0 288,-2-3 0,5 3 1,-1-4 11,3 4 0,3 2 0,-1 0-3,1 0 1,-1 0 0,1 0 0,-1 0-27,1 0 0,-7 0 1,1 0-48,2 0 1,1 2-1,2 2-38,1 1 0,-8 9 0,-3-4 0,-1 1 4,0 1 1,0 0 0,-6 5 25,0 1 0,0-7 0,0 1 2,0 2 1,-6 1 0,-2 1 0,1-3-26,-1-1 0,-6-6 22,3 5 0,-5-7 33,-1 2 1,5-4-12,0-2 36,8 0 0,-1-8-24,10-4 1,-1-3-1,8-3 8,2 1 0,-5 5 1,1 1-1,0-1-6,-1 2 1,1-5-1,4 5 5,-3 0 1,-5-3-1,6 5 5,1-2 0,3 1 1,-1-5 12,-3 2 1,2 7-1,-7-5-9,3 2 1,-6 0-7,2 3 1,3 3 66,-7-6-44,6 8 1,-14 2-9,0 4 0,-1-2 1,3 7 36,-2 3 0,0 1-9,6 3 0,0-1 0,0 1 81,0-1 1,0 1 0,0-1 1,2 1-22,4-1 0,-2-7 0,6-3-2,-3 1 1,7-6 0,-2 4-63,3-4 1,-3-2 0,-1 0-33,3 0 0,1-2-89,3-4 1,-1 2 77,1-7 0,7-1 0,2-5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7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 6801,'-18'0'165,"1"2"1,1 4 0,3 3-27,1 1 0,2 6 1,-3-5-105,1 5 1,8 1 0,-1 1 0,3-1-3,2 1 0,0-7 0,0 1-3,0 1 1,7 1 0,5 0 0,4-5-105,1-1 1,0-2 0,1-4 0,-1 2 58,1 2 1,-1-1 0,1-5 0,-1 0-10,1 0 0,-1-5 1,1-3-1,-1-2 31,1-4 0,-1 1 0,0-1 0,-1 3 25,-4-3 1,1-1-1,-7-3 1,-2 1 8,-2-1 0,-2 7 0,0-1-28,0-2 0,-8 7 0,-4 1 0,-3 4 2,-3 2 0,-5 0 1,0 0-1,2 0-148,1 0 1,3 0-1,-1 0 1,3 2-270,3 4 0,2-3 0,6 9 402,-1 2 0,-9 1 0,4 3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1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176 123 7372,'0'-18'0,"2"3"0,1 1-283,3 3 1,0 5-1,-6-6 355,0-1 0,-6 3 0,-1 0-5,-3 2 1,-2 3 0,-5 5-61,-1 0 0,1 0 0,-1 0 51,1 0 1,-1 7 0,3 5-16,3 4 0,-1 1 0,7 0 0,2 1-6,2-1 0,2 7 1,0 1-1,0 2-19,0 4 0,0-4 0,0 2 0,0 1 15,0-3 0,6 4 1,0-6-1,-1 2-23,3 4 1,-4-4 0,6 1-1,-2-1 10,-5 0 1,5-6 0,-2 4 0,0-1-44,2-1 1,-6 6-1,3-6 1,-3-1 4,-2-3 0,0-1 0,0-1 0,0 1-34,0-1 0,0 0-49,0 1 0,-7-3-164,-5-3 0,2 2 0,-1-9 27,-3-1 238,6-2 0,-7-9 0,5-3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1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8085,'18'0'-285,"-1"0"1,1 0 0,-1 0 112,1 0 1,-1 0 0,0 0 0,1 0 147,-1 0 0,1 0 0,1 0-49,5 0-170,-5 0 1,6 0 201,0 0 16,-5 0 25,5 0 0,0-7 0,2-3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1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18 6850,'-7'-10'100,"-5"4"0,2 5 1,-1 1-1,-1 1-57,2 5 1,-5-2 0,3 6 0,-1 0 249,1-1-196,-4 3-69,7 5 1,-9 1-1,3-1-113,3 1 193,-3-1-60,13 8 53,-14-5-197,14 5-1,-6-7 154,8-1 25,0 0-284,0 1 253,0-1-45,0 1-141,8-1 1,2 1-1,7-1-74,1 1 1,-1-7 0,3-1 0,1-2 208,2-4 0,1 5 0,1-7 0,2 6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2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8085,'0'-10'-1060,"0"3"977,0 7 19,8-8 140,-7 6-1,7-6 1,0 8 0,2-8 0,-1 6-70,7-5 22,-6 7 61,7 0-18,-7 0 1,5 0-1,-5 0 18,7 0-17,1 0-149,-8 0 145,5 0-8,-5 0-155,7 0 8,-7 0 127,6 0-1,-7 7-200,1 3-16,5 0 199,-13 5-110,14-13 1,-14 14-13,4-4-17,-4 3 101,-2 2-35,0-7-16,0 6 38,0-7-17,0 1 137,0-2-130,0 0 9,0-6-13,0 5 17,-8 1-2,6-6 241,-6 6-134,8-8-40,0 0 1,0-8-27,0-4 1,8 3-50,4-3 10,-5 0 32,9 3 0,-6-7-88,7 5 84,0-5 2,1 6-7,-8-5-93,5 5 91,-5 0-16,0-5 8,5 13-1,-13-14-1,6 14 7,-8-13 41,8 13-45,-6-6 27,5 8 1,-7-2 7,0-4-23,0 5 0,-2-7 50,-3 8 0,1 6 0,-6 1 495,2 3-506,2-6 13,6 11-91,0-13 84,0 14-7,0-6 1,0 7 0,0 1-52,0-1 0,2 0 0,4 1-72,6-1 1,-3-5-1,1 0 1,0-1-492,0-1 358,1-2 85,-1-8 1,5 6-244,-3-1 376,-4 1 0,15-6 0,-3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2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8085,'18'0'-387,"-1"0"1,-5 0 0,0 0 399,1 0 0,3 2 0,1 2 67,1 1 1,-1 7 0,0-4-1,1 0 57,-1-1 1,1 7 0,-1-2 0,1 3-77,-1 3 0,1-1 0,-3 1 0,-1-1-75,-3 0 1,-1 3 0,2 1 0,-6 3-34,-4-3 1,-2-2-1,0-1 1,0-1-33,0 1 0,0-1 0,-2 1 0,-4-1 7,-6 1 0,2-1 1,-1-1-1,-3-3-122,-1-1 0,-3-6 1,1 3-197,-1-1 1,1-2 389,-1-6 0,1 8 0,-1 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3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70 8085,'17'0'0,"1"-2"-168,-1-4 0,-7 2-159,-4-7 1,-5 5 330,-1-6 1,-1 8 0,-5-3 37,-6-1 1,-3 6 0,-3-4-1,1 4-16,-1 2 1,1 0 0,-1 0 0,1 0 9,-1 0 1,1 0 0,-1 0 0,3 2-7,3 4 1,-3 2-1,5 5 1,0-1-44,4 2 0,-1 1 0,1 3 45,2-1 0,2 0 1,2 1-11,0-1 0,6 1 0,2-3 0,1-3-22,5-6 0,-2 2 0,3-3 1,5-1-76,-1-2 1,2-2-1,3 0 1,3 0-164,0 0 1,4 0 0,-8-2 0,0-2-54,3-1 0,-7-9 291,4 2 0,5-11 0,-1-4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3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7150,'0'-18'-543,"0"1"736,0 7-69,0 2 0,0 10-18,0 4 0,0 4 0,0 7-52,0 1 1,0-1-1,0 1 1,0-1-25,0 1 0,0 5 0,0 0 0,0 0 8,0 3 0,6-1 1,-1 6-1,-1-4 1,-2-2 0,4 6 1,0-3-1,-2 1-6,-2 0 0,-2-6 0,2 4 0,1 0-9,3 1 1,0-7 0,-6 4 0,2-2-19,4 1 1,-4-1 0,4-6-1,-4 1-132,-2-1 0,5 1 1,1-1 110,-2 1 1,-2-1 0,-2 1-360,0-1 0,8-7 374,3-4 0,-3 3 0,0 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4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7836,'18'-17'-209,"-1"-1"0,0 3 204,1 3 0,-6 4 1,-1 6-1,3-2 71,1-1 0,3-1 1,-1 6-1,1 0 20,-1 0 1,1 0-1,-1 0 1,1 0-68,-1 0 0,-5 0 0,-1 2-17,3 3 0,-6-1 1,-1 8-253,1 2 0,-6-5 0,4 3 138,-4 2 1,-2 1 40,0 2 0,-6 1 109,0-1 66,-7-7-1,11-2-156,-6-8 0,8-8 25,0-4 1,6 3 0,2-3-1,1-1 20,5-3 1,-4 1 0,1 1 0,3 2 2,1-1 0,1 3 1,-3-2-1,-1 1-1,2 1 1,-5-4-1,1 7 22,-2-3 0,5-2 74,-1-5 0,-4 5-45,-2 1 1,1 5 75,-1-6-202,0 8 69,-6-4 1,0 10 29,0 4 1,0 4 0,0 7 18,0 1 0,0-1 1,0 1-1,0-1 10,0 1 1,0-1 0,0 1-6,0-1 1,0 1-1,0-1 1,2-1 29,4-5 0,-4 5 0,5-7 68,1 1 0,2 6-59,7-5 1,1-3 0,-1-2-10,1-4 1,-1-2 0,1 0-35,-1 0 1,1 0 0,-1 0 26,1 0 0,-1-2 0,1-4-158,-1-6 1,-5 5-1,-3-1 93,-1 0 0,6-2 0,-5-7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6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8240,'12'0'-995,"-1"0"288,3 0 1,2 0 683,1 0 0,-5 0 0,-1 0 23,3 0 0,1 0 0,3 0 0,-1 0 0,1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6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8240,'7'10'-731,"-3"-1"439,8-3 1,0-4 0,5 4 141,1-4 1,-1 4 0,1 0-275,-1-3 424,0-1 0,9-2 0,1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8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7699,'18'0'-879,"-6"0"1169,-1 0 1,1 2-86,5 4 0,-7-2 1,-2 8-156,0 1 0,-7 3 0,5 1-80,-4 1 0,-2-7 1,2 1 18,4 1 0,-4-3 34,4 2-26,-4-8-30,-2 3 0,0-8-27,0-5 1,0-4 0,0-7 16,0-1 0,6 6 0,1 1 0,3-3-28,4-1 1,-5-1-1,3 3 1,1 1-2,3-2 1,-4 5 0,-1-1 0,3 0 88,1 1 1,3 5-1,-1-4-13,1 0 0,-1 6 19,1-4 1,-1 4 0,1 2 0,-1 0 26,1 0 1,-1 2 0,1 2 44,-1 2 0,-5 0 0,-3-4 1,1 2-55,0 2 0,-4 5 1,3-3-30,-1 2 0,4 1 0,-7 7 0,-1-1-15,-2 1 0,-2-7 1,0 1-1,0 2-2,0 1 1,0-3 0,0-1 44,0 3 0,0 1-69,0 3 1,-6-6-137,1-1-145,-1-7-519,6 4 829,0-8 0,8 0 0,1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6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7801,'-8'-10'-862,"4"3"859,-7 7 1,-1 0 39,-5 0 0,-1 1-25,1 5 0,-1 4 1,3 7 8,3 1 0,-2-6 1,7-1-1,-1 5 4,0 5 1,0-2 0,4 7 0,-1-3-23,1 0 1,2 8-1,2-2 1,0 2 11,0-1 0,0 3 0,2-4 0,2 4-3,1 2 1,7 0 0,-6-1-1,0 1 7,2 0 0,-7 0 0,7 0 0,-2 0-10,0 0 0,0 0 1,-6 0-1,0 0 22,0 0 1,0 0 0,0 0-1,0 0 26,0-1 1,0 1 0,0 0-1,0-2-15,0-4 1,-6 2 0,-2-5 0,0-1 1,1 0 0,-5 4 0,6-5 1,0-3 12,-1-2 0,3-1 0,-6-1-32,2 1 1,2-7 0,4-1 0,-1 0-76,-3-1 0,0-3-74,6 6 1,-2-8-293,-4 2-37,4-4 1,-6-1 452,8 5 0,0-4 0,0 6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7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53 6532,'-17'8'51,"5"-4"1,1 5-1,-1 1 85,2 0 0,-5 0 0,5 3-66,0-1 1,-3-1-1,7 7 1,0-3 19,-2-3 1,7 4 0,-5-5-33,4 5 0,2-5 0,0 1 0,2 0-64,4-3 1,-5 1-1,7-6 1,0 4 24,4 1 0,3-5 1,3 2-26,-1-4 1,1-2-1,-1 0-69,0 0 0,1-2 1,-1-4 60,1-5 1,-3-5 0,-3-1 0,-4-1-22,0 1 1,-7-3 0,5-1 0,-4-2-54,-2 1 0,-2 3 0,-2 2 1,-3 1-100,-3 4 0,-2-3 1,-5 3-1,-1-1 187,1 1 0,-8-4 0,-2 7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38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7259,'0'12'41,"0"-1"0,0 1 0,0 5-23,0 1 1,0-7-1,0 1 12,0 2 1,0 1 0,0 3 35,0-1 0,0-5 0,0-1 0,2 1 18,3-2 1,-3 5-16,4-3 0,-2 3-14,2 3 1,-4-6 73,4-1-78,-4 1 0,-2-1-239,0 1-743,0-8 931,0 4 0,0 0 0,0 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1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121 35 6762,'-12'6'0,"1"0"-424,-3-2 515,6 6 0,-1-8 86,3 3 0,2-3 17,-8-2 0,6 0-14,-5 0 0,7-2-122,-2-3 0,-2 1-50,2-8 1,3 2 21,8-1 0,5-3 0,8 8-102,-1 2 1,1 2 0,-1 2 26,0 0 0,1 2 0,-1 2 0,-1 4 0,-4 2 1,3 1 0,-5 7-7,-1-1 1,5 1-1,-8-1 1,-2 1 21,-2-1 0,-2 1 0,0 1 0,0 2-26,0 3 1,0-1 0,0-6 40,0 1 1,-2-1 0,-2 1 39,-2-1 0,-8-1 1,5-3-26,-1-1 1,0-8 141,5 2-87,3-4 0,-6-4-60,8-4 0,0-4 1,2-7-13,4-1 0,-3 1 0,7-1 11,-2 1 0,6-1 0,-5 1 0,3-1-1,0 1 1,-7 0 0,7-1 4,2 1 0,1-1 34,3 1 1,-3-1 0,-3 1 1,-3 7 0,-5 2 18,2 1-64,0 5-10,-6-6 2,0 8 1,-2 2 8,-4 4 0,4 3 0,-6 9 9,1-1 0,5 1 0,-4-1 1,4 1 17,2-1 1,0 1 0,0-1-1,0 0 46,0 1 0,2-1 1,2 1-7,2-1 0,1-1 0,-3-3 0,4-3-7,2-2 0,-4 0 1,5-4 24,3 1 0,-4 7-52,1-6 0,-1 2 0,3-5-148,-1 3 0,-6 0-207,6-6 1,-7 0-37,7 0 0,0 0 368,5 0 0,1-8 0,-1-1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1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6555,'-2'10'-427,"-4"-4"427,4-4 0,-6 5 0,8 3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2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6740,'-12'0'228,"1"0"0,5 0 75,-6 0-187,8-8 0,-4 4 26,8-7 1,2-1-188,4-6 0,4 7 0,7 1 25,1 2 0,-7 3 0,1 3 0,2-2 59,1-2 1,3 0-1,-1 6-60,1 0 0,-7 0 0,1 0-97,1 0 1,1 8 0,0 2 60,-3-1 1,-7 7 25,2-5 1,-4 5 0,-2 1 36,0 1 0,-6-6 0,-2-3 0,1 1 11,-1 0 0,-6-5-5,3 7 1,1-8-251,-2 2 163,8 4 1,-1-9 72,10 5 0,5-4 1,8-2 57,-1 0 1,0 0-1,1 0 15,-1 0 1,-5 0-1,0 2-47,1 4 1,1 4-1,-3 7-25,-5 1 1,2-1-1,-2 1-4,-2-1 0,-2 0 1,-4-1 6,-4-4 1,2 1 0,-6-5-1,1 0-1,-1-1 1,-2 5 0,-5-6 0,-1-2 4,1-2 0,-1 4 0,1-1 0,0-1-76,-1-2 0,6-2 1,1 0-216,-3 0 1,5 0-38,-3 0 1,6 0 321,-6 0 0,9 0 0,-5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2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6565,'11'0'169,"-1"2"0,0 2 55,-1 2 1,3 0 0,6-6-155,-1 0 0,1 0 1,1 0-1,2 0 16,3 0 0,7 0 1,-2 0-69,4 0 0,2 0 1,0 0-1,-1 0 1,1 0 2,0 0 1,6 0 0,0 0 0,-2 0-89,-2 0 0,-8 0 0,-2 0 0,-2 0-198,-4 0 0,5 2 0,-3 2-49,-2 1 1,-3 3 0,-5-4 313,-1 2 0,-8 7 0,4-3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2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53 7437,'-18'10'-868,"1"-4"1096,-1 3 247,1-7-456,7-2 0,4-9-7,12-9 1,2 6 0,5 3 0,-1 1 40,2 4 1,1 0 0,3 0-7,-1-1 0,0-1 0,1 6-56,-1 0 1,-1 2-1,-3 2 1,-3 3 37,-2 3 0,4-4 0,-7 5-87,-1 3 0,-2 2 0,-2 1 0,0 0-2,0 1 1,-2-3 0,-2-1 0,-3-2 38,-3 1 0,-2 3 0,-5 1 0,-1-1-11,1-5 1,1 5 0,3-6 0,1 1 28,-1 1 0,-1-6 1,0 3-2,3-1 0,5 4 121,-6-6 17,8 0 1,-1-6-60,10 0 1,-1 0-1,8 0-10,2 0 1,1-6 0,3 0 0,-1 2 10,0 2 1,1 2 0,-1 0 0,1 0-30,-1 0 0,7 0 0,-1 0 0,-2 0-47,-1 0 1,-3 0 0,1 0-13,-1 0 0,0 0 0,1 0-203,-1 0 0,-5 2 215,0 4 0,-1 4 0,7 7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3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716 53 7451,'0'-17'-1000,"-2"5"1090,-3 0 1,-5 8 0,-8-1-28,1 3 1,5 2-1,1 0 1,-3 0 7,-1 0 0,-3 0 1,1 0-1,-1 0-31,1 0 0,-1 0 1,-1 2-1,-2 1-38,-3 3 0,-1 8 0,4-3 0,-3 5 45,3 1 0,-4 7 0,0-1 0,-1 0-94,1 3 0,2-1 1,5 6-1,1-2 33,-1 2 0,1 2 1,0 0-1,-1-2 41,1-2 0,-1 0 1,1 4-1,-1-2-16,1-2 0,5 0 0,2 4 0,3-2 4,3-1 1,-4-3-1,2 2 1,2-4-4,2 0 0,4-5 1,4 5-1,4-2-8,0 1 0,5-1 0,-3-6 0,3 1-66,3-1 0,1-1 1,2-3-1,3-3-85,-3-2 0,4 3 1,-1-5-1,-1-2 19,2-2 0,-4-2 128,9 0 0,-1-15 0,6-5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3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7175,'0'18'35,"6"-7"1,-1 1 0,-1 1-33,-2 3 0,0 1 1,2 1 28,2-1 0,0 1 0,-6-1-76,0 1 0,0-1 0,0 1 0,2-3-149,4-3 0,-5 3-438,5-3 631,-4 4 0,6 1 0,2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9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35 8149,'-2'-12'-702,"-3"1"1,-5 7 823,-7-2 1,-1 4 0,1 2 9,-1 0 1,1 2 25,-1 4 1,1 4 0,1 7 0,5 1-48,5-1 0,-2 0 0,2 3 0,2 1-73,2 3 0,0 7 1,-1-2-1,-3 2-39,2-2 1,2 4 0,2-4 0,0 2-8,0-2 0,0 4 0,0-6 1,0 2 10,0 0 0,0-1 0,0 1 0,0-4-65,0 0 0,0-5 0,0 3 0,0-4 13,0-1 1,0-1 0,0 1-101,0-1 1,0-5 0,0-1-207,0 3 0,-2 0-55,-4-3 1,2-3 409,-7-8 0,-1-8 0,-6-1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4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7876,'18'0'-169,"-1"0"1,-5 0 0,-1 0 200,3 0 0,-4 0 0,1 0 0,3 0-35,1 0 1,3 0 0,-1 0-1,1 0-173,-1 0 1,6 0 0,1 0 175,-3 0 0,6 0 0,0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4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7954,'17'-8'-233,"-5"6"1,0-4 0,-1 3 128,-1-3 1,6 4 0,-5-4 0,5 4 145,1 2 1,7 0 0,-1 0 0,-2 0 11,-1 0 1,-1 0-1,2 0-63,3 0 1,-1 0 0,-6 2-1,-1 4-9,-4 5 0,1-1 1,-7 2-1,0-1-34,2-1 1,-7 6 0,7-5-4,0 5 1,-6 1 0,4 1-21,-4-1 1,-10 1 40,-4-1 1,3-1 0,-1-3 41,2-1 84,-5-8-92,11 4 0,-6-10 1,10-4 15,4-6 0,-3-1 1,7-1-1,0 2-12,0-1 0,1 3 0,5-2 1,-3 1 3,-1 1 0,-2-5 1,3 3-1,-1-2 11,1 3 0,-3-5 1,2 5-8,1-5 1,-3 4 0,0 1 9,-2-3 1,-1 4 65,-1-1 1,-4 5 163,4-6-188,-4 8 0,-4-3-20,-4 7 1,2 0-1,-5 2-8,1 3 0,2-1 1,6 8-1,-2 0-8,-4-3 0,4 7 0,-4-5 0,4 5 20,2 1 1,0 1-1,0-1-23,0 1 0,0-1 0,0 1 8,0-1 0,8 1 0,2-1-124,0 1 1,3-7-1,-5-1-140,2-2 0,1 3 0,7-5-93,-1-2 1,1-2 0,-1-2 323,1 0 0,-1-8 0,1-1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5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7192,'11'-10'-576,"1"4"983,-8-3-309,4 7 1,-10-6-35,-4 8 1,2 0-66,-8 0 1,6 0 38,-5 0 1,7-8-39,-2-3 0,4 1 0,4 0-38,4 2 1,-2-3-27,7 5 1,1-6 0,6 7 55,-1 1 1,1 2 0,-1 2 2,0 0 1,1 0 4,-1 0 0,1 0-8,-1 0 1,-7 7 6,-4 5 0,-4 4 1,-2 1-4,0 1 1,0-7 0,-2 1 15,-4 1 1,-4 3 11,-7 1 0,5-1-2,1-4 1,5 1-1,-6-7 8,8 0 95,-4-6 0,16 0 17,4 0 0,3 0 1,3 0-78,-1 0 1,1 0-1,-1 0-92,1 0 0,-7 0 1,1 0-236,2 0 0,1 0 1,3 0-54,-1 0 0,0 0 315,1 0 0,-1 8 0,1 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46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7527,'18'0'-526,"-1"0"1,1 0 711,-1 0 1,1 0 0,-1 0-90,1 0 1,-3 2 0,-1 2 0,-3 2-44,3-2 1,-4 5-1,1 1 1,1 2-63,-2-1 1,5 1 0,-5 5-1,2 1 10,-1-1 1,1 1 0,3 1 0,-1 2 13,-2 3 0,-3 1 1,5-4-1,-4 5-60,-3 1 1,5-4 0,-6 4 0,-2 0 35,-2 0 0,-2 1 0,0 3 1,0-4 4,0-2 1,0 6 0,0-4 0,0 2-3,0 1 0,0-7 0,0 4 1,0 0-7,0 0 0,0-3 0,0 3 0,0 0-3,0 0 0,-6-4 0,-2 5 0,0-3 11,1-4 1,-5 4-1,4-1 1,-3-1 4,-9 2 0,8-5 0,-5 3 1,1-4-6,1-1 0,-1-1 0,3 1 1,3-1-10,2 1 0,-5-7 0,3 1-30,0 1 1,-5 3-60,3 1-54,4-7 47,1-2 18,7-8 0,0 2 0,-2 2 90,-4 2 0,4-1 0,-6-5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50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70 7879,'10'0'-1109,"-2"-2"1258,-8-3 0,0 1 71,0-8-118,0 0 1,-8-3-81,-4 3 0,-3 4 0,-3 8 0,1 0-41,-1 0 0,1 0 0,-1 0 0,1 0 43,-1 0 1,-5 2-1,0 2 1,2 4-12,1 2 1,3-4 0,1 5 0,3 1-23,1-2 0,6 5 1,-4-3 6,3 3 0,1 3 1,6-1-3,0 1 0,0-7 0,2-1-7,4-2 0,-3 3 0,9-5-40,2-2 0,1-2 1,3-2-1,1 0-93,4 0 0,3-2 0,3-2 0,-6-4-105,-4-1 1,-1-3 0,-1-5 248,1-1 0,7 1 0,2-1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50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7899,'-10'0'-826,"2"2"932,8 4 1,0 4 0,0 7-43,0 1 1,0-1-1,0 1 1,0-1-9,0 1 1,0 5 0,0 2 0,0 0-18,0 1 1,0 3 0,2-4 0,2 0-27,2 0 0,2 5 0,-4-5 0,1 0 18,-1 0 0,-2 0 0,-2-3 0,0 1-73,0-2 1,2-1 0,2-3-1,2 1-84,-2-1 1,-2 1-1,-2-1-278,0 1 1,0-7-539,0 1 942,0 0 0,7-3 0,3-1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51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7783,'8'-9'-165,"1"-7"0,7 12 1,-3-6 212,-1 3 1,0 1-1,5 6 1,1 0-16,-1 0 1,0 0 0,1 0 0,-1 0-22,1 0 0,-1 0 0,1 0 0,-1 0 11,1 0 0,-1 0 1,1 0-1,-3 2-71,-3 4 1,3-3 0,-5 9 7,0 2 0,3 1 0,-7 3 5,-2-1 1,-2 1 15,-2-1 0,0 1 1,0-1 6,0 0 1,-2-5-8,-4 0 0,4-6-32,-4 5 57,5-7-19,1 4 1,1-16-1,5-4 0,4 3 1,7-3-1,1 0-17,-1 3 1,1-7-1,-3 5 1,-1-3 20,-2 2 1,-1-3 0,7 3-1,-1-1 13,1 1 1,-3-4 0,-1 7 0,-3-1 57,3 4 0,-4-2 0,-1 1-9,-1-3 0,-2 4-24,-6-5 1,2 7-1,2-4 10,2 0 1,-1 4 82,-5-7-52,0 7-112,0-4 36,0 8 0,0 2 0,0 4-12,0 5 1,-2 5 0,-1 1 9,-3 1 1,0-1 0,6 1 23,0-1 1,0 1 0,2-1-6,4 1 0,-4-1 1,3 1 37,-3-1 1,4-5 0,2-3-1,0 1-28,0 0 1,3-4 0,-3 3 15,2-1 0,1 4 0,7-6-2,-1-3 0,-5-1 0,-1-2 4,3 0 1,2 0-222,1 0 0,1 0 15,-1 0 0,-7-2 167,-4-3 0,3-5 0,1-8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52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7400,'17'0'-69,"0"0"0,1 0-213,-1 0 1,1 0-123,-1 0 1,-5 0 403,0 0 0,-9 0 0,13 8 0,-6 1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52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8203,'0'10'-266,"0"-3"1,1-7-242,5 0 1,4 0 142,7 0 364,1 0 0,-1 0 0,1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53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88 7775,'-11'0'-291,"-1"0"1,2-2 0,-3-2 406,1-2 0,6-1 11,-5 1-163,7 4 0,-2-14 21,12 5 0,-2 3 0,7 2 0,1 2 25,-2-2 0,5 4 1,-3-3-1,3 3-8,3 2 1,-1 0 0,1 0 0,-1 0 16,1 0 1,-1 2 0,1 2 0,-1 3-18,1 3 0,-1-4 1,1 5-20,-1 3 1,-1 2-1,-3-1 1,-3-1-9,-2-3 1,-3 1-1,-5 5 12,0 1 0,-7-3 0,-5-1 0,-3-4 7,-3-3 0,1 5 0,-1-4 0,1 0 15,-1-1 1,1-1 0,-1-6 19,1 0 0,-1 6 41,1 0 132,7 0-194,2-6 0,10 0 0,4 0-9,6 0 1,3 0 0,3 0 39,-1 0 0,1 0 0,-1 0-17,1 0 1,-7 0-1,1 2 17,2 3 0,-5 3 0,1 6-45,-2-3 1,3 1 0,-3 6 5,2-1 0,-6-5 0,2-1-1,-5 3 0,-1-4 0,-1 1 4,-5 3 1,2-6 0,-8-1 14,-1 1 1,-3-4-1,-1 6 1,-1-3-22,1-3 0,-1-2 1,1-2-1,-1 2-63,1 4 0,-1-4 1,1 4-95,-1-4 0,1-2-118,-1 0-414,9 0 692,1 0 0,16-8 0,1-2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09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7621,'5'-11'2,"1"-1"1,8 6 146,-2-6 1,3 9 0,3-3-72,-1 4 0,-5 2 0,-1 0 0,3 0-59,1 0 0,3 0 0,1 0 0,3 0-125,1 0 0,6 0 0,-4 0 1,2 0-134,4 0 1,2 0 0,2-2-1,-2-2-53,-4-2 0,4 0 0,-3 4 292,3-3 0,-6-5 0,-2-8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54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610 1 7450,'-15'8'178,"1"3"0,2 5-141,-1 1 1,3 1 0,-1 1 0,-3 2-31,-2 3 1,-1 7 0,-1-2 0,1 4 47,0 2 1,-1 0-1,1 0 1,-1 2 54,1 3 0,-7-3 0,-1 6 0,0-2-33,0-1 1,1 3 0,5-4-1,-2 2-2,-3-3 0,1-1 0,6-2 0,1-2-43,4-4 1,-3 2-1,3-5 1,-1-1-134,1 0 0,-1-2 0,7-5 0,0-1-94,-2 1 0,6-7 1,-6 1-514,1 2 0,5-5 252,-4 3 0,6-8 456,6 2 0,3-12 0,9-4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7:55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192 210 7106,'10'-8'-377,"0"5"507,-5-9 0,-1 2 1,6-3 48,-2 1 1,-2 0-77,-6-5 0,0 5 0,0 1 1,0-3 1,0-2-25,0-1 1,0 0-76,0-1 1,-2 8 0,-4 5 22,-6 3 1,-3 2 0,-3 0 0,1 0-106,-1 0 0,1 0 1,-1 0-1,3 2 25,3 3 0,-3-1 1,3 6-1,-2 0 30,3-1 0,-3-3 1,8 6-1,0-1 9,-1-1 0,5 6 8,-4-5 1,6 5 10,6 1 0,-2-5 0,7-2-4,3-3 0,1 5 0,3-6 4,-1-2 1,1 4 0,-1-3 0,1-1-4,-1-2 1,1 0 0,-1 2-1,1 2 1,-1-2 0,1 3 0,-1-1 1,0-2 16,1-2 0,-6 4 0,-3 2 1,1-1-17,0 1 1,-6 6-1,3-5-11,1 1 1,-6 6 3,4-5 1,-4 5-2,-2 1 1,0 1 0,0-1 0,0 1 0,-2-7 0,-2 1 2,-2 2 0,-7 1 0,1 1 0,-4-5 0,5-3 0,-1-6 7,-1 4 1,-3-4-1,-1 4 1,-1-4-5,1-2 1,-1 0 0,1 0 0,-1 0 0,1 0 1,-1 0-1,1 0-5,-1 0 1,7 0-1,-1-2 14,-2-4 0,1-4 1,-1-5 73,3 3 1,7-4-21,-2 5 0,4-5-49,2-1 0,6 5 0,2 2 0,-1 1-18,1-1 1,4 4-1,-4-4 1,1 1 28,5-1 0,-1 4 0,1-3 0,-4-1-12,-3 0 1,7-2-1,-4-5-9,-1 0 0,5 5 1,-6 0-1,0-1-23,-1-3 0,1 5 0,-4-1 11,2-2 1,2 1 0,-5-1-57,3 2-156,8 9 1,-4-5 39,7 8 1,-5 0 175,-1 0 0,1 0 0,5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5.6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18 7877,'9'-2'-1070,"-3"-4"1321,-4 4 636,-2-5-774,8 7 0,-6 1-43,4 5 0,-5 4 1,-1 7-11,0 1 1,6-1 0,0 1-55,-2-1 0,-2-5 0,-2 0 0,0 1-18,0 3 0,0 1 0,0 1-6,0-1 0,0 1 0,0-1 1,0 0 16,0 1 0,0-1 0,0 1 0,0-1 2,0 1 0,0-1 0,0 1 0,0-1-4,0 1 1,0-1 0,0 1 0,0-1-5,0 1 1,0-1 2,0 0 0,0 1 0,0-1 17,0 1 1,0-7 0,0 1 167,0 2-47,0-7-41,0 9 1,6-12-29,0 8 1,1-9-6,-1 3 0,-2-2-10,8 2 1,-7-4 0,7 4 20,2-4 0,-5-2 0,3 0-42,2 0 1,1 0 0,3 0 0,-1 0-21,1 0 1,-1 0 0,0-2 0,1-2-63,-1-2 0,1 0 0,-1 6 0,1 0-26,-1 0 0,-5-6 0,0 1 0,1 1-463,3 2 1,1 0-45,1-4 1,-3 2-329,-3-8 914,3 9 0,-13-13 0,6 6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5.97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0 106 7533,'0'-10'-869,"2"2"983,4 8 1,-4-2-14,4-4 0,-2 4 1,2-3-10,5 3 1,-1 2-90,2 0 0,-1-6 0,7 0-190,-1 2 1,1 0 0,-1 0-62,0-1 0,-1-3 0,-2 4 248,-3-2 0,1-7 0,5 3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6.3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6771,'18'0'167,"-1"0"-144,1 0 0,-1 0 0,1 0-51,-1 0 1,1 0-1,-1 0 1,0 0-28,1 0 0,-1 0 0,1 0 0,-1 0 55,1 0 0,-1 0 0,1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6.63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8097,'12'0'-842,"-1"0"673,3 0 1,1 6-1,3 0 415,-1-2 1,1 6-183,-1 1 1,1-1-1,-1 2 1,1 1-79,-1 3 0,1-5 0,-1 1 0,1 2 38,-1 1 0,1 3 1,-1-1-1,0 1-39,1-1 1,-1-1 0,1-3 0,-3-1-245,-3 1 1,4-3 0,-5 0-1,3-1 1,-3 1 0,5-6 258,-4 2 0,3 4 0,3-1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6.96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315 1 7069,'-18'8'-84,"7"-4"1,-1 7 160,-2 3 1,1 1 0,-1 3 0,3-1 1,-3 1 0,-2 5 1,-1 0-1,0-1-3,-1-3 0,1 4 1,-1 3-1,3-1-131,3 0 0,-4-2 1,7-5-1,-3-1-59,0 1 1,9-1-1,-5 1-386,0-1 0,6-5 58,-4-1 442,4-7 0,10 4 0,2-8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7.73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350 71 7989,'9'-2'-1198,"-3"-4"894,-4 4 324,-2-14 1,0 13-1,-2-7 102,-4 2 0,-3 0-63,-9 3 0,1 3 0,-1-4-15,1 4 0,-1 2 0,1 0-2,-1 0 1,1 0 0,-1 2 0,1 2-14,-1 1 0,3 3 0,1-4 0,3 4-5,-3 2 1,-1-5-1,-1 7 1,3 0 2,1-3 1,8 7-1,-4-6 1,2 1 2,1 1 1,-1 0 0,4 5-11,-4 0 1,4 1 0,-4-1-16,4 1 0,2-1 0,0 1 0,2-3 2,4-3 0,-2 3 1,8-5-14,1 0 0,-3-2 1,2-8-21,1 0 0,3 0 0,1 0 0,1 0 0,-1 0-3,0 0 0,1-2 0,-1-2 0,1-4-63,-1-2 1,1 1 0,-1-5-1,1 4 5,-1 3 1,-5-7 0,-1 2 50,3-3 0,-6-3 0,0 3 36,-1 3 1,-5-3-1,4 3 18,-4-3 1,-2 3 338,0 0 27,0 8-302,0-3 1,0 9-14,0 3 1,0 5-1,0 8-87,0-1 0,0 0 0,0 1 0,2-3-87,4-3 1,-2 4 0,7-7 0,1 3-146,-2 0 1,5-7 0,-3 5 125,3-2 0,5 4 1,1-7-1,2-1 124,-1-2 0,5-2 0,0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8.5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36 7801,'6'-12'-500,"0"0"0,2 8 114,-3-1 378,5 3 1,2 2 0,-3 2 122,-1 3 0,4-1 1,-6 8-72,-2 2 0,-1 1 0,1 3 1,2-1-6,-2 1 0,-2-1 0,0-1 1,2-3-17,2-1 1,-1-1-1,-5 7-107,0-1 0,6 1 67,0-1 1,2-1 6,-2-5 0,-4-1 7,3-4 0,-1-4 0,2 4 1,-2-12-21,8-6 1,-7-3-1,5-3-11,-2 1 0,5-1 1,-3 1 19,0-1 1,5 1-1,-3-1-1,4 1 1,1 1 0,0 3 0,1 1 20,-1-1 1,1 5 0,-1 0-2,1 0 1,-1 1 0,1-5 0,-1 6-4,1 4 1,-1 2-1,1 0 0,-1 0 0,-5 0 0,-3 2 1,1 4-3,0 6 1,-4-3 0,3 3 0,-1 2 10,-4 1 0,4 3 0,-2-1 0,-1 0 1,3 1 1,-6-1-9,4 1 1,2-1 0,-3 1 0,-1-1 3,-2 1 0,4-1-11,0 1 0,0-7 0,-4-1-30,4-2 17,-5-2 0,7-8 10,-8-4 0,0 2 0,0-8 1,0-1 1,6-3 0,0-1-6,-2-1 1,4 1 0,-1-1-10,3 1 0,-4-1 0,5 1-4,3-1 0,2 1 1,1 1-20,0 5 1,1-5 0,-1 7 0,1-3 9,-1 0 1,7 6 0,-1-3 0,0 1 37,2 4 1,-5 0 0,3 0 0,-3-1 63,-3 1 0,-5 2 0,-1 2-9,3 0 1,1 7-45,3 5 1,-3 4 0,-3 1 0,-4-1-21,0-5 1,-7 5-1,5-5 1,-4 5-53,-2 1 0,0 1 1,2-1-114,4 1 1,-4-7 0,6-1 167,-1-2 0,3 6 0,8-5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8.90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7581,'10'8'-470,"-2"1"1,-8 9 544,0-1 0,0 3 0,0 1 0,0 4-15,0 3 1,0-5-1,0 6 1,0 2-17,0 2 0,0-4 0,0 0 0,0 2-49,0 2 0,0 2 1,2-2-1,2-2 155,2-2-130,-1 0 1,-5 1-149,0-1-19,0 0 153,0-2-175,8 6-17,-6-14 193,6 7-29,-8-9-156,0 0-12,0 1 164,8-1-30,-6-7-184,5 6-18,-7-14 195,8 5-24,-6-7 87,6 0 0,-8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1:10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1 7782,'-17'0'-639,"0"0"783,-1 0 0,6 0 0,1 0 0,-3 0 24,-1 0 0,-3 2 1,1 2-1,-1 3-76,1 3 0,-1 2 0,1 5 0,-1 1 2,1-1 1,5 1-1,1-1 1,-1 1 11,2-1 1,-3 6 0,7 1 0,2-3-233,2-2 0,2 1 1,0 1-1,0 2-3,0-1 1,6-3 0,0-1 0,0-1-177,1 1 1,3-3 0,7-1 50,1-3 1,5-1-1,1 2 1,-3-7-57,-2-3 1,1-2 309,3 0 0,4 0 0,8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9.3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88 7989,'18'-15'-804,"-1"1"472,1 2 0,-1 6 1,1-3 386,-1 1 1,1 2 0,-1 6-1,0 0-6,1 0 1,-1-2-1,1-2 1,-1-1-7,1 1 1,-1 2 0,1 2 0,-1 0-12,1 0 1,1 0-1,2 0 1,3 2-37,-3 3 1,-2-3 0,-1 4 0,-3-2 7,-3 2 0,4 4 0,-7 7-7,1 1 1,-2-7-1,-8 1 1,0 1-30,0 3 0,-2 1 0,-4 1 27,-6-1 0,-3 1 0,-3-3 0,1-1 8,-1-2 0,1-7 1,0 5-1,-1-2 18,1-4 0,-1-2 0,1-2 0,-1 0-42,1 0 1,-1 0 0,1 0 0,-1 0-131,1 0 1,1-2 0,3-2-1,3-4 151,2-2 0,-5-1 0,3-7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19.75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7684,'17'0'-941,"-7"8"984,-4 4 0,-5 3 0,-1 3 1,0-1-1,2 1 11,4-1 0,-4 7 0,4 1 0,-4 0-20,-2 0 0,0 6 1,2-2-1,2 4-26,2 2 1,-1-6 0,-5 0 0,0 3 19,0 1 1,0-4 0,0 0-1,0 0-33,0-2 1,0 6 0,0-6 0,2 0-11,4-3 1,-4 1-1,4-2-16,-4-2 1,4 1-32,0 1-1,7-11 1,-11 11 0,6-11 0,-2 3 0,1 1-81,3-5 0,0-1 1,3-6-438,-1 2 580,0 0 0,5-6 0,1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0.2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245 193 6971,'12'-16'0,"-2"3"-418,-3 1 0,1 6 414,-2-5 1,-4 5 0,4-6-1,-4-2 56,-2-1 0,2-1 1,1 3 102,3 1-134,0 1 0,-12-1 0,-2 2 0,-1 2-21,-5 5 1,4 1 0,-1 2 0,-3 0 9,-1 0 0,-3 0 1,3 2-1,1 1 7,3 3 0,-1 6 0,-6-4 0,3 1 19,3 5 0,-3 0 0,3-1 0,-3-1-5,-3 1 1,6 3-1,3 1 1,-1 1 71,0-1 1,6 1 0,-1-1 0,3 1-42,2-1 1,0 1 0,0-1-24,0 1 1,0-7 0,2-1 0,3 0 26,7-1 1,-2-5-1,1 2 1,3-2-15,2 2 0,1-4 0,0 3 0,1-3-51,-1-2 0,1 0 1,-1 0-1,1 0-155,-1 0 1,1 0-1,-1 0-229,1 0 0,-1 0 383,1 0 0,-1-7 0,1-3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1.1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88 16 6585,'-2'-9'272,"-4"3"0,5 6-206,-5 6 0,2-3 1,0 9-19,-2 2 0,0 1 0,6 3-18,0-1 1,-6 1 0,1-1 0,1 0-26,2 1 0,-4-1 0,0 1 0,2-1 21,2 1 0,-3-7 0,-1 1 1,2 2-12,2 1 1,2-3 0,0-1-13,0 3 0,0 2 5,0 1 0,2-1 1,4-5 15,5-5 0,5 2-18,1-2 0,1-1 1,-1-5-1,3 0 0,1 0 1,2 0 0,1 0 0,-5 0 0,2 0-12,3 0 0,-1 0 0,-4 0 0,3 0-79,1 0 0,0 0 0,-5-1 23,-1-5 0,1 4 1,-1-4-288,1 4 1,-3 0-37,-3-4 1,1 2 383,-7-7 0,8 7 0,-5-4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1.5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6434,'12'0'480,"-1"0"-410,-7 0-159,4 8 145,-8-6 0,0 14 1,0-7 13,0 9-40,0-1 1,0 1 0,0-1 0,0 1-5,0-1 1,0 1 0,0-1-1,0 1 1,0-1 53,0 1-175,0 7 136,0-14-57,0 13 1,0-15-16,0 9 54,0-8 3,0 5-163,0-5 136,0-1 15,0 7-238,0-14-27,0 6-81,0-1 130,0-5-28,0 6 230,8-8 0,2 0 0,7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1.78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8075,'11'0'-1031,"1"0"758,-8 0 13,4 0 42,-8 0-158,7 0 376,-5 0 0,14 0 0,-6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2.33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25 8075,'0'-9'-343,"0"-7"1,0 16 369,0 0 0,6 8 10,-1 9 0,1 1 0,-6-1 1,0 1 7,0-1 1,0 1 0,0-1 0,0 0 19,0 1 1,0-1 0,0 1 25,0-1-167,0 1 121,0-1 1,0 1-10,0-1 0,0 1 35,0-1-113,0 1 1,0-7-340,0 1 385,8-8 21,-6 11-302,6-13-6,-8 6 232,0-8 32,0 8-329,0-6-153,0 5 501,7-7 0,3-7 0,8-3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5:23.0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176 18 6338,'-8'-10'237,"-2"2"-135,-7 8 0,5 0 0,0 0 108,-1 0-124,-3 8-17,-1 2-11,7-1-9,2 7 1,2-12-62,1 8 0,-1-7 0,4 7 0,-2 2 9,-2 1 1,-2-3 0,5-1-6,-3 3 1,0 1-1,6 3 24,0-1 0,0 1 1,0-1 72,0 1-73,0-8 0,0 5 0,0-3 0,2 1 61,4-1 0,-2 3 23,7-3-62,1 4-10,-3-7 6,-1 7 0,-2-12-14,0 7 0,7-7 0,-3 4 1,2-2-5,-1 0 1,-5-1-1,6-3 1,2 2-19,1 2 1,3 0 0,-1-6-1,0 0-18,1 0 0,-1 0 1,1 0 22,-1 0 1,1-6 0,-1 0 0,1 0-10,-1-1 0,-5 5 0,-3-6 0,1 2 22,0 0 1,-4-5 0,3 3 0,1 0 11,0 0 1,-4-5 0,3 1 7,-1-3 0,0 3 0,-4 0 4,2-1 1,-1-3-1,-5-1-29,0-1 0,0 1 0,0-1-13,0 1 1,0-1-1,0 1-28,0 0 1,-2-1 0,-3 1-96,-7-1 0,2 8 1,-1 3-59,-3-1 1,-1 6-1,-5-4 1,-1 4-122,-2 2 0,-1 0 304,7 0 0,-8 0 0,-3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3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7691,'10'-7'1045,"-2"5"-839,-8-6 1,0 16-143,0 3 1,0 5 0,0 1 0,0 1 39,0-1 0,2-5 0,2 0 0,1 1-152,-1 3 0,-2 1 0,-2 1-55,0-1 1,6 1-1,0-1-322,-2 0 0,-2-5 0,-2 0-174,0 1 0,0-3 212,0 2 0,-2-8 387,-4 1 0,4 5 0,-6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6T07:06:04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7392,'17'-7'93,"1"5"0,-1-4-88,1 4 1,-1 2 0,3 0-1,1 0 1,4 0-133,2 0 1,-3 0 0,5-2 0,0-2-34,-2-2 1,0 0 0,-4 6 0,5-2-416,-1-3 575,-2 3 0,0-14 0,2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968E39D-891C-45A7-9F3B-2299478CF56F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83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EF1B0-FBA9-4632-82F2-A82401F991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"/>
          <p:cNvGrpSpPr>
            <a:grpSpLocks/>
          </p:cNvGrpSpPr>
          <p:nvPr userDrawn="1"/>
        </p:nvGrpSpPr>
        <p:grpSpPr bwMode="auto">
          <a:xfrm>
            <a:off x="-76200" y="5257800"/>
            <a:ext cx="2209800" cy="685800"/>
            <a:chOff x="76200" y="2209800"/>
            <a:chExt cx="2209800" cy="6858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6200" y="2209800"/>
              <a:ext cx="2209800" cy="5540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900" b="1" spc="-150" dirty="0">
                  <a:solidFill>
                    <a:schemeClr val="bg1"/>
                  </a:solidFill>
                  <a:latin typeface="Arial"/>
                  <a:cs typeface="Arial"/>
                </a:rPr>
                <a:t>BITS</a:t>
              </a:r>
              <a:r>
                <a:rPr lang="en-US" sz="2900" spc="-150" dirty="0">
                  <a:solidFill>
                    <a:schemeClr val="bg1"/>
                  </a:solidFill>
                  <a:latin typeface="Arial"/>
                  <a:cs typeface="Arial"/>
                </a:rPr>
                <a:t> Pilani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228600" y="2665413"/>
              <a:ext cx="1905000" cy="2301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spc="-150" dirty="0">
                  <a:solidFill>
                    <a:srgbClr val="FFFFFF"/>
                  </a:solidFill>
                  <a:latin typeface="Arial"/>
                  <a:cs typeface="Arial"/>
                </a:rPr>
                <a:t>Pilani | Dubai | Goa | Hyderabad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88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950807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:p14="http://schemas.microsoft.com/office/powerpoint/2010/main" val="1787166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endParaRPr lang="en-IN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9" y="1690117"/>
            <a:ext cx="824244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70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551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435834" y="3490049"/>
            <a:ext cx="452015" cy="332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559" b="1" dirty="0">
                <a:solidFill>
                  <a:schemeClr val="bg1">
                    <a:lumMod val="85000"/>
                  </a:schemeClr>
                </a:solidFill>
                <a:latin typeface="Helvetica Neue"/>
                <a:cs typeface="Arial" panose="020B0604020202020204" pitchFamily="34" charset="0"/>
              </a:rPr>
              <a:t>by  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5461" y="2809495"/>
            <a:ext cx="4856841" cy="651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IN" sz="2858" b="1" kern="1200" dirty="0">
                <a:solidFill>
                  <a:schemeClr val="bg1"/>
                </a:solidFill>
                <a:latin typeface="Helvetica Neue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812720" y="3543728"/>
            <a:ext cx="3539582" cy="791783"/>
          </a:xfrm>
        </p:spPr>
        <p:txBody>
          <a:bodyPr>
            <a:normAutofit/>
          </a:bodyPr>
          <a:lstStyle>
            <a:lvl1pPr marL="0" indent="0">
              <a:buNone/>
              <a:defRPr sz="1299" baseline="0">
                <a:latin typeface="Helvetica Neue"/>
              </a:defRPr>
            </a:lvl1pPr>
            <a:lvl5pPr marL="1583701" indent="0">
              <a:buNone/>
              <a:defRPr/>
            </a:lvl5pPr>
          </a:lstStyle>
          <a:p>
            <a:r>
              <a:rPr lang="en-US" sz="1429" b="1" kern="1200" baseline="0" dirty="0">
                <a:solidFill>
                  <a:prstClr val="black"/>
                </a:solidFill>
                <a:latin typeface="Helvetica LT Std Cond Light" panose="020B0406020202030204" pitchFamily="34" charset="0"/>
                <a:ea typeface="+mn-ea"/>
                <a:cs typeface="Arial" panose="020B0604020202020204" pitchFamily="34" charset="0"/>
              </a:rPr>
              <a:t>Click to edit Presenter information</a:t>
            </a:r>
            <a:endParaRPr lang="en-IN" sz="1429" b="1" kern="1200" baseline="0" dirty="0">
              <a:solidFill>
                <a:prstClr val="black"/>
              </a:solidFill>
              <a:latin typeface="Helvetica LT Std Cond Light" panose="020B0406020202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-20628"/>
            <a:ext cx="9144344" cy="6858000"/>
            <a:chOff x="0" y="0"/>
            <a:chExt cx="14080068" cy="7920038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080068" cy="792003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8770289" y="0"/>
              <a:ext cx="5309249" cy="667910"/>
            </a:xfrm>
            <a:prstGeom prst="rect">
              <a:avLst/>
            </a:prstGeom>
            <a:gradFill flip="none" rotWithShape="1">
              <a:gsLst>
                <a:gs pos="100000">
                  <a:srgbClr val="81CFD3">
                    <a:alpha val="0"/>
                  </a:srgbClr>
                </a:gs>
                <a:gs pos="73000">
                  <a:srgbClr val="B7DEE0">
                    <a:alpha val="39000"/>
                  </a:srgbClr>
                </a:gs>
                <a:gs pos="47000">
                  <a:srgbClr val="C6E6E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69">
                <a:latin typeface="Helvetica Neue"/>
              </a:endParaRPr>
            </a:p>
          </p:txBody>
        </p:sp>
      </p:grpSp>
      <p:sp>
        <p:nvSpPr>
          <p:cNvPr id="16" name="Rectangle 15"/>
          <p:cNvSpPr/>
          <p:nvPr userDrawn="1"/>
        </p:nvSpPr>
        <p:spPr>
          <a:xfrm>
            <a:off x="0" y="-20628"/>
            <a:ext cx="91473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69" dirty="0">
              <a:latin typeface="Helvetica Neue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28205" y="594054"/>
            <a:ext cx="7887593" cy="1325138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28205" y="2053906"/>
            <a:ext cx="7887593" cy="4352060"/>
          </a:xfrm>
        </p:spPr>
        <p:txBody>
          <a:bodyPr/>
          <a:lstStyle>
            <a:lvl1pPr>
              <a:defRPr>
                <a:latin typeface="Helvetica Neue"/>
              </a:defRPr>
            </a:lvl1pPr>
            <a:lvl2pPr>
              <a:defRPr>
                <a:latin typeface="Helvetica Neue"/>
              </a:defRPr>
            </a:lvl2pPr>
            <a:lvl3pPr>
              <a:defRPr>
                <a:latin typeface="Helvetica Neue"/>
              </a:defRPr>
            </a:lvl3pPr>
            <a:lvl4pPr>
              <a:defRPr>
                <a:latin typeface="Helvetica Neue"/>
              </a:defRPr>
            </a:lvl4pPr>
            <a:lvl5pPr>
              <a:defRPr>
                <a:latin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0" name="Google Shape;69;p14"/>
          <p:cNvPicPr preferRelativeResize="0"/>
          <p:nvPr userDrawn="1"/>
        </p:nvPicPr>
        <p:blipFill rotWithShape="1">
          <a:blip r:embed="rId3">
            <a:alphaModFix/>
          </a:blip>
          <a:srcRect l="1916" b="5315"/>
          <a:stretch/>
        </p:blipFill>
        <p:spPr>
          <a:xfrm>
            <a:off x="7009920" y="-14939"/>
            <a:ext cx="2123308" cy="574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/>
          <p:cNvGrpSpPr/>
          <p:nvPr userDrawn="1"/>
        </p:nvGrpSpPr>
        <p:grpSpPr>
          <a:xfrm>
            <a:off x="5546" y="519817"/>
            <a:ext cx="7010400" cy="39588"/>
            <a:chOff x="1905000" y="6553200"/>
            <a:chExt cx="7010400" cy="45719"/>
          </a:xfrm>
        </p:grpSpPr>
        <p:sp>
          <p:nvSpPr>
            <p:cNvPr id="42" name="Rectangle 4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</p:grpSp>
      <p:sp>
        <p:nvSpPr>
          <p:cNvPr id="56" name="Rectangle 8"/>
          <p:cNvSpPr/>
          <p:nvPr userDrawn="1"/>
        </p:nvSpPr>
        <p:spPr>
          <a:xfrm>
            <a:off x="-11206" y="6532214"/>
            <a:ext cx="3787546" cy="344445"/>
          </a:xfrm>
          <a:custGeom>
            <a:avLst/>
            <a:gdLst>
              <a:gd name="connsiteX0" fmla="*/ 0 w 7272169"/>
              <a:gd name="connsiteY0" fmla="*/ 0 h 1161826"/>
              <a:gd name="connsiteX1" fmla="*/ 7272169 w 7272169"/>
              <a:gd name="connsiteY1" fmla="*/ 0 h 1161826"/>
              <a:gd name="connsiteX2" fmla="*/ 7272169 w 7272169"/>
              <a:gd name="connsiteY2" fmla="*/ 1161826 h 1161826"/>
              <a:gd name="connsiteX3" fmla="*/ 0 w 7272169"/>
              <a:gd name="connsiteY3" fmla="*/ 1161826 h 1161826"/>
              <a:gd name="connsiteX4" fmla="*/ 0 w 7272169"/>
              <a:gd name="connsiteY4" fmla="*/ 0 h 1161826"/>
              <a:gd name="connsiteX0" fmla="*/ 0 w 7906870"/>
              <a:gd name="connsiteY0" fmla="*/ 0 h 1161826"/>
              <a:gd name="connsiteX1" fmla="*/ 7906870 w 7906870"/>
              <a:gd name="connsiteY1" fmla="*/ 0 h 1161826"/>
              <a:gd name="connsiteX2" fmla="*/ 7272169 w 7906870"/>
              <a:gd name="connsiteY2" fmla="*/ 1161826 h 1161826"/>
              <a:gd name="connsiteX3" fmla="*/ 0 w 7906870"/>
              <a:gd name="connsiteY3" fmla="*/ 1161826 h 1161826"/>
              <a:gd name="connsiteX4" fmla="*/ 0 w 7906870"/>
              <a:gd name="connsiteY4" fmla="*/ 0 h 1161826"/>
              <a:gd name="connsiteX0" fmla="*/ 0 w 7906870"/>
              <a:gd name="connsiteY0" fmla="*/ 0 h 1172583"/>
              <a:gd name="connsiteX1" fmla="*/ 7906870 w 7906870"/>
              <a:gd name="connsiteY1" fmla="*/ 0 h 1172583"/>
              <a:gd name="connsiteX2" fmla="*/ 7250654 w 7906870"/>
              <a:gd name="connsiteY2" fmla="*/ 1172583 h 1172583"/>
              <a:gd name="connsiteX3" fmla="*/ 0 w 7906870"/>
              <a:gd name="connsiteY3" fmla="*/ 1161826 h 1172583"/>
              <a:gd name="connsiteX4" fmla="*/ 0 w 7906870"/>
              <a:gd name="connsiteY4" fmla="*/ 0 h 1172583"/>
              <a:gd name="connsiteX0" fmla="*/ 0 w 7906870"/>
              <a:gd name="connsiteY0" fmla="*/ 0 h 1181050"/>
              <a:gd name="connsiteX1" fmla="*/ 7906870 w 7906870"/>
              <a:gd name="connsiteY1" fmla="*/ 0 h 1181050"/>
              <a:gd name="connsiteX2" fmla="*/ 7221021 w 7906870"/>
              <a:gd name="connsiteY2" fmla="*/ 1181050 h 1181050"/>
              <a:gd name="connsiteX3" fmla="*/ 0 w 7906870"/>
              <a:gd name="connsiteY3" fmla="*/ 1161826 h 1181050"/>
              <a:gd name="connsiteX4" fmla="*/ 0 w 7906870"/>
              <a:gd name="connsiteY4" fmla="*/ 0 h 1181050"/>
              <a:gd name="connsiteX0" fmla="*/ 0 w 7916598"/>
              <a:gd name="connsiteY0" fmla="*/ 0 h 1181050"/>
              <a:gd name="connsiteX1" fmla="*/ 7916598 w 7916598"/>
              <a:gd name="connsiteY1" fmla="*/ 0 h 1181050"/>
              <a:gd name="connsiteX2" fmla="*/ 7221021 w 7916598"/>
              <a:gd name="connsiteY2" fmla="*/ 1181050 h 1181050"/>
              <a:gd name="connsiteX3" fmla="*/ 0 w 7916598"/>
              <a:gd name="connsiteY3" fmla="*/ 1161826 h 1181050"/>
              <a:gd name="connsiteX4" fmla="*/ 0 w 7916598"/>
              <a:gd name="connsiteY4" fmla="*/ 0 h 1181050"/>
              <a:gd name="connsiteX0" fmla="*/ 0 w 7916598"/>
              <a:gd name="connsiteY0" fmla="*/ 0 h 1185914"/>
              <a:gd name="connsiteX1" fmla="*/ 7916598 w 7916598"/>
              <a:gd name="connsiteY1" fmla="*/ 0 h 1185914"/>
              <a:gd name="connsiteX2" fmla="*/ 7225885 w 7916598"/>
              <a:gd name="connsiteY2" fmla="*/ 1185914 h 1185914"/>
              <a:gd name="connsiteX3" fmla="*/ 0 w 7916598"/>
              <a:gd name="connsiteY3" fmla="*/ 1161826 h 1185914"/>
              <a:gd name="connsiteX4" fmla="*/ 0 w 7916598"/>
              <a:gd name="connsiteY4" fmla="*/ 0 h 1185914"/>
              <a:gd name="connsiteX0" fmla="*/ 3469072 w 11385670"/>
              <a:gd name="connsiteY0" fmla="*/ 0 h 1185914"/>
              <a:gd name="connsiteX1" fmla="*/ 11385670 w 11385670"/>
              <a:gd name="connsiteY1" fmla="*/ 0 h 1185914"/>
              <a:gd name="connsiteX2" fmla="*/ 10694957 w 11385670"/>
              <a:gd name="connsiteY2" fmla="*/ 1185914 h 1185914"/>
              <a:gd name="connsiteX3" fmla="*/ 0 w 11385670"/>
              <a:gd name="connsiteY3" fmla="*/ 1184130 h 1185914"/>
              <a:gd name="connsiteX4" fmla="*/ 3469072 w 11385670"/>
              <a:gd name="connsiteY4" fmla="*/ 0 h 1185914"/>
              <a:gd name="connsiteX0" fmla="*/ 22238 w 11385670"/>
              <a:gd name="connsiteY0" fmla="*/ 0 h 1185914"/>
              <a:gd name="connsiteX1" fmla="*/ 11385670 w 11385670"/>
              <a:gd name="connsiteY1" fmla="*/ 0 h 1185914"/>
              <a:gd name="connsiteX2" fmla="*/ 10694957 w 11385670"/>
              <a:gd name="connsiteY2" fmla="*/ 1185914 h 1185914"/>
              <a:gd name="connsiteX3" fmla="*/ 0 w 11385670"/>
              <a:gd name="connsiteY3" fmla="*/ 1184130 h 1185914"/>
              <a:gd name="connsiteX4" fmla="*/ 22238 w 11385670"/>
              <a:gd name="connsiteY4" fmla="*/ 0 h 1185914"/>
              <a:gd name="connsiteX0" fmla="*/ 0 w 11389453"/>
              <a:gd name="connsiteY0" fmla="*/ 26092 h 1185914"/>
              <a:gd name="connsiteX1" fmla="*/ 11389453 w 11389453"/>
              <a:gd name="connsiteY1" fmla="*/ 0 h 1185914"/>
              <a:gd name="connsiteX2" fmla="*/ 10698740 w 11389453"/>
              <a:gd name="connsiteY2" fmla="*/ 1185914 h 1185914"/>
              <a:gd name="connsiteX3" fmla="*/ 3783 w 11389453"/>
              <a:gd name="connsiteY3" fmla="*/ 1184130 h 1185914"/>
              <a:gd name="connsiteX4" fmla="*/ 0 w 11389453"/>
              <a:gd name="connsiteY4" fmla="*/ 26092 h 1185914"/>
              <a:gd name="connsiteX0" fmla="*/ 0 w 11389453"/>
              <a:gd name="connsiteY0" fmla="*/ 26092 h 1216179"/>
              <a:gd name="connsiteX1" fmla="*/ 11389453 w 11389453"/>
              <a:gd name="connsiteY1" fmla="*/ 0 h 1216179"/>
              <a:gd name="connsiteX2" fmla="*/ 10698740 w 11389453"/>
              <a:gd name="connsiteY2" fmla="*/ 1185914 h 1216179"/>
              <a:gd name="connsiteX3" fmla="*/ 814131 w 11389453"/>
              <a:gd name="connsiteY3" fmla="*/ 1216179 h 1216179"/>
              <a:gd name="connsiteX4" fmla="*/ 0 w 11389453"/>
              <a:gd name="connsiteY4" fmla="*/ 26092 h 1216179"/>
              <a:gd name="connsiteX0" fmla="*/ 0 w 10579107"/>
              <a:gd name="connsiteY0" fmla="*/ 58139 h 1216179"/>
              <a:gd name="connsiteX1" fmla="*/ 10579107 w 10579107"/>
              <a:gd name="connsiteY1" fmla="*/ 0 h 1216179"/>
              <a:gd name="connsiteX2" fmla="*/ 9888394 w 10579107"/>
              <a:gd name="connsiteY2" fmla="*/ 1185914 h 1216179"/>
              <a:gd name="connsiteX3" fmla="*/ 3785 w 10579107"/>
              <a:gd name="connsiteY3" fmla="*/ 1216179 h 1216179"/>
              <a:gd name="connsiteX4" fmla="*/ 0 w 10579107"/>
              <a:gd name="connsiteY4" fmla="*/ 58139 h 1216179"/>
              <a:gd name="connsiteX0" fmla="*/ 0 w 10579107"/>
              <a:gd name="connsiteY0" fmla="*/ 0 h 1222142"/>
              <a:gd name="connsiteX1" fmla="*/ 10579107 w 10579107"/>
              <a:gd name="connsiteY1" fmla="*/ 5963 h 1222142"/>
              <a:gd name="connsiteX2" fmla="*/ 9888394 w 10579107"/>
              <a:gd name="connsiteY2" fmla="*/ 1191877 h 1222142"/>
              <a:gd name="connsiteX3" fmla="*/ 3785 w 10579107"/>
              <a:gd name="connsiteY3" fmla="*/ 1222142 h 1222142"/>
              <a:gd name="connsiteX4" fmla="*/ 0 w 10579107"/>
              <a:gd name="connsiteY4" fmla="*/ 0 h 122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107" h="1222142">
                <a:moveTo>
                  <a:pt x="0" y="0"/>
                </a:moveTo>
                <a:lnTo>
                  <a:pt x="10579107" y="5963"/>
                </a:lnTo>
                <a:lnTo>
                  <a:pt x="9888394" y="1191877"/>
                </a:lnTo>
                <a:lnTo>
                  <a:pt x="3785" y="1222142"/>
                </a:lnTo>
                <a:cubicBezTo>
                  <a:pt x="2523" y="836129"/>
                  <a:pt x="1262" y="386013"/>
                  <a:pt x="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008B59"/>
              </a:gs>
              <a:gs pos="0">
                <a:srgbClr val="03684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 dirty="0">
              <a:solidFill>
                <a:srgbClr val="FFFF00"/>
              </a:solidFill>
              <a:latin typeface="Helvetica Neue"/>
            </a:endParaRPr>
          </a:p>
        </p:txBody>
      </p:sp>
      <p:sp>
        <p:nvSpPr>
          <p:cNvPr id="57" name="TextBox 56"/>
          <p:cNvSpPr txBox="1"/>
          <p:nvPr userDrawn="1"/>
        </p:nvSpPr>
        <p:spPr>
          <a:xfrm>
            <a:off x="1055257" y="6540373"/>
            <a:ext cx="2881495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28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34" b="1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Prof.Gangaboraiah PhD (Stats) </a:t>
            </a:r>
            <a:r>
              <a:rPr lang="en-US" sz="1234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 </a:t>
            </a:r>
            <a:endParaRPr lang="en-US" sz="1234" b="1" dirty="0">
              <a:solidFill>
                <a:srgbClr val="FFFF00"/>
              </a:solidFill>
              <a:latin typeface="Helvetica Neue"/>
              <a:ea typeface="Verdana" panose="020B0604030504040204" pitchFamily="34" charset="0"/>
              <a:cs typeface="Arial" charset="0"/>
            </a:endParaRPr>
          </a:p>
        </p:txBody>
      </p:sp>
      <p:sp>
        <p:nvSpPr>
          <p:cNvPr id="58" name="Slide Number Placeholder 5"/>
          <p:cNvSpPr txBox="1">
            <a:spLocks/>
          </p:cNvSpPr>
          <p:nvPr userDrawn="1"/>
        </p:nvSpPr>
        <p:spPr>
          <a:xfrm>
            <a:off x="67551" y="6542389"/>
            <a:ext cx="1336219" cy="311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67453" rtl="0" eaLnBrk="1" latinLnBrk="0" hangingPunct="1">
              <a:defRPr sz="1905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3726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453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179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905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632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2359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6085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811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628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34" b="1" dirty="0">
                <a:solidFill>
                  <a:srgbClr val="FFFF00"/>
                </a:solidFill>
                <a:latin typeface="Helvetica Neue"/>
              </a:rPr>
              <a:t>Slide </a:t>
            </a:r>
            <a:fld id="{7631EF54-1092-4AEB-8676-EECC83C6A9DC}" type="slidenum">
              <a:rPr lang="en-US" sz="1234" b="1" smtClean="0">
                <a:solidFill>
                  <a:srgbClr val="FFFF00"/>
                </a:solidFill>
                <a:latin typeface="Helvetica Neue"/>
              </a:rPr>
              <a:pPr marL="0" marR="0" indent="0" algn="l" defTabSz="628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34" b="1" dirty="0">
              <a:solidFill>
                <a:srgbClr val="FFFF00"/>
              </a:solidFill>
              <a:latin typeface="Helvetica Neue"/>
            </a:endParaRPr>
          </a:p>
          <a:p>
            <a:pPr algn="l"/>
            <a:endParaRPr lang="en-US" sz="1234" b="1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Rectangle 58"/>
          <p:cNvSpPr/>
          <p:nvPr userDrawn="1"/>
        </p:nvSpPr>
        <p:spPr>
          <a:xfrm>
            <a:off x="914339" y="6534709"/>
            <a:ext cx="122871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34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|</a:t>
            </a:r>
            <a:endParaRPr lang="en-US" sz="1234" dirty="0">
              <a:solidFill>
                <a:srgbClr val="FFFF00"/>
              </a:solidFill>
              <a:latin typeface="Helvetica Neue"/>
            </a:endParaRPr>
          </a:p>
        </p:txBody>
      </p:sp>
      <p:sp>
        <p:nvSpPr>
          <p:cNvPr id="60" name="Rectangle 8"/>
          <p:cNvSpPr/>
          <p:nvPr userDrawn="1"/>
        </p:nvSpPr>
        <p:spPr>
          <a:xfrm rot="10800000">
            <a:off x="5398441" y="6540185"/>
            <a:ext cx="3775972" cy="328342"/>
          </a:xfrm>
          <a:custGeom>
            <a:avLst/>
            <a:gdLst>
              <a:gd name="connsiteX0" fmla="*/ 0 w 7272169"/>
              <a:gd name="connsiteY0" fmla="*/ 0 h 1161826"/>
              <a:gd name="connsiteX1" fmla="*/ 7272169 w 7272169"/>
              <a:gd name="connsiteY1" fmla="*/ 0 h 1161826"/>
              <a:gd name="connsiteX2" fmla="*/ 7272169 w 7272169"/>
              <a:gd name="connsiteY2" fmla="*/ 1161826 h 1161826"/>
              <a:gd name="connsiteX3" fmla="*/ 0 w 7272169"/>
              <a:gd name="connsiteY3" fmla="*/ 1161826 h 1161826"/>
              <a:gd name="connsiteX4" fmla="*/ 0 w 7272169"/>
              <a:gd name="connsiteY4" fmla="*/ 0 h 1161826"/>
              <a:gd name="connsiteX0" fmla="*/ 0 w 7906870"/>
              <a:gd name="connsiteY0" fmla="*/ 0 h 1161826"/>
              <a:gd name="connsiteX1" fmla="*/ 7906870 w 7906870"/>
              <a:gd name="connsiteY1" fmla="*/ 0 h 1161826"/>
              <a:gd name="connsiteX2" fmla="*/ 7272169 w 7906870"/>
              <a:gd name="connsiteY2" fmla="*/ 1161826 h 1161826"/>
              <a:gd name="connsiteX3" fmla="*/ 0 w 7906870"/>
              <a:gd name="connsiteY3" fmla="*/ 1161826 h 1161826"/>
              <a:gd name="connsiteX4" fmla="*/ 0 w 7906870"/>
              <a:gd name="connsiteY4" fmla="*/ 0 h 1161826"/>
              <a:gd name="connsiteX0" fmla="*/ 0 w 7906870"/>
              <a:gd name="connsiteY0" fmla="*/ 0 h 1172583"/>
              <a:gd name="connsiteX1" fmla="*/ 7906870 w 7906870"/>
              <a:gd name="connsiteY1" fmla="*/ 0 h 1172583"/>
              <a:gd name="connsiteX2" fmla="*/ 7250654 w 7906870"/>
              <a:gd name="connsiteY2" fmla="*/ 1172583 h 1172583"/>
              <a:gd name="connsiteX3" fmla="*/ 0 w 7906870"/>
              <a:gd name="connsiteY3" fmla="*/ 1161826 h 1172583"/>
              <a:gd name="connsiteX4" fmla="*/ 0 w 7906870"/>
              <a:gd name="connsiteY4" fmla="*/ 0 h 1172583"/>
              <a:gd name="connsiteX0" fmla="*/ 0 w 7906870"/>
              <a:gd name="connsiteY0" fmla="*/ 0 h 1181050"/>
              <a:gd name="connsiteX1" fmla="*/ 7906870 w 7906870"/>
              <a:gd name="connsiteY1" fmla="*/ 0 h 1181050"/>
              <a:gd name="connsiteX2" fmla="*/ 7221021 w 7906870"/>
              <a:gd name="connsiteY2" fmla="*/ 1181050 h 1181050"/>
              <a:gd name="connsiteX3" fmla="*/ 0 w 7906870"/>
              <a:gd name="connsiteY3" fmla="*/ 1161826 h 1181050"/>
              <a:gd name="connsiteX4" fmla="*/ 0 w 7906870"/>
              <a:gd name="connsiteY4" fmla="*/ 0 h 1181050"/>
              <a:gd name="connsiteX0" fmla="*/ 0 w 7916598"/>
              <a:gd name="connsiteY0" fmla="*/ 0 h 1181050"/>
              <a:gd name="connsiteX1" fmla="*/ 7916598 w 7916598"/>
              <a:gd name="connsiteY1" fmla="*/ 0 h 1181050"/>
              <a:gd name="connsiteX2" fmla="*/ 7221021 w 7916598"/>
              <a:gd name="connsiteY2" fmla="*/ 1181050 h 1181050"/>
              <a:gd name="connsiteX3" fmla="*/ 0 w 7916598"/>
              <a:gd name="connsiteY3" fmla="*/ 1161826 h 1181050"/>
              <a:gd name="connsiteX4" fmla="*/ 0 w 7916598"/>
              <a:gd name="connsiteY4" fmla="*/ 0 h 1181050"/>
              <a:gd name="connsiteX0" fmla="*/ 0 w 7916598"/>
              <a:gd name="connsiteY0" fmla="*/ 0 h 1185914"/>
              <a:gd name="connsiteX1" fmla="*/ 7916598 w 7916598"/>
              <a:gd name="connsiteY1" fmla="*/ 0 h 1185914"/>
              <a:gd name="connsiteX2" fmla="*/ 7225885 w 7916598"/>
              <a:gd name="connsiteY2" fmla="*/ 1185914 h 1185914"/>
              <a:gd name="connsiteX3" fmla="*/ 0 w 7916598"/>
              <a:gd name="connsiteY3" fmla="*/ 1161826 h 1185914"/>
              <a:gd name="connsiteX4" fmla="*/ 0 w 7916598"/>
              <a:gd name="connsiteY4" fmla="*/ 0 h 1185914"/>
              <a:gd name="connsiteX0" fmla="*/ 3469072 w 11385670"/>
              <a:gd name="connsiteY0" fmla="*/ 0 h 1185914"/>
              <a:gd name="connsiteX1" fmla="*/ 11385670 w 11385670"/>
              <a:gd name="connsiteY1" fmla="*/ 0 h 1185914"/>
              <a:gd name="connsiteX2" fmla="*/ 10694957 w 11385670"/>
              <a:gd name="connsiteY2" fmla="*/ 1185914 h 1185914"/>
              <a:gd name="connsiteX3" fmla="*/ 0 w 11385670"/>
              <a:gd name="connsiteY3" fmla="*/ 1184130 h 1185914"/>
              <a:gd name="connsiteX4" fmla="*/ 3469072 w 11385670"/>
              <a:gd name="connsiteY4" fmla="*/ 0 h 1185914"/>
              <a:gd name="connsiteX0" fmla="*/ 22238 w 11385670"/>
              <a:gd name="connsiteY0" fmla="*/ 0 h 1185914"/>
              <a:gd name="connsiteX1" fmla="*/ 11385670 w 11385670"/>
              <a:gd name="connsiteY1" fmla="*/ 0 h 1185914"/>
              <a:gd name="connsiteX2" fmla="*/ 10694957 w 11385670"/>
              <a:gd name="connsiteY2" fmla="*/ 1185914 h 1185914"/>
              <a:gd name="connsiteX3" fmla="*/ 0 w 11385670"/>
              <a:gd name="connsiteY3" fmla="*/ 1184130 h 1185914"/>
              <a:gd name="connsiteX4" fmla="*/ 22238 w 11385670"/>
              <a:gd name="connsiteY4" fmla="*/ 0 h 1185914"/>
              <a:gd name="connsiteX0" fmla="*/ 0 w 11389453"/>
              <a:gd name="connsiteY0" fmla="*/ 26092 h 1185914"/>
              <a:gd name="connsiteX1" fmla="*/ 11389453 w 11389453"/>
              <a:gd name="connsiteY1" fmla="*/ 0 h 1185914"/>
              <a:gd name="connsiteX2" fmla="*/ 10698740 w 11389453"/>
              <a:gd name="connsiteY2" fmla="*/ 1185914 h 1185914"/>
              <a:gd name="connsiteX3" fmla="*/ 3783 w 11389453"/>
              <a:gd name="connsiteY3" fmla="*/ 1184130 h 1185914"/>
              <a:gd name="connsiteX4" fmla="*/ 0 w 11389453"/>
              <a:gd name="connsiteY4" fmla="*/ 26092 h 1185914"/>
              <a:gd name="connsiteX0" fmla="*/ 0 w 11389453"/>
              <a:gd name="connsiteY0" fmla="*/ 26092 h 1216179"/>
              <a:gd name="connsiteX1" fmla="*/ 11389453 w 11389453"/>
              <a:gd name="connsiteY1" fmla="*/ 0 h 1216179"/>
              <a:gd name="connsiteX2" fmla="*/ 10698740 w 11389453"/>
              <a:gd name="connsiteY2" fmla="*/ 1185914 h 1216179"/>
              <a:gd name="connsiteX3" fmla="*/ 814131 w 11389453"/>
              <a:gd name="connsiteY3" fmla="*/ 1216179 h 1216179"/>
              <a:gd name="connsiteX4" fmla="*/ 0 w 11389453"/>
              <a:gd name="connsiteY4" fmla="*/ 26092 h 1216179"/>
              <a:gd name="connsiteX0" fmla="*/ 0 w 10579107"/>
              <a:gd name="connsiteY0" fmla="*/ 58139 h 1216179"/>
              <a:gd name="connsiteX1" fmla="*/ 10579107 w 10579107"/>
              <a:gd name="connsiteY1" fmla="*/ 0 h 1216179"/>
              <a:gd name="connsiteX2" fmla="*/ 9888394 w 10579107"/>
              <a:gd name="connsiteY2" fmla="*/ 1185914 h 1216179"/>
              <a:gd name="connsiteX3" fmla="*/ 3785 w 10579107"/>
              <a:gd name="connsiteY3" fmla="*/ 1216179 h 1216179"/>
              <a:gd name="connsiteX4" fmla="*/ 0 w 10579107"/>
              <a:gd name="connsiteY4" fmla="*/ 58139 h 1216179"/>
              <a:gd name="connsiteX0" fmla="*/ 0 w 10579107"/>
              <a:gd name="connsiteY0" fmla="*/ 0 h 1222142"/>
              <a:gd name="connsiteX1" fmla="*/ 10579107 w 10579107"/>
              <a:gd name="connsiteY1" fmla="*/ 5963 h 1222142"/>
              <a:gd name="connsiteX2" fmla="*/ 9888394 w 10579107"/>
              <a:gd name="connsiteY2" fmla="*/ 1191877 h 1222142"/>
              <a:gd name="connsiteX3" fmla="*/ 3785 w 10579107"/>
              <a:gd name="connsiteY3" fmla="*/ 1222142 h 1222142"/>
              <a:gd name="connsiteX4" fmla="*/ 0 w 10579107"/>
              <a:gd name="connsiteY4" fmla="*/ 0 h 122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107" h="1222142">
                <a:moveTo>
                  <a:pt x="0" y="0"/>
                </a:moveTo>
                <a:lnTo>
                  <a:pt x="10579107" y="5963"/>
                </a:lnTo>
                <a:lnTo>
                  <a:pt x="9888394" y="1191877"/>
                </a:lnTo>
                <a:lnTo>
                  <a:pt x="3785" y="1222142"/>
                </a:lnTo>
                <a:cubicBezTo>
                  <a:pt x="2523" y="836129"/>
                  <a:pt x="1262" y="386013"/>
                  <a:pt x="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008B59"/>
              </a:gs>
              <a:gs pos="0">
                <a:srgbClr val="03684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 dirty="0">
              <a:solidFill>
                <a:srgbClr val="FFFF00"/>
              </a:solidFill>
              <a:latin typeface="Helvetica Neue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5510492" y="6530532"/>
            <a:ext cx="3663923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34" b="1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   Former Professor</a:t>
            </a:r>
            <a:r>
              <a:rPr lang="en-US" sz="1234" b="1" baseline="0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 of Statistics    KIMS, </a:t>
            </a:r>
            <a:r>
              <a:rPr lang="en-US" sz="1234" b="1" baseline="0" dirty="0" err="1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B’lore</a:t>
            </a:r>
            <a:r>
              <a:rPr lang="en-US" sz="1234" b="1" baseline="0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  </a:t>
            </a:r>
            <a:endParaRPr lang="en-US" sz="1234" b="1" dirty="0">
              <a:solidFill>
                <a:srgbClr val="FFFF00"/>
              </a:solidFill>
              <a:latin typeface="Helvetica Neue"/>
              <a:ea typeface="Verdana" panose="020B0604030504040204" pitchFamily="34" charset="0"/>
              <a:cs typeface="Arial" charset="0"/>
            </a:endParaRPr>
          </a:p>
        </p:txBody>
      </p:sp>
      <p:sp>
        <p:nvSpPr>
          <p:cNvPr id="62" name="Rectangle 61"/>
          <p:cNvSpPr/>
          <p:nvPr userDrawn="1"/>
        </p:nvSpPr>
        <p:spPr>
          <a:xfrm>
            <a:off x="7957284" y="6519716"/>
            <a:ext cx="122871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34" dirty="0">
                <a:solidFill>
                  <a:schemeClr val="bg1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|</a:t>
            </a:r>
            <a:endParaRPr lang="en-US" sz="1234" dirty="0">
              <a:solidFill>
                <a:schemeClr val="bg1"/>
              </a:solidFill>
              <a:latin typeface="Helvetica Neue"/>
            </a:endParaRP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2164015" y="6507734"/>
            <a:ext cx="7010400" cy="39588"/>
            <a:chOff x="1905000" y="6553200"/>
            <a:chExt cx="7010400" cy="45719"/>
          </a:xfrm>
        </p:grpSpPr>
        <p:sp>
          <p:nvSpPr>
            <p:cNvPr id="64" name="Rectangle 6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86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/>
      <p:bldP spid="59" grpId="0"/>
      <p:bldP spid="60" grpId="0" animBg="1"/>
      <p:bldP spid="61" grpId="0"/>
      <p:bldP spid="6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83812"/>
            <a:ext cx="9147359" cy="5922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69" dirty="0">
              <a:latin typeface="Helvetica Neue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4657" y="878179"/>
            <a:ext cx="7957723" cy="5412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338" b="1" kern="1200" dirty="0" smtClean="0">
                <a:solidFill>
                  <a:schemeClr val="tx1"/>
                </a:solidFill>
                <a:latin typeface="Helvetica Neue"/>
                <a:ea typeface="+mn-ea"/>
                <a:cs typeface="Arial" panose="020B0604020202020204" pitchFamily="34" charset="0"/>
              </a:defRPr>
            </a:lvl1pPr>
            <a:lvl2pPr>
              <a:defRPr lang="en-US" sz="2338" b="1" kern="1200" dirty="0" smtClean="0">
                <a:solidFill>
                  <a:schemeClr val="tx1"/>
                </a:solidFill>
                <a:latin typeface="Helvetica Neue"/>
                <a:ea typeface="+mn-ea"/>
                <a:cs typeface="Arial" panose="020B0604020202020204" pitchFamily="34" charset="0"/>
              </a:defRPr>
            </a:lvl2pPr>
            <a:lvl3pPr>
              <a:defRPr lang="en-US" sz="2208" b="1" kern="1200" dirty="0" smtClean="0">
                <a:solidFill>
                  <a:schemeClr val="tx1"/>
                </a:solidFill>
                <a:latin typeface="Helvetica Neue"/>
                <a:ea typeface="+mn-ea"/>
                <a:cs typeface="Arial" panose="020B0604020202020204" pitchFamily="34" charset="0"/>
              </a:defRPr>
            </a:lvl3pPr>
            <a:lvl4pPr>
              <a:defRPr lang="en-US" sz="2078" b="1" kern="1200" dirty="0" smtClean="0">
                <a:solidFill>
                  <a:schemeClr val="tx1"/>
                </a:solidFill>
                <a:latin typeface="Helvetica Neue"/>
                <a:ea typeface="+mn-ea"/>
                <a:cs typeface="Arial" panose="020B0604020202020204" pitchFamily="34" charset="0"/>
              </a:defRPr>
            </a:lvl4pPr>
            <a:lvl5pPr>
              <a:defRPr lang="en-IN" sz="1949" b="1" kern="1200" dirty="0">
                <a:solidFill>
                  <a:schemeClr val="tx1"/>
                </a:solidFill>
                <a:latin typeface="Helvetica Neue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5455" y="9184"/>
            <a:ext cx="7946925" cy="5737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IN" sz="2598" b="1" kern="1200" dirty="0">
                <a:solidFill>
                  <a:srgbClr val="FFFF00"/>
                </a:solidFill>
                <a:latin typeface="Helvetica Neue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492186"/>
            <a:ext cx="9144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70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5413" y="6492350"/>
            <a:ext cx="618587" cy="3656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B8C2D3D-C878-45F6-BA2B-28A0B2D447D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3812"/>
            <a:ext cx="9147359" cy="5922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69" dirty="0">
              <a:latin typeface="Helvetica LT Std Cond Light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4657" y="878179"/>
            <a:ext cx="7957723" cy="5412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338" b="1" kern="1200" dirty="0" smtClean="0">
                <a:solidFill>
                  <a:schemeClr val="tx1"/>
                </a:solidFill>
                <a:latin typeface="Helvetica LT Std Cond Light" panose="020B040602020203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2338" b="1" kern="1200" dirty="0" smtClean="0">
                <a:solidFill>
                  <a:schemeClr val="tx1"/>
                </a:solidFill>
                <a:latin typeface="Helvetica LT Std Cond Light" panose="020B040602020203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2208" b="1" kern="1200" dirty="0" smtClean="0">
                <a:solidFill>
                  <a:schemeClr val="tx1"/>
                </a:solidFill>
                <a:latin typeface="Helvetica LT Std Cond Light" panose="020B040602020203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2078" b="1" kern="1200" dirty="0" smtClean="0">
                <a:solidFill>
                  <a:schemeClr val="tx1"/>
                </a:solidFill>
                <a:latin typeface="Helvetica LT Std Cond Light" panose="020B040602020203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IN" sz="1949" b="1" kern="1200" dirty="0">
                <a:solidFill>
                  <a:schemeClr val="tx1"/>
                </a:solidFill>
                <a:latin typeface="Helvetica LT Std Cond Light" panose="020B040602020203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5455" y="9184"/>
            <a:ext cx="7946925" cy="5737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IN" sz="2598" b="1" kern="1200" dirty="0">
                <a:solidFill>
                  <a:srgbClr val="FFFF00"/>
                </a:solidFill>
                <a:latin typeface="Helvetica LT Std Cond Light" panose="020B0406020202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492186"/>
            <a:ext cx="9144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5588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213"/>
            <a:ext cx="9144344" cy="6967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879" y="1353910"/>
            <a:ext cx="1704659" cy="25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970641"/>
      </p:ext>
    </p:extLst>
  </p:cSld>
  <p:clrMapOvr>
    <a:masterClrMapping/>
  </p:clrMapOvr>
  <p:transition spd="slow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6700" cy="6858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 userDrawn="1"/>
        </p:nvSpPr>
        <p:spPr>
          <a:xfrm>
            <a:off x="0" y="3717709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56" dirty="0">
              <a:latin typeface="Helvetica Neue"/>
              <a:cs typeface="Arial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895600" y="6460909"/>
            <a:ext cx="2895600" cy="39588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56"/>
          </a:p>
        </p:txBody>
      </p:sp>
      <p:sp>
        <p:nvSpPr>
          <p:cNvPr id="18" name="Rectangle 17"/>
          <p:cNvSpPr/>
          <p:nvPr userDrawn="1"/>
        </p:nvSpPr>
        <p:spPr>
          <a:xfrm>
            <a:off x="0" y="6460909"/>
            <a:ext cx="2895600" cy="39588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56"/>
          </a:p>
        </p:txBody>
      </p:sp>
      <p:sp>
        <p:nvSpPr>
          <p:cNvPr id="25" name="Rectangle 24"/>
          <p:cNvSpPr/>
          <p:nvPr userDrawn="1"/>
        </p:nvSpPr>
        <p:spPr>
          <a:xfrm>
            <a:off x="5791200" y="6460909"/>
            <a:ext cx="2895600" cy="395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56"/>
          </a:p>
        </p:txBody>
      </p:sp>
      <p:pic>
        <p:nvPicPr>
          <p:cNvPr id="26" name="Picture 10" descr="BITS_university_logo_whitevert.png"/>
          <p:cNvPicPr>
            <a:picLocks noChangeAspect="1"/>
          </p:cNvPicPr>
          <p:nvPr userDrawn="1"/>
        </p:nvPicPr>
        <p:blipFill>
          <a:blip r:embed="rId3"/>
          <a:srcRect t="2" b="28592"/>
          <a:stretch>
            <a:fillRect/>
          </a:stretch>
        </p:blipFill>
        <p:spPr bwMode="auto">
          <a:xfrm>
            <a:off x="76200" y="3717708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Content Placeholder 6"/>
          <p:cNvSpPr>
            <a:spLocks noGrp="1"/>
          </p:cNvSpPr>
          <p:nvPr>
            <p:ph sz="quarter" idx="13"/>
          </p:nvPr>
        </p:nvSpPr>
        <p:spPr>
          <a:xfrm>
            <a:off x="2133601" y="5775108"/>
            <a:ext cx="6324599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  <a:latin typeface="Helvetica Neue"/>
              </a:defRPr>
            </a:lvl1pPr>
            <a:lvl2pPr>
              <a:defRPr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133601" y="4173321"/>
            <a:ext cx="6324600" cy="1524000"/>
          </a:xfrm>
        </p:spPr>
        <p:txBody>
          <a:bodyPr>
            <a:noAutofit/>
          </a:bodyPr>
          <a:lstStyle>
            <a:lvl1pPr algn="l">
              <a:lnSpc>
                <a:spcPts val="3001"/>
              </a:lnSpc>
              <a:defRPr sz="3301" baseline="0">
                <a:solidFill>
                  <a:schemeClr val="bg1"/>
                </a:solidFill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11"/>
          <p:cNvGrpSpPr>
            <a:grpSpLocks/>
          </p:cNvGrpSpPr>
          <p:nvPr userDrawn="1"/>
        </p:nvGrpSpPr>
        <p:grpSpPr bwMode="auto">
          <a:xfrm>
            <a:off x="113836" y="5617322"/>
            <a:ext cx="1791165" cy="718563"/>
            <a:chOff x="76200" y="2130620"/>
            <a:chExt cx="1791165" cy="718565"/>
          </a:xfrm>
        </p:grpSpPr>
        <p:sp>
          <p:nvSpPr>
            <p:cNvPr id="30" name="TextBox 29"/>
            <p:cNvSpPr txBox="1"/>
            <p:nvPr userDrawn="1"/>
          </p:nvSpPr>
          <p:spPr>
            <a:xfrm>
              <a:off x="76200" y="2130620"/>
              <a:ext cx="1791165" cy="4270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75" b="1" spc="-112" dirty="0">
                  <a:solidFill>
                    <a:schemeClr val="bg1"/>
                  </a:solidFill>
                  <a:latin typeface="Arial"/>
                  <a:cs typeface="Arial"/>
                </a:rPr>
                <a:t>BITS</a:t>
              </a:r>
              <a:r>
                <a:rPr lang="en-US" sz="2175" spc="-112" dirty="0">
                  <a:solidFill>
                    <a:schemeClr val="bg1"/>
                  </a:solidFill>
                  <a:latin typeface="Arial"/>
                  <a:cs typeface="Arial"/>
                </a:rPr>
                <a:t> Pilani</a:t>
              </a:r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95482" y="2616941"/>
              <a:ext cx="1752601" cy="232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9" spc="-112" dirty="0">
                  <a:solidFill>
                    <a:srgbClr val="FFFFFF"/>
                  </a:solidFill>
                  <a:latin typeface="Arial"/>
                  <a:cs typeface="Arial"/>
                </a:rPr>
                <a:t>Pilani | Dubai | Goa | Hyderabad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34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5" grpId="0" animBg="1"/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29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4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9">
                <a:latin typeface="+mn-lt"/>
                <a:cs typeface="+mn-cs"/>
              </a:endParaRPr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429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9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1" y="1752601"/>
            <a:ext cx="7772400" cy="1829761"/>
          </a:xfrm>
        </p:spPr>
        <p:txBody>
          <a:bodyPr anchor="b"/>
          <a:lstStyle>
            <a:lvl1pPr algn="r">
              <a:defRPr sz="3601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1" y="3611607"/>
            <a:ext cx="7772400" cy="1199704"/>
          </a:xfrm>
        </p:spPr>
        <p:txBody>
          <a:bodyPr lIns="45720" rIns="45720"/>
          <a:lstStyle>
            <a:lvl1pPr marL="0" marR="48013" indent="0" algn="r">
              <a:buNone/>
              <a:defRPr>
                <a:solidFill>
                  <a:schemeClr val="tx2"/>
                </a:solidFill>
              </a:defRPr>
            </a:lvl1pPr>
            <a:lvl2pPr marL="342949" indent="0" algn="ctr">
              <a:buNone/>
            </a:lvl2pPr>
            <a:lvl3pPr marL="685899" indent="0" algn="ctr">
              <a:buNone/>
            </a:lvl3pPr>
            <a:lvl4pPr marL="1028848" indent="0" algn="ctr">
              <a:buNone/>
            </a:lvl4pPr>
            <a:lvl5pPr marL="1371797" indent="0" algn="ctr">
              <a:buNone/>
            </a:lvl5pPr>
            <a:lvl6pPr marL="1714746" indent="0" algn="ctr">
              <a:buNone/>
            </a:lvl6pPr>
            <a:lvl7pPr marL="2057695" indent="0" algn="ctr">
              <a:buNone/>
            </a:lvl7pPr>
            <a:lvl8pPr marL="2400644" indent="0" algn="ctr">
              <a:buNone/>
            </a:lvl8pPr>
            <a:lvl9pPr marL="2743593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898305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</p:spPr>
        <p:txBody>
          <a:bodyPr anchor="ctr"/>
          <a:lstStyle/>
          <a:p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" name="Google Shape;22;p2"/>
          <p:cNvPicPr/>
          <p:nvPr/>
        </p:nvPicPr>
        <p:blipFill>
          <a:blip r:embed="rId17"/>
          <a:srcRect b="28589"/>
          <a:stretch/>
        </p:blipFill>
        <p:spPr>
          <a:xfrm>
            <a:off x="75960" y="3365932"/>
            <a:ext cx="2057040" cy="1979640"/>
          </a:xfrm>
          <a:prstGeom prst="rect">
            <a:avLst/>
          </a:prstGeom>
          <a:ln>
            <a:noFill/>
          </a:ln>
        </p:spPr>
      </p:pic>
      <p:sp>
        <p:nvSpPr>
          <p:cNvPr id="7" name="CustomShape 7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9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BITS</a:t>
            </a:r>
            <a:r>
              <a:rPr lang="en-IN" sz="29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IN" sz="2900" b="0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Pilani</a:t>
            </a:r>
            <a:endParaRPr lang="en-IN" sz="2900" b="0" strike="noStrike" spc="-1" dirty="0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Bengaluru Campus</a:t>
            </a:r>
            <a:endParaRPr lang="en-IN" sz="12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  <p:sldLayoutId id="2147483676" r:id="rId1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3276720" y="6596280"/>
            <a:ext cx="586692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101141"/>
                </a:solidFill>
                <a:latin typeface="Arial"/>
                <a:ea typeface="Arial"/>
              </a:rPr>
              <a:t>BITS </a:t>
            </a:r>
            <a:r>
              <a:rPr lang="en-IN" sz="1100" b="0" strike="noStrike" spc="-1" dirty="0" err="1">
                <a:solidFill>
                  <a:srgbClr val="101141"/>
                </a:solidFill>
                <a:latin typeface="Arial"/>
                <a:ea typeface="Arial"/>
              </a:rPr>
              <a:t>Pilani</a:t>
            </a:r>
            <a:r>
              <a:rPr lang="en-IN" sz="1100" b="0" strike="noStrike" spc="-1" dirty="0">
                <a:solidFill>
                  <a:srgbClr val="101141"/>
                </a:solidFill>
                <a:latin typeface="Arial"/>
                <a:ea typeface="Arial"/>
              </a:rPr>
              <a:t>, Bengaluru</a:t>
            </a:r>
            <a:endParaRPr lang="en-IN" sz="1100" b="0" strike="noStrike" spc="-1" dirty="0">
              <a:latin typeface="Arial"/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5"/>
          <a:srcRect l="1916" b="5315"/>
          <a:stretch/>
        </p:blipFill>
        <p:spPr>
          <a:xfrm>
            <a:off x="6629400" y="0"/>
            <a:ext cx="2192760" cy="692280"/>
          </a:xfrm>
          <a:prstGeom prst="rect">
            <a:avLst/>
          </a:prstGeom>
          <a:ln>
            <a:noFill/>
          </a:ln>
        </p:spPr>
      </p:pic>
      <p:grpSp>
        <p:nvGrpSpPr>
          <p:cNvPr id="47" name="Group 2"/>
          <p:cNvGrpSpPr/>
          <p:nvPr/>
        </p:nvGrpSpPr>
        <p:grpSpPr>
          <a:xfrm>
            <a:off x="2133720" y="6553080"/>
            <a:ext cx="700992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1" name="Group 6"/>
          <p:cNvGrpSpPr/>
          <p:nvPr/>
        </p:nvGrpSpPr>
        <p:grpSpPr>
          <a:xfrm>
            <a:off x="0" y="1295280"/>
            <a:ext cx="700992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8532360" y="6237360"/>
            <a:ext cx="611280" cy="292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019CE14B-5260-42C8-85E4-EDB00C879B62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IN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205" y="365650"/>
            <a:ext cx="7887593" cy="132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205" y="1825502"/>
            <a:ext cx="7887593" cy="4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9" name="Rectangle 8"/>
          <p:cNvSpPr/>
          <p:nvPr userDrawn="1"/>
        </p:nvSpPr>
        <p:spPr>
          <a:xfrm>
            <a:off x="-11206" y="6532214"/>
            <a:ext cx="3828877" cy="320634"/>
          </a:xfrm>
          <a:custGeom>
            <a:avLst/>
            <a:gdLst>
              <a:gd name="connsiteX0" fmla="*/ 0 w 7272169"/>
              <a:gd name="connsiteY0" fmla="*/ 0 h 1161826"/>
              <a:gd name="connsiteX1" fmla="*/ 7272169 w 7272169"/>
              <a:gd name="connsiteY1" fmla="*/ 0 h 1161826"/>
              <a:gd name="connsiteX2" fmla="*/ 7272169 w 7272169"/>
              <a:gd name="connsiteY2" fmla="*/ 1161826 h 1161826"/>
              <a:gd name="connsiteX3" fmla="*/ 0 w 7272169"/>
              <a:gd name="connsiteY3" fmla="*/ 1161826 h 1161826"/>
              <a:gd name="connsiteX4" fmla="*/ 0 w 7272169"/>
              <a:gd name="connsiteY4" fmla="*/ 0 h 1161826"/>
              <a:gd name="connsiteX0" fmla="*/ 0 w 7906870"/>
              <a:gd name="connsiteY0" fmla="*/ 0 h 1161826"/>
              <a:gd name="connsiteX1" fmla="*/ 7906870 w 7906870"/>
              <a:gd name="connsiteY1" fmla="*/ 0 h 1161826"/>
              <a:gd name="connsiteX2" fmla="*/ 7272169 w 7906870"/>
              <a:gd name="connsiteY2" fmla="*/ 1161826 h 1161826"/>
              <a:gd name="connsiteX3" fmla="*/ 0 w 7906870"/>
              <a:gd name="connsiteY3" fmla="*/ 1161826 h 1161826"/>
              <a:gd name="connsiteX4" fmla="*/ 0 w 7906870"/>
              <a:gd name="connsiteY4" fmla="*/ 0 h 1161826"/>
              <a:gd name="connsiteX0" fmla="*/ 0 w 7906870"/>
              <a:gd name="connsiteY0" fmla="*/ 0 h 1172583"/>
              <a:gd name="connsiteX1" fmla="*/ 7906870 w 7906870"/>
              <a:gd name="connsiteY1" fmla="*/ 0 h 1172583"/>
              <a:gd name="connsiteX2" fmla="*/ 7250654 w 7906870"/>
              <a:gd name="connsiteY2" fmla="*/ 1172583 h 1172583"/>
              <a:gd name="connsiteX3" fmla="*/ 0 w 7906870"/>
              <a:gd name="connsiteY3" fmla="*/ 1161826 h 1172583"/>
              <a:gd name="connsiteX4" fmla="*/ 0 w 7906870"/>
              <a:gd name="connsiteY4" fmla="*/ 0 h 1172583"/>
              <a:gd name="connsiteX0" fmla="*/ 0 w 7906870"/>
              <a:gd name="connsiteY0" fmla="*/ 0 h 1181050"/>
              <a:gd name="connsiteX1" fmla="*/ 7906870 w 7906870"/>
              <a:gd name="connsiteY1" fmla="*/ 0 h 1181050"/>
              <a:gd name="connsiteX2" fmla="*/ 7221021 w 7906870"/>
              <a:gd name="connsiteY2" fmla="*/ 1181050 h 1181050"/>
              <a:gd name="connsiteX3" fmla="*/ 0 w 7906870"/>
              <a:gd name="connsiteY3" fmla="*/ 1161826 h 1181050"/>
              <a:gd name="connsiteX4" fmla="*/ 0 w 7906870"/>
              <a:gd name="connsiteY4" fmla="*/ 0 h 1181050"/>
              <a:gd name="connsiteX0" fmla="*/ 0 w 7916598"/>
              <a:gd name="connsiteY0" fmla="*/ 0 h 1181050"/>
              <a:gd name="connsiteX1" fmla="*/ 7916598 w 7916598"/>
              <a:gd name="connsiteY1" fmla="*/ 0 h 1181050"/>
              <a:gd name="connsiteX2" fmla="*/ 7221021 w 7916598"/>
              <a:gd name="connsiteY2" fmla="*/ 1181050 h 1181050"/>
              <a:gd name="connsiteX3" fmla="*/ 0 w 7916598"/>
              <a:gd name="connsiteY3" fmla="*/ 1161826 h 1181050"/>
              <a:gd name="connsiteX4" fmla="*/ 0 w 7916598"/>
              <a:gd name="connsiteY4" fmla="*/ 0 h 1181050"/>
              <a:gd name="connsiteX0" fmla="*/ 0 w 7916598"/>
              <a:gd name="connsiteY0" fmla="*/ 0 h 1185914"/>
              <a:gd name="connsiteX1" fmla="*/ 7916598 w 7916598"/>
              <a:gd name="connsiteY1" fmla="*/ 0 h 1185914"/>
              <a:gd name="connsiteX2" fmla="*/ 7225885 w 7916598"/>
              <a:gd name="connsiteY2" fmla="*/ 1185914 h 1185914"/>
              <a:gd name="connsiteX3" fmla="*/ 0 w 7916598"/>
              <a:gd name="connsiteY3" fmla="*/ 1161826 h 1185914"/>
              <a:gd name="connsiteX4" fmla="*/ 0 w 7916598"/>
              <a:gd name="connsiteY4" fmla="*/ 0 h 1185914"/>
              <a:gd name="connsiteX0" fmla="*/ 3469072 w 11385670"/>
              <a:gd name="connsiteY0" fmla="*/ 0 h 1185914"/>
              <a:gd name="connsiteX1" fmla="*/ 11385670 w 11385670"/>
              <a:gd name="connsiteY1" fmla="*/ 0 h 1185914"/>
              <a:gd name="connsiteX2" fmla="*/ 10694957 w 11385670"/>
              <a:gd name="connsiteY2" fmla="*/ 1185914 h 1185914"/>
              <a:gd name="connsiteX3" fmla="*/ 0 w 11385670"/>
              <a:gd name="connsiteY3" fmla="*/ 1184130 h 1185914"/>
              <a:gd name="connsiteX4" fmla="*/ 3469072 w 11385670"/>
              <a:gd name="connsiteY4" fmla="*/ 0 h 1185914"/>
              <a:gd name="connsiteX0" fmla="*/ 22238 w 11385670"/>
              <a:gd name="connsiteY0" fmla="*/ 0 h 1185914"/>
              <a:gd name="connsiteX1" fmla="*/ 11385670 w 11385670"/>
              <a:gd name="connsiteY1" fmla="*/ 0 h 1185914"/>
              <a:gd name="connsiteX2" fmla="*/ 10694957 w 11385670"/>
              <a:gd name="connsiteY2" fmla="*/ 1185914 h 1185914"/>
              <a:gd name="connsiteX3" fmla="*/ 0 w 11385670"/>
              <a:gd name="connsiteY3" fmla="*/ 1184130 h 1185914"/>
              <a:gd name="connsiteX4" fmla="*/ 22238 w 11385670"/>
              <a:gd name="connsiteY4" fmla="*/ 0 h 1185914"/>
              <a:gd name="connsiteX0" fmla="*/ 0 w 11389453"/>
              <a:gd name="connsiteY0" fmla="*/ 26092 h 1185914"/>
              <a:gd name="connsiteX1" fmla="*/ 11389453 w 11389453"/>
              <a:gd name="connsiteY1" fmla="*/ 0 h 1185914"/>
              <a:gd name="connsiteX2" fmla="*/ 10698740 w 11389453"/>
              <a:gd name="connsiteY2" fmla="*/ 1185914 h 1185914"/>
              <a:gd name="connsiteX3" fmla="*/ 3783 w 11389453"/>
              <a:gd name="connsiteY3" fmla="*/ 1184130 h 1185914"/>
              <a:gd name="connsiteX4" fmla="*/ 0 w 11389453"/>
              <a:gd name="connsiteY4" fmla="*/ 26092 h 1185914"/>
              <a:gd name="connsiteX0" fmla="*/ 0 w 11389453"/>
              <a:gd name="connsiteY0" fmla="*/ 26092 h 1216179"/>
              <a:gd name="connsiteX1" fmla="*/ 11389453 w 11389453"/>
              <a:gd name="connsiteY1" fmla="*/ 0 h 1216179"/>
              <a:gd name="connsiteX2" fmla="*/ 10698740 w 11389453"/>
              <a:gd name="connsiteY2" fmla="*/ 1185914 h 1216179"/>
              <a:gd name="connsiteX3" fmla="*/ 814131 w 11389453"/>
              <a:gd name="connsiteY3" fmla="*/ 1216179 h 1216179"/>
              <a:gd name="connsiteX4" fmla="*/ 0 w 11389453"/>
              <a:gd name="connsiteY4" fmla="*/ 26092 h 1216179"/>
              <a:gd name="connsiteX0" fmla="*/ 0 w 10579107"/>
              <a:gd name="connsiteY0" fmla="*/ 58139 h 1216179"/>
              <a:gd name="connsiteX1" fmla="*/ 10579107 w 10579107"/>
              <a:gd name="connsiteY1" fmla="*/ 0 h 1216179"/>
              <a:gd name="connsiteX2" fmla="*/ 9888394 w 10579107"/>
              <a:gd name="connsiteY2" fmla="*/ 1185914 h 1216179"/>
              <a:gd name="connsiteX3" fmla="*/ 3785 w 10579107"/>
              <a:gd name="connsiteY3" fmla="*/ 1216179 h 1216179"/>
              <a:gd name="connsiteX4" fmla="*/ 0 w 10579107"/>
              <a:gd name="connsiteY4" fmla="*/ 58139 h 1216179"/>
              <a:gd name="connsiteX0" fmla="*/ 0 w 10579107"/>
              <a:gd name="connsiteY0" fmla="*/ 0 h 1222142"/>
              <a:gd name="connsiteX1" fmla="*/ 10579107 w 10579107"/>
              <a:gd name="connsiteY1" fmla="*/ 5963 h 1222142"/>
              <a:gd name="connsiteX2" fmla="*/ 9888394 w 10579107"/>
              <a:gd name="connsiteY2" fmla="*/ 1191877 h 1222142"/>
              <a:gd name="connsiteX3" fmla="*/ 3785 w 10579107"/>
              <a:gd name="connsiteY3" fmla="*/ 1222142 h 1222142"/>
              <a:gd name="connsiteX4" fmla="*/ 0 w 10579107"/>
              <a:gd name="connsiteY4" fmla="*/ 0 h 122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107" h="1222142">
                <a:moveTo>
                  <a:pt x="0" y="0"/>
                </a:moveTo>
                <a:lnTo>
                  <a:pt x="10579107" y="5963"/>
                </a:lnTo>
                <a:lnTo>
                  <a:pt x="9888394" y="1191877"/>
                </a:lnTo>
                <a:lnTo>
                  <a:pt x="3785" y="1222142"/>
                </a:lnTo>
                <a:cubicBezTo>
                  <a:pt x="2523" y="836129"/>
                  <a:pt x="1262" y="386013"/>
                  <a:pt x="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008B59"/>
              </a:gs>
              <a:gs pos="0">
                <a:srgbClr val="03684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 dirty="0">
              <a:solidFill>
                <a:srgbClr val="FFFF00"/>
              </a:solidFill>
              <a:latin typeface="Helvetica Neue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152213" y="6524215"/>
            <a:ext cx="2881495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28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34" b="1" dirty="0">
                <a:solidFill>
                  <a:schemeClr val="bg1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Prof.Gangaboraiah PhD (Stats) </a:t>
            </a:r>
            <a:r>
              <a:rPr lang="en-US" sz="1234" dirty="0">
                <a:solidFill>
                  <a:schemeClr val="bg1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 </a:t>
            </a:r>
            <a:endParaRPr lang="en-US" sz="1234" b="1" dirty="0">
              <a:solidFill>
                <a:schemeClr val="bg1"/>
              </a:solidFill>
              <a:latin typeface="Helvetica Neue"/>
              <a:ea typeface="Verdana" panose="020B0604030504040204" pitchFamily="34" charset="0"/>
              <a:cs typeface="Arial" charset="0"/>
            </a:endParaRPr>
          </a:p>
        </p:txBody>
      </p: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67551" y="6526230"/>
            <a:ext cx="1336219" cy="311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67453" rtl="0" eaLnBrk="1" latinLnBrk="0" hangingPunct="1">
              <a:defRPr sz="1905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3726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453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179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905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632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2359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6085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811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628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99" b="1" dirty="0">
                <a:solidFill>
                  <a:srgbClr val="FFFF00"/>
                </a:solidFill>
                <a:latin typeface="Helvetica Neue"/>
              </a:rPr>
              <a:t>Slide </a:t>
            </a:r>
            <a:fld id="{7631EF54-1092-4AEB-8676-EECC83C6A9DC}" type="slidenum">
              <a:rPr lang="en-US" sz="1299" b="1" smtClean="0">
                <a:solidFill>
                  <a:srgbClr val="FFFF00"/>
                </a:solidFill>
                <a:latin typeface="Helvetica Neue"/>
              </a:rPr>
              <a:pPr marL="0" marR="0" indent="0" algn="l" defTabSz="628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99" b="1" dirty="0">
              <a:solidFill>
                <a:srgbClr val="FFFF00"/>
              </a:solidFill>
              <a:latin typeface="Helvetica Neue"/>
            </a:endParaRPr>
          </a:p>
          <a:p>
            <a:pPr algn="l"/>
            <a:endParaRPr lang="en-US" sz="1299" b="1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035534" y="6534709"/>
            <a:ext cx="122871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34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|</a:t>
            </a:r>
            <a:endParaRPr lang="en-US" sz="1234" dirty="0">
              <a:solidFill>
                <a:srgbClr val="FFFF00"/>
              </a:solidFill>
              <a:latin typeface="Helvetica Neue"/>
            </a:endParaRPr>
          </a:p>
        </p:txBody>
      </p:sp>
      <p:sp>
        <p:nvSpPr>
          <p:cNvPr id="33" name="Rectangle 8"/>
          <p:cNvSpPr/>
          <p:nvPr userDrawn="1"/>
        </p:nvSpPr>
        <p:spPr>
          <a:xfrm rot="10800000">
            <a:off x="5398441" y="6540185"/>
            <a:ext cx="3775972" cy="328342"/>
          </a:xfrm>
          <a:custGeom>
            <a:avLst/>
            <a:gdLst>
              <a:gd name="connsiteX0" fmla="*/ 0 w 7272169"/>
              <a:gd name="connsiteY0" fmla="*/ 0 h 1161826"/>
              <a:gd name="connsiteX1" fmla="*/ 7272169 w 7272169"/>
              <a:gd name="connsiteY1" fmla="*/ 0 h 1161826"/>
              <a:gd name="connsiteX2" fmla="*/ 7272169 w 7272169"/>
              <a:gd name="connsiteY2" fmla="*/ 1161826 h 1161826"/>
              <a:gd name="connsiteX3" fmla="*/ 0 w 7272169"/>
              <a:gd name="connsiteY3" fmla="*/ 1161826 h 1161826"/>
              <a:gd name="connsiteX4" fmla="*/ 0 w 7272169"/>
              <a:gd name="connsiteY4" fmla="*/ 0 h 1161826"/>
              <a:gd name="connsiteX0" fmla="*/ 0 w 7906870"/>
              <a:gd name="connsiteY0" fmla="*/ 0 h 1161826"/>
              <a:gd name="connsiteX1" fmla="*/ 7906870 w 7906870"/>
              <a:gd name="connsiteY1" fmla="*/ 0 h 1161826"/>
              <a:gd name="connsiteX2" fmla="*/ 7272169 w 7906870"/>
              <a:gd name="connsiteY2" fmla="*/ 1161826 h 1161826"/>
              <a:gd name="connsiteX3" fmla="*/ 0 w 7906870"/>
              <a:gd name="connsiteY3" fmla="*/ 1161826 h 1161826"/>
              <a:gd name="connsiteX4" fmla="*/ 0 w 7906870"/>
              <a:gd name="connsiteY4" fmla="*/ 0 h 1161826"/>
              <a:gd name="connsiteX0" fmla="*/ 0 w 7906870"/>
              <a:gd name="connsiteY0" fmla="*/ 0 h 1172583"/>
              <a:gd name="connsiteX1" fmla="*/ 7906870 w 7906870"/>
              <a:gd name="connsiteY1" fmla="*/ 0 h 1172583"/>
              <a:gd name="connsiteX2" fmla="*/ 7250654 w 7906870"/>
              <a:gd name="connsiteY2" fmla="*/ 1172583 h 1172583"/>
              <a:gd name="connsiteX3" fmla="*/ 0 w 7906870"/>
              <a:gd name="connsiteY3" fmla="*/ 1161826 h 1172583"/>
              <a:gd name="connsiteX4" fmla="*/ 0 w 7906870"/>
              <a:gd name="connsiteY4" fmla="*/ 0 h 1172583"/>
              <a:gd name="connsiteX0" fmla="*/ 0 w 7906870"/>
              <a:gd name="connsiteY0" fmla="*/ 0 h 1181050"/>
              <a:gd name="connsiteX1" fmla="*/ 7906870 w 7906870"/>
              <a:gd name="connsiteY1" fmla="*/ 0 h 1181050"/>
              <a:gd name="connsiteX2" fmla="*/ 7221021 w 7906870"/>
              <a:gd name="connsiteY2" fmla="*/ 1181050 h 1181050"/>
              <a:gd name="connsiteX3" fmla="*/ 0 w 7906870"/>
              <a:gd name="connsiteY3" fmla="*/ 1161826 h 1181050"/>
              <a:gd name="connsiteX4" fmla="*/ 0 w 7906870"/>
              <a:gd name="connsiteY4" fmla="*/ 0 h 1181050"/>
              <a:gd name="connsiteX0" fmla="*/ 0 w 7916598"/>
              <a:gd name="connsiteY0" fmla="*/ 0 h 1181050"/>
              <a:gd name="connsiteX1" fmla="*/ 7916598 w 7916598"/>
              <a:gd name="connsiteY1" fmla="*/ 0 h 1181050"/>
              <a:gd name="connsiteX2" fmla="*/ 7221021 w 7916598"/>
              <a:gd name="connsiteY2" fmla="*/ 1181050 h 1181050"/>
              <a:gd name="connsiteX3" fmla="*/ 0 w 7916598"/>
              <a:gd name="connsiteY3" fmla="*/ 1161826 h 1181050"/>
              <a:gd name="connsiteX4" fmla="*/ 0 w 7916598"/>
              <a:gd name="connsiteY4" fmla="*/ 0 h 1181050"/>
              <a:gd name="connsiteX0" fmla="*/ 0 w 7916598"/>
              <a:gd name="connsiteY0" fmla="*/ 0 h 1185914"/>
              <a:gd name="connsiteX1" fmla="*/ 7916598 w 7916598"/>
              <a:gd name="connsiteY1" fmla="*/ 0 h 1185914"/>
              <a:gd name="connsiteX2" fmla="*/ 7225885 w 7916598"/>
              <a:gd name="connsiteY2" fmla="*/ 1185914 h 1185914"/>
              <a:gd name="connsiteX3" fmla="*/ 0 w 7916598"/>
              <a:gd name="connsiteY3" fmla="*/ 1161826 h 1185914"/>
              <a:gd name="connsiteX4" fmla="*/ 0 w 7916598"/>
              <a:gd name="connsiteY4" fmla="*/ 0 h 1185914"/>
              <a:gd name="connsiteX0" fmla="*/ 3469072 w 11385670"/>
              <a:gd name="connsiteY0" fmla="*/ 0 h 1185914"/>
              <a:gd name="connsiteX1" fmla="*/ 11385670 w 11385670"/>
              <a:gd name="connsiteY1" fmla="*/ 0 h 1185914"/>
              <a:gd name="connsiteX2" fmla="*/ 10694957 w 11385670"/>
              <a:gd name="connsiteY2" fmla="*/ 1185914 h 1185914"/>
              <a:gd name="connsiteX3" fmla="*/ 0 w 11385670"/>
              <a:gd name="connsiteY3" fmla="*/ 1184130 h 1185914"/>
              <a:gd name="connsiteX4" fmla="*/ 3469072 w 11385670"/>
              <a:gd name="connsiteY4" fmla="*/ 0 h 1185914"/>
              <a:gd name="connsiteX0" fmla="*/ 22238 w 11385670"/>
              <a:gd name="connsiteY0" fmla="*/ 0 h 1185914"/>
              <a:gd name="connsiteX1" fmla="*/ 11385670 w 11385670"/>
              <a:gd name="connsiteY1" fmla="*/ 0 h 1185914"/>
              <a:gd name="connsiteX2" fmla="*/ 10694957 w 11385670"/>
              <a:gd name="connsiteY2" fmla="*/ 1185914 h 1185914"/>
              <a:gd name="connsiteX3" fmla="*/ 0 w 11385670"/>
              <a:gd name="connsiteY3" fmla="*/ 1184130 h 1185914"/>
              <a:gd name="connsiteX4" fmla="*/ 22238 w 11385670"/>
              <a:gd name="connsiteY4" fmla="*/ 0 h 1185914"/>
              <a:gd name="connsiteX0" fmla="*/ 0 w 11389453"/>
              <a:gd name="connsiteY0" fmla="*/ 26092 h 1185914"/>
              <a:gd name="connsiteX1" fmla="*/ 11389453 w 11389453"/>
              <a:gd name="connsiteY1" fmla="*/ 0 h 1185914"/>
              <a:gd name="connsiteX2" fmla="*/ 10698740 w 11389453"/>
              <a:gd name="connsiteY2" fmla="*/ 1185914 h 1185914"/>
              <a:gd name="connsiteX3" fmla="*/ 3783 w 11389453"/>
              <a:gd name="connsiteY3" fmla="*/ 1184130 h 1185914"/>
              <a:gd name="connsiteX4" fmla="*/ 0 w 11389453"/>
              <a:gd name="connsiteY4" fmla="*/ 26092 h 1185914"/>
              <a:gd name="connsiteX0" fmla="*/ 0 w 11389453"/>
              <a:gd name="connsiteY0" fmla="*/ 26092 h 1216179"/>
              <a:gd name="connsiteX1" fmla="*/ 11389453 w 11389453"/>
              <a:gd name="connsiteY1" fmla="*/ 0 h 1216179"/>
              <a:gd name="connsiteX2" fmla="*/ 10698740 w 11389453"/>
              <a:gd name="connsiteY2" fmla="*/ 1185914 h 1216179"/>
              <a:gd name="connsiteX3" fmla="*/ 814131 w 11389453"/>
              <a:gd name="connsiteY3" fmla="*/ 1216179 h 1216179"/>
              <a:gd name="connsiteX4" fmla="*/ 0 w 11389453"/>
              <a:gd name="connsiteY4" fmla="*/ 26092 h 1216179"/>
              <a:gd name="connsiteX0" fmla="*/ 0 w 10579107"/>
              <a:gd name="connsiteY0" fmla="*/ 58139 h 1216179"/>
              <a:gd name="connsiteX1" fmla="*/ 10579107 w 10579107"/>
              <a:gd name="connsiteY1" fmla="*/ 0 h 1216179"/>
              <a:gd name="connsiteX2" fmla="*/ 9888394 w 10579107"/>
              <a:gd name="connsiteY2" fmla="*/ 1185914 h 1216179"/>
              <a:gd name="connsiteX3" fmla="*/ 3785 w 10579107"/>
              <a:gd name="connsiteY3" fmla="*/ 1216179 h 1216179"/>
              <a:gd name="connsiteX4" fmla="*/ 0 w 10579107"/>
              <a:gd name="connsiteY4" fmla="*/ 58139 h 1216179"/>
              <a:gd name="connsiteX0" fmla="*/ 0 w 10579107"/>
              <a:gd name="connsiteY0" fmla="*/ 0 h 1222142"/>
              <a:gd name="connsiteX1" fmla="*/ 10579107 w 10579107"/>
              <a:gd name="connsiteY1" fmla="*/ 5963 h 1222142"/>
              <a:gd name="connsiteX2" fmla="*/ 9888394 w 10579107"/>
              <a:gd name="connsiteY2" fmla="*/ 1191877 h 1222142"/>
              <a:gd name="connsiteX3" fmla="*/ 3785 w 10579107"/>
              <a:gd name="connsiteY3" fmla="*/ 1222142 h 1222142"/>
              <a:gd name="connsiteX4" fmla="*/ 0 w 10579107"/>
              <a:gd name="connsiteY4" fmla="*/ 0 h 122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9107" h="1222142">
                <a:moveTo>
                  <a:pt x="0" y="0"/>
                </a:moveTo>
                <a:lnTo>
                  <a:pt x="10579107" y="5963"/>
                </a:lnTo>
                <a:lnTo>
                  <a:pt x="9888394" y="1191877"/>
                </a:lnTo>
                <a:lnTo>
                  <a:pt x="3785" y="1222142"/>
                </a:lnTo>
                <a:cubicBezTo>
                  <a:pt x="2523" y="836129"/>
                  <a:pt x="1262" y="386013"/>
                  <a:pt x="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008B59"/>
              </a:gs>
              <a:gs pos="0">
                <a:srgbClr val="03684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4" dirty="0">
              <a:solidFill>
                <a:srgbClr val="FFFF00"/>
              </a:solidFill>
              <a:latin typeface="Helvetica Neue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5510492" y="6530532"/>
            <a:ext cx="3663923" cy="2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34" b="1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   </a:t>
            </a:r>
            <a:r>
              <a:rPr lang="en-US" sz="1234" b="1" dirty="0">
                <a:solidFill>
                  <a:schemeClr val="bg1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Former Professor</a:t>
            </a:r>
            <a:r>
              <a:rPr lang="en-US" sz="1234" b="1" baseline="0" dirty="0">
                <a:solidFill>
                  <a:schemeClr val="bg1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 of Statistics</a:t>
            </a:r>
            <a:r>
              <a:rPr lang="en-US" sz="1234" b="1" baseline="0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    KIMS, </a:t>
            </a:r>
            <a:r>
              <a:rPr lang="en-US" sz="1234" b="1" baseline="0" dirty="0" err="1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B’lore</a:t>
            </a:r>
            <a:r>
              <a:rPr lang="en-US" sz="1234" b="1" baseline="0" dirty="0">
                <a:solidFill>
                  <a:srgbClr val="FFFF00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  </a:t>
            </a:r>
            <a:endParaRPr lang="en-US" sz="1234" b="1" dirty="0">
              <a:solidFill>
                <a:srgbClr val="FFFF00"/>
              </a:solidFill>
              <a:latin typeface="Helvetica Neue"/>
              <a:ea typeface="Verdana" panose="020B0604030504040204" pitchFamily="34" charset="0"/>
              <a:cs typeface="Arial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957284" y="6519716"/>
            <a:ext cx="122871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34" dirty="0">
                <a:solidFill>
                  <a:schemeClr val="bg1"/>
                </a:solidFill>
                <a:latin typeface="Helvetica Neue"/>
                <a:ea typeface="Verdana" panose="020B0604030504040204" pitchFamily="34" charset="0"/>
                <a:cs typeface="Arial" charset="0"/>
              </a:rPr>
              <a:t>|</a:t>
            </a:r>
            <a:endParaRPr lang="en-US" sz="1234" dirty="0">
              <a:solidFill>
                <a:schemeClr val="bg1"/>
              </a:solidFill>
              <a:latin typeface="Helvetica Neue"/>
            </a:endParaRP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2164015" y="6507734"/>
            <a:ext cx="7010400" cy="39588"/>
            <a:chOff x="1905000" y="6553200"/>
            <a:chExt cx="7010400" cy="45719"/>
          </a:xfrm>
        </p:grpSpPr>
        <p:sp>
          <p:nvSpPr>
            <p:cNvPr id="37" name="Rectangle 3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</p:grpSp>
      <p:pic>
        <p:nvPicPr>
          <p:cNvPr id="24" name="Google Shape;69;p14"/>
          <p:cNvPicPr preferRelativeResize="0"/>
          <p:nvPr userDrawn="1"/>
        </p:nvPicPr>
        <p:blipFill rotWithShape="1">
          <a:blip r:embed="rId11">
            <a:alphaModFix/>
          </a:blip>
          <a:srcRect l="1916" b="5315"/>
          <a:stretch/>
        </p:blipFill>
        <p:spPr>
          <a:xfrm>
            <a:off x="7009920" y="-14939"/>
            <a:ext cx="2123308" cy="574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/>
          <p:cNvGrpSpPr/>
          <p:nvPr userDrawn="1"/>
        </p:nvGrpSpPr>
        <p:grpSpPr>
          <a:xfrm>
            <a:off x="5546" y="519817"/>
            <a:ext cx="7010400" cy="39588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56"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65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7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  <p:bldP spid="33" grpId="0" animBg="1"/>
      <p:bldP spid="34" grpId="0"/>
      <p:bldP spid="35" grpId="0"/>
    </p:bldLst>
  </p:timing>
  <p:txStyles>
    <p:titleStyle>
      <a:lvl1pPr algn="l" defTabSz="791851" rtl="0" eaLnBrk="1" latinLnBrk="0" hangingPunct="1">
        <a:lnSpc>
          <a:spcPct val="90000"/>
        </a:lnSpc>
        <a:spcBef>
          <a:spcPct val="0"/>
        </a:spcBef>
        <a:buNone/>
        <a:defRPr sz="3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962" indent="-197962" algn="l" defTabSz="791851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2425" kern="1200">
          <a:solidFill>
            <a:schemeClr val="tx1"/>
          </a:solidFill>
          <a:latin typeface="+mn-lt"/>
          <a:ea typeface="+mn-ea"/>
          <a:cs typeface="+mn-cs"/>
        </a:defRPr>
      </a:lvl1pPr>
      <a:lvl2pPr marL="593888" indent="-197962" algn="l" defTabSz="791851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78" kern="1200">
          <a:solidFill>
            <a:schemeClr val="tx1"/>
          </a:solidFill>
          <a:latin typeface="+mn-lt"/>
          <a:ea typeface="+mn-ea"/>
          <a:cs typeface="+mn-cs"/>
        </a:defRPr>
      </a:lvl2pPr>
      <a:lvl3pPr marL="989813" indent="-197962" algn="l" defTabSz="791851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chemeClr val="tx1"/>
          </a:solidFill>
          <a:latin typeface="+mn-lt"/>
          <a:ea typeface="+mn-ea"/>
          <a:cs typeface="+mn-cs"/>
        </a:defRPr>
      </a:lvl3pPr>
      <a:lvl4pPr marL="1385739" indent="-197962" algn="l" defTabSz="791851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781664" indent="-197962" algn="l" defTabSz="791851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177589" indent="-197962" algn="l" defTabSz="791851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3514" indent="-197962" algn="l" defTabSz="791851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69440" indent="-197962" algn="l" defTabSz="791851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5365" indent="-197962" algn="l" defTabSz="791851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1851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5925" algn="l" defTabSz="791851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1851" algn="l" defTabSz="791851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7776" algn="l" defTabSz="791851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3701" algn="l" defTabSz="791851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79627" algn="l" defTabSz="791851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5552" algn="l" defTabSz="791851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1477" algn="l" defTabSz="791851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7402" algn="l" defTabSz="791851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6.png"/><Relationship Id="rId21" Type="http://schemas.openxmlformats.org/officeDocument/2006/relationships/image" Target="../media/image1335.png"/><Relationship Id="rId42" Type="http://schemas.openxmlformats.org/officeDocument/2006/relationships/customXml" Target="../ink/ink567.xml"/><Relationship Id="rId63" Type="http://schemas.openxmlformats.org/officeDocument/2006/relationships/image" Target="../media/image1356.png"/><Relationship Id="rId84" Type="http://schemas.openxmlformats.org/officeDocument/2006/relationships/customXml" Target="../ink/ink588.xml"/><Relationship Id="rId138" Type="http://schemas.openxmlformats.org/officeDocument/2006/relationships/customXml" Target="../ink/ink615.xml"/><Relationship Id="rId159" Type="http://schemas.openxmlformats.org/officeDocument/2006/relationships/image" Target="../media/image1457.png"/><Relationship Id="rId170" Type="http://schemas.openxmlformats.org/officeDocument/2006/relationships/customXml" Target="../ink/ink631.xml"/><Relationship Id="rId191" Type="http://schemas.openxmlformats.org/officeDocument/2006/relationships/image" Target="../media/image1473.png"/><Relationship Id="rId205" Type="http://schemas.openxmlformats.org/officeDocument/2006/relationships/image" Target="../media/image1480.png"/><Relationship Id="rId226" Type="http://schemas.openxmlformats.org/officeDocument/2006/relationships/customXml" Target="../ink/ink659.xml"/><Relationship Id="rId107" Type="http://schemas.openxmlformats.org/officeDocument/2006/relationships/image" Target="../media/image1431.png"/><Relationship Id="rId11" Type="http://schemas.openxmlformats.org/officeDocument/2006/relationships/image" Target="../media/image1330.png"/><Relationship Id="rId32" Type="http://schemas.openxmlformats.org/officeDocument/2006/relationships/customXml" Target="../ink/ink562.xml"/><Relationship Id="rId53" Type="http://schemas.openxmlformats.org/officeDocument/2006/relationships/image" Target="../media/image1351.png"/><Relationship Id="rId74" Type="http://schemas.openxmlformats.org/officeDocument/2006/relationships/customXml" Target="../ink/ink583.xml"/><Relationship Id="rId128" Type="http://schemas.openxmlformats.org/officeDocument/2006/relationships/customXml" Target="../ink/ink610.xml"/><Relationship Id="rId149" Type="http://schemas.openxmlformats.org/officeDocument/2006/relationships/image" Target="../media/image1452.png"/><Relationship Id="rId5" Type="http://schemas.openxmlformats.org/officeDocument/2006/relationships/image" Target="../media/image1327.png"/><Relationship Id="rId95" Type="http://schemas.openxmlformats.org/officeDocument/2006/relationships/image" Target="../media/image1372.png"/><Relationship Id="rId160" Type="http://schemas.openxmlformats.org/officeDocument/2006/relationships/customXml" Target="../ink/ink626.xml"/><Relationship Id="rId181" Type="http://schemas.openxmlformats.org/officeDocument/2006/relationships/image" Target="../media/image1468.png"/><Relationship Id="rId216" Type="http://schemas.openxmlformats.org/officeDocument/2006/relationships/customXml" Target="../ink/ink654.xml"/><Relationship Id="rId237" Type="http://schemas.openxmlformats.org/officeDocument/2006/relationships/image" Target="../media/image1496.png"/><Relationship Id="rId22" Type="http://schemas.openxmlformats.org/officeDocument/2006/relationships/customXml" Target="../ink/ink557.xml"/><Relationship Id="rId43" Type="http://schemas.openxmlformats.org/officeDocument/2006/relationships/image" Target="../media/image1346.png"/><Relationship Id="rId64" Type="http://schemas.openxmlformats.org/officeDocument/2006/relationships/customXml" Target="../ink/ink578.xml"/><Relationship Id="rId118" Type="http://schemas.openxmlformats.org/officeDocument/2006/relationships/customXml" Target="../ink/ink605.xml"/><Relationship Id="rId139" Type="http://schemas.openxmlformats.org/officeDocument/2006/relationships/image" Target="../media/image1447.png"/><Relationship Id="rId85" Type="http://schemas.openxmlformats.org/officeDocument/2006/relationships/image" Target="../media/image1367.png"/><Relationship Id="rId150" Type="http://schemas.openxmlformats.org/officeDocument/2006/relationships/customXml" Target="../ink/ink621.xml"/><Relationship Id="rId171" Type="http://schemas.openxmlformats.org/officeDocument/2006/relationships/image" Target="../media/image1463.png"/><Relationship Id="rId192" Type="http://schemas.openxmlformats.org/officeDocument/2006/relationships/customXml" Target="../ink/ink642.xml"/><Relationship Id="rId206" Type="http://schemas.openxmlformats.org/officeDocument/2006/relationships/customXml" Target="../ink/ink649.xml"/><Relationship Id="rId227" Type="http://schemas.openxmlformats.org/officeDocument/2006/relationships/image" Target="../media/image1491.png"/><Relationship Id="rId12" Type="http://schemas.openxmlformats.org/officeDocument/2006/relationships/customXml" Target="../ink/ink552.xml"/><Relationship Id="rId33" Type="http://schemas.openxmlformats.org/officeDocument/2006/relationships/image" Target="../media/image1341.png"/><Relationship Id="rId108" Type="http://schemas.openxmlformats.org/officeDocument/2006/relationships/customXml" Target="../ink/ink600.xml"/><Relationship Id="rId129" Type="http://schemas.openxmlformats.org/officeDocument/2006/relationships/image" Target="../media/image1442.png"/><Relationship Id="rId54" Type="http://schemas.openxmlformats.org/officeDocument/2006/relationships/customXml" Target="../ink/ink573.xml"/><Relationship Id="rId75" Type="http://schemas.openxmlformats.org/officeDocument/2006/relationships/image" Target="../media/image1362.png"/><Relationship Id="rId96" Type="http://schemas.openxmlformats.org/officeDocument/2006/relationships/customXml" Target="../ink/ink594.xml"/><Relationship Id="rId140" Type="http://schemas.openxmlformats.org/officeDocument/2006/relationships/customXml" Target="../ink/ink616.xml"/><Relationship Id="rId161" Type="http://schemas.openxmlformats.org/officeDocument/2006/relationships/image" Target="../media/image1458.png"/><Relationship Id="rId182" Type="http://schemas.openxmlformats.org/officeDocument/2006/relationships/customXml" Target="../ink/ink637.xml"/><Relationship Id="rId217" Type="http://schemas.openxmlformats.org/officeDocument/2006/relationships/image" Target="../media/image1486.png"/><Relationship Id="rId6" Type="http://schemas.openxmlformats.org/officeDocument/2006/relationships/customXml" Target="../ink/ink549.xml"/><Relationship Id="rId238" Type="http://schemas.openxmlformats.org/officeDocument/2006/relationships/customXml" Target="../ink/ink665.xml"/><Relationship Id="rId23" Type="http://schemas.openxmlformats.org/officeDocument/2006/relationships/image" Target="../media/image1336.png"/><Relationship Id="rId119" Type="http://schemas.openxmlformats.org/officeDocument/2006/relationships/image" Target="../media/image1437.png"/><Relationship Id="rId44" Type="http://schemas.openxmlformats.org/officeDocument/2006/relationships/customXml" Target="../ink/ink568.xml"/><Relationship Id="rId65" Type="http://schemas.openxmlformats.org/officeDocument/2006/relationships/image" Target="../media/image1357.png"/><Relationship Id="rId86" Type="http://schemas.openxmlformats.org/officeDocument/2006/relationships/customXml" Target="../ink/ink589.xml"/><Relationship Id="rId130" Type="http://schemas.openxmlformats.org/officeDocument/2006/relationships/customXml" Target="../ink/ink611.xml"/><Relationship Id="rId151" Type="http://schemas.openxmlformats.org/officeDocument/2006/relationships/image" Target="../media/image1453.png"/><Relationship Id="rId172" Type="http://schemas.openxmlformats.org/officeDocument/2006/relationships/customXml" Target="../ink/ink632.xml"/><Relationship Id="rId193" Type="http://schemas.openxmlformats.org/officeDocument/2006/relationships/image" Target="../media/image1474.png"/><Relationship Id="rId207" Type="http://schemas.openxmlformats.org/officeDocument/2006/relationships/image" Target="../media/image1481.png"/><Relationship Id="rId228" Type="http://schemas.openxmlformats.org/officeDocument/2006/relationships/customXml" Target="../ink/ink660.xml"/><Relationship Id="rId13" Type="http://schemas.openxmlformats.org/officeDocument/2006/relationships/image" Target="../media/image1331.png"/><Relationship Id="rId109" Type="http://schemas.openxmlformats.org/officeDocument/2006/relationships/image" Target="../media/image1432.png"/><Relationship Id="rId34" Type="http://schemas.openxmlformats.org/officeDocument/2006/relationships/customXml" Target="../ink/ink563.xml"/><Relationship Id="rId55" Type="http://schemas.openxmlformats.org/officeDocument/2006/relationships/image" Target="../media/image1352.png"/><Relationship Id="rId76" Type="http://schemas.openxmlformats.org/officeDocument/2006/relationships/customXml" Target="../ink/ink584.xml"/><Relationship Id="rId97" Type="http://schemas.openxmlformats.org/officeDocument/2006/relationships/image" Target="../media/image1373.png"/><Relationship Id="rId120" Type="http://schemas.openxmlformats.org/officeDocument/2006/relationships/customXml" Target="../ink/ink606.xml"/><Relationship Id="rId141" Type="http://schemas.openxmlformats.org/officeDocument/2006/relationships/image" Target="../media/image1448.png"/><Relationship Id="rId7" Type="http://schemas.openxmlformats.org/officeDocument/2006/relationships/image" Target="../media/image1328.png"/><Relationship Id="rId162" Type="http://schemas.openxmlformats.org/officeDocument/2006/relationships/customXml" Target="../ink/ink627.xml"/><Relationship Id="rId183" Type="http://schemas.openxmlformats.org/officeDocument/2006/relationships/image" Target="../media/image1469.png"/><Relationship Id="rId218" Type="http://schemas.openxmlformats.org/officeDocument/2006/relationships/customXml" Target="../ink/ink655.xml"/><Relationship Id="rId239" Type="http://schemas.openxmlformats.org/officeDocument/2006/relationships/image" Target="../media/image1497.png"/><Relationship Id="rId24" Type="http://schemas.openxmlformats.org/officeDocument/2006/relationships/customXml" Target="../ink/ink558.xml"/><Relationship Id="rId45" Type="http://schemas.openxmlformats.org/officeDocument/2006/relationships/image" Target="../media/image1347.png"/><Relationship Id="rId66" Type="http://schemas.openxmlformats.org/officeDocument/2006/relationships/customXml" Target="../ink/ink579.xml"/><Relationship Id="rId87" Type="http://schemas.openxmlformats.org/officeDocument/2006/relationships/image" Target="../media/image1368.png"/><Relationship Id="rId110" Type="http://schemas.openxmlformats.org/officeDocument/2006/relationships/customXml" Target="../ink/ink601.xml"/><Relationship Id="rId131" Type="http://schemas.openxmlformats.org/officeDocument/2006/relationships/image" Target="../media/image1443.png"/><Relationship Id="rId152" Type="http://schemas.openxmlformats.org/officeDocument/2006/relationships/customXml" Target="../ink/ink622.xml"/><Relationship Id="rId173" Type="http://schemas.openxmlformats.org/officeDocument/2006/relationships/image" Target="../media/image1464.png"/><Relationship Id="rId194" Type="http://schemas.openxmlformats.org/officeDocument/2006/relationships/customXml" Target="../ink/ink643.xml"/><Relationship Id="rId208" Type="http://schemas.openxmlformats.org/officeDocument/2006/relationships/customXml" Target="../ink/ink650.xml"/><Relationship Id="rId229" Type="http://schemas.openxmlformats.org/officeDocument/2006/relationships/image" Target="../media/image1492.png"/><Relationship Id="rId240" Type="http://schemas.openxmlformats.org/officeDocument/2006/relationships/customXml" Target="../ink/ink666.xml"/><Relationship Id="rId14" Type="http://schemas.openxmlformats.org/officeDocument/2006/relationships/customXml" Target="../ink/ink553.xml"/><Relationship Id="rId35" Type="http://schemas.openxmlformats.org/officeDocument/2006/relationships/image" Target="../media/image1342.png"/><Relationship Id="rId56" Type="http://schemas.openxmlformats.org/officeDocument/2006/relationships/customXml" Target="../ink/ink574.xml"/><Relationship Id="rId77" Type="http://schemas.openxmlformats.org/officeDocument/2006/relationships/image" Target="../media/image1363.png"/><Relationship Id="rId100" Type="http://schemas.openxmlformats.org/officeDocument/2006/relationships/customXml" Target="../ink/ink596.xml"/><Relationship Id="rId8" Type="http://schemas.openxmlformats.org/officeDocument/2006/relationships/customXml" Target="../ink/ink550.xml"/><Relationship Id="rId98" Type="http://schemas.openxmlformats.org/officeDocument/2006/relationships/customXml" Target="../ink/ink595.xml"/><Relationship Id="rId121" Type="http://schemas.openxmlformats.org/officeDocument/2006/relationships/image" Target="../media/image1438.png"/><Relationship Id="rId142" Type="http://schemas.openxmlformats.org/officeDocument/2006/relationships/customXml" Target="../ink/ink617.xml"/><Relationship Id="rId163" Type="http://schemas.openxmlformats.org/officeDocument/2006/relationships/image" Target="../media/image1459.png"/><Relationship Id="rId184" Type="http://schemas.openxmlformats.org/officeDocument/2006/relationships/customXml" Target="../ink/ink638.xml"/><Relationship Id="rId219" Type="http://schemas.openxmlformats.org/officeDocument/2006/relationships/image" Target="../media/image1487.png"/><Relationship Id="rId230" Type="http://schemas.openxmlformats.org/officeDocument/2006/relationships/customXml" Target="../ink/ink661.xml"/><Relationship Id="rId25" Type="http://schemas.openxmlformats.org/officeDocument/2006/relationships/image" Target="../media/image1337.png"/><Relationship Id="rId46" Type="http://schemas.openxmlformats.org/officeDocument/2006/relationships/customXml" Target="../ink/ink569.xml"/><Relationship Id="rId67" Type="http://schemas.openxmlformats.org/officeDocument/2006/relationships/image" Target="../media/image1358.png"/><Relationship Id="rId88" Type="http://schemas.openxmlformats.org/officeDocument/2006/relationships/customXml" Target="../ink/ink590.xml"/><Relationship Id="rId111" Type="http://schemas.openxmlformats.org/officeDocument/2006/relationships/image" Target="../media/image1433.png"/><Relationship Id="rId132" Type="http://schemas.openxmlformats.org/officeDocument/2006/relationships/customXml" Target="../ink/ink612.xml"/><Relationship Id="rId153" Type="http://schemas.openxmlformats.org/officeDocument/2006/relationships/image" Target="../media/image1454.png"/><Relationship Id="rId174" Type="http://schemas.openxmlformats.org/officeDocument/2006/relationships/customXml" Target="../ink/ink633.xml"/><Relationship Id="rId195" Type="http://schemas.openxmlformats.org/officeDocument/2006/relationships/image" Target="../media/image1475.png"/><Relationship Id="rId209" Type="http://schemas.openxmlformats.org/officeDocument/2006/relationships/image" Target="../media/image1482.png"/><Relationship Id="rId220" Type="http://schemas.openxmlformats.org/officeDocument/2006/relationships/customXml" Target="../ink/ink656.xml"/><Relationship Id="rId241" Type="http://schemas.openxmlformats.org/officeDocument/2006/relationships/image" Target="../media/image1498.png"/><Relationship Id="rId15" Type="http://schemas.openxmlformats.org/officeDocument/2006/relationships/image" Target="../media/image1332.png"/><Relationship Id="rId36" Type="http://schemas.openxmlformats.org/officeDocument/2006/relationships/customXml" Target="../ink/ink564.xml"/><Relationship Id="rId57" Type="http://schemas.openxmlformats.org/officeDocument/2006/relationships/image" Target="../media/image1353.png"/><Relationship Id="rId106" Type="http://schemas.openxmlformats.org/officeDocument/2006/relationships/customXml" Target="../ink/ink599.xml"/><Relationship Id="rId127" Type="http://schemas.openxmlformats.org/officeDocument/2006/relationships/image" Target="../media/image1441.png"/><Relationship Id="rId10" Type="http://schemas.openxmlformats.org/officeDocument/2006/relationships/customXml" Target="../ink/ink551.xml"/><Relationship Id="rId31" Type="http://schemas.openxmlformats.org/officeDocument/2006/relationships/image" Target="../media/image1340.png"/><Relationship Id="rId52" Type="http://schemas.openxmlformats.org/officeDocument/2006/relationships/customXml" Target="../ink/ink572.xml"/><Relationship Id="rId73" Type="http://schemas.openxmlformats.org/officeDocument/2006/relationships/image" Target="../media/image1361.png"/><Relationship Id="rId78" Type="http://schemas.openxmlformats.org/officeDocument/2006/relationships/customXml" Target="../ink/ink585.xml"/><Relationship Id="rId94" Type="http://schemas.openxmlformats.org/officeDocument/2006/relationships/customXml" Target="../ink/ink593.xml"/><Relationship Id="rId99" Type="http://schemas.openxmlformats.org/officeDocument/2006/relationships/image" Target="../media/image1427.png"/><Relationship Id="rId101" Type="http://schemas.openxmlformats.org/officeDocument/2006/relationships/image" Target="../media/image1428.png"/><Relationship Id="rId122" Type="http://schemas.openxmlformats.org/officeDocument/2006/relationships/customXml" Target="../ink/ink607.xml"/><Relationship Id="rId143" Type="http://schemas.openxmlformats.org/officeDocument/2006/relationships/image" Target="../media/image1449.png"/><Relationship Id="rId148" Type="http://schemas.openxmlformats.org/officeDocument/2006/relationships/customXml" Target="../ink/ink620.xml"/><Relationship Id="rId164" Type="http://schemas.openxmlformats.org/officeDocument/2006/relationships/customXml" Target="../ink/ink628.xml"/><Relationship Id="rId169" Type="http://schemas.openxmlformats.org/officeDocument/2006/relationships/image" Target="../media/image1462.png"/><Relationship Id="rId185" Type="http://schemas.openxmlformats.org/officeDocument/2006/relationships/image" Target="../media/image1470.png"/><Relationship Id="rId4" Type="http://schemas.openxmlformats.org/officeDocument/2006/relationships/customXml" Target="../ink/ink548.xml"/><Relationship Id="rId9" Type="http://schemas.openxmlformats.org/officeDocument/2006/relationships/image" Target="../media/image1329.png"/><Relationship Id="rId180" Type="http://schemas.openxmlformats.org/officeDocument/2006/relationships/customXml" Target="../ink/ink636.xml"/><Relationship Id="rId210" Type="http://schemas.openxmlformats.org/officeDocument/2006/relationships/customXml" Target="../ink/ink651.xml"/><Relationship Id="rId215" Type="http://schemas.openxmlformats.org/officeDocument/2006/relationships/image" Target="../media/image1485.png"/><Relationship Id="rId236" Type="http://schemas.openxmlformats.org/officeDocument/2006/relationships/customXml" Target="../ink/ink664.xml"/><Relationship Id="rId26" Type="http://schemas.openxmlformats.org/officeDocument/2006/relationships/customXml" Target="../ink/ink559.xml"/><Relationship Id="rId231" Type="http://schemas.openxmlformats.org/officeDocument/2006/relationships/image" Target="../media/image1493.png"/><Relationship Id="rId47" Type="http://schemas.openxmlformats.org/officeDocument/2006/relationships/image" Target="../media/image1348.png"/><Relationship Id="rId68" Type="http://schemas.openxmlformats.org/officeDocument/2006/relationships/customXml" Target="../ink/ink580.xml"/><Relationship Id="rId89" Type="http://schemas.openxmlformats.org/officeDocument/2006/relationships/image" Target="../media/image1369.png"/><Relationship Id="rId112" Type="http://schemas.openxmlformats.org/officeDocument/2006/relationships/customXml" Target="../ink/ink602.xml"/><Relationship Id="rId133" Type="http://schemas.openxmlformats.org/officeDocument/2006/relationships/image" Target="../media/image1444.png"/><Relationship Id="rId154" Type="http://schemas.openxmlformats.org/officeDocument/2006/relationships/customXml" Target="../ink/ink623.xml"/><Relationship Id="rId175" Type="http://schemas.openxmlformats.org/officeDocument/2006/relationships/image" Target="../media/image1465.png"/><Relationship Id="rId196" Type="http://schemas.openxmlformats.org/officeDocument/2006/relationships/customXml" Target="../ink/ink644.xml"/><Relationship Id="rId200" Type="http://schemas.openxmlformats.org/officeDocument/2006/relationships/customXml" Target="../ink/ink646.xml"/><Relationship Id="rId16" Type="http://schemas.openxmlformats.org/officeDocument/2006/relationships/customXml" Target="../ink/ink554.xml"/><Relationship Id="rId221" Type="http://schemas.openxmlformats.org/officeDocument/2006/relationships/image" Target="../media/image1488.png"/><Relationship Id="rId242" Type="http://schemas.openxmlformats.org/officeDocument/2006/relationships/customXml" Target="../ink/ink667.xml"/><Relationship Id="rId37" Type="http://schemas.openxmlformats.org/officeDocument/2006/relationships/image" Target="../media/image1343.png"/><Relationship Id="rId58" Type="http://schemas.openxmlformats.org/officeDocument/2006/relationships/customXml" Target="../ink/ink575.xml"/><Relationship Id="rId79" Type="http://schemas.openxmlformats.org/officeDocument/2006/relationships/image" Target="../media/image1364.png"/><Relationship Id="rId102" Type="http://schemas.openxmlformats.org/officeDocument/2006/relationships/customXml" Target="../ink/ink597.xml"/><Relationship Id="rId123" Type="http://schemas.openxmlformats.org/officeDocument/2006/relationships/image" Target="../media/image1439.png"/><Relationship Id="rId144" Type="http://schemas.openxmlformats.org/officeDocument/2006/relationships/customXml" Target="../ink/ink618.xml"/><Relationship Id="rId90" Type="http://schemas.openxmlformats.org/officeDocument/2006/relationships/customXml" Target="../ink/ink591.xml"/><Relationship Id="rId165" Type="http://schemas.openxmlformats.org/officeDocument/2006/relationships/image" Target="../media/image1460.png"/><Relationship Id="rId186" Type="http://schemas.openxmlformats.org/officeDocument/2006/relationships/customXml" Target="../ink/ink639.xml"/><Relationship Id="rId211" Type="http://schemas.openxmlformats.org/officeDocument/2006/relationships/image" Target="../media/image1483.png"/><Relationship Id="rId232" Type="http://schemas.openxmlformats.org/officeDocument/2006/relationships/customXml" Target="../ink/ink662.xml"/><Relationship Id="rId27" Type="http://schemas.openxmlformats.org/officeDocument/2006/relationships/image" Target="../media/image1338.png"/><Relationship Id="rId48" Type="http://schemas.openxmlformats.org/officeDocument/2006/relationships/customXml" Target="../ink/ink570.xml"/><Relationship Id="rId69" Type="http://schemas.openxmlformats.org/officeDocument/2006/relationships/image" Target="../media/image1359.png"/><Relationship Id="rId113" Type="http://schemas.openxmlformats.org/officeDocument/2006/relationships/image" Target="../media/image1434.png"/><Relationship Id="rId134" Type="http://schemas.openxmlformats.org/officeDocument/2006/relationships/customXml" Target="../ink/ink613.xml"/><Relationship Id="rId80" Type="http://schemas.openxmlformats.org/officeDocument/2006/relationships/customXml" Target="../ink/ink586.xml"/><Relationship Id="rId155" Type="http://schemas.openxmlformats.org/officeDocument/2006/relationships/image" Target="../media/image1455.png"/><Relationship Id="rId176" Type="http://schemas.openxmlformats.org/officeDocument/2006/relationships/customXml" Target="../ink/ink634.xml"/><Relationship Id="rId197" Type="http://schemas.openxmlformats.org/officeDocument/2006/relationships/image" Target="../media/image1476.png"/><Relationship Id="rId201" Type="http://schemas.openxmlformats.org/officeDocument/2006/relationships/image" Target="../media/image1478.png"/><Relationship Id="rId222" Type="http://schemas.openxmlformats.org/officeDocument/2006/relationships/customXml" Target="../ink/ink657.xml"/><Relationship Id="rId243" Type="http://schemas.openxmlformats.org/officeDocument/2006/relationships/image" Target="../media/image1499.png"/><Relationship Id="rId17" Type="http://schemas.openxmlformats.org/officeDocument/2006/relationships/image" Target="../media/image1333.png"/><Relationship Id="rId38" Type="http://schemas.openxmlformats.org/officeDocument/2006/relationships/customXml" Target="../ink/ink565.xml"/><Relationship Id="rId59" Type="http://schemas.openxmlformats.org/officeDocument/2006/relationships/image" Target="../media/image1354.png"/><Relationship Id="rId103" Type="http://schemas.openxmlformats.org/officeDocument/2006/relationships/image" Target="../media/image1429.png"/><Relationship Id="rId124" Type="http://schemas.openxmlformats.org/officeDocument/2006/relationships/customXml" Target="../ink/ink608.xml"/><Relationship Id="rId70" Type="http://schemas.openxmlformats.org/officeDocument/2006/relationships/customXml" Target="../ink/ink581.xml"/><Relationship Id="rId91" Type="http://schemas.openxmlformats.org/officeDocument/2006/relationships/image" Target="../media/image1370.png"/><Relationship Id="rId145" Type="http://schemas.openxmlformats.org/officeDocument/2006/relationships/image" Target="../media/image1450.png"/><Relationship Id="rId166" Type="http://schemas.openxmlformats.org/officeDocument/2006/relationships/customXml" Target="../ink/ink629.xml"/><Relationship Id="rId187" Type="http://schemas.openxmlformats.org/officeDocument/2006/relationships/image" Target="../media/image1471.png"/><Relationship Id="rId1" Type="http://schemas.openxmlformats.org/officeDocument/2006/relationships/slideLayout" Target="../slideLayouts/slideLayout27.xml"/><Relationship Id="rId212" Type="http://schemas.openxmlformats.org/officeDocument/2006/relationships/customXml" Target="../ink/ink652.xml"/><Relationship Id="rId233" Type="http://schemas.openxmlformats.org/officeDocument/2006/relationships/image" Target="../media/image1494.png"/><Relationship Id="rId28" Type="http://schemas.openxmlformats.org/officeDocument/2006/relationships/customXml" Target="../ink/ink560.xml"/><Relationship Id="rId49" Type="http://schemas.openxmlformats.org/officeDocument/2006/relationships/image" Target="../media/image1349.png"/><Relationship Id="rId114" Type="http://schemas.openxmlformats.org/officeDocument/2006/relationships/customXml" Target="../ink/ink603.xml"/><Relationship Id="rId60" Type="http://schemas.openxmlformats.org/officeDocument/2006/relationships/customXml" Target="../ink/ink576.xml"/><Relationship Id="rId81" Type="http://schemas.openxmlformats.org/officeDocument/2006/relationships/image" Target="../media/image1365.png"/><Relationship Id="rId135" Type="http://schemas.openxmlformats.org/officeDocument/2006/relationships/image" Target="../media/image1445.png"/><Relationship Id="rId156" Type="http://schemas.openxmlformats.org/officeDocument/2006/relationships/customXml" Target="../ink/ink624.xml"/><Relationship Id="rId177" Type="http://schemas.openxmlformats.org/officeDocument/2006/relationships/image" Target="../media/image1466.png"/><Relationship Id="rId198" Type="http://schemas.openxmlformats.org/officeDocument/2006/relationships/customXml" Target="../ink/ink645.xml"/><Relationship Id="rId202" Type="http://schemas.openxmlformats.org/officeDocument/2006/relationships/customXml" Target="../ink/ink647.xml"/><Relationship Id="rId223" Type="http://schemas.openxmlformats.org/officeDocument/2006/relationships/image" Target="../media/image1489.png"/><Relationship Id="rId18" Type="http://schemas.openxmlformats.org/officeDocument/2006/relationships/customXml" Target="../ink/ink555.xml"/><Relationship Id="rId39" Type="http://schemas.openxmlformats.org/officeDocument/2006/relationships/image" Target="../media/image1344.png"/><Relationship Id="rId50" Type="http://schemas.openxmlformats.org/officeDocument/2006/relationships/customXml" Target="../ink/ink571.xml"/><Relationship Id="rId104" Type="http://schemas.openxmlformats.org/officeDocument/2006/relationships/customXml" Target="../ink/ink598.xml"/><Relationship Id="rId125" Type="http://schemas.openxmlformats.org/officeDocument/2006/relationships/image" Target="../media/image1440.png"/><Relationship Id="rId146" Type="http://schemas.openxmlformats.org/officeDocument/2006/relationships/customXml" Target="../ink/ink619.xml"/><Relationship Id="rId167" Type="http://schemas.openxmlformats.org/officeDocument/2006/relationships/image" Target="../media/image1461.png"/><Relationship Id="rId188" Type="http://schemas.openxmlformats.org/officeDocument/2006/relationships/customXml" Target="../ink/ink640.xml"/><Relationship Id="rId71" Type="http://schemas.openxmlformats.org/officeDocument/2006/relationships/image" Target="../media/image1360.png"/><Relationship Id="rId92" Type="http://schemas.openxmlformats.org/officeDocument/2006/relationships/customXml" Target="../ink/ink592.xml"/><Relationship Id="rId213" Type="http://schemas.openxmlformats.org/officeDocument/2006/relationships/image" Target="../media/image1484.png"/><Relationship Id="rId234" Type="http://schemas.openxmlformats.org/officeDocument/2006/relationships/customXml" Target="../ink/ink663.xml"/><Relationship Id="rId2" Type="http://schemas.openxmlformats.org/officeDocument/2006/relationships/customXml" Target="../ink/ink547.xml"/><Relationship Id="rId29" Type="http://schemas.openxmlformats.org/officeDocument/2006/relationships/image" Target="../media/image1339.png"/><Relationship Id="rId40" Type="http://schemas.openxmlformats.org/officeDocument/2006/relationships/customXml" Target="../ink/ink566.xml"/><Relationship Id="rId115" Type="http://schemas.openxmlformats.org/officeDocument/2006/relationships/image" Target="../media/image1435.png"/><Relationship Id="rId136" Type="http://schemas.openxmlformats.org/officeDocument/2006/relationships/customXml" Target="../ink/ink614.xml"/><Relationship Id="rId157" Type="http://schemas.openxmlformats.org/officeDocument/2006/relationships/image" Target="../media/image1456.png"/><Relationship Id="rId178" Type="http://schemas.openxmlformats.org/officeDocument/2006/relationships/customXml" Target="../ink/ink635.xml"/><Relationship Id="rId61" Type="http://schemas.openxmlformats.org/officeDocument/2006/relationships/image" Target="../media/image1355.png"/><Relationship Id="rId82" Type="http://schemas.openxmlformats.org/officeDocument/2006/relationships/customXml" Target="../ink/ink587.xml"/><Relationship Id="rId199" Type="http://schemas.openxmlformats.org/officeDocument/2006/relationships/image" Target="../media/image1477.png"/><Relationship Id="rId203" Type="http://schemas.openxmlformats.org/officeDocument/2006/relationships/image" Target="../media/image1479.png"/><Relationship Id="rId19" Type="http://schemas.openxmlformats.org/officeDocument/2006/relationships/image" Target="../media/image1334.png"/><Relationship Id="rId224" Type="http://schemas.openxmlformats.org/officeDocument/2006/relationships/customXml" Target="../ink/ink658.xml"/><Relationship Id="rId30" Type="http://schemas.openxmlformats.org/officeDocument/2006/relationships/customXml" Target="../ink/ink561.xml"/><Relationship Id="rId105" Type="http://schemas.openxmlformats.org/officeDocument/2006/relationships/image" Target="../media/image1430.png"/><Relationship Id="rId126" Type="http://schemas.openxmlformats.org/officeDocument/2006/relationships/customXml" Target="../ink/ink609.xml"/><Relationship Id="rId147" Type="http://schemas.openxmlformats.org/officeDocument/2006/relationships/image" Target="../media/image1451.png"/><Relationship Id="rId168" Type="http://schemas.openxmlformats.org/officeDocument/2006/relationships/customXml" Target="../ink/ink630.xml"/><Relationship Id="rId51" Type="http://schemas.openxmlformats.org/officeDocument/2006/relationships/image" Target="../media/image1350.png"/><Relationship Id="rId72" Type="http://schemas.openxmlformats.org/officeDocument/2006/relationships/customXml" Target="../ink/ink582.xml"/><Relationship Id="rId93" Type="http://schemas.openxmlformats.org/officeDocument/2006/relationships/image" Target="../media/image1371.png"/><Relationship Id="rId189" Type="http://schemas.openxmlformats.org/officeDocument/2006/relationships/image" Target="../media/image1472.png"/><Relationship Id="rId3" Type="http://schemas.openxmlformats.org/officeDocument/2006/relationships/image" Target="../media/image1326.png"/><Relationship Id="rId214" Type="http://schemas.openxmlformats.org/officeDocument/2006/relationships/customXml" Target="../ink/ink653.xml"/><Relationship Id="rId235" Type="http://schemas.openxmlformats.org/officeDocument/2006/relationships/image" Target="../media/image1495.png"/><Relationship Id="rId116" Type="http://schemas.openxmlformats.org/officeDocument/2006/relationships/customXml" Target="../ink/ink604.xml"/><Relationship Id="rId137" Type="http://schemas.openxmlformats.org/officeDocument/2006/relationships/image" Target="../media/image1446.png"/><Relationship Id="rId158" Type="http://schemas.openxmlformats.org/officeDocument/2006/relationships/customXml" Target="../ink/ink625.xml"/><Relationship Id="rId20" Type="http://schemas.openxmlformats.org/officeDocument/2006/relationships/customXml" Target="../ink/ink556.xml"/><Relationship Id="rId41" Type="http://schemas.openxmlformats.org/officeDocument/2006/relationships/image" Target="../media/image1345.png"/><Relationship Id="rId62" Type="http://schemas.openxmlformats.org/officeDocument/2006/relationships/customXml" Target="../ink/ink577.xml"/><Relationship Id="rId83" Type="http://schemas.openxmlformats.org/officeDocument/2006/relationships/image" Target="../media/image1366.png"/><Relationship Id="rId179" Type="http://schemas.openxmlformats.org/officeDocument/2006/relationships/image" Target="../media/image1467.png"/><Relationship Id="rId190" Type="http://schemas.openxmlformats.org/officeDocument/2006/relationships/customXml" Target="../ink/ink641.xml"/><Relationship Id="rId204" Type="http://schemas.openxmlformats.org/officeDocument/2006/relationships/customXml" Target="../ink/ink648.xml"/><Relationship Id="rId225" Type="http://schemas.openxmlformats.org/officeDocument/2006/relationships/image" Target="../media/image149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9.png"/><Relationship Id="rId21" Type="http://schemas.openxmlformats.org/officeDocument/2006/relationships/image" Target="../media/image1335.png"/><Relationship Id="rId42" Type="http://schemas.openxmlformats.org/officeDocument/2006/relationships/customXml" Target="../ink/ink688.xml"/><Relationship Id="rId63" Type="http://schemas.openxmlformats.org/officeDocument/2006/relationships/image" Target="../media/image1356.png"/><Relationship Id="rId84" Type="http://schemas.openxmlformats.org/officeDocument/2006/relationships/customXml" Target="../ink/ink709.xml"/><Relationship Id="rId138" Type="http://schemas.openxmlformats.org/officeDocument/2006/relationships/customXml" Target="../ink/ink736.xml"/><Relationship Id="rId159" Type="http://schemas.openxmlformats.org/officeDocument/2006/relationships/image" Target="../media/image1530.png"/><Relationship Id="rId170" Type="http://schemas.openxmlformats.org/officeDocument/2006/relationships/customXml" Target="../ink/ink752.xml"/><Relationship Id="rId107" Type="http://schemas.openxmlformats.org/officeDocument/2006/relationships/image" Target="../media/image1504.png"/><Relationship Id="rId11" Type="http://schemas.openxmlformats.org/officeDocument/2006/relationships/image" Target="../media/image1330.png"/><Relationship Id="rId32" Type="http://schemas.openxmlformats.org/officeDocument/2006/relationships/customXml" Target="../ink/ink683.xml"/><Relationship Id="rId53" Type="http://schemas.openxmlformats.org/officeDocument/2006/relationships/image" Target="../media/image1351.png"/><Relationship Id="rId74" Type="http://schemas.openxmlformats.org/officeDocument/2006/relationships/customXml" Target="../ink/ink704.xml"/><Relationship Id="rId128" Type="http://schemas.openxmlformats.org/officeDocument/2006/relationships/customXml" Target="../ink/ink731.xml"/><Relationship Id="rId149" Type="http://schemas.openxmlformats.org/officeDocument/2006/relationships/image" Target="../media/image1525.png"/><Relationship Id="rId5" Type="http://schemas.openxmlformats.org/officeDocument/2006/relationships/image" Target="../media/image1327.png"/><Relationship Id="rId95" Type="http://schemas.openxmlformats.org/officeDocument/2006/relationships/image" Target="../media/image1372.png"/><Relationship Id="rId160" Type="http://schemas.openxmlformats.org/officeDocument/2006/relationships/customXml" Target="../ink/ink747.xml"/><Relationship Id="rId22" Type="http://schemas.openxmlformats.org/officeDocument/2006/relationships/customXml" Target="../ink/ink678.xml"/><Relationship Id="rId43" Type="http://schemas.openxmlformats.org/officeDocument/2006/relationships/image" Target="../media/image1346.png"/><Relationship Id="rId64" Type="http://schemas.openxmlformats.org/officeDocument/2006/relationships/customXml" Target="../ink/ink699.xml"/><Relationship Id="rId118" Type="http://schemas.openxmlformats.org/officeDocument/2006/relationships/customXml" Target="../ink/ink726.xml"/><Relationship Id="rId139" Type="http://schemas.openxmlformats.org/officeDocument/2006/relationships/image" Target="../media/image1520.png"/><Relationship Id="rId85" Type="http://schemas.openxmlformats.org/officeDocument/2006/relationships/image" Target="../media/image1367.png"/><Relationship Id="rId150" Type="http://schemas.openxmlformats.org/officeDocument/2006/relationships/customXml" Target="../ink/ink742.xml"/><Relationship Id="rId171" Type="http://schemas.openxmlformats.org/officeDocument/2006/relationships/image" Target="../media/image1536.png"/><Relationship Id="rId12" Type="http://schemas.openxmlformats.org/officeDocument/2006/relationships/customXml" Target="../ink/ink673.xml"/><Relationship Id="rId33" Type="http://schemas.openxmlformats.org/officeDocument/2006/relationships/image" Target="../media/image1341.png"/><Relationship Id="rId108" Type="http://schemas.openxmlformats.org/officeDocument/2006/relationships/customXml" Target="../ink/ink721.xml"/><Relationship Id="rId129" Type="http://schemas.openxmlformats.org/officeDocument/2006/relationships/image" Target="../media/image1515.png"/><Relationship Id="rId54" Type="http://schemas.openxmlformats.org/officeDocument/2006/relationships/customXml" Target="../ink/ink694.xml"/><Relationship Id="rId75" Type="http://schemas.openxmlformats.org/officeDocument/2006/relationships/image" Target="../media/image1362.png"/><Relationship Id="rId96" Type="http://schemas.openxmlformats.org/officeDocument/2006/relationships/customXml" Target="../ink/ink715.xml"/><Relationship Id="rId140" Type="http://schemas.openxmlformats.org/officeDocument/2006/relationships/customXml" Target="../ink/ink737.xml"/><Relationship Id="rId161" Type="http://schemas.openxmlformats.org/officeDocument/2006/relationships/image" Target="../media/image1531.png"/><Relationship Id="rId6" Type="http://schemas.openxmlformats.org/officeDocument/2006/relationships/customXml" Target="../ink/ink670.xml"/><Relationship Id="rId23" Type="http://schemas.openxmlformats.org/officeDocument/2006/relationships/image" Target="../media/image1336.png"/><Relationship Id="rId28" Type="http://schemas.openxmlformats.org/officeDocument/2006/relationships/customXml" Target="../ink/ink681.xml"/><Relationship Id="rId49" Type="http://schemas.openxmlformats.org/officeDocument/2006/relationships/image" Target="../media/image1349.png"/><Relationship Id="rId114" Type="http://schemas.openxmlformats.org/officeDocument/2006/relationships/customXml" Target="../ink/ink724.xml"/><Relationship Id="rId119" Type="http://schemas.openxmlformats.org/officeDocument/2006/relationships/image" Target="../media/image1510.png"/><Relationship Id="rId44" Type="http://schemas.openxmlformats.org/officeDocument/2006/relationships/customXml" Target="../ink/ink689.xml"/><Relationship Id="rId60" Type="http://schemas.openxmlformats.org/officeDocument/2006/relationships/customXml" Target="../ink/ink697.xml"/><Relationship Id="rId65" Type="http://schemas.openxmlformats.org/officeDocument/2006/relationships/image" Target="../media/image1357.png"/><Relationship Id="rId81" Type="http://schemas.openxmlformats.org/officeDocument/2006/relationships/image" Target="../media/image1365.png"/><Relationship Id="rId86" Type="http://schemas.openxmlformats.org/officeDocument/2006/relationships/customXml" Target="../ink/ink710.xml"/><Relationship Id="rId130" Type="http://schemas.openxmlformats.org/officeDocument/2006/relationships/customXml" Target="../ink/ink732.xml"/><Relationship Id="rId135" Type="http://schemas.openxmlformats.org/officeDocument/2006/relationships/image" Target="../media/image1518.png"/><Relationship Id="rId151" Type="http://schemas.openxmlformats.org/officeDocument/2006/relationships/image" Target="../media/image1526.png"/><Relationship Id="rId156" Type="http://schemas.openxmlformats.org/officeDocument/2006/relationships/customXml" Target="../ink/ink745.xml"/><Relationship Id="rId177" Type="http://schemas.openxmlformats.org/officeDocument/2006/relationships/image" Target="../media/image1539.png"/><Relationship Id="rId172" Type="http://schemas.openxmlformats.org/officeDocument/2006/relationships/customXml" Target="../ink/ink753.xml"/><Relationship Id="rId13" Type="http://schemas.openxmlformats.org/officeDocument/2006/relationships/image" Target="../media/image1331.png"/><Relationship Id="rId18" Type="http://schemas.openxmlformats.org/officeDocument/2006/relationships/customXml" Target="../ink/ink676.xml"/><Relationship Id="rId39" Type="http://schemas.openxmlformats.org/officeDocument/2006/relationships/image" Target="../media/image1344.png"/><Relationship Id="rId109" Type="http://schemas.openxmlformats.org/officeDocument/2006/relationships/image" Target="../media/image1505.png"/><Relationship Id="rId34" Type="http://schemas.openxmlformats.org/officeDocument/2006/relationships/customXml" Target="../ink/ink684.xml"/><Relationship Id="rId50" Type="http://schemas.openxmlformats.org/officeDocument/2006/relationships/customXml" Target="../ink/ink692.xml"/><Relationship Id="rId55" Type="http://schemas.openxmlformats.org/officeDocument/2006/relationships/image" Target="../media/image1352.png"/><Relationship Id="rId76" Type="http://schemas.openxmlformats.org/officeDocument/2006/relationships/customXml" Target="../ink/ink705.xml"/><Relationship Id="rId97" Type="http://schemas.openxmlformats.org/officeDocument/2006/relationships/image" Target="../media/image1373.png"/><Relationship Id="rId104" Type="http://schemas.openxmlformats.org/officeDocument/2006/relationships/customXml" Target="../ink/ink719.xml"/><Relationship Id="rId120" Type="http://schemas.openxmlformats.org/officeDocument/2006/relationships/customXml" Target="../ink/ink727.xml"/><Relationship Id="rId125" Type="http://schemas.openxmlformats.org/officeDocument/2006/relationships/image" Target="../media/image1513.png"/><Relationship Id="rId141" Type="http://schemas.openxmlformats.org/officeDocument/2006/relationships/image" Target="../media/image1521.png"/><Relationship Id="rId146" Type="http://schemas.openxmlformats.org/officeDocument/2006/relationships/customXml" Target="../ink/ink740.xml"/><Relationship Id="rId167" Type="http://schemas.openxmlformats.org/officeDocument/2006/relationships/image" Target="../media/image1534.png"/><Relationship Id="rId7" Type="http://schemas.openxmlformats.org/officeDocument/2006/relationships/image" Target="../media/image1328.png"/><Relationship Id="rId71" Type="http://schemas.openxmlformats.org/officeDocument/2006/relationships/image" Target="../media/image1360.png"/><Relationship Id="rId92" Type="http://schemas.openxmlformats.org/officeDocument/2006/relationships/customXml" Target="../ink/ink713.xml"/><Relationship Id="rId162" Type="http://schemas.openxmlformats.org/officeDocument/2006/relationships/customXml" Target="../ink/ink748.xml"/><Relationship Id="rId2" Type="http://schemas.openxmlformats.org/officeDocument/2006/relationships/customXml" Target="../ink/ink668.xml"/><Relationship Id="rId29" Type="http://schemas.openxmlformats.org/officeDocument/2006/relationships/image" Target="../media/image1339.png"/><Relationship Id="rId24" Type="http://schemas.openxmlformats.org/officeDocument/2006/relationships/customXml" Target="../ink/ink679.xml"/><Relationship Id="rId40" Type="http://schemas.openxmlformats.org/officeDocument/2006/relationships/customXml" Target="../ink/ink687.xml"/><Relationship Id="rId45" Type="http://schemas.openxmlformats.org/officeDocument/2006/relationships/image" Target="../media/image1347.png"/><Relationship Id="rId66" Type="http://schemas.openxmlformats.org/officeDocument/2006/relationships/customXml" Target="../ink/ink700.xml"/><Relationship Id="rId87" Type="http://schemas.openxmlformats.org/officeDocument/2006/relationships/image" Target="../media/image1368.png"/><Relationship Id="rId110" Type="http://schemas.openxmlformats.org/officeDocument/2006/relationships/customXml" Target="../ink/ink722.xml"/><Relationship Id="rId115" Type="http://schemas.openxmlformats.org/officeDocument/2006/relationships/image" Target="../media/image1508.png"/><Relationship Id="rId131" Type="http://schemas.openxmlformats.org/officeDocument/2006/relationships/image" Target="../media/image1516.png"/><Relationship Id="rId136" Type="http://schemas.openxmlformats.org/officeDocument/2006/relationships/customXml" Target="../ink/ink735.xml"/><Relationship Id="rId157" Type="http://schemas.openxmlformats.org/officeDocument/2006/relationships/image" Target="../media/image1529.png"/><Relationship Id="rId178" Type="http://schemas.openxmlformats.org/officeDocument/2006/relationships/customXml" Target="../ink/ink756.xml"/><Relationship Id="rId61" Type="http://schemas.openxmlformats.org/officeDocument/2006/relationships/image" Target="../media/image1355.png"/><Relationship Id="rId82" Type="http://schemas.openxmlformats.org/officeDocument/2006/relationships/customXml" Target="../ink/ink708.xml"/><Relationship Id="rId152" Type="http://schemas.openxmlformats.org/officeDocument/2006/relationships/customXml" Target="../ink/ink743.xml"/><Relationship Id="rId173" Type="http://schemas.openxmlformats.org/officeDocument/2006/relationships/image" Target="../media/image1537.png"/><Relationship Id="rId19" Type="http://schemas.openxmlformats.org/officeDocument/2006/relationships/image" Target="../media/image1334.png"/><Relationship Id="rId14" Type="http://schemas.openxmlformats.org/officeDocument/2006/relationships/customXml" Target="../ink/ink674.xml"/><Relationship Id="rId30" Type="http://schemas.openxmlformats.org/officeDocument/2006/relationships/customXml" Target="../ink/ink682.xml"/><Relationship Id="rId35" Type="http://schemas.openxmlformats.org/officeDocument/2006/relationships/image" Target="../media/image1342.png"/><Relationship Id="rId56" Type="http://schemas.openxmlformats.org/officeDocument/2006/relationships/customXml" Target="../ink/ink695.xml"/><Relationship Id="rId77" Type="http://schemas.openxmlformats.org/officeDocument/2006/relationships/image" Target="../media/image1363.png"/><Relationship Id="rId100" Type="http://schemas.openxmlformats.org/officeDocument/2006/relationships/customXml" Target="../ink/ink717.xml"/><Relationship Id="rId105" Type="http://schemas.openxmlformats.org/officeDocument/2006/relationships/image" Target="../media/image1503.png"/><Relationship Id="rId126" Type="http://schemas.openxmlformats.org/officeDocument/2006/relationships/customXml" Target="../ink/ink730.xml"/><Relationship Id="rId147" Type="http://schemas.openxmlformats.org/officeDocument/2006/relationships/image" Target="../media/image1524.png"/><Relationship Id="rId168" Type="http://schemas.openxmlformats.org/officeDocument/2006/relationships/customXml" Target="../ink/ink751.xml"/><Relationship Id="rId8" Type="http://schemas.openxmlformats.org/officeDocument/2006/relationships/customXml" Target="../ink/ink671.xml"/><Relationship Id="rId51" Type="http://schemas.openxmlformats.org/officeDocument/2006/relationships/image" Target="../media/image1350.png"/><Relationship Id="rId72" Type="http://schemas.openxmlformats.org/officeDocument/2006/relationships/customXml" Target="../ink/ink703.xml"/><Relationship Id="rId93" Type="http://schemas.openxmlformats.org/officeDocument/2006/relationships/image" Target="../media/image1371.png"/><Relationship Id="rId98" Type="http://schemas.openxmlformats.org/officeDocument/2006/relationships/customXml" Target="../ink/ink716.xml"/><Relationship Id="rId121" Type="http://schemas.openxmlformats.org/officeDocument/2006/relationships/image" Target="../media/image1511.png"/><Relationship Id="rId142" Type="http://schemas.openxmlformats.org/officeDocument/2006/relationships/customXml" Target="../ink/ink738.xml"/><Relationship Id="rId163" Type="http://schemas.openxmlformats.org/officeDocument/2006/relationships/image" Target="../media/image1532.png"/><Relationship Id="rId3" Type="http://schemas.openxmlformats.org/officeDocument/2006/relationships/image" Target="../media/image1326.png"/><Relationship Id="rId25" Type="http://schemas.openxmlformats.org/officeDocument/2006/relationships/image" Target="../media/image1337.png"/><Relationship Id="rId46" Type="http://schemas.openxmlformats.org/officeDocument/2006/relationships/customXml" Target="../ink/ink690.xml"/><Relationship Id="rId67" Type="http://schemas.openxmlformats.org/officeDocument/2006/relationships/image" Target="../media/image1358.png"/><Relationship Id="rId116" Type="http://schemas.openxmlformats.org/officeDocument/2006/relationships/customXml" Target="../ink/ink725.xml"/><Relationship Id="rId137" Type="http://schemas.openxmlformats.org/officeDocument/2006/relationships/image" Target="../media/image1519.png"/><Relationship Id="rId158" Type="http://schemas.openxmlformats.org/officeDocument/2006/relationships/customXml" Target="../ink/ink746.xml"/><Relationship Id="rId20" Type="http://schemas.openxmlformats.org/officeDocument/2006/relationships/customXml" Target="../ink/ink677.xml"/><Relationship Id="rId41" Type="http://schemas.openxmlformats.org/officeDocument/2006/relationships/image" Target="../media/image1345.png"/><Relationship Id="rId62" Type="http://schemas.openxmlformats.org/officeDocument/2006/relationships/customXml" Target="../ink/ink698.xml"/><Relationship Id="rId83" Type="http://schemas.openxmlformats.org/officeDocument/2006/relationships/image" Target="../media/image1366.png"/><Relationship Id="rId88" Type="http://schemas.openxmlformats.org/officeDocument/2006/relationships/customXml" Target="../ink/ink711.xml"/><Relationship Id="rId111" Type="http://schemas.openxmlformats.org/officeDocument/2006/relationships/image" Target="../media/image1506.png"/><Relationship Id="rId132" Type="http://schemas.openxmlformats.org/officeDocument/2006/relationships/customXml" Target="../ink/ink733.xml"/><Relationship Id="rId153" Type="http://schemas.openxmlformats.org/officeDocument/2006/relationships/image" Target="../media/image1527.png"/><Relationship Id="rId174" Type="http://schemas.openxmlformats.org/officeDocument/2006/relationships/customXml" Target="../ink/ink754.xml"/><Relationship Id="rId179" Type="http://schemas.openxmlformats.org/officeDocument/2006/relationships/image" Target="../media/image1540.png"/><Relationship Id="rId15" Type="http://schemas.openxmlformats.org/officeDocument/2006/relationships/image" Target="../media/image1332.png"/><Relationship Id="rId36" Type="http://schemas.openxmlformats.org/officeDocument/2006/relationships/customXml" Target="../ink/ink685.xml"/><Relationship Id="rId57" Type="http://schemas.openxmlformats.org/officeDocument/2006/relationships/image" Target="../media/image1353.png"/><Relationship Id="rId106" Type="http://schemas.openxmlformats.org/officeDocument/2006/relationships/customXml" Target="../ink/ink720.xml"/><Relationship Id="rId127" Type="http://schemas.openxmlformats.org/officeDocument/2006/relationships/image" Target="../media/image1514.png"/><Relationship Id="rId10" Type="http://schemas.openxmlformats.org/officeDocument/2006/relationships/customXml" Target="../ink/ink672.xml"/><Relationship Id="rId31" Type="http://schemas.openxmlformats.org/officeDocument/2006/relationships/image" Target="../media/image1340.png"/><Relationship Id="rId52" Type="http://schemas.openxmlformats.org/officeDocument/2006/relationships/customXml" Target="../ink/ink693.xml"/><Relationship Id="rId73" Type="http://schemas.openxmlformats.org/officeDocument/2006/relationships/image" Target="../media/image1361.png"/><Relationship Id="rId78" Type="http://schemas.openxmlformats.org/officeDocument/2006/relationships/customXml" Target="../ink/ink706.xml"/><Relationship Id="rId94" Type="http://schemas.openxmlformats.org/officeDocument/2006/relationships/customXml" Target="../ink/ink714.xml"/><Relationship Id="rId99" Type="http://schemas.openxmlformats.org/officeDocument/2006/relationships/image" Target="../media/image1500.png"/><Relationship Id="rId101" Type="http://schemas.openxmlformats.org/officeDocument/2006/relationships/image" Target="../media/image1501.png"/><Relationship Id="rId122" Type="http://schemas.openxmlformats.org/officeDocument/2006/relationships/customXml" Target="../ink/ink728.xml"/><Relationship Id="rId143" Type="http://schemas.openxmlformats.org/officeDocument/2006/relationships/image" Target="../media/image1522.png"/><Relationship Id="rId148" Type="http://schemas.openxmlformats.org/officeDocument/2006/relationships/customXml" Target="../ink/ink741.xml"/><Relationship Id="rId164" Type="http://schemas.openxmlformats.org/officeDocument/2006/relationships/customXml" Target="../ink/ink749.xml"/><Relationship Id="rId169" Type="http://schemas.openxmlformats.org/officeDocument/2006/relationships/image" Target="../media/image1535.png"/><Relationship Id="rId4" Type="http://schemas.openxmlformats.org/officeDocument/2006/relationships/customXml" Target="../ink/ink669.xml"/><Relationship Id="rId9" Type="http://schemas.openxmlformats.org/officeDocument/2006/relationships/image" Target="../media/image1329.png"/><Relationship Id="rId26" Type="http://schemas.openxmlformats.org/officeDocument/2006/relationships/customXml" Target="../ink/ink680.xml"/><Relationship Id="rId47" Type="http://schemas.openxmlformats.org/officeDocument/2006/relationships/image" Target="../media/image1348.png"/><Relationship Id="rId68" Type="http://schemas.openxmlformats.org/officeDocument/2006/relationships/customXml" Target="../ink/ink701.xml"/><Relationship Id="rId89" Type="http://schemas.openxmlformats.org/officeDocument/2006/relationships/image" Target="../media/image1369.png"/><Relationship Id="rId112" Type="http://schemas.openxmlformats.org/officeDocument/2006/relationships/customXml" Target="../ink/ink723.xml"/><Relationship Id="rId133" Type="http://schemas.openxmlformats.org/officeDocument/2006/relationships/image" Target="../media/image1517.png"/><Relationship Id="rId154" Type="http://schemas.openxmlformats.org/officeDocument/2006/relationships/customXml" Target="../ink/ink744.xml"/><Relationship Id="rId175" Type="http://schemas.openxmlformats.org/officeDocument/2006/relationships/image" Target="../media/image1538.png"/><Relationship Id="rId16" Type="http://schemas.openxmlformats.org/officeDocument/2006/relationships/customXml" Target="../ink/ink675.xml"/><Relationship Id="rId37" Type="http://schemas.openxmlformats.org/officeDocument/2006/relationships/image" Target="../media/image1343.png"/><Relationship Id="rId58" Type="http://schemas.openxmlformats.org/officeDocument/2006/relationships/customXml" Target="../ink/ink696.xml"/><Relationship Id="rId79" Type="http://schemas.openxmlformats.org/officeDocument/2006/relationships/image" Target="../media/image1364.png"/><Relationship Id="rId102" Type="http://schemas.openxmlformats.org/officeDocument/2006/relationships/customXml" Target="../ink/ink718.xml"/><Relationship Id="rId123" Type="http://schemas.openxmlformats.org/officeDocument/2006/relationships/image" Target="../media/image1512.png"/><Relationship Id="rId144" Type="http://schemas.openxmlformats.org/officeDocument/2006/relationships/customXml" Target="../ink/ink739.xml"/><Relationship Id="rId90" Type="http://schemas.openxmlformats.org/officeDocument/2006/relationships/customXml" Target="../ink/ink712.xml"/><Relationship Id="rId165" Type="http://schemas.openxmlformats.org/officeDocument/2006/relationships/image" Target="../media/image1533.png"/><Relationship Id="rId27" Type="http://schemas.openxmlformats.org/officeDocument/2006/relationships/image" Target="../media/image1338.png"/><Relationship Id="rId48" Type="http://schemas.openxmlformats.org/officeDocument/2006/relationships/customXml" Target="../ink/ink691.xml"/><Relationship Id="rId69" Type="http://schemas.openxmlformats.org/officeDocument/2006/relationships/image" Target="../media/image1359.png"/><Relationship Id="rId113" Type="http://schemas.openxmlformats.org/officeDocument/2006/relationships/image" Target="../media/image1507.png"/><Relationship Id="rId134" Type="http://schemas.openxmlformats.org/officeDocument/2006/relationships/customXml" Target="../ink/ink734.xml"/><Relationship Id="rId80" Type="http://schemas.openxmlformats.org/officeDocument/2006/relationships/customXml" Target="../ink/ink707.xml"/><Relationship Id="rId155" Type="http://schemas.openxmlformats.org/officeDocument/2006/relationships/image" Target="../media/image1528.png"/><Relationship Id="rId176" Type="http://schemas.openxmlformats.org/officeDocument/2006/relationships/customXml" Target="../ink/ink755.xml"/><Relationship Id="rId17" Type="http://schemas.openxmlformats.org/officeDocument/2006/relationships/image" Target="../media/image1333.png"/><Relationship Id="rId38" Type="http://schemas.openxmlformats.org/officeDocument/2006/relationships/customXml" Target="../ink/ink686.xml"/><Relationship Id="rId59" Type="http://schemas.openxmlformats.org/officeDocument/2006/relationships/image" Target="../media/image1354.png"/><Relationship Id="rId103" Type="http://schemas.openxmlformats.org/officeDocument/2006/relationships/image" Target="../media/image1502.png"/><Relationship Id="rId124" Type="http://schemas.openxmlformats.org/officeDocument/2006/relationships/customXml" Target="../ink/ink729.xml"/><Relationship Id="rId70" Type="http://schemas.openxmlformats.org/officeDocument/2006/relationships/customXml" Target="../ink/ink702.xml"/><Relationship Id="rId91" Type="http://schemas.openxmlformats.org/officeDocument/2006/relationships/image" Target="../media/image1370.png"/><Relationship Id="rId145" Type="http://schemas.openxmlformats.org/officeDocument/2006/relationships/image" Target="../media/image1523.png"/><Relationship Id="rId166" Type="http://schemas.openxmlformats.org/officeDocument/2006/relationships/customXml" Target="../ink/ink75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.png"/><Relationship Id="rId21" Type="http://schemas.openxmlformats.org/officeDocument/2006/relationships/image" Target="../media/image197.png"/><Relationship Id="rId42" Type="http://schemas.openxmlformats.org/officeDocument/2006/relationships/customXml" Target="../ink/ink777.xml"/><Relationship Id="rId63" Type="http://schemas.openxmlformats.org/officeDocument/2006/relationships/image" Target="../media/image218.png"/><Relationship Id="rId84" Type="http://schemas.openxmlformats.org/officeDocument/2006/relationships/customXml" Target="../ink/ink798.xml"/><Relationship Id="rId138" Type="http://schemas.openxmlformats.org/officeDocument/2006/relationships/customXml" Target="../ink/ink825.xml"/><Relationship Id="rId159" Type="http://schemas.openxmlformats.org/officeDocument/2006/relationships/image" Target="../media/image266.png"/><Relationship Id="rId170" Type="http://schemas.openxmlformats.org/officeDocument/2006/relationships/customXml" Target="../ink/ink841.xml"/><Relationship Id="rId107" Type="http://schemas.openxmlformats.org/officeDocument/2006/relationships/image" Target="../media/image240.png"/><Relationship Id="rId11" Type="http://schemas.openxmlformats.org/officeDocument/2006/relationships/image" Target="../media/image192.png"/><Relationship Id="rId32" Type="http://schemas.openxmlformats.org/officeDocument/2006/relationships/customXml" Target="../ink/ink772.xml"/><Relationship Id="rId53" Type="http://schemas.openxmlformats.org/officeDocument/2006/relationships/image" Target="../media/image213.png"/><Relationship Id="rId74" Type="http://schemas.openxmlformats.org/officeDocument/2006/relationships/customXml" Target="../ink/ink793.xml"/><Relationship Id="rId128" Type="http://schemas.openxmlformats.org/officeDocument/2006/relationships/customXml" Target="../ink/ink820.xml"/><Relationship Id="rId149" Type="http://schemas.openxmlformats.org/officeDocument/2006/relationships/image" Target="../media/image261.png"/><Relationship Id="rId5" Type="http://schemas.openxmlformats.org/officeDocument/2006/relationships/image" Target="../media/image189.png"/><Relationship Id="rId95" Type="http://schemas.openxmlformats.org/officeDocument/2006/relationships/image" Target="../media/image234.png"/><Relationship Id="rId160" Type="http://schemas.openxmlformats.org/officeDocument/2006/relationships/customXml" Target="../ink/ink836.xml"/><Relationship Id="rId22" Type="http://schemas.openxmlformats.org/officeDocument/2006/relationships/customXml" Target="../ink/ink767.xml"/><Relationship Id="rId43" Type="http://schemas.openxmlformats.org/officeDocument/2006/relationships/image" Target="../media/image208.png"/><Relationship Id="rId64" Type="http://schemas.openxmlformats.org/officeDocument/2006/relationships/customXml" Target="../ink/ink788.xml"/><Relationship Id="rId118" Type="http://schemas.openxmlformats.org/officeDocument/2006/relationships/customXml" Target="../ink/ink815.xml"/><Relationship Id="rId139" Type="http://schemas.openxmlformats.org/officeDocument/2006/relationships/image" Target="../media/image256.png"/><Relationship Id="rId85" Type="http://schemas.openxmlformats.org/officeDocument/2006/relationships/image" Target="../media/image229.png"/><Relationship Id="rId150" Type="http://schemas.openxmlformats.org/officeDocument/2006/relationships/customXml" Target="../ink/ink831.xml"/><Relationship Id="rId171" Type="http://schemas.openxmlformats.org/officeDocument/2006/relationships/image" Target="../media/image272.png"/><Relationship Id="rId12" Type="http://schemas.openxmlformats.org/officeDocument/2006/relationships/customXml" Target="../ink/ink762.xml"/><Relationship Id="rId33" Type="http://schemas.openxmlformats.org/officeDocument/2006/relationships/image" Target="../media/image203.png"/><Relationship Id="rId108" Type="http://schemas.openxmlformats.org/officeDocument/2006/relationships/customXml" Target="../ink/ink810.xml"/><Relationship Id="rId129" Type="http://schemas.openxmlformats.org/officeDocument/2006/relationships/image" Target="../media/image251.png"/><Relationship Id="rId54" Type="http://schemas.openxmlformats.org/officeDocument/2006/relationships/customXml" Target="../ink/ink783.xml"/><Relationship Id="rId75" Type="http://schemas.openxmlformats.org/officeDocument/2006/relationships/image" Target="../media/image224.png"/><Relationship Id="rId96" Type="http://schemas.openxmlformats.org/officeDocument/2006/relationships/customXml" Target="../ink/ink804.xml"/><Relationship Id="rId140" Type="http://schemas.openxmlformats.org/officeDocument/2006/relationships/customXml" Target="../ink/ink826.xml"/><Relationship Id="rId161" Type="http://schemas.openxmlformats.org/officeDocument/2006/relationships/image" Target="../media/image267.png"/><Relationship Id="rId6" Type="http://schemas.openxmlformats.org/officeDocument/2006/relationships/customXml" Target="../ink/ink759.xml"/><Relationship Id="rId23" Type="http://schemas.openxmlformats.org/officeDocument/2006/relationships/image" Target="../media/image198.png"/><Relationship Id="rId28" Type="http://schemas.openxmlformats.org/officeDocument/2006/relationships/customXml" Target="../ink/ink770.xml"/><Relationship Id="rId49" Type="http://schemas.openxmlformats.org/officeDocument/2006/relationships/image" Target="../media/image211.png"/><Relationship Id="rId114" Type="http://schemas.openxmlformats.org/officeDocument/2006/relationships/customXml" Target="../ink/ink813.xml"/><Relationship Id="rId119" Type="http://schemas.openxmlformats.org/officeDocument/2006/relationships/image" Target="../media/image246.png"/><Relationship Id="rId44" Type="http://schemas.openxmlformats.org/officeDocument/2006/relationships/customXml" Target="../ink/ink778.xml"/><Relationship Id="rId60" Type="http://schemas.openxmlformats.org/officeDocument/2006/relationships/customXml" Target="../ink/ink786.xml"/><Relationship Id="rId65" Type="http://schemas.openxmlformats.org/officeDocument/2006/relationships/image" Target="../media/image219.png"/><Relationship Id="rId81" Type="http://schemas.openxmlformats.org/officeDocument/2006/relationships/image" Target="../media/image227.png"/><Relationship Id="rId86" Type="http://schemas.openxmlformats.org/officeDocument/2006/relationships/customXml" Target="../ink/ink799.xml"/><Relationship Id="rId130" Type="http://schemas.openxmlformats.org/officeDocument/2006/relationships/customXml" Target="../ink/ink821.xml"/><Relationship Id="rId135" Type="http://schemas.openxmlformats.org/officeDocument/2006/relationships/image" Target="../media/image254.png"/><Relationship Id="rId151" Type="http://schemas.openxmlformats.org/officeDocument/2006/relationships/image" Target="../media/image262.png"/><Relationship Id="rId156" Type="http://schemas.openxmlformats.org/officeDocument/2006/relationships/customXml" Target="../ink/ink834.xml"/><Relationship Id="rId177" Type="http://schemas.openxmlformats.org/officeDocument/2006/relationships/image" Target="../media/image275.png"/><Relationship Id="rId172" Type="http://schemas.openxmlformats.org/officeDocument/2006/relationships/customXml" Target="../ink/ink842.xml"/><Relationship Id="rId13" Type="http://schemas.openxmlformats.org/officeDocument/2006/relationships/image" Target="../media/image193.png"/><Relationship Id="rId18" Type="http://schemas.openxmlformats.org/officeDocument/2006/relationships/customXml" Target="../ink/ink765.xml"/><Relationship Id="rId39" Type="http://schemas.openxmlformats.org/officeDocument/2006/relationships/image" Target="../media/image206.png"/><Relationship Id="rId109" Type="http://schemas.openxmlformats.org/officeDocument/2006/relationships/image" Target="../media/image241.png"/><Relationship Id="rId34" Type="http://schemas.openxmlformats.org/officeDocument/2006/relationships/customXml" Target="../ink/ink773.xml"/><Relationship Id="rId50" Type="http://schemas.openxmlformats.org/officeDocument/2006/relationships/customXml" Target="../ink/ink781.xml"/><Relationship Id="rId55" Type="http://schemas.openxmlformats.org/officeDocument/2006/relationships/image" Target="../media/image214.png"/><Relationship Id="rId76" Type="http://schemas.openxmlformats.org/officeDocument/2006/relationships/customXml" Target="../ink/ink794.xml"/><Relationship Id="rId97" Type="http://schemas.openxmlformats.org/officeDocument/2006/relationships/image" Target="../media/image235.png"/><Relationship Id="rId104" Type="http://schemas.openxmlformats.org/officeDocument/2006/relationships/customXml" Target="../ink/ink808.xml"/><Relationship Id="rId120" Type="http://schemas.openxmlformats.org/officeDocument/2006/relationships/customXml" Target="../ink/ink816.xml"/><Relationship Id="rId125" Type="http://schemas.openxmlformats.org/officeDocument/2006/relationships/image" Target="../media/image249.png"/><Relationship Id="rId141" Type="http://schemas.openxmlformats.org/officeDocument/2006/relationships/image" Target="../media/image257.png"/><Relationship Id="rId146" Type="http://schemas.openxmlformats.org/officeDocument/2006/relationships/customXml" Target="../ink/ink829.xml"/><Relationship Id="rId167" Type="http://schemas.openxmlformats.org/officeDocument/2006/relationships/image" Target="../media/image270.png"/><Relationship Id="rId7" Type="http://schemas.openxmlformats.org/officeDocument/2006/relationships/image" Target="../media/image190.png"/><Relationship Id="rId71" Type="http://schemas.openxmlformats.org/officeDocument/2006/relationships/image" Target="../media/image222.png"/><Relationship Id="rId92" Type="http://schemas.openxmlformats.org/officeDocument/2006/relationships/customXml" Target="../ink/ink802.xml"/><Relationship Id="rId162" Type="http://schemas.openxmlformats.org/officeDocument/2006/relationships/customXml" Target="../ink/ink837.xml"/><Relationship Id="rId2" Type="http://schemas.openxmlformats.org/officeDocument/2006/relationships/customXml" Target="../ink/ink757.xml"/><Relationship Id="rId29" Type="http://schemas.openxmlformats.org/officeDocument/2006/relationships/image" Target="../media/image201.png"/><Relationship Id="rId24" Type="http://schemas.openxmlformats.org/officeDocument/2006/relationships/customXml" Target="../ink/ink768.xml"/><Relationship Id="rId40" Type="http://schemas.openxmlformats.org/officeDocument/2006/relationships/customXml" Target="../ink/ink776.xml"/><Relationship Id="rId45" Type="http://schemas.openxmlformats.org/officeDocument/2006/relationships/image" Target="../media/image209.png"/><Relationship Id="rId66" Type="http://schemas.openxmlformats.org/officeDocument/2006/relationships/customXml" Target="../ink/ink789.xml"/><Relationship Id="rId87" Type="http://schemas.openxmlformats.org/officeDocument/2006/relationships/image" Target="../media/image230.png"/><Relationship Id="rId110" Type="http://schemas.openxmlformats.org/officeDocument/2006/relationships/customXml" Target="../ink/ink811.xml"/><Relationship Id="rId115" Type="http://schemas.openxmlformats.org/officeDocument/2006/relationships/image" Target="../media/image244.png"/><Relationship Id="rId131" Type="http://schemas.openxmlformats.org/officeDocument/2006/relationships/image" Target="../media/image252.png"/><Relationship Id="rId136" Type="http://schemas.openxmlformats.org/officeDocument/2006/relationships/customXml" Target="../ink/ink824.xml"/><Relationship Id="rId157" Type="http://schemas.openxmlformats.org/officeDocument/2006/relationships/image" Target="../media/image265.png"/><Relationship Id="rId61" Type="http://schemas.openxmlformats.org/officeDocument/2006/relationships/image" Target="../media/image217.png"/><Relationship Id="rId82" Type="http://schemas.openxmlformats.org/officeDocument/2006/relationships/customXml" Target="../ink/ink797.xml"/><Relationship Id="rId152" Type="http://schemas.openxmlformats.org/officeDocument/2006/relationships/customXml" Target="../ink/ink832.xml"/><Relationship Id="rId173" Type="http://schemas.openxmlformats.org/officeDocument/2006/relationships/image" Target="../media/image273.png"/><Relationship Id="rId19" Type="http://schemas.openxmlformats.org/officeDocument/2006/relationships/image" Target="../media/image196.png"/><Relationship Id="rId14" Type="http://schemas.openxmlformats.org/officeDocument/2006/relationships/customXml" Target="../ink/ink763.xml"/><Relationship Id="rId30" Type="http://schemas.openxmlformats.org/officeDocument/2006/relationships/customXml" Target="../ink/ink771.xml"/><Relationship Id="rId35" Type="http://schemas.openxmlformats.org/officeDocument/2006/relationships/image" Target="../media/image204.png"/><Relationship Id="rId56" Type="http://schemas.openxmlformats.org/officeDocument/2006/relationships/customXml" Target="../ink/ink784.xml"/><Relationship Id="rId77" Type="http://schemas.openxmlformats.org/officeDocument/2006/relationships/image" Target="../media/image225.png"/><Relationship Id="rId100" Type="http://schemas.openxmlformats.org/officeDocument/2006/relationships/customXml" Target="../ink/ink806.xml"/><Relationship Id="rId105" Type="http://schemas.openxmlformats.org/officeDocument/2006/relationships/image" Target="../media/image239.png"/><Relationship Id="rId126" Type="http://schemas.openxmlformats.org/officeDocument/2006/relationships/customXml" Target="../ink/ink819.xml"/><Relationship Id="rId147" Type="http://schemas.openxmlformats.org/officeDocument/2006/relationships/image" Target="../media/image260.png"/><Relationship Id="rId168" Type="http://schemas.openxmlformats.org/officeDocument/2006/relationships/customXml" Target="../ink/ink840.xml"/><Relationship Id="rId8" Type="http://schemas.openxmlformats.org/officeDocument/2006/relationships/customXml" Target="../ink/ink760.xml"/><Relationship Id="rId51" Type="http://schemas.openxmlformats.org/officeDocument/2006/relationships/image" Target="../media/image212.png"/><Relationship Id="rId72" Type="http://schemas.openxmlformats.org/officeDocument/2006/relationships/customXml" Target="../ink/ink792.xml"/><Relationship Id="rId93" Type="http://schemas.openxmlformats.org/officeDocument/2006/relationships/image" Target="../media/image233.png"/><Relationship Id="rId98" Type="http://schemas.openxmlformats.org/officeDocument/2006/relationships/customXml" Target="../ink/ink805.xml"/><Relationship Id="rId121" Type="http://schemas.openxmlformats.org/officeDocument/2006/relationships/image" Target="../media/image247.png"/><Relationship Id="rId142" Type="http://schemas.openxmlformats.org/officeDocument/2006/relationships/customXml" Target="../ink/ink827.xml"/><Relationship Id="rId163" Type="http://schemas.openxmlformats.org/officeDocument/2006/relationships/image" Target="../media/image268.png"/><Relationship Id="rId3" Type="http://schemas.openxmlformats.org/officeDocument/2006/relationships/image" Target="../media/image188.png"/><Relationship Id="rId25" Type="http://schemas.openxmlformats.org/officeDocument/2006/relationships/image" Target="../media/image199.png"/><Relationship Id="rId46" Type="http://schemas.openxmlformats.org/officeDocument/2006/relationships/customXml" Target="../ink/ink779.xml"/><Relationship Id="rId67" Type="http://schemas.openxmlformats.org/officeDocument/2006/relationships/image" Target="../media/image220.png"/><Relationship Id="rId116" Type="http://schemas.openxmlformats.org/officeDocument/2006/relationships/customXml" Target="../ink/ink814.xml"/><Relationship Id="rId137" Type="http://schemas.openxmlformats.org/officeDocument/2006/relationships/image" Target="../media/image255.png"/><Relationship Id="rId158" Type="http://schemas.openxmlformats.org/officeDocument/2006/relationships/customXml" Target="../ink/ink835.xml"/><Relationship Id="rId20" Type="http://schemas.openxmlformats.org/officeDocument/2006/relationships/customXml" Target="../ink/ink766.xml"/><Relationship Id="rId41" Type="http://schemas.openxmlformats.org/officeDocument/2006/relationships/image" Target="../media/image207.png"/><Relationship Id="rId62" Type="http://schemas.openxmlformats.org/officeDocument/2006/relationships/customXml" Target="../ink/ink787.xml"/><Relationship Id="rId83" Type="http://schemas.openxmlformats.org/officeDocument/2006/relationships/image" Target="../media/image228.png"/><Relationship Id="rId88" Type="http://schemas.openxmlformats.org/officeDocument/2006/relationships/customXml" Target="../ink/ink800.xml"/><Relationship Id="rId111" Type="http://schemas.openxmlformats.org/officeDocument/2006/relationships/image" Target="../media/image242.png"/><Relationship Id="rId132" Type="http://schemas.openxmlformats.org/officeDocument/2006/relationships/customXml" Target="../ink/ink822.xml"/><Relationship Id="rId153" Type="http://schemas.openxmlformats.org/officeDocument/2006/relationships/image" Target="../media/image263.png"/><Relationship Id="rId174" Type="http://schemas.openxmlformats.org/officeDocument/2006/relationships/customXml" Target="../ink/ink843.xml"/><Relationship Id="rId15" Type="http://schemas.openxmlformats.org/officeDocument/2006/relationships/image" Target="../media/image194.png"/><Relationship Id="rId36" Type="http://schemas.openxmlformats.org/officeDocument/2006/relationships/customXml" Target="../ink/ink774.xml"/><Relationship Id="rId57" Type="http://schemas.openxmlformats.org/officeDocument/2006/relationships/image" Target="../media/image215.png"/><Relationship Id="rId106" Type="http://schemas.openxmlformats.org/officeDocument/2006/relationships/customXml" Target="../ink/ink809.xml"/><Relationship Id="rId127" Type="http://schemas.openxmlformats.org/officeDocument/2006/relationships/image" Target="../media/image250.png"/><Relationship Id="rId10" Type="http://schemas.openxmlformats.org/officeDocument/2006/relationships/customXml" Target="../ink/ink761.xml"/><Relationship Id="rId31" Type="http://schemas.openxmlformats.org/officeDocument/2006/relationships/image" Target="../media/image202.png"/><Relationship Id="rId52" Type="http://schemas.openxmlformats.org/officeDocument/2006/relationships/customXml" Target="../ink/ink782.xml"/><Relationship Id="rId73" Type="http://schemas.openxmlformats.org/officeDocument/2006/relationships/image" Target="../media/image223.png"/><Relationship Id="rId78" Type="http://schemas.openxmlformats.org/officeDocument/2006/relationships/customXml" Target="../ink/ink795.xml"/><Relationship Id="rId94" Type="http://schemas.openxmlformats.org/officeDocument/2006/relationships/customXml" Target="../ink/ink803.xml"/><Relationship Id="rId99" Type="http://schemas.openxmlformats.org/officeDocument/2006/relationships/image" Target="../media/image236.png"/><Relationship Id="rId101" Type="http://schemas.openxmlformats.org/officeDocument/2006/relationships/image" Target="../media/image237.png"/><Relationship Id="rId122" Type="http://schemas.openxmlformats.org/officeDocument/2006/relationships/customXml" Target="../ink/ink817.xml"/><Relationship Id="rId143" Type="http://schemas.openxmlformats.org/officeDocument/2006/relationships/image" Target="../media/image258.png"/><Relationship Id="rId148" Type="http://schemas.openxmlformats.org/officeDocument/2006/relationships/customXml" Target="../ink/ink830.xml"/><Relationship Id="rId164" Type="http://schemas.openxmlformats.org/officeDocument/2006/relationships/customXml" Target="../ink/ink838.xml"/><Relationship Id="rId169" Type="http://schemas.openxmlformats.org/officeDocument/2006/relationships/image" Target="../media/image271.png"/><Relationship Id="rId4" Type="http://schemas.openxmlformats.org/officeDocument/2006/relationships/customXml" Target="../ink/ink758.xml"/><Relationship Id="rId9" Type="http://schemas.openxmlformats.org/officeDocument/2006/relationships/image" Target="../media/image191.png"/><Relationship Id="rId26" Type="http://schemas.openxmlformats.org/officeDocument/2006/relationships/customXml" Target="../ink/ink769.xml"/><Relationship Id="rId47" Type="http://schemas.openxmlformats.org/officeDocument/2006/relationships/image" Target="../media/image210.png"/><Relationship Id="rId68" Type="http://schemas.openxmlformats.org/officeDocument/2006/relationships/customXml" Target="../ink/ink790.xml"/><Relationship Id="rId89" Type="http://schemas.openxmlformats.org/officeDocument/2006/relationships/image" Target="../media/image231.png"/><Relationship Id="rId112" Type="http://schemas.openxmlformats.org/officeDocument/2006/relationships/customXml" Target="../ink/ink812.xml"/><Relationship Id="rId133" Type="http://schemas.openxmlformats.org/officeDocument/2006/relationships/image" Target="../media/image253.png"/><Relationship Id="rId154" Type="http://schemas.openxmlformats.org/officeDocument/2006/relationships/customXml" Target="../ink/ink833.xml"/><Relationship Id="rId175" Type="http://schemas.openxmlformats.org/officeDocument/2006/relationships/image" Target="../media/image274.png"/><Relationship Id="rId16" Type="http://schemas.openxmlformats.org/officeDocument/2006/relationships/customXml" Target="../ink/ink764.xml"/><Relationship Id="rId37" Type="http://schemas.openxmlformats.org/officeDocument/2006/relationships/image" Target="../media/image205.png"/><Relationship Id="rId58" Type="http://schemas.openxmlformats.org/officeDocument/2006/relationships/customXml" Target="../ink/ink785.xml"/><Relationship Id="rId79" Type="http://schemas.openxmlformats.org/officeDocument/2006/relationships/image" Target="../media/image226.png"/><Relationship Id="rId102" Type="http://schemas.openxmlformats.org/officeDocument/2006/relationships/customXml" Target="../ink/ink807.xml"/><Relationship Id="rId123" Type="http://schemas.openxmlformats.org/officeDocument/2006/relationships/image" Target="../media/image248.png"/><Relationship Id="rId144" Type="http://schemas.openxmlformats.org/officeDocument/2006/relationships/customXml" Target="../ink/ink828.xml"/><Relationship Id="rId90" Type="http://schemas.openxmlformats.org/officeDocument/2006/relationships/customXml" Target="../ink/ink801.xml"/><Relationship Id="rId165" Type="http://schemas.openxmlformats.org/officeDocument/2006/relationships/image" Target="../media/image269.png"/><Relationship Id="rId27" Type="http://schemas.openxmlformats.org/officeDocument/2006/relationships/image" Target="../media/image200.png"/><Relationship Id="rId48" Type="http://schemas.openxmlformats.org/officeDocument/2006/relationships/customXml" Target="../ink/ink780.xml"/><Relationship Id="rId69" Type="http://schemas.openxmlformats.org/officeDocument/2006/relationships/image" Target="../media/image221.png"/><Relationship Id="rId113" Type="http://schemas.openxmlformats.org/officeDocument/2006/relationships/image" Target="../media/image243.png"/><Relationship Id="rId134" Type="http://schemas.openxmlformats.org/officeDocument/2006/relationships/customXml" Target="../ink/ink823.xml"/><Relationship Id="rId80" Type="http://schemas.openxmlformats.org/officeDocument/2006/relationships/customXml" Target="../ink/ink796.xml"/><Relationship Id="rId155" Type="http://schemas.openxmlformats.org/officeDocument/2006/relationships/image" Target="../media/image264.png"/><Relationship Id="rId176" Type="http://schemas.openxmlformats.org/officeDocument/2006/relationships/customXml" Target="../ink/ink844.xml"/><Relationship Id="rId17" Type="http://schemas.openxmlformats.org/officeDocument/2006/relationships/image" Target="../media/image195.png"/><Relationship Id="rId38" Type="http://schemas.openxmlformats.org/officeDocument/2006/relationships/customXml" Target="../ink/ink775.xml"/><Relationship Id="rId59" Type="http://schemas.openxmlformats.org/officeDocument/2006/relationships/image" Target="../media/image216.png"/><Relationship Id="rId103" Type="http://schemas.openxmlformats.org/officeDocument/2006/relationships/image" Target="../media/image238.png"/><Relationship Id="rId124" Type="http://schemas.openxmlformats.org/officeDocument/2006/relationships/customXml" Target="../ink/ink818.xml"/><Relationship Id="rId70" Type="http://schemas.openxmlformats.org/officeDocument/2006/relationships/customXml" Target="../ink/ink791.xml"/><Relationship Id="rId91" Type="http://schemas.openxmlformats.org/officeDocument/2006/relationships/image" Target="../media/image232.png"/><Relationship Id="rId145" Type="http://schemas.openxmlformats.org/officeDocument/2006/relationships/image" Target="../media/image259.png"/><Relationship Id="rId166" Type="http://schemas.openxmlformats.org/officeDocument/2006/relationships/customXml" Target="../ink/ink839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.png"/><Relationship Id="rId21" Type="http://schemas.openxmlformats.org/officeDocument/2006/relationships/image" Target="../media/image284.png"/><Relationship Id="rId63" Type="http://schemas.openxmlformats.org/officeDocument/2006/relationships/image" Target="../media/image218.png"/><Relationship Id="rId159" Type="http://schemas.openxmlformats.org/officeDocument/2006/relationships/image" Target="../media/image342.png"/><Relationship Id="rId170" Type="http://schemas.openxmlformats.org/officeDocument/2006/relationships/customXml" Target="../ink/ink929.xml"/><Relationship Id="rId226" Type="http://schemas.openxmlformats.org/officeDocument/2006/relationships/customXml" Target="../ink/ink957.xml"/><Relationship Id="rId268" Type="http://schemas.openxmlformats.org/officeDocument/2006/relationships/customXml" Target="../ink/ink978.xml"/><Relationship Id="rId32" Type="http://schemas.openxmlformats.org/officeDocument/2006/relationships/customXml" Target="../ink/ink860.xml"/><Relationship Id="rId74" Type="http://schemas.openxmlformats.org/officeDocument/2006/relationships/customXml" Target="../ink/ink881.xml"/><Relationship Id="rId128" Type="http://schemas.openxmlformats.org/officeDocument/2006/relationships/customXml" Target="../ink/ink908.xml"/><Relationship Id="rId5" Type="http://schemas.openxmlformats.org/officeDocument/2006/relationships/image" Target="../media/image277.png"/><Relationship Id="rId95" Type="http://schemas.openxmlformats.org/officeDocument/2006/relationships/image" Target="../media/image314.png"/><Relationship Id="rId160" Type="http://schemas.openxmlformats.org/officeDocument/2006/relationships/customXml" Target="../ink/ink924.xml"/><Relationship Id="rId181" Type="http://schemas.openxmlformats.org/officeDocument/2006/relationships/image" Target="../media/image438.png"/><Relationship Id="rId216" Type="http://schemas.openxmlformats.org/officeDocument/2006/relationships/customXml" Target="../ink/ink952.xml"/><Relationship Id="rId237" Type="http://schemas.openxmlformats.org/officeDocument/2006/relationships/image" Target="../media/image466.png"/><Relationship Id="rId258" Type="http://schemas.openxmlformats.org/officeDocument/2006/relationships/customXml" Target="../ink/ink973.xml"/><Relationship Id="rId22" Type="http://schemas.openxmlformats.org/officeDocument/2006/relationships/customXml" Target="../ink/ink855.xml"/><Relationship Id="rId43" Type="http://schemas.openxmlformats.org/officeDocument/2006/relationships/image" Target="../media/image291.png"/><Relationship Id="rId64" Type="http://schemas.openxmlformats.org/officeDocument/2006/relationships/customXml" Target="../ink/ink876.xml"/><Relationship Id="rId118" Type="http://schemas.openxmlformats.org/officeDocument/2006/relationships/customXml" Target="../ink/ink903.xml"/><Relationship Id="rId139" Type="http://schemas.openxmlformats.org/officeDocument/2006/relationships/image" Target="../media/image333.png"/><Relationship Id="rId85" Type="http://schemas.openxmlformats.org/officeDocument/2006/relationships/image" Target="../media/image309.png"/><Relationship Id="rId150" Type="http://schemas.openxmlformats.org/officeDocument/2006/relationships/customXml" Target="../ink/ink919.xml"/><Relationship Id="rId171" Type="http://schemas.openxmlformats.org/officeDocument/2006/relationships/image" Target="../media/image433.png"/><Relationship Id="rId192" Type="http://schemas.openxmlformats.org/officeDocument/2006/relationships/customXml" Target="../ink/ink940.xml"/><Relationship Id="rId206" Type="http://schemas.openxmlformats.org/officeDocument/2006/relationships/customXml" Target="../ink/ink947.xml"/><Relationship Id="rId227" Type="http://schemas.openxmlformats.org/officeDocument/2006/relationships/image" Target="../media/image461.png"/><Relationship Id="rId248" Type="http://schemas.openxmlformats.org/officeDocument/2006/relationships/customXml" Target="../ink/ink968.xml"/><Relationship Id="rId269" Type="http://schemas.openxmlformats.org/officeDocument/2006/relationships/image" Target="../media/image481.png"/><Relationship Id="rId12" Type="http://schemas.openxmlformats.org/officeDocument/2006/relationships/customXml" Target="../ink/ink850.xml"/><Relationship Id="rId33" Type="http://schemas.openxmlformats.org/officeDocument/2006/relationships/image" Target="../media/image288.png"/><Relationship Id="rId108" Type="http://schemas.openxmlformats.org/officeDocument/2006/relationships/customXml" Target="../ink/ink898.xml"/><Relationship Id="rId129" Type="http://schemas.openxmlformats.org/officeDocument/2006/relationships/image" Target="../media/image328.png"/><Relationship Id="rId54" Type="http://schemas.openxmlformats.org/officeDocument/2006/relationships/customXml" Target="../ink/ink871.xml"/><Relationship Id="rId75" Type="http://schemas.openxmlformats.org/officeDocument/2006/relationships/image" Target="../media/image304.png"/><Relationship Id="rId96" Type="http://schemas.openxmlformats.org/officeDocument/2006/relationships/customXml" Target="../ink/ink892.xml"/><Relationship Id="rId140" Type="http://schemas.openxmlformats.org/officeDocument/2006/relationships/customXml" Target="../ink/ink914.xml"/><Relationship Id="rId161" Type="http://schemas.openxmlformats.org/officeDocument/2006/relationships/image" Target="../media/image343.png"/><Relationship Id="rId182" Type="http://schemas.openxmlformats.org/officeDocument/2006/relationships/customXml" Target="../ink/ink935.xml"/><Relationship Id="rId217" Type="http://schemas.openxmlformats.org/officeDocument/2006/relationships/image" Target="../media/image456.png"/><Relationship Id="rId6" Type="http://schemas.openxmlformats.org/officeDocument/2006/relationships/customXml" Target="../ink/ink847.xml"/><Relationship Id="rId238" Type="http://schemas.openxmlformats.org/officeDocument/2006/relationships/customXml" Target="../ink/ink963.xml"/><Relationship Id="rId259" Type="http://schemas.openxmlformats.org/officeDocument/2006/relationships/image" Target="../media/image476.png"/><Relationship Id="rId23" Type="http://schemas.openxmlformats.org/officeDocument/2006/relationships/image" Target="../media/image285.png"/><Relationship Id="rId119" Type="http://schemas.openxmlformats.org/officeDocument/2006/relationships/image" Target="../media/image323.png"/><Relationship Id="rId270" Type="http://schemas.openxmlformats.org/officeDocument/2006/relationships/customXml" Target="../ink/ink979.xml"/><Relationship Id="rId44" Type="http://schemas.openxmlformats.org/officeDocument/2006/relationships/customXml" Target="../ink/ink866.xml"/><Relationship Id="rId65" Type="http://schemas.openxmlformats.org/officeDocument/2006/relationships/image" Target="../media/image299.png"/><Relationship Id="rId86" Type="http://schemas.openxmlformats.org/officeDocument/2006/relationships/customXml" Target="../ink/ink887.xml"/><Relationship Id="rId130" Type="http://schemas.openxmlformats.org/officeDocument/2006/relationships/customXml" Target="../ink/ink909.xml"/><Relationship Id="rId151" Type="http://schemas.openxmlformats.org/officeDocument/2006/relationships/image" Target="../media/image338.png"/><Relationship Id="rId172" Type="http://schemas.openxmlformats.org/officeDocument/2006/relationships/customXml" Target="../ink/ink930.xml"/><Relationship Id="rId193" Type="http://schemas.openxmlformats.org/officeDocument/2006/relationships/image" Target="../media/image444.png"/><Relationship Id="rId207" Type="http://schemas.openxmlformats.org/officeDocument/2006/relationships/image" Target="../media/image451.png"/><Relationship Id="rId228" Type="http://schemas.openxmlformats.org/officeDocument/2006/relationships/customXml" Target="../ink/ink958.xml"/><Relationship Id="rId249" Type="http://schemas.openxmlformats.org/officeDocument/2006/relationships/image" Target="../media/image471.png"/><Relationship Id="rId13" Type="http://schemas.openxmlformats.org/officeDocument/2006/relationships/image" Target="../media/image280.png"/><Relationship Id="rId109" Type="http://schemas.openxmlformats.org/officeDocument/2006/relationships/image" Target="../media/image320.png"/><Relationship Id="rId260" Type="http://schemas.openxmlformats.org/officeDocument/2006/relationships/customXml" Target="../ink/ink974.xml"/><Relationship Id="rId34" Type="http://schemas.openxmlformats.org/officeDocument/2006/relationships/customXml" Target="../ink/ink861.xml"/><Relationship Id="rId55" Type="http://schemas.openxmlformats.org/officeDocument/2006/relationships/image" Target="../media/image295.png"/><Relationship Id="rId76" Type="http://schemas.openxmlformats.org/officeDocument/2006/relationships/customXml" Target="../ink/ink882.xml"/><Relationship Id="rId97" Type="http://schemas.openxmlformats.org/officeDocument/2006/relationships/image" Target="../media/image315.png"/><Relationship Id="rId120" Type="http://schemas.openxmlformats.org/officeDocument/2006/relationships/customXml" Target="../ink/ink904.xml"/><Relationship Id="rId141" Type="http://schemas.openxmlformats.org/officeDocument/2006/relationships/image" Target="../media/image334.png"/><Relationship Id="rId7" Type="http://schemas.openxmlformats.org/officeDocument/2006/relationships/image" Target="../media/image190.png"/><Relationship Id="rId162" Type="http://schemas.openxmlformats.org/officeDocument/2006/relationships/customXml" Target="../ink/ink925.xml"/><Relationship Id="rId183" Type="http://schemas.openxmlformats.org/officeDocument/2006/relationships/image" Target="../media/image439.png"/><Relationship Id="rId218" Type="http://schemas.openxmlformats.org/officeDocument/2006/relationships/customXml" Target="../ink/ink953.xml"/><Relationship Id="rId239" Type="http://schemas.openxmlformats.org/officeDocument/2006/relationships/image" Target="../media/image467.png"/><Relationship Id="rId250" Type="http://schemas.openxmlformats.org/officeDocument/2006/relationships/customXml" Target="../ink/ink969.xml"/><Relationship Id="rId271" Type="http://schemas.openxmlformats.org/officeDocument/2006/relationships/image" Target="../media/image482.png"/><Relationship Id="rId24" Type="http://schemas.openxmlformats.org/officeDocument/2006/relationships/customXml" Target="../ink/ink856.xml"/><Relationship Id="rId45" Type="http://schemas.openxmlformats.org/officeDocument/2006/relationships/image" Target="../media/image292.png"/><Relationship Id="rId66" Type="http://schemas.openxmlformats.org/officeDocument/2006/relationships/customXml" Target="../ink/ink877.xml"/><Relationship Id="rId87" Type="http://schemas.openxmlformats.org/officeDocument/2006/relationships/image" Target="../media/image310.png"/><Relationship Id="rId110" Type="http://schemas.openxmlformats.org/officeDocument/2006/relationships/customXml" Target="../ink/ink899.xml"/><Relationship Id="rId131" Type="http://schemas.openxmlformats.org/officeDocument/2006/relationships/image" Target="../media/image329.png"/><Relationship Id="rId152" Type="http://schemas.openxmlformats.org/officeDocument/2006/relationships/customXml" Target="../ink/ink920.xml"/><Relationship Id="rId173" Type="http://schemas.openxmlformats.org/officeDocument/2006/relationships/image" Target="../media/image434.png"/><Relationship Id="rId194" Type="http://schemas.openxmlformats.org/officeDocument/2006/relationships/customXml" Target="../ink/ink941.xml"/><Relationship Id="rId208" Type="http://schemas.openxmlformats.org/officeDocument/2006/relationships/customXml" Target="../ink/ink948.xml"/><Relationship Id="rId229" Type="http://schemas.openxmlformats.org/officeDocument/2006/relationships/image" Target="../media/image462.png"/><Relationship Id="rId240" Type="http://schemas.openxmlformats.org/officeDocument/2006/relationships/customXml" Target="../ink/ink964.xml"/><Relationship Id="rId261" Type="http://schemas.openxmlformats.org/officeDocument/2006/relationships/image" Target="../media/image477.png"/><Relationship Id="rId14" Type="http://schemas.openxmlformats.org/officeDocument/2006/relationships/customXml" Target="../ink/ink851.xml"/><Relationship Id="rId35" Type="http://schemas.openxmlformats.org/officeDocument/2006/relationships/image" Target="../media/image204.png"/><Relationship Id="rId56" Type="http://schemas.openxmlformats.org/officeDocument/2006/relationships/customXml" Target="../ink/ink872.xml"/><Relationship Id="rId77" Type="http://schemas.openxmlformats.org/officeDocument/2006/relationships/image" Target="../media/image305.png"/><Relationship Id="rId100" Type="http://schemas.openxmlformats.org/officeDocument/2006/relationships/customXml" Target="../ink/ink894.xml"/><Relationship Id="rId8" Type="http://schemas.openxmlformats.org/officeDocument/2006/relationships/customXml" Target="../ink/ink848.xml"/><Relationship Id="rId98" Type="http://schemas.openxmlformats.org/officeDocument/2006/relationships/customXml" Target="../ink/ink893.xml"/><Relationship Id="rId121" Type="http://schemas.openxmlformats.org/officeDocument/2006/relationships/image" Target="../media/image324.png"/><Relationship Id="rId142" Type="http://schemas.openxmlformats.org/officeDocument/2006/relationships/customXml" Target="../ink/ink915.xml"/><Relationship Id="rId163" Type="http://schemas.openxmlformats.org/officeDocument/2006/relationships/image" Target="../media/image430.png"/><Relationship Id="rId184" Type="http://schemas.openxmlformats.org/officeDocument/2006/relationships/customXml" Target="../ink/ink936.xml"/><Relationship Id="rId219" Type="http://schemas.openxmlformats.org/officeDocument/2006/relationships/image" Target="../media/image457.png"/><Relationship Id="rId230" Type="http://schemas.openxmlformats.org/officeDocument/2006/relationships/customXml" Target="../ink/ink959.xml"/><Relationship Id="rId251" Type="http://schemas.openxmlformats.org/officeDocument/2006/relationships/image" Target="../media/image472.png"/><Relationship Id="rId25" Type="http://schemas.openxmlformats.org/officeDocument/2006/relationships/image" Target="../media/image286.png"/><Relationship Id="rId46" Type="http://schemas.openxmlformats.org/officeDocument/2006/relationships/customXml" Target="../ink/ink867.xml"/><Relationship Id="rId67" Type="http://schemas.openxmlformats.org/officeDocument/2006/relationships/image" Target="../media/image300.png"/><Relationship Id="rId272" Type="http://schemas.openxmlformats.org/officeDocument/2006/relationships/customXml" Target="../ink/ink980.xml"/><Relationship Id="rId88" Type="http://schemas.openxmlformats.org/officeDocument/2006/relationships/customXml" Target="../ink/ink888.xml"/><Relationship Id="rId111" Type="http://schemas.openxmlformats.org/officeDocument/2006/relationships/image" Target="../media/image321.png"/><Relationship Id="rId132" Type="http://schemas.openxmlformats.org/officeDocument/2006/relationships/customXml" Target="../ink/ink910.xml"/><Relationship Id="rId153" Type="http://schemas.openxmlformats.org/officeDocument/2006/relationships/image" Target="../media/image339.png"/><Relationship Id="rId174" Type="http://schemas.openxmlformats.org/officeDocument/2006/relationships/customXml" Target="../ink/ink931.xml"/><Relationship Id="rId195" Type="http://schemas.openxmlformats.org/officeDocument/2006/relationships/image" Target="../media/image445.png"/><Relationship Id="rId209" Type="http://schemas.openxmlformats.org/officeDocument/2006/relationships/image" Target="../media/image452.png"/><Relationship Id="rId220" Type="http://schemas.openxmlformats.org/officeDocument/2006/relationships/customXml" Target="../ink/ink954.xml"/><Relationship Id="rId241" Type="http://schemas.openxmlformats.org/officeDocument/2006/relationships/image" Target="../media/image91.png"/><Relationship Id="rId15" Type="http://schemas.openxmlformats.org/officeDocument/2006/relationships/image" Target="../media/image281.png"/><Relationship Id="rId36" Type="http://schemas.openxmlformats.org/officeDocument/2006/relationships/customXml" Target="../ink/ink862.xml"/><Relationship Id="rId57" Type="http://schemas.openxmlformats.org/officeDocument/2006/relationships/image" Target="../media/image296.png"/><Relationship Id="rId262" Type="http://schemas.openxmlformats.org/officeDocument/2006/relationships/customXml" Target="../ink/ink975.xml"/><Relationship Id="rId78" Type="http://schemas.openxmlformats.org/officeDocument/2006/relationships/customXml" Target="../ink/ink883.xml"/><Relationship Id="rId99" Type="http://schemas.openxmlformats.org/officeDocument/2006/relationships/image" Target="../media/image316.png"/><Relationship Id="rId101" Type="http://schemas.openxmlformats.org/officeDocument/2006/relationships/image" Target="../media/image317.png"/><Relationship Id="rId122" Type="http://schemas.openxmlformats.org/officeDocument/2006/relationships/customXml" Target="../ink/ink905.xml"/><Relationship Id="rId143" Type="http://schemas.openxmlformats.org/officeDocument/2006/relationships/image" Target="../media/image335.png"/><Relationship Id="rId164" Type="http://schemas.openxmlformats.org/officeDocument/2006/relationships/customXml" Target="../ink/ink926.xml"/><Relationship Id="rId185" Type="http://schemas.openxmlformats.org/officeDocument/2006/relationships/image" Target="../media/image440.png"/><Relationship Id="rId9" Type="http://schemas.openxmlformats.org/officeDocument/2006/relationships/image" Target="../media/image278.png"/><Relationship Id="rId210" Type="http://schemas.openxmlformats.org/officeDocument/2006/relationships/customXml" Target="../ink/ink949.xml"/><Relationship Id="rId26" Type="http://schemas.openxmlformats.org/officeDocument/2006/relationships/customXml" Target="../ink/ink857.xml"/><Relationship Id="rId231" Type="http://schemas.openxmlformats.org/officeDocument/2006/relationships/image" Target="../media/image463.png"/><Relationship Id="rId252" Type="http://schemas.openxmlformats.org/officeDocument/2006/relationships/customXml" Target="../ink/ink970.xml"/><Relationship Id="rId273" Type="http://schemas.openxmlformats.org/officeDocument/2006/relationships/image" Target="../media/image483.png"/><Relationship Id="rId47" Type="http://schemas.openxmlformats.org/officeDocument/2006/relationships/image" Target="../media/image210.png"/><Relationship Id="rId68" Type="http://schemas.openxmlformats.org/officeDocument/2006/relationships/customXml" Target="../ink/ink878.xml"/><Relationship Id="rId89" Type="http://schemas.openxmlformats.org/officeDocument/2006/relationships/image" Target="../media/image311.png"/><Relationship Id="rId112" Type="http://schemas.openxmlformats.org/officeDocument/2006/relationships/customXml" Target="../ink/ink900.xml"/><Relationship Id="rId133" Type="http://schemas.openxmlformats.org/officeDocument/2006/relationships/image" Target="../media/image330.png"/><Relationship Id="rId154" Type="http://schemas.openxmlformats.org/officeDocument/2006/relationships/customXml" Target="../ink/ink921.xml"/><Relationship Id="rId175" Type="http://schemas.openxmlformats.org/officeDocument/2006/relationships/image" Target="../media/image435.png"/><Relationship Id="rId196" Type="http://schemas.openxmlformats.org/officeDocument/2006/relationships/customXml" Target="../ink/ink942.xml"/><Relationship Id="rId200" Type="http://schemas.openxmlformats.org/officeDocument/2006/relationships/customXml" Target="../ink/ink944.xml"/><Relationship Id="rId16" Type="http://schemas.openxmlformats.org/officeDocument/2006/relationships/customXml" Target="../ink/ink852.xml"/><Relationship Id="rId221" Type="http://schemas.openxmlformats.org/officeDocument/2006/relationships/image" Target="../media/image458.png"/><Relationship Id="rId242" Type="http://schemas.openxmlformats.org/officeDocument/2006/relationships/customXml" Target="../ink/ink965.xml"/><Relationship Id="rId263" Type="http://schemas.openxmlformats.org/officeDocument/2006/relationships/image" Target="../media/image478.png"/><Relationship Id="rId37" Type="http://schemas.openxmlformats.org/officeDocument/2006/relationships/image" Target="../media/image205.png"/><Relationship Id="rId58" Type="http://schemas.openxmlformats.org/officeDocument/2006/relationships/customXml" Target="../ink/ink873.xml"/><Relationship Id="rId79" Type="http://schemas.openxmlformats.org/officeDocument/2006/relationships/image" Target="../media/image306.png"/><Relationship Id="rId102" Type="http://schemas.openxmlformats.org/officeDocument/2006/relationships/customXml" Target="../ink/ink895.xml"/><Relationship Id="rId123" Type="http://schemas.openxmlformats.org/officeDocument/2006/relationships/image" Target="../media/image325.png"/><Relationship Id="rId144" Type="http://schemas.openxmlformats.org/officeDocument/2006/relationships/customXml" Target="../ink/ink916.xml"/><Relationship Id="rId90" Type="http://schemas.openxmlformats.org/officeDocument/2006/relationships/customXml" Target="../ink/ink889.xml"/><Relationship Id="rId165" Type="http://schemas.openxmlformats.org/officeDocument/2006/relationships/image" Target="../media/image269.png"/><Relationship Id="rId186" Type="http://schemas.openxmlformats.org/officeDocument/2006/relationships/customXml" Target="../ink/ink937.xml"/><Relationship Id="rId211" Type="http://schemas.openxmlformats.org/officeDocument/2006/relationships/image" Target="../media/image453.png"/><Relationship Id="rId232" Type="http://schemas.openxmlformats.org/officeDocument/2006/relationships/customXml" Target="../ink/ink960.xml"/><Relationship Id="rId253" Type="http://schemas.openxmlformats.org/officeDocument/2006/relationships/image" Target="../media/image473.png"/><Relationship Id="rId274" Type="http://schemas.openxmlformats.org/officeDocument/2006/relationships/customXml" Target="../ink/ink981.xml"/><Relationship Id="rId27" Type="http://schemas.openxmlformats.org/officeDocument/2006/relationships/image" Target="../media/image200.png"/><Relationship Id="rId48" Type="http://schemas.openxmlformats.org/officeDocument/2006/relationships/customXml" Target="../ink/ink868.xml"/><Relationship Id="rId69" Type="http://schemas.openxmlformats.org/officeDocument/2006/relationships/image" Target="../media/image301.png"/><Relationship Id="rId113" Type="http://schemas.openxmlformats.org/officeDocument/2006/relationships/image" Target="../media/image322.png"/><Relationship Id="rId134" Type="http://schemas.openxmlformats.org/officeDocument/2006/relationships/customXml" Target="../ink/ink911.xml"/><Relationship Id="rId80" Type="http://schemas.openxmlformats.org/officeDocument/2006/relationships/customXml" Target="../ink/ink884.xml"/><Relationship Id="rId155" Type="http://schemas.openxmlformats.org/officeDocument/2006/relationships/image" Target="../media/image340.png"/><Relationship Id="rId176" Type="http://schemas.openxmlformats.org/officeDocument/2006/relationships/customXml" Target="../ink/ink932.xml"/><Relationship Id="rId197" Type="http://schemas.openxmlformats.org/officeDocument/2006/relationships/image" Target="../media/image446.png"/><Relationship Id="rId201" Type="http://schemas.openxmlformats.org/officeDocument/2006/relationships/image" Target="../media/image448.png"/><Relationship Id="rId222" Type="http://schemas.openxmlformats.org/officeDocument/2006/relationships/customXml" Target="../ink/ink955.xml"/><Relationship Id="rId243" Type="http://schemas.openxmlformats.org/officeDocument/2006/relationships/image" Target="../media/image468.png"/><Relationship Id="rId264" Type="http://schemas.openxmlformats.org/officeDocument/2006/relationships/customXml" Target="../ink/ink976.xml"/><Relationship Id="rId17" Type="http://schemas.openxmlformats.org/officeDocument/2006/relationships/image" Target="../media/image282.png"/><Relationship Id="rId38" Type="http://schemas.openxmlformats.org/officeDocument/2006/relationships/customXml" Target="../ink/ink863.xml"/><Relationship Id="rId59" Type="http://schemas.openxmlformats.org/officeDocument/2006/relationships/image" Target="../media/image297.png"/><Relationship Id="rId103" Type="http://schemas.openxmlformats.org/officeDocument/2006/relationships/image" Target="../media/image238.png"/><Relationship Id="rId124" Type="http://schemas.openxmlformats.org/officeDocument/2006/relationships/customXml" Target="../ink/ink906.xml"/><Relationship Id="rId70" Type="http://schemas.openxmlformats.org/officeDocument/2006/relationships/customXml" Target="../ink/ink879.xml"/><Relationship Id="rId91" Type="http://schemas.openxmlformats.org/officeDocument/2006/relationships/image" Target="../media/image312.png"/><Relationship Id="rId145" Type="http://schemas.openxmlformats.org/officeDocument/2006/relationships/image" Target="../media/image259.png"/><Relationship Id="rId166" Type="http://schemas.openxmlformats.org/officeDocument/2006/relationships/customXml" Target="../ink/ink927.xml"/><Relationship Id="rId187" Type="http://schemas.openxmlformats.org/officeDocument/2006/relationships/image" Target="../media/image441.png"/><Relationship Id="rId1" Type="http://schemas.openxmlformats.org/officeDocument/2006/relationships/slideLayout" Target="../slideLayouts/slideLayout27.xml"/><Relationship Id="rId212" Type="http://schemas.openxmlformats.org/officeDocument/2006/relationships/customXml" Target="../ink/ink950.xml"/><Relationship Id="rId233" Type="http://schemas.openxmlformats.org/officeDocument/2006/relationships/image" Target="../media/image464.png"/><Relationship Id="rId254" Type="http://schemas.openxmlformats.org/officeDocument/2006/relationships/customXml" Target="../ink/ink971.xml"/><Relationship Id="rId28" Type="http://schemas.openxmlformats.org/officeDocument/2006/relationships/customXml" Target="../ink/ink858.xml"/><Relationship Id="rId49" Type="http://schemas.openxmlformats.org/officeDocument/2006/relationships/image" Target="../media/image293.png"/><Relationship Id="rId114" Type="http://schemas.openxmlformats.org/officeDocument/2006/relationships/customXml" Target="../ink/ink901.xml"/><Relationship Id="rId275" Type="http://schemas.openxmlformats.org/officeDocument/2006/relationships/image" Target="../media/image484.png"/><Relationship Id="rId60" Type="http://schemas.openxmlformats.org/officeDocument/2006/relationships/customXml" Target="../ink/ink874.xml"/><Relationship Id="rId81" Type="http://schemas.openxmlformats.org/officeDocument/2006/relationships/image" Target="../media/image307.png"/><Relationship Id="rId135" Type="http://schemas.openxmlformats.org/officeDocument/2006/relationships/image" Target="../media/image331.png"/><Relationship Id="rId156" Type="http://schemas.openxmlformats.org/officeDocument/2006/relationships/customXml" Target="../ink/ink922.xml"/><Relationship Id="rId177" Type="http://schemas.openxmlformats.org/officeDocument/2006/relationships/image" Target="../media/image436.png"/><Relationship Id="rId198" Type="http://schemas.openxmlformats.org/officeDocument/2006/relationships/customXml" Target="../ink/ink943.xml"/><Relationship Id="rId202" Type="http://schemas.openxmlformats.org/officeDocument/2006/relationships/customXml" Target="../ink/ink945.xml"/><Relationship Id="rId223" Type="http://schemas.openxmlformats.org/officeDocument/2006/relationships/image" Target="../media/image459.png"/><Relationship Id="rId244" Type="http://schemas.openxmlformats.org/officeDocument/2006/relationships/customXml" Target="../ink/ink966.xml"/><Relationship Id="rId18" Type="http://schemas.openxmlformats.org/officeDocument/2006/relationships/customXml" Target="../ink/ink853.xml"/><Relationship Id="rId39" Type="http://schemas.openxmlformats.org/officeDocument/2006/relationships/image" Target="../media/image289.png"/><Relationship Id="rId265" Type="http://schemas.openxmlformats.org/officeDocument/2006/relationships/image" Target="../media/image479.png"/><Relationship Id="rId50" Type="http://schemas.openxmlformats.org/officeDocument/2006/relationships/customXml" Target="../ink/ink869.xml"/><Relationship Id="rId104" Type="http://schemas.openxmlformats.org/officeDocument/2006/relationships/customXml" Target="../ink/ink896.xml"/><Relationship Id="rId125" Type="http://schemas.openxmlformats.org/officeDocument/2006/relationships/image" Target="../media/image326.png"/><Relationship Id="rId146" Type="http://schemas.openxmlformats.org/officeDocument/2006/relationships/customXml" Target="../ink/ink917.xml"/><Relationship Id="rId167" Type="http://schemas.openxmlformats.org/officeDocument/2006/relationships/image" Target="../media/image431.png"/><Relationship Id="rId188" Type="http://schemas.openxmlformats.org/officeDocument/2006/relationships/customXml" Target="../ink/ink938.xml"/><Relationship Id="rId71" Type="http://schemas.openxmlformats.org/officeDocument/2006/relationships/image" Target="../media/image302.png"/><Relationship Id="rId92" Type="http://schemas.openxmlformats.org/officeDocument/2006/relationships/customXml" Target="../ink/ink890.xml"/><Relationship Id="rId213" Type="http://schemas.openxmlformats.org/officeDocument/2006/relationships/image" Target="../media/image454.png"/><Relationship Id="rId234" Type="http://schemas.openxmlformats.org/officeDocument/2006/relationships/customXml" Target="../ink/ink961.xml"/><Relationship Id="rId2" Type="http://schemas.openxmlformats.org/officeDocument/2006/relationships/customXml" Target="../ink/ink845.xml"/><Relationship Id="rId29" Type="http://schemas.openxmlformats.org/officeDocument/2006/relationships/image" Target="../media/image201.png"/><Relationship Id="rId255" Type="http://schemas.openxmlformats.org/officeDocument/2006/relationships/image" Target="../media/image474.png"/><Relationship Id="rId40" Type="http://schemas.openxmlformats.org/officeDocument/2006/relationships/customXml" Target="../ink/ink864.xml"/><Relationship Id="rId115" Type="http://schemas.openxmlformats.org/officeDocument/2006/relationships/image" Target="../media/image244.png"/><Relationship Id="rId136" Type="http://schemas.openxmlformats.org/officeDocument/2006/relationships/customXml" Target="../ink/ink912.xml"/><Relationship Id="rId157" Type="http://schemas.openxmlformats.org/officeDocument/2006/relationships/image" Target="../media/image341.png"/><Relationship Id="rId178" Type="http://schemas.openxmlformats.org/officeDocument/2006/relationships/customXml" Target="../ink/ink933.xml"/><Relationship Id="rId61" Type="http://schemas.openxmlformats.org/officeDocument/2006/relationships/image" Target="../media/image298.png"/><Relationship Id="rId82" Type="http://schemas.openxmlformats.org/officeDocument/2006/relationships/customXml" Target="../ink/ink885.xml"/><Relationship Id="rId199" Type="http://schemas.openxmlformats.org/officeDocument/2006/relationships/image" Target="../media/image447.png"/><Relationship Id="rId203" Type="http://schemas.openxmlformats.org/officeDocument/2006/relationships/image" Target="../media/image449.png"/><Relationship Id="rId19" Type="http://schemas.openxmlformats.org/officeDocument/2006/relationships/image" Target="../media/image283.png"/><Relationship Id="rId224" Type="http://schemas.openxmlformats.org/officeDocument/2006/relationships/customXml" Target="../ink/ink956.xml"/><Relationship Id="rId245" Type="http://schemas.openxmlformats.org/officeDocument/2006/relationships/image" Target="../media/image469.png"/><Relationship Id="rId266" Type="http://schemas.openxmlformats.org/officeDocument/2006/relationships/customXml" Target="../ink/ink977.xml"/><Relationship Id="rId30" Type="http://schemas.openxmlformats.org/officeDocument/2006/relationships/customXml" Target="../ink/ink859.xml"/><Relationship Id="rId105" Type="http://schemas.openxmlformats.org/officeDocument/2006/relationships/image" Target="../media/image318.png"/><Relationship Id="rId126" Type="http://schemas.openxmlformats.org/officeDocument/2006/relationships/customXml" Target="../ink/ink907.xml"/><Relationship Id="rId147" Type="http://schemas.openxmlformats.org/officeDocument/2006/relationships/image" Target="../media/image336.png"/><Relationship Id="rId168" Type="http://schemas.openxmlformats.org/officeDocument/2006/relationships/customXml" Target="../ink/ink928.xml"/><Relationship Id="rId51" Type="http://schemas.openxmlformats.org/officeDocument/2006/relationships/image" Target="../media/image294.png"/><Relationship Id="rId72" Type="http://schemas.openxmlformats.org/officeDocument/2006/relationships/customXml" Target="../ink/ink880.xml"/><Relationship Id="rId93" Type="http://schemas.openxmlformats.org/officeDocument/2006/relationships/image" Target="../media/image313.png"/><Relationship Id="rId189" Type="http://schemas.openxmlformats.org/officeDocument/2006/relationships/image" Target="../media/image442.png"/><Relationship Id="rId3" Type="http://schemas.openxmlformats.org/officeDocument/2006/relationships/image" Target="../media/image276.png"/><Relationship Id="rId214" Type="http://schemas.openxmlformats.org/officeDocument/2006/relationships/customXml" Target="../ink/ink951.xml"/><Relationship Id="rId235" Type="http://schemas.openxmlformats.org/officeDocument/2006/relationships/image" Target="../media/image465.png"/><Relationship Id="rId256" Type="http://schemas.openxmlformats.org/officeDocument/2006/relationships/customXml" Target="../ink/ink972.xml"/><Relationship Id="rId116" Type="http://schemas.openxmlformats.org/officeDocument/2006/relationships/customXml" Target="../ink/ink902.xml"/><Relationship Id="rId137" Type="http://schemas.openxmlformats.org/officeDocument/2006/relationships/image" Target="../media/image332.png"/><Relationship Id="rId158" Type="http://schemas.openxmlformats.org/officeDocument/2006/relationships/customXml" Target="../ink/ink923.xml"/><Relationship Id="rId20" Type="http://schemas.openxmlformats.org/officeDocument/2006/relationships/customXml" Target="../ink/ink854.xml"/><Relationship Id="rId41" Type="http://schemas.openxmlformats.org/officeDocument/2006/relationships/image" Target="../media/image290.png"/><Relationship Id="rId62" Type="http://schemas.openxmlformats.org/officeDocument/2006/relationships/customXml" Target="../ink/ink875.xml"/><Relationship Id="rId83" Type="http://schemas.openxmlformats.org/officeDocument/2006/relationships/image" Target="../media/image308.png"/><Relationship Id="rId179" Type="http://schemas.openxmlformats.org/officeDocument/2006/relationships/image" Target="../media/image437.png"/><Relationship Id="rId190" Type="http://schemas.openxmlformats.org/officeDocument/2006/relationships/customXml" Target="../ink/ink939.xml"/><Relationship Id="rId204" Type="http://schemas.openxmlformats.org/officeDocument/2006/relationships/customXml" Target="../ink/ink946.xml"/><Relationship Id="rId225" Type="http://schemas.openxmlformats.org/officeDocument/2006/relationships/image" Target="../media/image460.png"/><Relationship Id="rId246" Type="http://schemas.openxmlformats.org/officeDocument/2006/relationships/customXml" Target="../ink/ink967.xml"/><Relationship Id="rId267" Type="http://schemas.openxmlformats.org/officeDocument/2006/relationships/image" Target="../media/image480.png"/><Relationship Id="rId106" Type="http://schemas.openxmlformats.org/officeDocument/2006/relationships/customXml" Target="../ink/ink897.xml"/><Relationship Id="rId127" Type="http://schemas.openxmlformats.org/officeDocument/2006/relationships/image" Target="../media/image327.png"/><Relationship Id="rId10" Type="http://schemas.openxmlformats.org/officeDocument/2006/relationships/customXml" Target="../ink/ink849.xml"/><Relationship Id="rId31" Type="http://schemas.openxmlformats.org/officeDocument/2006/relationships/image" Target="../media/image287.png"/><Relationship Id="rId52" Type="http://schemas.openxmlformats.org/officeDocument/2006/relationships/customXml" Target="../ink/ink870.xml"/><Relationship Id="rId73" Type="http://schemas.openxmlformats.org/officeDocument/2006/relationships/image" Target="../media/image303.png"/><Relationship Id="rId94" Type="http://schemas.openxmlformats.org/officeDocument/2006/relationships/customXml" Target="../ink/ink891.xml"/><Relationship Id="rId148" Type="http://schemas.openxmlformats.org/officeDocument/2006/relationships/customXml" Target="../ink/ink918.xml"/><Relationship Id="rId169" Type="http://schemas.openxmlformats.org/officeDocument/2006/relationships/image" Target="../media/image432.png"/><Relationship Id="rId4" Type="http://schemas.openxmlformats.org/officeDocument/2006/relationships/customXml" Target="../ink/ink846.xml"/><Relationship Id="rId180" Type="http://schemas.openxmlformats.org/officeDocument/2006/relationships/customXml" Target="../ink/ink934.xml"/><Relationship Id="rId215" Type="http://schemas.openxmlformats.org/officeDocument/2006/relationships/image" Target="../media/image455.png"/><Relationship Id="rId236" Type="http://schemas.openxmlformats.org/officeDocument/2006/relationships/customXml" Target="../ink/ink962.xml"/><Relationship Id="rId257" Type="http://schemas.openxmlformats.org/officeDocument/2006/relationships/image" Target="../media/image475.png"/><Relationship Id="rId42" Type="http://schemas.openxmlformats.org/officeDocument/2006/relationships/customXml" Target="../ink/ink865.xml"/><Relationship Id="rId84" Type="http://schemas.openxmlformats.org/officeDocument/2006/relationships/customXml" Target="../ink/ink886.xml"/><Relationship Id="rId138" Type="http://schemas.openxmlformats.org/officeDocument/2006/relationships/customXml" Target="../ink/ink913.xml"/><Relationship Id="rId191" Type="http://schemas.openxmlformats.org/officeDocument/2006/relationships/image" Target="../media/image443.png"/><Relationship Id="rId205" Type="http://schemas.openxmlformats.org/officeDocument/2006/relationships/image" Target="../media/image450.png"/><Relationship Id="rId247" Type="http://schemas.openxmlformats.org/officeDocument/2006/relationships/image" Target="../media/image470.png"/><Relationship Id="rId107" Type="http://schemas.openxmlformats.org/officeDocument/2006/relationships/image" Target="../media/image319.png"/><Relationship Id="rId11" Type="http://schemas.openxmlformats.org/officeDocument/2006/relationships/image" Target="../media/image279.png"/><Relationship Id="rId53" Type="http://schemas.openxmlformats.org/officeDocument/2006/relationships/image" Target="../media/image213.png"/><Relationship Id="rId149" Type="http://schemas.openxmlformats.org/officeDocument/2006/relationships/image" Target="../media/image337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.png"/><Relationship Id="rId299" Type="http://schemas.openxmlformats.org/officeDocument/2006/relationships/image" Target="../media/image542.png"/><Relationship Id="rId21" Type="http://schemas.openxmlformats.org/officeDocument/2006/relationships/image" Target="../media/image284.png"/><Relationship Id="rId63" Type="http://schemas.openxmlformats.org/officeDocument/2006/relationships/image" Target="../media/image218.png"/><Relationship Id="rId159" Type="http://schemas.openxmlformats.org/officeDocument/2006/relationships/image" Target="../media/image342.png"/><Relationship Id="rId324" Type="http://schemas.openxmlformats.org/officeDocument/2006/relationships/customXml" Target="../ink/ink1143.xml"/><Relationship Id="rId366" Type="http://schemas.openxmlformats.org/officeDocument/2006/relationships/customXml" Target="../ink/ink1164.xml"/><Relationship Id="rId170" Type="http://schemas.openxmlformats.org/officeDocument/2006/relationships/customXml" Target="../ink/ink1066.xml"/><Relationship Id="rId226" Type="http://schemas.openxmlformats.org/officeDocument/2006/relationships/customXml" Target="../ink/ink1094.xml"/><Relationship Id="rId268" Type="http://schemas.openxmlformats.org/officeDocument/2006/relationships/customXml" Target="../ink/ink1115.xml"/><Relationship Id="rId32" Type="http://schemas.openxmlformats.org/officeDocument/2006/relationships/customXml" Target="../ink/ink997.xml"/><Relationship Id="rId74" Type="http://schemas.openxmlformats.org/officeDocument/2006/relationships/customXml" Target="../ink/ink1018.xml"/><Relationship Id="rId128" Type="http://schemas.openxmlformats.org/officeDocument/2006/relationships/customXml" Target="../ink/ink1045.xml"/><Relationship Id="rId335" Type="http://schemas.openxmlformats.org/officeDocument/2006/relationships/image" Target="../media/image560.png"/><Relationship Id="rId5" Type="http://schemas.openxmlformats.org/officeDocument/2006/relationships/image" Target="../media/image277.png"/><Relationship Id="rId181" Type="http://schemas.openxmlformats.org/officeDocument/2006/relationships/image" Target="../media/image486.png"/><Relationship Id="rId237" Type="http://schemas.openxmlformats.org/officeDocument/2006/relationships/image" Target="../media/image514.png"/><Relationship Id="rId279" Type="http://schemas.openxmlformats.org/officeDocument/2006/relationships/image" Target="../media/image534.png"/><Relationship Id="rId43" Type="http://schemas.openxmlformats.org/officeDocument/2006/relationships/image" Target="../media/image291.png"/><Relationship Id="rId139" Type="http://schemas.openxmlformats.org/officeDocument/2006/relationships/image" Target="../media/image333.png"/><Relationship Id="rId290" Type="http://schemas.openxmlformats.org/officeDocument/2006/relationships/customXml" Target="../ink/ink1126.xml"/><Relationship Id="rId304" Type="http://schemas.openxmlformats.org/officeDocument/2006/relationships/customXml" Target="../ink/ink1133.xml"/><Relationship Id="rId346" Type="http://schemas.openxmlformats.org/officeDocument/2006/relationships/customXml" Target="../ink/ink1154.xml"/><Relationship Id="rId85" Type="http://schemas.openxmlformats.org/officeDocument/2006/relationships/image" Target="../media/image309.png"/><Relationship Id="rId150" Type="http://schemas.openxmlformats.org/officeDocument/2006/relationships/customXml" Target="../ink/ink1056.xml"/><Relationship Id="rId192" Type="http://schemas.openxmlformats.org/officeDocument/2006/relationships/customXml" Target="../ink/ink1077.xml"/><Relationship Id="rId206" Type="http://schemas.openxmlformats.org/officeDocument/2006/relationships/customXml" Target="../ink/ink1084.xml"/><Relationship Id="rId248" Type="http://schemas.openxmlformats.org/officeDocument/2006/relationships/customXml" Target="../ink/ink1105.xml"/><Relationship Id="rId12" Type="http://schemas.openxmlformats.org/officeDocument/2006/relationships/customXml" Target="../ink/ink987.xml"/><Relationship Id="rId108" Type="http://schemas.openxmlformats.org/officeDocument/2006/relationships/customXml" Target="../ink/ink1035.xml"/><Relationship Id="rId315" Type="http://schemas.openxmlformats.org/officeDocument/2006/relationships/image" Target="../media/image550.png"/><Relationship Id="rId357" Type="http://schemas.openxmlformats.org/officeDocument/2006/relationships/image" Target="../media/image571.png"/><Relationship Id="rId54" Type="http://schemas.openxmlformats.org/officeDocument/2006/relationships/customXml" Target="../ink/ink1008.xml"/><Relationship Id="rId96" Type="http://schemas.openxmlformats.org/officeDocument/2006/relationships/customXml" Target="../ink/ink1029.xml"/><Relationship Id="rId161" Type="http://schemas.openxmlformats.org/officeDocument/2006/relationships/image" Target="../media/image343.png"/><Relationship Id="rId217" Type="http://schemas.openxmlformats.org/officeDocument/2006/relationships/image" Target="../media/image504.png"/><Relationship Id="rId259" Type="http://schemas.openxmlformats.org/officeDocument/2006/relationships/image" Target="../media/image525.png"/><Relationship Id="rId23" Type="http://schemas.openxmlformats.org/officeDocument/2006/relationships/image" Target="../media/image285.png"/><Relationship Id="rId119" Type="http://schemas.openxmlformats.org/officeDocument/2006/relationships/image" Target="../media/image323.png"/><Relationship Id="rId270" Type="http://schemas.openxmlformats.org/officeDocument/2006/relationships/customXml" Target="../ink/ink1116.xml"/><Relationship Id="rId326" Type="http://schemas.openxmlformats.org/officeDocument/2006/relationships/customXml" Target="../ink/ink1144.xml"/><Relationship Id="rId65" Type="http://schemas.openxmlformats.org/officeDocument/2006/relationships/image" Target="../media/image299.png"/><Relationship Id="rId130" Type="http://schemas.openxmlformats.org/officeDocument/2006/relationships/customXml" Target="../ink/ink1046.xml"/><Relationship Id="rId368" Type="http://schemas.openxmlformats.org/officeDocument/2006/relationships/customXml" Target="../ink/ink1165.xml"/><Relationship Id="rId172" Type="http://schemas.openxmlformats.org/officeDocument/2006/relationships/customXml" Target="../ink/ink1067.xml"/><Relationship Id="rId228" Type="http://schemas.openxmlformats.org/officeDocument/2006/relationships/customXml" Target="../ink/ink1095.xml"/><Relationship Id="rId281" Type="http://schemas.openxmlformats.org/officeDocument/2006/relationships/image" Target="../media/image535.png"/><Relationship Id="rId337" Type="http://schemas.openxmlformats.org/officeDocument/2006/relationships/image" Target="../media/image561.png"/><Relationship Id="rId34" Type="http://schemas.openxmlformats.org/officeDocument/2006/relationships/customXml" Target="../ink/ink998.xml"/><Relationship Id="rId76" Type="http://schemas.openxmlformats.org/officeDocument/2006/relationships/customXml" Target="../ink/ink1019.xml"/><Relationship Id="rId141" Type="http://schemas.openxmlformats.org/officeDocument/2006/relationships/image" Target="../media/image334.png"/><Relationship Id="rId7" Type="http://schemas.openxmlformats.org/officeDocument/2006/relationships/image" Target="../media/image190.png"/><Relationship Id="rId183" Type="http://schemas.openxmlformats.org/officeDocument/2006/relationships/image" Target="../media/image487.png"/><Relationship Id="rId239" Type="http://schemas.openxmlformats.org/officeDocument/2006/relationships/image" Target="../media/image515.png"/><Relationship Id="rId250" Type="http://schemas.openxmlformats.org/officeDocument/2006/relationships/customXml" Target="../ink/ink1106.xml"/><Relationship Id="rId292" Type="http://schemas.openxmlformats.org/officeDocument/2006/relationships/customXml" Target="../ink/ink1127.xml"/><Relationship Id="rId306" Type="http://schemas.openxmlformats.org/officeDocument/2006/relationships/customXml" Target="../ink/ink1134.xml"/><Relationship Id="rId45" Type="http://schemas.openxmlformats.org/officeDocument/2006/relationships/image" Target="../media/image292.png"/><Relationship Id="rId87" Type="http://schemas.openxmlformats.org/officeDocument/2006/relationships/image" Target="../media/image310.png"/><Relationship Id="rId110" Type="http://schemas.openxmlformats.org/officeDocument/2006/relationships/customXml" Target="../ink/ink1036.xml"/><Relationship Id="rId348" Type="http://schemas.openxmlformats.org/officeDocument/2006/relationships/customXml" Target="../ink/ink1155.xml"/><Relationship Id="rId152" Type="http://schemas.openxmlformats.org/officeDocument/2006/relationships/customXml" Target="../ink/ink1057.xml"/><Relationship Id="rId194" Type="http://schemas.openxmlformats.org/officeDocument/2006/relationships/customXml" Target="../ink/ink1078.xml"/><Relationship Id="rId208" Type="http://schemas.openxmlformats.org/officeDocument/2006/relationships/customXml" Target="../ink/ink1085.xml"/><Relationship Id="rId261" Type="http://schemas.openxmlformats.org/officeDocument/2006/relationships/image" Target="../media/image526.png"/><Relationship Id="rId14" Type="http://schemas.openxmlformats.org/officeDocument/2006/relationships/customXml" Target="../ink/ink988.xml"/><Relationship Id="rId56" Type="http://schemas.openxmlformats.org/officeDocument/2006/relationships/customXml" Target="../ink/ink1009.xml"/><Relationship Id="rId317" Type="http://schemas.openxmlformats.org/officeDocument/2006/relationships/image" Target="../media/image551.png"/><Relationship Id="rId359" Type="http://schemas.openxmlformats.org/officeDocument/2006/relationships/image" Target="../media/image572.png"/><Relationship Id="rId98" Type="http://schemas.openxmlformats.org/officeDocument/2006/relationships/customXml" Target="../ink/ink1030.xml"/><Relationship Id="rId121" Type="http://schemas.openxmlformats.org/officeDocument/2006/relationships/image" Target="../media/image324.png"/><Relationship Id="rId163" Type="http://schemas.openxmlformats.org/officeDocument/2006/relationships/image" Target="../media/image430.png"/><Relationship Id="rId219" Type="http://schemas.openxmlformats.org/officeDocument/2006/relationships/image" Target="../media/image505.png"/><Relationship Id="rId370" Type="http://schemas.openxmlformats.org/officeDocument/2006/relationships/customXml" Target="../ink/ink1166.xml"/><Relationship Id="rId230" Type="http://schemas.openxmlformats.org/officeDocument/2006/relationships/customXml" Target="../ink/ink1096.xml"/><Relationship Id="rId25" Type="http://schemas.openxmlformats.org/officeDocument/2006/relationships/image" Target="../media/image286.png"/><Relationship Id="rId67" Type="http://schemas.openxmlformats.org/officeDocument/2006/relationships/image" Target="../media/image300.png"/><Relationship Id="rId272" Type="http://schemas.openxmlformats.org/officeDocument/2006/relationships/customXml" Target="../ink/ink1117.xml"/><Relationship Id="rId328" Type="http://schemas.openxmlformats.org/officeDocument/2006/relationships/customXml" Target="../ink/ink1145.xml"/><Relationship Id="rId132" Type="http://schemas.openxmlformats.org/officeDocument/2006/relationships/customXml" Target="../ink/ink1047.xml"/><Relationship Id="rId174" Type="http://schemas.openxmlformats.org/officeDocument/2006/relationships/customXml" Target="../ink/ink1068.xml"/><Relationship Id="rId241" Type="http://schemas.openxmlformats.org/officeDocument/2006/relationships/image" Target="../media/image516.png"/><Relationship Id="rId36" Type="http://schemas.openxmlformats.org/officeDocument/2006/relationships/customXml" Target="../ink/ink999.xml"/><Relationship Id="rId283" Type="http://schemas.openxmlformats.org/officeDocument/2006/relationships/image" Target="../media/image536.png"/><Relationship Id="rId339" Type="http://schemas.openxmlformats.org/officeDocument/2006/relationships/image" Target="../media/image562.png"/><Relationship Id="rId78" Type="http://schemas.openxmlformats.org/officeDocument/2006/relationships/customXml" Target="../ink/ink1020.xml"/><Relationship Id="rId99" Type="http://schemas.openxmlformats.org/officeDocument/2006/relationships/image" Target="../media/image316.png"/><Relationship Id="rId101" Type="http://schemas.openxmlformats.org/officeDocument/2006/relationships/image" Target="../media/image317.png"/><Relationship Id="rId122" Type="http://schemas.openxmlformats.org/officeDocument/2006/relationships/customXml" Target="../ink/ink1042.xml"/><Relationship Id="rId143" Type="http://schemas.openxmlformats.org/officeDocument/2006/relationships/image" Target="../media/image335.png"/><Relationship Id="rId164" Type="http://schemas.openxmlformats.org/officeDocument/2006/relationships/customXml" Target="../ink/ink1063.xml"/><Relationship Id="rId185" Type="http://schemas.openxmlformats.org/officeDocument/2006/relationships/image" Target="../media/image488.png"/><Relationship Id="rId350" Type="http://schemas.openxmlformats.org/officeDocument/2006/relationships/customXml" Target="../ink/ink1156.xml"/><Relationship Id="rId371" Type="http://schemas.openxmlformats.org/officeDocument/2006/relationships/image" Target="../media/image577.png"/><Relationship Id="rId9" Type="http://schemas.openxmlformats.org/officeDocument/2006/relationships/image" Target="../media/image278.png"/><Relationship Id="rId210" Type="http://schemas.openxmlformats.org/officeDocument/2006/relationships/customXml" Target="../ink/ink1086.xml"/><Relationship Id="rId26" Type="http://schemas.openxmlformats.org/officeDocument/2006/relationships/customXml" Target="../ink/ink994.xml"/><Relationship Id="rId231" Type="http://schemas.openxmlformats.org/officeDocument/2006/relationships/image" Target="../media/image511.png"/><Relationship Id="rId252" Type="http://schemas.openxmlformats.org/officeDocument/2006/relationships/customXml" Target="../ink/ink1107.xml"/><Relationship Id="rId273" Type="http://schemas.openxmlformats.org/officeDocument/2006/relationships/image" Target="../media/image531.png"/><Relationship Id="rId294" Type="http://schemas.openxmlformats.org/officeDocument/2006/relationships/customXml" Target="../ink/ink1128.xml"/><Relationship Id="rId308" Type="http://schemas.openxmlformats.org/officeDocument/2006/relationships/customXml" Target="../ink/ink1135.xml"/><Relationship Id="rId329" Type="http://schemas.openxmlformats.org/officeDocument/2006/relationships/image" Target="../media/image557.png"/><Relationship Id="rId47" Type="http://schemas.openxmlformats.org/officeDocument/2006/relationships/image" Target="../media/image210.png"/><Relationship Id="rId68" Type="http://schemas.openxmlformats.org/officeDocument/2006/relationships/customXml" Target="../ink/ink1015.xml"/><Relationship Id="rId89" Type="http://schemas.openxmlformats.org/officeDocument/2006/relationships/image" Target="../media/image311.png"/><Relationship Id="rId112" Type="http://schemas.openxmlformats.org/officeDocument/2006/relationships/customXml" Target="../ink/ink1037.xml"/><Relationship Id="rId133" Type="http://schemas.openxmlformats.org/officeDocument/2006/relationships/image" Target="../media/image330.png"/><Relationship Id="rId154" Type="http://schemas.openxmlformats.org/officeDocument/2006/relationships/customXml" Target="../ink/ink1058.xml"/><Relationship Id="rId175" Type="http://schemas.openxmlformats.org/officeDocument/2006/relationships/image" Target="../media/image435.png"/><Relationship Id="rId340" Type="http://schemas.openxmlformats.org/officeDocument/2006/relationships/customXml" Target="../ink/ink1151.xml"/><Relationship Id="rId361" Type="http://schemas.openxmlformats.org/officeDocument/2006/relationships/image" Target="../media/image573.png"/><Relationship Id="rId196" Type="http://schemas.openxmlformats.org/officeDocument/2006/relationships/customXml" Target="../ink/ink1079.xml"/><Relationship Id="rId200" Type="http://schemas.openxmlformats.org/officeDocument/2006/relationships/customXml" Target="../ink/ink1081.xml"/><Relationship Id="rId16" Type="http://schemas.openxmlformats.org/officeDocument/2006/relationships/customXml" Target="../ink/ink989.xml"/><Relationship Id="rId221" Type="http://schemas.openxmlformats.org/officeDocument/2006/relationships/image" Target="../media/image506.png"/><Relationship Id="rId242" Type="http://schemas.openxmlformats.org/officeDocument/2006/relationships/customXml" Target="../ink/ink1102.xml"/><Relationship Id="rId263" Type="http://schemas.openxmlformats.org/officeDocument/2006/relationships/image" Target="../media/image527.png"/><Relationship Id="rId284" Type="http://schemas.openxmlformats.org/officeDocument/2006/relationships/customXml" Target="../ink/ink1123.xml"/><Relationship Id="rId319" Type="http://schemas.openxmlformats.org/officeDocument/2006/relationships/image" Target="../media/image552.png"/><Relationship Id="rId37" Type="http://schemas.openxmlformats.org/officeDocument/2006/relationships/image" Target="../media/image205.png"/><Relationship Id="rId58" Type="http://schemas.openxmlformats.org/officeDocument/2006/relationships/customXml" Target="../ink/ink1010.xml"/><Relationship Id="rId79" Type="http://schemas.openxmlformats.org/officeDocument/2006/relationships/image" Target="../media/image306.png"/><Relationship Id="rId102" Type="http://schemas.openxmlformats.org/officeDocument/2006/relationships/customXml" Target="../ink/ink1032.xml"/><Relationship Id="rId123" Type="http://schemas.openxmlformats.org/officeDocument/2006/relationships/image" Target="../media/image325.png"/><Relationship Id="rId144" Type="http://schemas.openxmlformats.org/officeDocument/2006/relationships/customXml" Target="../ink/ink1053.xml"/><Relationship Id="rId330" Type="http://schemas.openxmlformats.org/officeDocument/2006/relationships/customXml" Target="../ink/ink1146.xml"/><Relationship Id="rId90" Type="http://schemas.openxmlformats.org/officeDocument/2006/relationships/customXml" Target="../ink/ink1026.xml"/><Relationship Id="rId165" Type="http://schemas.openxmlformats.org/officeDocument/2006/relationships/image" Target="../media/image269.png"/><Relationship Id="rId186" Type="http://schemas.openxmlformats.org/officeDocument/2006/relationships/customXml" Target="../ink/ink1074.xml"/><Relationship Id="rId351" Type="http://schemas.openxmlformats.org/officeDocument/2006/relationships/image" Target="../media/image568.png"/><Relationship Id="rId372" Type="http://schemas.openxmlformats.org/officeDocument/2006/relationships/customXml" Target="../ink/ink1167.xml"/><Relationship Id="rId211" Type="http://schemas.openxmlformats.org/officeDocument/2006/relationships/image" Target="../media/image501.png"/><Relationship Id="rId232" Type="http://schemas.openxmlformats.org/officeDocument/2006/relationships/customXml" Target="../ink/ink1097.xml"/><Relationship Id="rId253" Type="http://schemas.openxmlformats.org/officeDocument/2006/relationships/image" Target="../media/image522.png"/><Relationship Id="rId274" Type="http://schemas.openxmlformats.org/officeDocument/2006/relationships/customXml" Target="../ink/ink1118.xml"/><Relationship Id="rId295" Type="http://schemas.openxmlformats.org/officeDocument/2006/relationships/image" Target="../media/image540.png"/><Relationship Id="rId309" Type="http://schemas.openxmlformats.org/officeDocument/2006/relationships/image" Target="../media/image547.png"/><Relationship Id="rId27" Type="http://schemas.openxmlformats.org/officeDocument/2006/relationships/image" Target="../media/image200.png"/><Relationship Id="rId48" Type="http://schemas.openxmlformats.org/officeDocument/2006/relationships/customXml" Target="../ink/ink1005.xml"/><Relationship Id="rId69" Type="http://schemas.openxmlformats.org/officeDocument/2006/relationships/image" Target="../media/image301.png"/><Relationship Id="rId113" Type="http://schemas.openxmlformats.org/officeDocument/2006/relationships/image" Target="../media/image322.png"/><Relationship Id="rId134" Type="http://schemas.openxmlformats.org/officeDocument/2006/relationships/customXml" Target="../ink/ink1048.xml"/><Relationship Id="rId320" Type="http://schemas.openxmlformats.org/officeDocument/2006/relationships/customXml" Target="../ink/ink1141.xml"/><Relationship Id="rId80" Type="http://schemas.openxmlformats.org/officeDocument/2006/relationships/customXml" Target="../ink/ink1021.xml"/><Relationship Id="rId155" Type="http://schemas.openxmlformats.org/officeDocument/2006/relationships/image" Target="../media/image340.png"/><Relationship Id="rId176" Type="http://schemas.openxmlformats.org/officeDocument/2006/relationships/customXml" Target="../ink/ink1069.xml"/><Relationship Id="rId197" Type="http://schemas.openxmlformats.org/officeDocument/2006/relationships/image" Target="../media/image494.png"/><Relationship Id="rId341" Type="http://schemas.openxmlformats.org/officeDocument/2006/relationships/image" Target="../media/image563.png"/><Relationship Id="rId362" Type="http://schemas.openxmlformats.org/officeDocument/2006/relationships/customXml" Target="../ink/ink1162.xml"/><Relationship Id="rId201" Type="http://schemas.openxmlformats.org/officeDocument/2006/relationships/image" Target="../media/image496.png"/><Relationship Id="rId222" Type="http://schemas.openxmlformats.org/officeDocument/2006/relationships/customXml" Target="../ink/ink1092.xml"/><Relationship Id="rId243" Type="http://schemas.openxmlformats.org/officeDocument/2006/relationships/image" Target="../media/image517.png"/><Relationship Id="rId264" Type="http://schemas.openxmlformats.org/officeDocument/2006/relationships/customXml" Target="../ink/ink1113.xml"/><Relationship Id="rId285" Type="http://schemas.openxmlformats.org/officeDocument/2006/relationships/image" Target="../media/image91.png"/><Relationship Id="rId17" Type="http://schemas.openxmlformats.org/officeDocument/2006/relationships/image" Target="../media/image282.png"/><Relationship Id="rId38" Type="http://schemas.openxmlformats.org/officeDocument/2006/relationships/customXml" Target="../ink/ink1000.xml"/><Relationship Id="rId59" Type="http://schemas.openxmlformats.org/officeDocument/2006/relationships/image" Target="../media/image297.png"/><Relationship Id="rId103" Type="http://schemas.openxmlformats.org/officeDocument/2006/relationships/image" Target="../media/image238.png"/><Relationship Id="rId124" Type="http://schemas.openxmlformats.org/officeDocument/2006/relationships/customXml" Target="../ink/ink1043.xml"/><Relationship Id="rId310" Type="http://schemas.openxmlformats.org/officeDocument/2006/relationships/customXml" Target="../ink/ink1136.xml"/><Relationship Id="rId70" Type="http://schemas.openxmlformats.org/officeDocument/2006/relationships/customXml" Target="../ink/ink1016.xml"/><Relationship Id="rId91" Type="http://schemas.openxmlformats.org/officeDocument/2006/relationships/image" Target="../media/image312.png"/><Relationship Id="rId145" Type="http://schemas.openxmlformats.org/officeDocument/2006/relationships/image" Target="../media/image259.png"/><Relationship Id="rId166" Type="http://schemas.openxmlformats.org/officeDocument/2006/relationships/customXml" Target="../ink/ink1064.xml"/><Relationship Id="rId187" Type="http://schemas.openxmlformats.org/officeDocument/2006/relationships/image" Target="../media/image489.png"/><Relationship Id="rId331" Type="http://schemas.openxmlformats.org/officeDocument/2006/relationships/image" Target="../media/image558.png"/><Relationship Id="rId352" Type="http://schemas.openxmlformats.org/officeDocument/2006/relationships/customXml" Target="../ink/ink1157.xml"/><Relationship Id="rId373" Type="http://schemas.openxmlformats.org/officeDocument/2006/relationships/image" Target="../media/image578.png"/><Relationship Id="rId1" Type="http://schemas.openxmlformats.org/officeDocument/2006/relationships/slideLayout" Target="../slideLayouts/slideLayout27.xml"/><Relationship Id="rId212" Type="http://schemas.openxmlformats.org/officeDocument/2006/relationships/customXml" Target="../ink/ink1087.xml"/><Relationship Id="rId233" Type="http://schemas.openxmlformats.org/officeDocument/2006/relationships/image" Target="../media/image512.png"/><Relationship Id="rId254" Type="http://schemas.openxmlformats.org/officeDocument/2006/relationships/customXml" Target="../ink/ink1108.xml"/><Relationship Id="rId28" Type="http://schemas.openxmlformats.org/officeDocument/2006/relationships/customXml" Target="../ink/ink995.xml"/><Relationship Id="rId49" Type="http://schemas.openxmlformats.org/officeDocument/2006/relationships/image" Target="../media/image293.png"/><Relationship Id="rId114" Type="http://schemas.openxmlformats.org/officeDocument/2006/relationships/customXml" Target="../ink/ink1038.xml"/><Relationship Id="rId275" Type="http://schemas.openxmlformats.org/officeDocument/2006/relationships/image" Target="../media/image532.png"/><Relationship Id="rId296" Type="http://schemas.openxmlformats.org/officeDocument/2006/relationships/customXml" Target="../ink/ink1129.xml"/><Relationship Id="rId300" Type="http://schemas.openxmlformats.org/officeDocument/2006/relationships/customXml" Target="../ink/ink1131.xml"/><Relationship Id="rId60" Type="http://schemas.openxmlformats.org/officeDocument/2006/relationships/customXml" Target="../ink/ink1011.xml"/><Relationship Id="rId81" Type="http://schemas.openxmlformats.org/officeDocument/2006/relationships/image" Target="../media/image307.png"/><Relationship Id="rId135" Type="http://schemas.openxmlformats.org/officeDocument/2006/relationships/image" Target="../media/image331.png"/><Relationship Id="rId156" Type="http://schemas.openxmlformats.org/officeDocument/2006/relationships/customXml" Target="../ink/ink1059.xml"/><Relationship Id="rId177" Type="http://schemas.openxmlformats.org/officeDocument/2006/relationships/image" Target="../media/image436.png"/><Relationship Id="rId198" Type="http://schemas.openxmlformats.org/officeDocument/2006/relationships/customXml" Target="../ink/ink1080.xml"/><Relationship Id="rId321" Type="http://schemas.openxmlformats.org/officeDocument/2006/relationships/image" Target="../media/image553.png"/><Relationship Id="rId342" Type="http://schemas.openxmlformats.org/officeDocument/2006/relationships/customXml" Target="../ink/ink1152.xml"/><Relationship Id="rId363" Type="http://schemas.openxmlformats.org/officeDocument/2006/relationships/image" Target="../media/image574.png"/><Relationship Id="rId202" Type="http://schemas.openxmlformats.org/officeDocument/2006/relationships/customXml" Target="../ink/ink1082.xml"/><Relationship Id="rId223" Type="http://schemas.openxmlformats.org/officeDocument/2006/relationships/image" Target="../media/image507.png"/><Relationship Id="rId244" Type="http://schemas.openxmlformats.org/officeDocument/2006/relationships/customXml" Target="../ink/ink1103.xml"/><Relationship Id="rId18" Type="http://schemas.openxmlformats.org/officeDocument/2006/relationships/customXml" Target="../ink/ink990.xml"/><Relationship Id="rId39" Type="http://schemas.openxmlformats.org/officeDocument/2006/relationships/image" Target="../media/image289.png"/><Relationship Id="rId265" Type="http://schemas.openxmlformats.org/officeDocument/2006/relationships/image" Target="../media/image35.png"/><Relationship Id="rId286" Type="http://schemas.openxmlformats.org/officeDocument/2006/relationships/customXml" Target="../ink/ink1124.xml"/><Relationship Id="rId50" Type="http://schemas.openxmlformats.org/officeDocument/2006/relationships/customXml" Target="../ink/ink1006.xml"/><Relationship Id="rId104" Type="http://schemas.openxmlformats.org/officeDocument/2006/relationships/customXml" Target="../ink/ink1033.xml"/><Relationship Id="rId125" Type="http://schemas.openxmlformats.org/officeDocument/2006/relationships/image" Target="../media/image326.png"/><Relationship Id="rId146" Type="http://schemas.openxmlformats.org/officeDocument/2006/relationships/customXml" Target="../ink/ink1054.xml"/><Relationship Id="rId167" Type="http://schemas.openxmlformats.org/officeDocument/2006/relationships/image" Target="../media/image431.png"/><Relationship Id="rId188" Type="http://schemas.openxmlformats.org/officeDocument/2006/relationships/customXml" Target="../ink/ink1075.xml"/><Relationship Id="rId311" Type="http://schemas.openxmlformats.org/officeDocument/2006/relationships/image" Target="../media/image548.png"/><Relationship Id="rId332" Type="http://schemas.openxmlformats.org/officeDocument/2006/relationships/customXml" Target="../ink/ink1147.xml"/><Relationship Id="rId353" Type="http://schemas.openxmlformats.org/officeDocument/2006/relationships/image" Target="../media/image569.png"/><Relationship Id="rId71" Type="http://schemas.openxmlformats.org/officeDocument/2006/relationships/image" Target="../media/image302.png"/><Relationship Id="rId92" Type="http://schemas.openxmlformats.org/officeDocument/2006/relationships/customXml" Target="../ink/ink1027.xml"/><Relationship Id="rId213" Type="http://schemas.openxmlformats.org/officeDocument/2006/relationships/image" Target="../media/image502.png"/><Relationship Id="rId234" Type="http://schemas.openxmlformats.org/officeDocument/2006/relationships/customXml" Target="../ink/ink1098.xml"/><Relationship Id="rId2" Type="http://schemas.openxmlformats.org/officeDocument/2006/relationships/customXml" Target="../ink/ink982.xml"/><Relationship Id="rId29" Type="http://schemas.openxmlformats.org/officeDocument/2006/relationships/image" Target="../media/image201.png"/><Relationship Id="rId255" Type="http://schemas.openxmlformats.org/officeDocument/2006/relationships/image" Target="../media/image523.png"/><Relationship Id="rId276" Type="http://schemas.openxmlformats.org/officeDocument/2006/relationships/customXml" Target="../ink/ink1119.xml"/><Relationship Id="rId297" Type="http://schemas.openxmlformats.org/officeDocument/2006/relationships/image" Target="../media/image541.png"/><Relationship Id="rId40" Type="http://schemas.openxmlformats.org/officeDocument/2006/relationships/customXml" Target="../ink/ink1001.xml"/><Relationship Id="rId115" Type="http://schemas.openxmlformats.org/officeDocument/2006/relationships/image" Target="../media/image244.png"/><Relationship Id="rId136" Type="http://schemas.openxmlformats.org/officeDocument/2006/relationships/customXml" Target="../ink/ink1049.xml"/><Relationship Id="rId157" Type="http://schemas.openxmlformats.org/officeDocument/2006/relationships/image" Target="../media/image341.png"/><Relationship Id="rId178" Type="http://schemas.openxmlformats.org/officeDocument/2006/relationships/customXml" Target="../ink/ink1070.xml"/><Relationship Id="rId301" Type="http://schemas.openxmlformats.org/officeDocument/2006/relationships/image" Target="../media/image543.png"/><Relationship Id="rId322" Type="http://schemas.openxmlformats.org/officeDocument/2006/relationships/customXml" Target="../ink/ink1142.xml"/><Relationship Id="rId343" Type="http://schemas.openxmlformats.org/officeDocument/2006/relationships/image" Target="../media/image564.png"/><Relationship Id="rId364" Type="http://schemas.openxmlformats.org/officeDocument/2006/relationships/customXml" Target="../ink/ink1163.xml"/><Relationship Id="rId61" Type="http://schemas.openxmlformats.org/officeDocument/2006/relationships/image" Target="../media/image298.png"/><Relationship Id="rId82" Type="http://schemas.openxmlformats.org/officeDocument/2006/relationships/customXml" Target="../ink/ink1022.xml"/><Relationship Id="rId199" Type="http://schemas.openxmlformats.org/officeDocument/2006/relationships/image" Target="../media/image495.png"/><Relationship Id="rId203" Type="http://schemas.openxmlformats.org/officeDocument/2006/relationships/image" Target="../media/image497.png"/><Relationship Id="rId19" Type="http://schemas.openxmlformats.org/officeDocument/2006/relationships/image" Target="../media/image283.png"/><Relationship Id="rId224" Type="http://schemas.openxmlformats.org/officeDocument/2006/relationships/customXml" Target="../ink/ink1093.xml"/><Relationship Id="rId245" Type="http://schemas.openxmlformats.org/officeDocument/2006/relationships/image" Target="../media/image518.png"/><Relationship Id="rId266" Type="http://schemas.openxmlformats.org/officeDocument/2006/relationships/customXml" Target="../ink/ink1114.xml"/><Relationship Id="rId287" Type="http://schemas.openxmlformats.org/officeDocument/2006/relationships/image" Target="../media/image537.png"/><Relationship Id="rId30" Type="http://schemas.openxmlformats.org/officeDocument/2006/relationships/customXml" Target="../ink/ink996.xml"/><Relationship Id="rId105" Type="http://schemas.openxmlformats.org/officeDocument/2006/relationships/image" Target="../media/image318.png"/><Relationship Id="rId126" Type="http://schemas.openxmlformats.org/officeDocument/2006/relationships/customXml" Target="../ink/ink1044.xml"/><Relationship Id="rId147" Type="http://schemas.openxmlformats.org/officeDocument/2006/relationships/image" Target="../media/image336.png"/><Relationship Id="rId168" Type="http://schemas.openxmlformats.org/officeDocument/2006/relationships/customXml" Target="../ink/ink1065.xml"/><Relationship Id="rId312" Type="http://schemas.openxmlformats.org/officeDocument/2006/relationships/customXml" Target="../ink/ink1137.xml"/><Relationship Id="rId333" Type="http://schemas.openxmlformats.org/officeDocument/2006/relationships/image" Target="../media/image559.png"/><Relationship Id="rId354" Type="http://schemas.openxmlformats.org/officeDocument/2006/relationships/customXml" Target="../ink/ink1158.xml"/><Relationship Id="rId51" Type="http://schemas.openxmlformats.org/officeDocument/2006/relationships/image" Target="../media/image294.png"/><Relationship Id="rId72" Type="http://schemas.openxmlformats.org/officeDocument/2006/relationships/customXml" Target="../ink/ink1017.xml"/><Relationship Id="rId93" Type="http://schemas.openxmlformats.org/officeDocument/2006/relationships/image" Target="../media/image313.png"/><Relationship Id="rId189" Type="http://schemas.openxmlformats.org/officeDocument/2006/relationships/image" Target="../media/image490.png"/><Relationship Id="rId3" Type="http://schemas.openxmlformats.org/officeDocument/2006/relationships/image" Target="../media/image276.png"/><Relationship Id="rId214" Type="http://schemas.openxmlformats.org/officeDocument/2006/relationships/customXml" Target="../ink/ink1088.xml"/><Relationship Id="rId235" Type="http://schemas.openxmlformats.org/officeDocument/2006/relationships/image" Target="../media/image513.png"/><Relationship Id="rId256" Type="http://schemas.openxmlformats.org/officeDocument/2006/relationships/customXml" Target="../ink/ink1109.xml"/><Relationship Id="rId277" Type="http://schemas.openxmlformats.org/officeDocument/2006/relationships/image" Target="../media/image533.png"/><Relationship Id="rId298" Type="http://schemas.openxmlformats.org/officeDocument/2006/relationships/customXml" Target="../ink/ink1130.xml"/><Relationship Id="rId116" Type="http://schemas.openxmlformats.org/officeDocument/2006/relationships/customXml" Target="../ink/ink1039.xml"/><Relationship Id="rId137" Type="http://schemas.openxmlformats.org/officeDocument/2006/relationships/image" Target="../media/image332.png"/><Relationship Id="rId158" Type="http://schemas.openxmlformats.org/officeDocument/2006/relationships/customXml" Target="../ink/ink1060.xml"/><Relationship Id="rId302" Type="http://schemas.openxmlformats.org/officeDocument/2006/relationships/customXml" Target="../ink/ink1132.xml"/><Relationship Id="rId323" Type="http://schemas.openxmlformats.org/officeDocument/2006/relationships/image" Target="../media/image554.png"/><Relationship Id="rId344" Type="http://schemas.openxmlformats.org/officeDocument/2006/relationships/customXml" Target="../ink/ink1153.xml"/><Relationship Id="rId20" Type="http://schemas.openxmlformats.org/officeDocument/2006/relationships/customXml" Target="../ink/ink991.xml"/><Relationship Id="rId41" Type="http://schemas.openxmlformats.org/officeDocument/2006/relationships/image" Target="../media/image290.png"/><Relationship Id="rId62" Type="http://schemas.openxmlformats.org/officeDocument/2006/relationships/customXml" Target="../ink/ink1012.xml"/><Relationship Id="rId83" Type="http://schemas.openxmlformats.org/officeDocument/2006/relationships/image" Target="../media/image308.png"/><Relationship Id="rId179" Type="http://schemas.openxmlformats.org/officeDocument/2006/relationships/image" Target="../media/image485.png"/><Relationship Id="rId365" Type="http://schemas.openxmlformats.org/officeDocument/2006/relationships/image" Target="../media/image65.png"/><Relationship Id="rId190" Type="http://schemas.openxmlformats.org/officeDocument/2006/relationships/customXml" Target="../ink/ink1076.xml"/><Relationship Id="rId204" Type="http://schemas.openxmlformats.org/officeDocument/2006/relationships/customXml" Target="../ink/ink1083.xml"/><Relationship Id="rId225" Type="http://schemas.openxmlformats.org/officeDocument/2006/relationships/image" Target="../media/image508.png"/><Relationship Id="rId246" Type="http://schemas.openxmlformats.org/officeDocument/2006/relationships/customXml" Target="../ink/ink1104.xml"/><Relationship Id="rId267" Type="http://schemas.openxmlformats.org/officeDocument/2006/relationships/image" Target="../media/image528.png"/><Relationship Id="rId288" Type="http://schemas.openxmlformats.org/officeDocument/2006/relationships/customXml" Target="../ink/ink1125.xml"/><Relationship Id="rId106" Type="http://schemas.openxmlformats.org/officeDocument/2006/relationships/customXml" Target="../ink/ink1034.xml"/><Relationship Id="rId127" Type="http://schemas.openxmlformats.org/officeDocument/2006/relationships/image" Target="../media/image327.png"/><Relationship Id="rId313" Type="http://schemas.openxmlformats.org/officeDocument/2006/relationships/image" Target="../media/image549.png"/><Relationship Id="rId10" Type="http://schemas.openxmlformats.org/officeDocument/2006/relationships/customXml" Target="../ink/ink986.xml"/><Relationship Id="rId31" Type="http://schemas.openxmlformats.org/officeDocument/2006/relationships/image" Target="../media/image287.png"/><Relationship Id="rId52" Type="http://schemas.openxmlformats.org/officeDocument/2006/relationships/customXml" Target="../ink/ink1007.xml"/><Relationship Id="rId73" Type="http://schemas.openxmlformats.org/officeDocument/2006/relationships/image" Target="../media/image303.png"/><Relationship Id="rId94" Type="http://schemas.openxmlformats.org/officeDocument/2006/relationships/customXml" Target="../ink/ink1028.xml"/><Relationship Id="rId148" Type="http://schemas.openxmlformats.org/officeDocument/2006/relationships/customXml" Target="../ink/ink1055.xml"/><Relationship Id="rId169" Type="http://schemas.openxmlformats.org/officeDocument/2006/relationships/image" Target="../media/image432.png"/><Relationship Id="rId334" Type="http://schemas.openxmlformats.org/officeDocument/2006/relationships/customXml" Target="../ink/ink1148.xml"/><Relationship Id="rId355" Type="http://schemas.openxmlformats.org/officeDocument/2006/relationships/image" Target="../media/image570.png"/><Relationship Id="rId4" Type="http://schemas.openxmlformats.org/officeDocument/2006/relationships/customXml" Target="../ink/ink983.xml"/><Relationship Id="rId180" Type="http://schemas.openxmlformats.org/officeDocument/2006/relationships/customXml" Target="../ink/ink1071.xml"/><Relationship Id="rId215" Type="http://schemas.openxmlformats.org/officeDocument/2006/relationships/image" Target="../media/image503.png"/><Relationship Id="rId236" Type="http://schemas.openxmlformats.org/officeDocument/2006/relationships/customXml" Target="../ink/ink1099.xml"/><Relationship Id="rId257" Type="http://schemas.openxmlformats.org/officeDocument/2006/relationships/image" Target="../media/image524.png"/><Relationship Id="rId278" Type="http://schemas.openxmlformats.org/officeDocument/2006/relationships/customXml" Target="../ink/ink1120.xml"/><Relationship Id="rId303" Type="http://schemas.openxmlformats.org/officeDocument/2006/relationships/image" Target="../media/image544.png"/><Relationship Id="rId42" Type="http://schemas.openxmlformats.org/officeDocument/2006/relationships/customXml" Target="../ink/ink1002.xml"/><Relationship Id="rId84" Type="http://schemas.openxmlformats.org/officeDocument/2006/relationships/customXml" Target="../ink/ink1023.xml"/><Relationship Id="rId138" Type="http://schemas.openxmlformats.org/officeDocument/2006/relationships/customXml" Target="../ink/ink1050.xml"/><Relationship Id="rId345" Type="http://schemas.openxmlformats.org/officeDocument/2006/relationships/image" Target="../media/image565.png"/><Relationship Id="rId191" Type="http://schemas.openxmlformats.org/officeDocument/2006/relationships/image" Target="../media/image491.png"/><Relationship Id="rId205" Type="http://schemas.openxmlformats.org/officeDocument/2006/relationships/image" Target="../media/image498.png"/><Relationship Id="rId247" Type="http://schemas.openxmlformats.org/officeDocument/2006/relationships/image" Target="../media/image519.png"/><Relationship Id="rId107" Type="http://schemas.openxmlformats.org/officeDocument/2006/relationships/image" Target="../media/image319.png"/><Relationship Id="rId289" Type="http://schemas.openxmlformats.org/officeDocument/2006/relationships/image" Target="../media/image538.png"/><Relationship Id="rId11" Type="http://schemas.openxmlformats.org/officeDocument/2006/relationships/image" Target="../media/image279.png"/><Relationship Id="rId53" Type="http://schemas.openxmlformats.org/officeDocument/2006/relationships/image" Target="../media/image213.png"/><Relationship Id="rId149" Type="http://schemas.openxmlformats.org/officeDocument/2006/relationships/image" Target="../media/image337.png"/><Relationship Id="rId314" Type="http://schemas.openxmlformats.org/officeDocument/2006/relationships/customXml" Target="../ink/ink1138.xml"/><Relationship Id="rId356" Type="http://schemas.openxmlformats.org/officeDocument/2006/relationships/customXml" Target="../ink/ink1159.xml"/><Relationship Id="rId95" Type="http://schemas.openxmlformats.org/officeDocument/2006/relationships/image" Target="../media/image314.png"/><Relationship Id="rId160" Type="http://schemas.openxmlformats.org/officeDocument/2006/relationships/customXml" Target="../ink/ink1061.xml"/><Relationship Id="rId216" Type="http://schemas.openxmlformats.org/officeDocument/2006/relationships/customXml" Target="../ink/ink1089.xml"/><Relationship Id="rId258" Type="http://schemas.openxmlformats.org/officeDocument/2006/relationships/customXml" Target="../ink/ink1110.xml"/><Relationship Id="rId22" Type="http://schemas.openxmlformats.org/officeDocument/2006/relationships/customXml" Target="../ink/ink992.xml"/><Relationship Id="rId64" Type="http://schemas.openxmlformats.org/officeDocument/2006/relationships/customXml" Target="../ink/ink1013.xml"/><Relationship Id="rId118" Type="http://schemas.openxmlformats.org/officeDocument/2006/relationships/customXml" Target="../ink/ink1040.xml"/><Relationship Id="rId325" Type="http://schemas.openxmlformats.org/officeDocument/2006/relationships/image" Target="../media/image555.png"/><Relationship Id="rId367" Type="http://schemas.openxmlformats.org/officeDocument/2006/relationships/image" Target="../media/image575.png"/><Relationship Id="rId171" Type="http://schemas.openxmlformats.org/officeDocument/2006/relationships/image" Target="../media/image433.png"/><Relationship Id="rId227" Type="http://schemas.openxmlformats.org/officeDocument/2006/relationships/image" Target="../media/image509.png"/><Relationship Id="rId269" Type="http://schemas.openxmlformats.org/officeDocument/2006/relationships/image" Target="../media/image529.png"/><Relationship Id="rId33" Type="http://schemas.openxmlformats.org/officeDocument/2006/relationships/image" Target="../media/image288.png"/><Relationship Id="rId129" Type="http://schemas.openxmlformats.org/officeDocument/2006/relationships/image" Target="../media/image328.png"/><Relationship Id="rId280" Type="http://schemas.openxmlformats.org/officeDocument/2006/relationships/customXml" Target="../ink/ink1121.xml"/><Relationship Id="rId336" Type="http://schemas.openxmlformats.org/officeDocument/2006/relationships/customXml" Target="../ink/ink1149.xml"/><Relationship Id="rId75" Type="http://schemas.openxmlformats.org/officeDocument/2006/relationships/image" Target="../media/image304.png"/><Relationship Id="rId140" Type="http://schemas.openxmlformats.org/officeDocument/2006/relationships/customXml" Target="../ink/ink1051.xml"/><Relationship Id="rId182" Type="http://schemas.openxmlformats.org/officeDocument/2006/relationships/customXml" Target="../ink/ink1072.xml"/><Relationship Id="rId6" Type="http://schemas.openxmlformats.org/officeDocument/2006/relationships/customXml" Target="../ink/ink984.xml"/><Relationship Id="rId238" Type="http://schemas.openxmlformats.org/officeDocument/2006/relationships/customXml" Target="../ink/ink1100.xml"/><Relationship Id="rId291" Type="http://schemas.openxmlformats.org/officeDocument/2006/relationships/image" Target="../media/image539.png"/><Relationship Id="rId305" Type="http://schemas.openxmlformats.org/officeDocument/2006/relationships/image" Target="../media/image545.png"/><Relationship Id="rId347" Type="http://schemas.openxmlformats.org/officeDocument/2006/relationships/image" Target="../media/image566.png"/><Relationship Id="rId44" Type="http://schemas.openxmlformats.org/officeDocument/2006/relationships/customXml" Target="../ink/ink1003.xml"/><Relationship Id="rId86" Type="http://schemas.openxmlformats.org/officeDocument/2006/relationships/customXml" Target="../ink/ink1024.xml"/><Relationship Id="rId151" Type="http://schemas.openxmlformats.org/officeDocument/2006/relationships/image" Target="../media/image338.png"/><Relationship Id="rId193" Type="http://schemas.openxmlformats.org/officeDocument/2006/relationships/image" Target="../media/image492.png"/><Relationship Id="rId207" Type="http://schemas.openxmlformats.org/officeDocument/2006/relationships/image" Target="../media/image499.png"/><Relationship Id="rId249" Type="http://schemas.openxmlformats.org/officeDocument/2006/relationships/image" Target="../media/image520.png"/><Relationship Id="rId13" Type="http://schemas.openxmlformats.org/officeDocument/2006/relationships/image" Target="../media/image280.png"/><Relationship Id="rId109" Type="http://schemas.openxmlformats.org/officeDocument/2006/relationships/image" Target="../media/image320.png"/><Relationship Id="rId260" Type="http://schemas.openxmlformats.org/officeDocument/2006/relationships/customXml" Target="../ink/ink1111.xml"/><Relationship Id="rId316" Type="http://schemas.openxmlformats.org/officeDocument/2006/relationships/customXml" Target="../ink/ink1139.xml"/><Relationship Id="rId55" Type="http://schemas.openxmlformats.org/officeDocument/2006/relationships/image" Target="../media/image295.png"/><Relationship Id="rId97" Type="http://schemas.openxmlformats.org/officeDocument/2006/relationships/image" Target="../media/image315.png"/><Relationship Id="rId120" Type="http://schemas.openxmlformats.org/officeDocument/2006/relationships/customXml" Target="../ink/ink1041.xml"/><Relationship Id="rId358" Type="http://schemas.openxmlformats.org/officeDocument/2006/relationships/customXml" Target="../ink/ink1160.xml"/><Relationship Id="rId162" Type="http://schemas.openxmlformats.org/officeDocument/2006/relationships/customXml" Target="../ink/ink1062.xml"/><Relationship Id="rId218" Type="http://schemas.openxmlformats.org/officeDocument/2006/relationships/customXml" Target="../ink/ink1090.xml"/><Relationship Id="rId271" Type="http://schemas.openxmlformats.org/officeDocument/2006/relationships/image" Target="../media/image530.png"/><Relationship Id="rId24" Type="http://schemas.openxmlformats.org/officeDocument/2006/relationships/customXml" Target="../ink/ink993.xml"/><Relationship Id="rId66" Type="http://schemas.openxmlformats.org/officeDocument/2006/relationships/customXml" Target="../ink/ink1014.xml"/><Relationship Id="rId131" Type="http://schemas.openxmlformats.org/officeDocument/2006/relationships/image" Target="../media/image329.png"/><Relationship Id="rId327" Type="http://schemas.openxmlformats.org/officeDocument/2006/relationships/image" Target="../media/image556.png"/><Relationship Id="rId369" Type="http://schemas.openxmlformats.org/officeDocument/2006/relationships/image" Target="../media/image576.png"/><Relationship Id="rId173" Type="http://schemas.openxmlformats.org/officeDocument/2006/relationships/image" Target="../media/image434.png"/><Relationship Id="rId229" Type="http://schemas.openxmlformats.org/officeDocument/2006/relationships/image" Target="../media/image510.png"/><Relationship Id="rId240" Type="http://schemas.openxmlformats.org/officeDocument/2006/relationships/customXml" Target="../ink/ink1101.xml"/><Relationship Id="rId35" Type="http://schemas.openxmlformats.org/officeDocument/2006/relationships/image" Target="../media/image204.png"/><Relationship Id="rId77" Type="http://schemas.openxmlformats.org/officeDocument/2006/relationships/image" Target="../media/image305.png"/><Relationship Id="rId100" Type="http://schemas.openxmlformats.org/officeDocument/2006/relationships/customXml" Target="../ink/ink1031.xml"/><Relationship Id="rId282" Type="http://schemas.openxmlformats.org/officeDocument/2006/relationships/customXml" Target="../ink/ink1122.xml"/><Relationship Id="rId338" Type="http://schemas.openxmlformats.org/officeDocument/2006/relationships/customXml" Target="../ink/ink1150.xml"/><Relationship Id="rId8" Type="http://schemas.openxmlformats.org/officeDocument/2006/relationships/customXml" Target="../ink/ink985.xml"/><Relationship Id="rId142" Type="http://schemas.openxmlformats.org/officeDocument/2006/relationships/customXml" Target="../ink/ink1052.xml"/><Relationship Id="rId184" Type="http://schemas.openxmlformats.org/officeDocument/2006/relationships/customXml" Target="../ink/ink1073.xml"/><Relationship Id="rId251" Type="http://schemas.openxmlformats.org/officeDocument/2006/relationships/image" Target="../media/image521.png"/><Relationship Id="rId46" Type="http://schemas.openxmlformats.org/officeDocument/2006/relationships/customXml" Target="../ink/ink1004.xml"/><Relationship Id="rId293" Type="http://schemas.openxmlformats.org/officeDocument/2006/relationships/image" Target="../media/image55.png"/><Relationship Id="rId307" Type="http://schemas.openxmlformats.org/officeDocument/2006/relationships/image" Target="../media/image546.png"/><Relationship Id="rId349" Type="http://schemas.openxmlformats.org/officeDocument/2006/relationships/image" Target="../media/image567.png"/><Relationship Id="rId88" Type="http://schemas.openxmlformats.org/officeDocument/2006/relationships/customXml" Target="../ink/ink1025.xml"/><Relationship Id="rId111" Type="http://schemas.openxmlformats.org/officeDocument/2006/relationships/image" Target="../media/image321.png"/><Relationship Id="rId153" Type="http://schemas.openxmlformats.org/officeDocument/2006/relationships/image" Target="../media/image339.png"/><Relationship Id="rId195" Type="http://schemas.openxmlformats.org/officeDocument/2006/relationships/image" Target="../media/image493.png"/><Relationship Id="rId209" Type="http://schemas.openxmlformats.org/officeDocument/2006/relationships/image" Target="../media/image500.png"/><Relationship Id="rId360" Type="http://schemas.openxmlformats.org/officeDocument/2006/relationships/customXml" Target="../ink/ink1161.xml"/><Relationship Id="rId220" Type="http://schemas.openxmlformats.org/officeDocument/2006/relationships/customXml" Target="../ink/ink1091.xml"/><Relationship Id="rId15" Type="http://schemas.openxmlformats.org/officeDocument/2006/relationships/image" Target="../media/image281.png"/><Relationship Id="rId57" Type="http://schemas.openxmlformats.org/officeDocument/2006/relationships/image" Target="../media/image296.png"/><Relationship Id="rId262" Type="http://schemas.openxmlformats.org/officeDocument/2006/relationships/customXml" Target="../ink/ink1112.xml"/><Relationship Id="rId318" Type="http://schemas.openxmlformats.org/officeDocument/2006/relationships/customXml" Target="../ink/ink11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.png"/><Relationship Id="rId299" Type="http://schemas.openxmlformats.org/officeDocument/2006/relationships/image" Target="../media/image155.png"/><Relationship Id="rId21" Type="http://schemas.openxmlformats.org/officeDocument/2006/relationships/image" Target="../media/image16.png"/><Relationship Id="rId63" Type="http://schemas.openxmlformats.org/officeDocument/2006/relationships/image" Target="../media/image37.png"/><Relationship Id="rId159" Type="http://schemas.openxmlformats.org/officeDocument/2006/relationships/image" Target="../media/image85.png"/><Relationship Id="rId324" Type="http://schemas.openxmlformats.org/officeDocument/2006/relationships/customXml" Target="../ink/ink162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73.png"/><Relationship Id="rId5" Type="http://schemas.openxmlformats.org/officeDocument/2006/relationships/image" Target="../media/image8.png"/><Relationship Id="rId181" Type="http://schemas.openxmlformats.org/officeDocument/2006/relationships/image" Target="../media/image96.png"/><Relationship Id="rId237" Type="http://schemas.openxmlformats.org/officeDocument/2006/relationships/image" Target="../media/image124.png"/><Relationship Id="rId279" Type="http://schemas.openxmlformats.org/officeDocument/2006/relationships/image" Target="../media/image145.png"/><Relationship Id="rId43" Type="http://schemas.openxmlformats.org/officeDocument/2006/relationships/image" Target="../media/image27.png"/><Relationship Id="rId139" Type="http://schemas.openxmlformats.org/officeDocument/2006/relationships/image" Target="../media/image75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85" Type="http://schemas.openxmlformats.org/officeDocument/2006/relationships/image" Target="../media/image48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63.png"/><Relationship Id="rId357" Type="http://schemas.openxmlformats.org/officeDocument/2006/relationships/image" Target="../media/image184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6.png"/><Relationship Id="rId217" Type="http://schemas.openxmlformats.org/officeDocument/2006/relationships/image" Target="../media/image114.png"/><Relationship Id="rId259" Type="http://schemas.openxmlformats.org/officeDocument/2006/relationships/image" Target="../media/image135.png"/><Relationship Id="rId23" Type="http://schemas.openxmlformats.org/officeDocument/2006/relationships/image" Target="../media/image17.png"/><Relationship Id="rId119" Type="http://schemas.openxmlformats.org/officeDocument/2006/relationships/image" Target="../media/image65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8.png"/><Relationship Id="rId130" Type="http://schemas.openxmlformats.org/officeDocument/2006/relationships/customXml" Target="../ink/ink65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6.png"/><Relationship Id="rId337" Type="http://schemas.openxmlformats.org/officeDocument/2006/relationships/image" Target="../media/image174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6.png"/><Relationship Id="rId7" Type="http://schemas.openxmlformats.org/officeDocument/2006/relationships/image" Target="../media/image9.png"/><Relationship Id="rId183" Type="http://schemas.openxmlformats.org/officeDocument/2006/relationships/image" Target="../media/image97.png"/><Relationship Id="rId239" Type="http://schemas.openxmlformats.org/officeDocument/2006/relationships/image" Target="../media/image125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8.png"/><Relationship Id="rId87" Type="http://schemas.openxmlformats.org/officeDocument/2006/relationships/image" Target="../media/image49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64.png"/><Relationship Id="rId98" Type="http://schemas.openxmlformats.org/officeDocument/2006/relationships/customXml" Target="../ink/ink49.xml"/><Relationship Id="rId121" Type="http://schemas.openxmlformats.org/officeDocument/2006/relationships/image" Target="../media/image66.png"/><Relationship Id="rId163" Type="http://schemas.openxmlformats.org/officeDocument/2006/relationships/image" Target="../media/image87.png"/><Relationship Id="rId219" Type="http://schemas.openxmlformats.org/officeDocument/2006/relationships/image" Target="../media/image115.png"/><Relationship Id="rId230" Type="http://schemas.openxmlformats.org/officeDocument/2006/relationships/customXml" Target="../ink/ink115.xml"/><Relationship Id="rId25" Type="http://schemas.openxmlformats.org/officeDocument/2006/relationships/image" Target="../media/image18.png"/><Relationship Id="rId46" Type="http://schemas.openxmlformats.org/officeDocument/2006/relationships/customXml" Target="../ink/ink23.xml"/><Relationship Id="rId67" Type="http://schemas.openxmlformats.org/officeDocument/2006/relationships/image" Target="../media/image39.png"/><Relationship Id="rId272" Type="http://schemas.openxmlformats.org/officeDocument/2006/relationships/customXml" Target="../ink/ink136.xml"/><Relationship Id="rId293" Type="http://schemas.openxmlformats.org/officeDocument/2006/relationships/image" Target="../media/image152.png"/><Relationship Id="rId307" Type="http://schemas.openxmlformats.org/officeDocument/2006/relationships/image" Target="../media/image159.png"/><Relationship Id="rId328" Type="http://schemas.openxmlformats.org/officeDocument/2006/relationships/customXml" Target="../ink/ink164.xml"/><Relationship Id="rId349" Type="http://schemas.openxmlformats.org/officeDocument/2006/relationships/image" Target="../media/image180.png"/><Relationship Id="rId88" Type="http://schemas.openxmlformats.org/officeDocument/2006/relationships/customXml" Target="../ink/ink44.xml"/><Relationship Id="rId111" Type="http://schemas.openxmlformats.org/officeDocument/2006/relationships/image" Target="../media/image61.png"/><Relationship Id="rId132" Type="http://schemas.openxmlformats.org/officeDocument/2006/relationships/customXml" Target="../ink/ink66.xml"/><Relationship Id="rId153" Type="http://schemas.openxmlformats.org/officeDocument/2006/relationships/image" Target="../media/image82.png"/><Relationship Id="rId174" Type="http://schemas.openxmlformats.org/officeDocument/2006/relationships/customXml" Target="../ink/ink87.xml"/><Relationship Id="rId195" Type="http://schemas.openxmlformats.org/officeDocument/2006/relationships/image" Target="../media/image103.png"/><Relationship Id="rId209" Type="http://schemas.openxmlformats.org/officeDocument/2006/relationships/image" Target="../media/image110.png"/><Relationship Id="rId220" Type="http://schemas.openxmlformats.org/officeDocument/2006/relationships/customXml" Target="../ink/ink110.xml"/><Relationship Id="rId241" Type="http://schemas.openxmlformats.org/officeDocument/2006/relationships/image" Target="../media/image126.png"/><Relationship Id="rId15" Type="http://schemas.openxmlformats.org/officeDocument/2006/relationships/image" Target="../media/image13.png"/><Relationship Id="rId36" Type="http://schemas.openxmlformats.org/officeDocument/2006/relationships/customXml" Target="../ink/ink18.xml"/><Relationship Id="rId57" Type="http://schemas.openxmlformats.org/officeDocument/2006/relationships/image" Target="../media/image34.png"/><Relationship Id="rId262" Type="http://schemas.openxmlformats.org/officeDocument/2006/relationships/customXml" Target="../ink/ink131.xml"/><Relationship Id="rId283" Type="http://schemas.openxmlformats.org/officeDocument/2006/relationships/image" Target="../media/image147.png"/><Relationship Id="rId318" Type="http://schemas.openxmlformats.org/officeDocument/2006/relationships/customXml" Target="../ink/ink159.xml"/><Relationship Id="rId339" Type="http://schemas.openxmlformats.org/officeDocument/2006/relationships/image" Target="../media/image175.png"/><Relationship Id="rId78" Type="http://schemas.openxmlformats.org/officeDocument/2006/relationships/customXml" Target="../ink/ink39.xml"/><Relationship Id="rId99" Type="http://schemas.openxmlformats.org/officeDocument/2006/relationships/image" Target="../media/image55.png"/><Relationship Id="rId101" Type="http://schemas.openxmlformats.org/officeDocument/2006/relationships/image" Target="../media/image56.png"/><Relationship Id="rId122" Type="http://schemas.openxmlformats.org/officeDocument/2006/relationships/customXml" Target="../ink/ink61.xml"/><Relationship Id="rId143" Type="http://schemas.openxmlformats.org/officeDocument/2006/relationships/image" Target="../media/image77.png"/><Relationship Id="rId164" Type="http://schemas.openxmlformats.org/officeDocument/2006/relationships/customXml" Target="../ink/ink82.xml"/><Relationship Id="rId185" Type="http://schemas.openxmlformats.org/officeDocument/2006/relationships/image" Target="../media/image98.png"/><Relationship Id="rId350" Type="http://schemas.openxmlformats.org/officeDocument/2006/relationships/customXml" Target="../ink/ink175.xml"/><Relationship Id="rId9" Type="http://schemas.openxmlformats.org/officeDocument/2006/relationships/image" Target="../media/image10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21.png"/><Relationship Id="rId252" Type="http://schemas.openxmlformats.org/officeDocument/2006/relationships/customXml" Target="../ink/ink126.xml"/><Relationship Id="rId273" Type="http://schemas.openxmlformats.org/officeDocument/2006/relationships/image" Target="../media/image142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70.png"/><Relationship Id="rId47" Type="http://schemas.openxmlformats.org/officeDocument/2006/relationships/image" Target="../media/image29.png"/><Relationship Id="rId68" Type="http://schemas.openxmlformats.org/officeDocument/2006/relationships/customXml" Target="../ink/ink34.xml"/><Relationship Id="rId89" Type="http://schemas.openxmlformats.org/officeDocument/2006/relationships/image" Target="../media/image50.png"/><Relationship Id="rId112" Type="http://schemas.openxmlformats.org/officeDocument/2006/relationships/customXml" Target="../ink/ink56.xml"/><Relationship Id="rId133" Type="http://schemas.openxmlformats.org/officeDocument/2006/relationships/image" Target="../media/image72.png"/><Relationship Id="rId154" Type="http://schemas.openxmlformats.org/officeDocument/2006/relationships/customXml" Target="../ink/ink77.xml"/><Relationship Id="rId175" Type="http://schemas.openxmlformats.org/officeDocument/2006/relationships/image" Target="../media/image93.png"/><Relationship Id="rId340" Type="http://schemas.openxmlformats.org/officeDocument/2006/relationships/customXml" Target="../ink/ink170.xml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6.png"/><Relationship Id="rId242" Type="http://schemas.openxmlformats.org/officeDocument/2006/relationships/customXml" Target="../ink/ink121.xml"/><Relationship Id="rId263" Type="http://schemas.openxmlformats.org/officeDocument/2006/relationships/image" Target="../media/image137.png"/><Relationship Id="rId284" Type="http://schemas.openxmlformats.org/officeDocument/2006/relationships/customXml" Target="../ink/ink142.xml"/><Relationship Id="rId319" Type="http://schemas.openxmlformats.org/officeDocument/2006/relationships/image" Target="../media/image165.png"/><Relationship Id="rId37" Type="http://schemas.openxmlformats.org/officeDocument/2006/relationships/image" Target="../media/image24.png"/><Relationship Id="rId58" Type="http://schemas.openxmlformats.org/officeDocument/2006/relationships/customXml" Target="../ink/ink29.xml"/><Relationship Id="rId79" Type="http://schemas.openxmlformats.org/officeDocument/2006/relationships/image" Target="../media/image45.png"/><Relationship Id="rId102" Type="http://schemas.openxmlformats.org/officeDocument/2006/relationships/customXml" Target="../ink/ink51.xml"/><Relationship Id="rId123" Type="http://schemas.openxmlformats.org/officeDocument/2006/relationships/image" Target="../media/image67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8.png"/><Relationship Id="rId186" Type="http://schemas.openxmlformats.org/officeDocument/2006/relationships/customXml" Target="../ink/ink93.xml"/><Relationship Id="rId351" Type="http://schemas.openxmlformats.org/officeDocument/2006/relationships/image" Target="../media/image181.png"/><Relationship Id="rId211" Type="http://schemas.openxmlformats.org/officeDocument/2006/relationships/image" Target="../media/image111.png"/><Relationship Id="rId232" Type="http://schemas.openxmlformats.org/officeDocument/2006/relationships/customXml" Target="../ink/ink116.xml"/><Relationship Id="rId253" Type="http://schemas.openxmlformats.org/officeDocument/2006/relationships/image" Target="../media/image132.png"/><Relationship Id="rId274" Type="http://schemas.openxmlformats.org/officeDocument/2006/relationships/customXml" Target="../ink/ink137.xml"/><Relationship Id="rId295" Type="http://schemas.openxmlformats.org/officeDocument/2006/relationships/image" Target="../media/image153.png"/><Relationship Id="rId309" Type="http://schemas.openxmlformats.org/officeDocument/2006/relationships/image" Target="../media/image160.png"/><Relationship Id="rId27" Type="http://schemas.openxmlformats.org/officeDocument/2006/relationships/image" Target="../media/image19.png"/><Relationship Id="rId48" Type="http://schemas.openxmlformats.org/officeDocument/2006/relationships/customXml" Target="../ink/ink24.xml"/><Relationship Id="rId69" Type="http://schemas.openxmlformats.org/officeDocument/2006/relationships/image" Target="../media/image40.png"/><Relationship Id="rId113" Type="http://schemas.openxmlformats.org/officeDocument/2006/relationships/image" Target="../media/image62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83.png"/><Relationship Id="rId176" Type="http://schemas.openxmlformats.org/officeDocument/2006/relationships/customXml" Target="../ink/ink88.xml"/><Relationship Id="rId197" Type="http://schemas.openxmlformats.org/officeDocument/2006/relationships/image" Target="../media/image104.png"/><Relationship Id="rId341" Type="http://schemas.openxmlformats.org/officeDocument/2006/relationships/image" Target="../media/image176.png"/><Relationship Id="rId201" Type="http://schemas.openxmlformats.org/officeDocument/2006/relationships/image" Target="../media/image106.png"/><Relationship Id="rId222" Type="http://schemas.openxmlformats.org/officeDocument/2006/relationships/customXml" Target="../ink/ink111.xml"/><Relationship Id="rId243" Type="http://schemas.openxmlformats.org/officeDocument/2006/relationships/image" Target="../media/image127.png"/><Relationship Id="rId264" Type="http://schemas.openxmlformats.org/officeDocument/2006/relationships/customXml" Target="../ink/ink132.xml"/><Relationship Id="rId285" Type="http://schemas.openxmlformats.org/officeDocument/2006/relationships/image" Target="../media/image148.png"/><Relationship Id="rId17" Type="http://schemas.openxmlformats.org/officeDocument/2006/relationships/image" Target="../media/image14.png"/><Relationship Id="rId38" Type="http://schemas.openxmlformats.org/officeDocument/2006/relationships/customXml" Target="../ink/ink19.xml"/><Relationship Id="rId59" Type="http://schemas.openxmlformats.org/officeDocument/2006/relationships/image" Target="../media/image35.png"/><Relationship Id="rId103" Type="http://schemas.openxmlformats.org/officeDocument/2006/relationships/image" Target="../media/image57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51.png"/><Relationship Id="rId145" Type="http://schemas.openxmlformats.org/officeDocument/2006/relationships/image" Target="../media/image78.png"/><Relationship Id="rId166" Type="http://schemas.openxmlformats.org/officeDocument/2006/relationships/customXml" Target="../ink/ink83.xml"/><Relationship Id="rId187" Type="http://schemas.openxmlformats.org/officeDocument/2006/relationships/image" Target="../media/image99.png"/><Relationship Id="rId331" Type="http://schemas.openxmlformats.org/officeDocument/2006/relationships/image" Target="../media/image171.png"/><Relationship Id="rId352" Type="http://schemas.openxmlformats.org/officeDocument/2006/relationships/customXml" Target="../ink/ink176.xml"/><Relationship Id="rId1" Type="http://schemas.openxmlformats.org/officeDocument/2006/relationships/slideLayout" Target="../slideLayouts/slideLayout16.xml"/><Relationship Id="rId212" Type="http://schemas.openxmlformats.org/officeDocument/2006/relationships/customXml" Target="../ink/ink106.xml"/><Relationship Id="rId233" Type="http://schemas.openxmlformats.org/officeDocument/2006/relationships/image" Target="../media/image122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30.png"/><Relationship Id="rId114" Type="http://schemas.openxmlformats.org/officeDocument/2006/relationships/customXml" Target="../ink/ink57.xml"/><Relationship Id="rId275" Type="http://schemas.openxmlformats.org/officeDocument/2006/relationships/image" Target="../media/image143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6.png"/><Relationship Id="rId135" Type="http://schemas.openxmlformats.org/officeDocument/2006/relationships/image" Target="../media/image73.png"/><Relationship Id="rId156" Type="http://schemas.openxmlformats.org/officeDocument/2006/relationships/customXml" Target="../ink/ink78.xml"/><Relationship Id="rId177" Type="http://schemas.openxmlformats.org/officeDocument/2006/relationships/image" Target="../media/image94.png"/><Relationship Id="rId198" Type="http://schemas.openxmlformats.org/officeDocument/2006/relationships/customXml" Target="../ink/ink99.xml"/><Relationship Id="rId321" Type="http://schemas.openxmlformats.org/officeDocument/2006/relationships/image" Target="../media/image166.png"/><Relationship Id="rId342" Type="http://schemas.openxmlformats.org/officeDocument/2006/relationships/customXml" Target="../ink/ink171.xml"/><Relationship Id="rId202" Type="http://schemas.openxmlformats.org/officeDocument/2006/relationships/customXml" Target="../ink/ink101.xml"/><Relationship Id="rId223" Type="http://schemas.openxmlformats.org/officeDocument/2006/relationships/image" Target="../media/image117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5.png"/><Relationship Id="rId265" Type="http://schemas.openxmlformats.org/officeDocument/2006/relationships/image" Target="../media/image138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8.png"/><Relationship Id="rId146" Type="http://schemas.openxmlformats.org/officeDocument/2006/relationships/customXml" Target="../ink/ink73.xml"/><Relationship Id="rId167" Type="http://schemas.openxmlformats.org/officeDocument/2006/relationships/image" Target="../media/image89.png"/><Relationship Id="rId188" Type="http://schemas.openxmlformats.org/officeDocument/2006/relationships/customXml" Target="../ink/ink94.xml"/><Relationship Id="rId311" Type="http://schemas.openxmlformats.org/officeDocument/2006/relationships/image" Target="../media/image161.png"/><Relationship Id="rId332" Type="http://schemas.openxmlformats.org/officeDocument/2006/relationships/customXml" Target="../ink/ink166.xml"/><Relationship Id="rId353" Type="http://schemas.openxmlformats.org/officeDocument/2006/relationships/image" Target="../media/image182.png"/><Relationship Id="rId71" Type="http://schemas.openxmlformats.org/officeDocument/2006/relationships/image" Target="../media/image41.png"/><Relationship Id="rId92" Type="http://schemas.openxmlformats.org/officeDocument/2006/relationships/customXml" Target="../ink/ink46.xml"/><Relationship Id="rId213" Type="http://schemas.openxmlformats.org/officeDocument/2006/relationships/image" Target="../media/image112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255" Type="http://schemas.openxmlformats.org/officeDocument/2006/relationships/image" Target="../media/image133.png"/><Relationship Id="rId276" Type="http://schemas.openxmlformats.org/officeDocument/2006/relationships/customXml" Target="../ink/ink138.xml"/><Relationship Id="rId297" Type="http://schemas.openxmlformats.org/officeDocument/2006/relationships/image" Target="../media/image154.png"/><Relationship Id="rId40" Type="http://schemas.openxmlformats.org/officeDocument/2006/relationships/customXml" Target="../ink/ink20.xml"/><Relationship Id="rId115" Type="http://schemas.openxmlformats.org/officeDocument/2006/relationships/image" Target="../media/image63.png"/><Relationship Id="rId136" Type="http://schemas.openxmlformats.org/officeDocument/2006/relationships/customXml" Target="../ink/ink68.xml"/><Relationship Id="rId157" Type="http://schemas.openxmlformats.org/officeDocument/2006/relationships/image" Target="../media/image84.png"/><Relationship Id="rId178" Type="http://schemas.openxmlformats.org/officeDocument/2006/relationships/customXml" Target="../ink/ink89.xml"/><Relationship Id="rId301" Type="http://schemas.openxmlformats.org/officeDocument/2006/relationships/image" Target="../media/image156.png"/><Relationship Id="rId322" Type="http://schemas.openxmlformats.org/officeDocument/2006/relationships/customXml" Target="../ink/ink161.xml"/><Relationship Id="rId343" Type="http://schemas.openxmlformats.org/officeDocument/2006/relationships/image" Target="../media/image177.png"/><Relationship Id="rId61" Type="http://schemas.openxmlformats.org/officeDocument/2006/relationships/image" Target="../media/image36.png"/><Relationship Id="rId82" Type="http://schemas.openxmlformats.org/officeDocument/2006/relationships/customXml" Target="../ink/ink41.xml"/><Relationship Id="rId199" Type="http://schemas.openxmlformats.org/officeDocument/2006/relationships/image" Target="../media/image105.png"/><Relationship Id="rId203" Type="http://schemas.openxmlformats.org/officeDocument/2006/relationships/image" Target="../media/image107.png"/><Relationship Id="rId19" Type="http://schemas.openxmlformats.org/officeDocument/2006/relationships/image" Target="../media/image15.png"/><Relationship Id="rId224" Type="http://schemas.openxmlformats.org/officeDocument/2006/relationships/customXml" Target="../ink/ink112.xml"/><Relationship Id="rId245" Type="http://schemas.openxmlformats.org/officeDocument/2006/relationships/image" Target="../media/image128.png"/><Relationship Id="rId266" Type="http://schemas.openxmlformats.org/officeDocument/2006/relationships/customXml" Target="../ink/ink133.xml"/><Relationship Id="rId287" Type="http://schemas.openxmlformats.org/officeDocument/2006/relationships/image" Target="../media/image149.png"/><Relationship Id="rId30" Type="http://schemas.openxmlformats.org/officeDocument/2006/relationships/customXml" Target="../ink/ink15.xml"/><Relationship Id="rId105" Type="http://schemas.openxmlformats.org/officeDocument/2006/relationships/image" Target="../media/image58.png"/><Relationship Id="rId126" Type="http://schemas.openxmlformats.org/officeDocument/2006/relationships/customXml" Target="../ink/ink63.xml"/><Relationship Id="rId147" Type="http://schemas.openxmlformats.org/officeDocument/2006/relationships/image" Target="../media/image79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72.png"/><Relationship Id="rId354" Type="http://schemas.openxmlformats.org/officeDocument/2006/relationships/customXml" Target="../ink/ink177.xml"/><Relationship Id="rId51" Type="http://schemas.openxmlformats.org/officeDocument/2006/relationships/image" Target="../media/image31.png"/><Relationship Id="rId72" Type="http://schemas.openxmlformats.org/officeDocument/2006/relationships/customXml" Target="../ink/ink36.xml"/><Relationship Id="rId93" Type="http://schemas.openxmlformats.org/officeDocument/2006/relationships/image" Target="../media/image52.png"/><Relationship Id="rId189" Type="http://schemas.openxmlformats.org/officeDocument/2006/relationships/image" Target="../media/image100.png"/><Relationship Id="rId3" Type="http://schemas.openxmlformats.org/officeDocument/2006/relationships/image" Target="../media/image7.png"/><Relationship Id="rId214" Type="http://schemas.openxmlformats.org/officeDocument/2006/relationships/customXml" Target="../ink/ink107.xml"/><Relationship Id="rId235" Type="http://schemas.openxmlformats.org/officeDocument/2006/relationships/image" Target="../media/image123.png"/><Relationship Id="rId256" Type="http://schemas.openxmlformats.org/officeDocument/2006/relationships/customXml" Target="../ink/ink128.xml"/><Relationship Id="rId277" Type="http://schemas.openxmlformats.org/officeDocument/2006/relationships/image" Target="../media/image144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74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7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62" Type="http://schemas.openxmlformats.org/officeDocument/2006/relationships/customXml" Target="../ink/ink31.xml"/><Relationship Id="rId83" Type="http://schemas.openxmlformats.org/officeDocument/2006/relationships/image" Target="../media/image47.png"/><Relationship Id="rId179" Type="http://schemas.openxmlformats.org/officeDocument/2006/relationships/image" Target="../media/image95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8.png"/><Relationship Id="rId246" Type="http://schemas.openxmlformats.org/officeDocument/2006/relationships/customXml" Target="../ink/ink123.xml"/><Relationship Id="rId267" Type="http://schemas.openxmlformats.org/officeDocument/2006/relationships/image" Target="../media/image139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9.png"/><Relationship Id="rId313" Type="http://schemas.openxmlformats.org/officeDocument/2006/relationships/image" Target="../media/image162.png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52" Type="http://schemas.openxmlformats.org/officeDocument/2006/relationships/customXml" Target="../ink/ink26.xml"/><Relationship Id="rId73" Type="http://schemas.openxmlformats.org/officeDocument/2006/relationships/image" Target="../media/image42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90.png"/><Relationship Id="rId334" Type="http://schemas.openxmlformats.org/officeDocument/2006/relationships/customXml" Target="../ink/ink167.xml"/><Relationship Id="rId355" Type="http://schemas.openxmlformats.org/officeDocument/2006/relationships/image" Target="../media/image183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3.png"/><Relationship Id="rId236" Type="http://schemas.openxmlformats.org/officeDocument/2006/relationships/customXml" Target="../ink/ink118.xml"/><Relationship Id="rId257" Type="http://schemas.openxmlformats.org/officeDocument/2006/relationships/image" Target="../media/image134.png"/><Relationship Id="rId278" Type="http://schemas.openxmlformats.org/officeDocument/2006/relationships/customXml" Target="../ink/ink139.xml"/><Relationship Id="rId303" Type="http://schemas.openxmlformats.org/officeDocument/2006/relationships/image" Target="../media/image157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8.png"/><Relationship Id="rId191" Type="http://schemas.openxmlformats.org/officeDocument/2006/relationships/image" Target="../media/image101.png"/><Relationship Id="rId205" Type="http://schemas.openxmlformats.org/officeDocument/2006/relationships/image" Target="../media/image108.png"/><Relationship Id="rId247" Type="http://schemas.openxmlformats.org/officeDocument/2006/relationships/image" Target="../media/image129.png"/><Relationship Id="rId107" Type="http://schemas.openxmlformats.org/officeDocument/2006/relationships/image" Target="../media/image59.png"/><Relationship Id="rId289" Type="http://schemas.openxmlformats.org/officeDocument/2006/relationships/image" Target="../media/image150.png"/><Relationship Id="rId11" Type="http://schemas.openxmlformats.org/officeDocument/2006/relationships/image" Target="../media/image11.png"/><Relationship Id="rId53" Type="http://schemas.openxmlformats.org/officeDocument/2006/relationships/image" Target="../media/image32.png"/><Relationship Id="rId149" Type="http://schemas.openxmlformats.org/officeDocument/2006/relationships/image" Target="../media/image80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95" Type="http://schemas.openxmlformats.org/officeDocument/2006/relationships/image" Target="../media/image53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8.png"/><Relationship Id="rId171" Type="http://schemas.openxmlformats.org/officeDocument/2006/relationships/image" Target="../media/image91.png"/><Relationship Id="rId227" Type="http://schemas.openxmlformats.org/officeDocument/2006/relationships/image" Target="../media/image119.png"/><Relationship Id="rId269" Type="http://schemas.openxmlformats.org/officeDocument/2006/relationships/image" Target="../media/image140.png"/><Relationship Id="rId33" Type="http://schemas.openxmlformats.org/officeDocument/2006/relationships/image" Target="../media/image22.png"/><Relationship Id="rId129" Type="http://schemas.openxmlformats.org/officeDocument/2006/relationships/image" Target="../media/image70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43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51.png"/><Relationship Id="rId305" Type="http://schemas.openxmlformats.org/officeDocument/2006/relationships/image" Target="../media/image158.png"/><Relationship Id="rId347" Type="http://schemas.openxmlformats.org/officeDocument/2006/relationships/image" Target="../media/image179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81.png"/><Relationship Id="rId193" Type="http://schemas.openxmlformats.org/officeDocument/2006/relationships/image" Target="../media/image102.png"/><Relationship Id="rId207" Type="http://schemas.openxmlformats.org/officeDocument/2006/relationships/image" Target="../media/image109.png"/><Relationship Id="rId249" Type="http://schemas.openxmlformats.org/officeDocument/2006/relationships/image" Target="../media/image130.png"/><Relationship Id="rId13" Type="http://schemas.openxmlformats.org/officeDocument/2006/relationships/image" Target="../media/image12.png"/><Relationship Id="rId109" Type="http://schemas.openxmlformats.org/officeDocument/2006/relationships/image" Target="../media/image60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33.png"/><Relationship Id="rId97" Type="http://schemas.openxmlformats.org/officeDocument/2006/relationships/image" Target="../media/image54.png"/><Relationship Id="rId120" Type="http://schemas.openxmlformats.org/officeDocument/2006/relationships/customXml" Target="../ink/ink60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41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71.png"/><Relationship Id="rId327" Type="http://schemas.openxmlformats.org/officeDocument/2006/relationships/image" Target="../media/image169.png"/><Relationship Id="rId173" Type="http://schemas.openxmlformats.org/officeDocument/2006/relationships/image" Target="../media/image92.png"/><Relationship Id="rId229" Type="http://schemas.openxmlformats.org/officeDocument/2006/relationships/image" Target="../media/image120.png"/><Relationship Id="rId240" Type="http://schemas.openxmlformats.org/officeDocument/2006/relationships/customXml" Target="../ink/ink120.xml"/><Relationship Id="rId35" Type="http://schemas.openxmlformats.org/officeDocument/2006/relationships/image" Target="../media/image23.png"/><Relationship Id="rId77" Type="http://schemas.openxmlformats.org/officeDocument/2006/relationships/image" Target="../media/image44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3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168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189.xml"/><Relationship Id="rId63" Type="http://schemas.openxmlformats.org/officeDocument/2006/relationships/image" Target="NULL"/><Relationship Id="rId84" Type="http://schemas.openxmlformats.org/officeDocument/2006/relationships/customXml" Target="../ink/ink1210.xml"/><Relationship Id="rId138" Type="http://schemas.openxmlformats.org/officeDocument/2006/relationships/customXml" Target="../ink/ink1237.xml"/><Relationship Id="rId159" Type="http://schemas.openxmlformats.org/officeDocument/2006/relationships/image" Target="NULL"/><Relationship Id="rId170" Type="http://schemas.openxmlformats.org/officeDocument/2006/relationships/customXml" Target="../ink/ink1253.xml"/><Relationship Id="rId191" Type="http://schemas.openxmlformats.org/officeDocument/2006/relationships/image" Target="NULL"/><Relationship Id="rId205" Type="http://schemas.openxmlformats.org/officeDocument/2006/relationships/image" Target="NULL"/><Relationship Id="rId226" Type="http://schemas.openxmlformats.org/officeDocument/2006/relationships/customXml" Target="../ink/ink1281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184.xml"/><Relationship Id="rId53" Type="http://schemas.openxmlformats.org/officeDocument/2006/relationships/image" Target="NULL"/><Relationship Id="rId74" Type="http://schemas.openxmlformats.org/officeDocument/2006/relationships/customXml" Target="../ink/ink1205.xml"/><Relationship Id="rId128" Type="http://schemas.openxmlformats.org/officeDocument/2006/relationships/customXml" Target="../ink/ink1232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1248.xml"/><Relationship Id="rId181" Type="http://schemas.openxmlformats.org/officeDocument/2006/relationships/image" Target="NULL"/><Relationship Id="rId216" Type="http://schemas.openxmlformats.org/officeDocument/2006/relationships/customXml" Target="../ink/ink1276.xml"/><Relationship Id="rId237" Type="http://schemas.openxmlformats.org/officeDocument/2006/relationships/image" Target="NULL"/><Relationship Id="rId22" Type="http://schemas.openxmlformats.org/officeDocument/2006/relationships/customXml" Target="../ink/ink1179.xml"/><Relationship Id="rId43" Type="http://schemas.openxmlformats.org/officeDocument/2006/relationships/image" Target="NULL"/><Relationship Id="rId64" Type="http://schemas.openxmlformats.org/officeDocument/2006/relationships/customXml" Target="../ink/ink1200.xml"/><Relationship Id="rId118" Type="http://schemas.openxmlformats.org/officeDocument/2006/relationships/customXml" Target="../ink/ink1227.xml"/><Relationship Id="rId13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1243.xml"/><Relationship Id="rId171" Type="http://schemas.openxmlformats.org/officeDocument/2006/relationships/image" Target="NULL"/><Relationship Id="rId192" Type="http://schemas.openxmlformats.org/officeDocument/2006/relationships/customXml" Target="../ink/ink1264.xml"/><Relationship Id="rId206" Type="http://schemas.openxmlformats.org/officeDocument/2006/relationships/customXml" Target="../ink/ink1271.xml"/><Relationship Id="rId227" Type="http://schemas.openxmlformats.org/officeDocument/2006/relationships/image" Target="NULL"/><Relationship Id="rId12" Type="http://schemas.openxmlformats.org/officeDocument/2006/relationships/customXml" Target="../ink/ink1174.xml"/><Relationship Id="rId33" Type="http://schemas.openxmlformats.org/officeDocument/2006/relationships/image" Target="NULL"/><Relationship Id="rId108" Type="http://schemas.openxmlformats.org/officeDocument/2006/relationships/customXml" Target="../ink/ink1222.xml"/><Relationship Id="rId129" Type="http://schemas.openxmlformats.org/officeDocument/2006/relationships/image" Target="NULL"/><Relationship Id="rId54" Type="http://schemas.openxmlformats.org/officeDocument/2006/relationships/customXml" Target="../ink/ink1195.xml"/><Relationship Id="rId75" Type="http://schemas.openxmlformats.org/officeDocument/2006/relationships/image" Target="NULL"/><Relationship Id="rId96" Type="http://schemas.openxmlformats.org/officeDocument/2006/relationships/customXml" Target="../ink/ink1216.xml"/><Relationship Id="rId140" Type="http://schemas.openxmlformats.org/officeDocument/2006/relationships/customXml" Target="../ink/ink1238.xml"/><Relationship Id="rId161" Type="http://schemas.openxmlformats.org/officeDocument/2006/relationships/image" Target="NULL"/><Relationship Id="rId182" Type="http://schemas.openxmlformats.org/officeDocument/2006/relationships/customXml" Target="../ink/ink1259.xml"/><Relationship Id="rId217" Type="http://schemas.openxmlformats.org/officeDocument/2006/relationships/image" Target="NULL"/><Relationship Id="rId6" Type="http://schemas.openxmlformats.org/officeDocument/2006/relationships/customXml" Target="../ink/ink1171.xml"/><Relationship Id="rId238" Type="http://schemas.openxmlformats.org/officeDocument/2006/relationships/customXml" Target="../ink/ink1287.xml"/><Relationship Id="rId23" Type="http://schemas.openxmlformats.org/officeDocument/2006/relationships/image" Target="NULL"/><Relationship Id="rId119" Type="http://schemas.openxmlformats.org/officeDocument/2006/relationships/image" Target="NULL"/><Relationship Id="rId44" Type="http://schemas.openxmlformats.org/officeDocument/2006/relationships/customXml" Target="../ink/ink1190.xml"/><Relationship Id="rId65" Type="http://schemas.openxmlformats.org/officeDocument/2006/relationships/image" Target="NULL"/><Relationship Id="rId86" Type="http://schemas.openxmlformats.org/officeDocument/2006/relationships/customXml" Target="../ink/ink1211.xml"/><Relationship Id="rId130" Type="http://schemas.openxmlformats.org/officeDocument/2006/relationships/customXml" Target="../ink/ink1233.xml"/><Relationship Id="rId151" Type="http://schemas.openxmlformats.org/officeDocument/2006/relationships/image" Target="NULL"/><Relationship Id="rId172" Type="http://schemas.openxmlformats.org/officeDocument/2006/relationships/customXml" Target="../ink/ink1254.xml"/><Relationship Id="rId193" Type="http://schemas.openxmlformats.org/officeDocument/2006/relationships/image" Target="NULL"/><Relationship Id="rId207" Type="http://schemas.openxmlformats.org/officeDocument/2006/relationships/image" Target="NULL"/><Relationship Id="rId228" Type="http://schemas.openxmlformats.org/officeDocument/2006/relationships/customXml" Target="../ink/ink1282.xml"/><Relationship Id="rId13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185.xml"/><Relationship Id="rId55" Type="http://schemas.openxmlformats.org/officeDocument/2006/relationships/image" Target="NULL"/><Relationship Id="rId76" Type="http://schemas.openxmlformats.org/officeDocument/2006/relationships/customXml" Target="../ink/ink1206.xml"/><Relationship Id="rId97" Type="http://schemas.openxmlformats.org/officeDocument/2006/relationships/image" Target="NULL"/><Relationship Id="rId120" Type="http://schemas.openxmlformats.org/officeDocument/2006/relationships/customXml" Target="../ink/ink1228.xml"/><Relationship Id="rId141" Type="http://schemas.openxmlformats.org/officeDocument/2006/relationships/image" Target="NULL"/><Relationship Id="rId7" Type="http://schemas.openxmlformats.org/officeDocument/2006/relationships/image" Target="NULL"/><Relationship Id="rId162" Type="http://schemas.openxmlformats.org/officeDocument/2006/relationships/customXml" Target="../ink/ink1249.xml"/><Relationship Id="rId183" Type="http://schemas.openxmlformats.org/officeDocument/2006/relationships/image" Target="NULL"/><Relationship Id="rId218" Type="http://schemas.openxmlformats.org/officeDocument/2006/relationships/customXml" Target="../ink/ink1277.xml"/><Relationship Id="rId239" Type="http://schemas.openxmlformats.org/officeDocument/2006/relationships/image" Target="NULL"/><Relationship Id="rId24" Type="http://schemas.openxmlformats.org/officeDocument/2006/relationships/customXml" Target="../ink/ink1180.xml"/><Relationship Id="rId45" Type="http://schemas.openxmlformats.org/officeDocument/2006/relationships/image" Target="NULL"/><Relationship Id="rId66" Type="http://schemas.openxmlformats.org/officeDocument/2006/relationships/customXml" Target="../ink/ink1201.xml"/><Relationship Id="rId87" Type="http://schemas.openxmlformats.org/officeDocument/2006/relationships/image" Target="NULL"/><Relationship Id="rId110" Type="http://schemas.openxmlformats.org/officeDocument/2006/relationships/customXml" Target="../ink/ink1223.xml"/><Relationship Id="rId131" Type="http://schemas.openxmlformats.org/officeDocument/2006/relationships/image" Target="NULL"/><Relationship Id="rId152" Type="http://schemas.openxmlformats.org/officeDocument/2006/relationships/customXml" Target="../ink/ink1244.xml"/><Relationship Id="rId173" Type="http://schemas.openxmlformats.org/officeDocument/2006/relationships/image" Target="NULL"/><Relationship Id="rId194" Type="http://schemas.openxmlformats.org/officeDocument/2006/relationships/customXml" Target="../ink/ink1265.xml"/><Relationship Id="rId208" Type="http://schemas.openxmlformats.org/officeDocument/2006/relationships/customXml" Target="../ink/ink1272.xml"/><Relationship Id="rId229" Type="http://schemas.openxmlformats.org/officeDocument/2006/relationships/image" Target="NULL"/><Relationship Id="rId240" Type="http://schemas.openxmlformats.org/officeDocument/2006/relationships/customXml" Target="../ink/ink1288.xml"/><Relationship Id="rId14" Type="http://schemas.openxmlformats.org/officeDocument/2006/relationships/customXml" Target="../ink/ink1175.xml"/><Relationship Id="rId35" Type="http://schemas.openxmlformats.org/officeDocument/2006/relationships/image" Target="NULL"/><Relationship Id="rId56" Type="http://schemas.openxmlformats.org/officeDocument/2006/relationships/customXml" Target="../ink/ink1196.xml"/><Relationship Id="rId77" Type="http://schemas.openxmlformats.org/officeDocument/2006/relationships/image" Target="NULL"/><Relationship Id="rId100" Type="http://schemas.openxmlformats.org/officeDocument/2006/relationships/customXml" Target="../ink/ink1218.xml"/><Relationship Id="rId8" Type="http://schemas.openxmlformats.org/officeDocument/2006/relationships/customXml" Target="../ink/ink1172.xml"/><Relationship Id="rId98" Type="http://schemas.openxmlformats.org/officeDocument/2006/relationships/customXml" Target="../ink/ink1217.xml"/><Relationship Id="rId121" Type="http://schemas.openxmlformats.org/officeDocument/2006/relationships/image" Target="NULL"/><Relationship Id="rId142" Type="http://schemas.openxmlformats.org/officeDocument/2006/relationships/customXml" Target="../ink/ink1239.xml"/><Relationship Id="rId163" Type="http://schemas.openxmlformats.org/officeDocument/2006/relationships/image" Target="NULL"/><Relationship Id="rId184" Type="http://schemas.openxmlformats.org/officeDocument/2006/relationships/customXml" Target="../ink/ink1260.xml"/><Relationship Id="rId219" Type="http://schemas.openxmlformats.org/officeDocument/2006/relationships/image" Target="NULL"/><Relationship Id="rId230" Type="http://schemas.openxmlformats.org/officeDocument/2006/relationships/customXml" Target="../ink/ink1283.xml"/><Relationship Id="rId25" Type="http://schemas.openxmlformats.org/officeDocument/2006/relationships/image" Target="NULL"/><Relationship Id="rId46" Type="http://schemas.openxmlformats.org/officeDocument/2006/relationships/customXml" Target="../ink/ink1191.xml"/><Relationship Id="rId67" Type="http://schemas.openxmlformats.org/officeDocument/2006/relationships/image" Target="NULL"/><Relationship Id="rId88" Type="http://schemas.openxmlformats.org/officeDocument/2006/relationships/customXml" Target="../ink/ink1212.xml"/><Relationship Id="rId111" Type="http://schemas.openxmlformats.org/officeDocument/2006/relationships/image" Target="NULL"/><Relationship Id="rId132" Type="http://schemas.openxmlformats.org/officeDocument/2006/relationships/customXml" Target="../ink/ink1234.xml"/><Relationship Id="rId153" Type="http://schemas.openxmlformats.org/officeDocument/2006/relationships/image" Target="NULL"/><Relationship Id="rId174" Type="http://schemas.openxmlformats.org/officeDocument/2006/relationships/customXml" Target="../ink/ink1255.xml"/><Relationship Id="rId195" Type="http://schemas.openxmlformats.org/officeDocument/2006/relationships/image" Target="NULL"/><Relationship Id="rId209" Type="http://schemas.openxmlformats.org/officeDocument/2006/relationships/image" Target="NULL"/><Relationship Id="rId220" Type="http://schemas.openxmlformats.org/officeDocument/2006/relationships/customXml" Target="../ink/ink1278.xml"/><Relationship Id="rId241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1186.xml"/><Relationship Id="rId57" Type="http://schemas.openxmlformats.org/officeDocument/2006/relationships/image" Target="NULL"/><Relationship Id="rId106" Type="http://schemas.openxmlformats.org/officeDocument/2006/relationships/customXml" Target="../ink/ink1221.xml"/><Relationship Id="rId127" Type="http://schemas.openxmlformats.org/officeDocument/2006/relationships/image" Target="NULL"/><Relationship Id="rId10" Type="http://schemas.openxmlformats.org/officeDocument/2006/relationships/customXml" Target="../ink/ink1173.xml"/><Relationship Id="rId31" Type="http://schemas.openxmlformats.org/officeDocument/2006/relationships/image" Target="NULL"/><Relationship Id="rId52" Type="http://schemas.openxmlformats.org/officeDocument/2006/relationships/customXml" Target="../ink/ink1194.xml"/><Relationship Id="rId73" Type="http://schemas.openxmlformats.org/officeDocument/2006/relationships/image" Target="NULL"/><Relationship Id="rId78" Type="http://schemas.openxmlformats.org/officeDocument/2006/relationships/customXml" Target="../ink/ink1207.xml"/><Relationship Id="rId94" Type="http://schemas.openxmlformats.org/officeDocument/2006/relationships/customXml" Target="../ink/ink1215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229.xml"/><Relationship Id="rId143" Type="http://schemas.openxmlformats.org/officeDocument/2006/relationships/image" Target="NULL"/><Relationship Id="rId148" Type="http://schemas.openxmlformats.org/officeDocument/2006/relationships/customXml" Target="../ink/ink1242.xml"/><Relationship Id="rId164" Type="http://schemas.openxmlformats.org/officeDocument/2006/relationships/customXml" Target="../ink/ink1250.xml"/><Relationship Id="rId169" Type="http://schemas.openxmlformats.org/officeDocument/2006/relationships/image" Target="NULL"/><Relationship Id="rId185" Type="http://schemas.openxmlformats.org/officeDocument/2006/relationships/image" Target="NULL"/><Relationship Id="rId4" Type="http://schemas.openxmlformats.org/officeDocument/2006/relationships/customXml" Target="../ink/ink1170.xml"/><Relationship Id="rId9" Type="http://schemas.openxmlformats.org/officeDocument/2006/relationships/image" Target="NULL"/><Relationship Id="rId180" Type="http://schemas.openxmlformats.org/officeDocument/2006/relationships/customXml" Target="../ink/ink1258.xml"/><Relationship Id="rId210" Type="http://schemas.openxmlformats.org/officeDocument/2006/relationships/customXml" Target="../ink/ink1273.xml"/><Relationship Id="rId215" Type="http://schemas.openxmlformats.org/officeDocument/2006/relationships/image" Target="NULL"/><Relationship Id="rId236" Type="http://schemas.openxmlformats.org/officeDocument/2006/relationships/customXml" Target="../ink/ink1286.xml"/><Relationship Id="rId26" Type="http://schemas.openxmlformats.org/officeDocument/2006/relationships/customXml" Target="../ink/ink1181.xml"/><Relationship Id="rId231" Type="http://schemas.openxmlformats.org/officeDocument/2006/relationships/image" Target="NULL"/><Relationship Id="rId47" Type="http://schemas.openxmlformats.org/officeDocument/2006/relationships/image" Target="NULL"/><Relationship Id="rId68" Type="http://schemas.openxmlformats.org/officeDocument/2006/relationships/customXml" Target="../ink/ink1202.xml"/><Relationship Id="rId89" Type="http://schemas.openxmlformats.org/officeDocument/2006/relationships/image" Target="NULL"/><Relationship Id="rId112" Type="http://schemas.openxmlformats.org/officeDocument/2006/relationships/customXml" Target="../ink/ink1224.xml"/><Relationship Id="rId133" Type="http://schemas.openxmlformats.org/officeDocument/2006/relationships/image" Target="NULL"/><Relationship Id="rId154" Type="http://schemas.openxmlformats.org/officeDocument/2006/relationships/customXml" Target="../ink/ink1245.xml"/><Relationship Id="rId175" Type="http://schemas.openxmlformats.org/officeDocument/2006/relationships/image" Target="NULL"/><Relationship Id="rId196" Type="http://schemas.openxmlformats.org/officeDocument/2006/relationships/customXml" Target="../ink/ink1266.xml"/><Relationship Id="rId200" Type="http://schemas.openxmlformats.org/officeDocument/2006/relationships/customXml" Target="../ink/ink1268.xml"/><Relationship Id="rId16" Type="http://schemas.openxmlformats.org/officeDocument/2006/relationships/customXml" Target="../ink/ink1176.xml"/><Relationship Id="rId221" Type="http://schemas.openxmlformats.org/officeDocument/2006/relationships/image" Target="NULL"/><Relationship Id="rId37" Type="http://schemas.openxmlformats.org/officeDocument/2006/relationships/image" Target="NULL"/><Relationship Id="rId58" Type="http://schemas.openxmlformats.org/officeDocument/2006/relationships/customXml" Target="../ink/ink1197.xml"/><Relationship Id="rId79" Type="http://schemas.openxmlformats.org/officeDocument/2006/relationships/image" Target="NULL"/><Relationship Id="rId102" Type="http://schemas.openxmlformats.org/officeDocument/2006/relationships/customXml" Target="../ink/ink1219.xml"/><Relationship Id="rId123" Type="http://schemas.openxmlformats.org/officeDocument/2006/relationships/image" Target="NULL"/><Relationship Id="rId144" Type="http://schemas.openxmlformats.org/officeDocument/2006/relationships/customXml" Target="../ink/ink1240.xml"/><Relationship Id="rId90" Type="http://schemas.openxmlformats.org/officeDocument/2006/relationships/customXml" Target="../ink/ink1213.xml"/><Relationship Id="rId165" Type="http://schemas.openxmlformats.org/officeDocument/2006/relationships/image" Target="NULL"/><Relationship Id="rId186" Type="http://schemas.openxmlformats.org/officeDocument/2006/relationships/customXml" Target="../ink/ink1261.xml"/><Relationship Id="rId211" Type="http://schemas.openxmlformats.org/officeDocument/2006/relationships/image" Target="NULL"/><Relationship Id="rId232" Type="http://schemas.openxmlformats.org/officeDocument/2006/relationships/customXml" Target="../ink/ink1284.xml"/><Relationship Id="rId27" Type="http://schemas.openxmlformats.org/officeDocument/2006/relationships/image" Target="NULL"/><Relationship Id="rId48" Type="http://schemas.openxmlformats.org/officeDocument/2006/relationships/customXml" Target="../ink/ink1192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1235.xml"/><Relationship Id="rId80" Type="http://schemas.openxmlformats.org/officeDocument/2006/relationships/customXml" Target="../ink/ink1208.xml"/><Relationship Id="rId155" Type="http://schemas.openxmlformats.org/officeDocument/2006/relationships/image" Target="NULL"/><Relationship Id="rId176" Type="http://schemas.openxmlformats.org/officeDocument/2006/relationships/customXml" Target="../ink/ink1256.xml"/><Relationship Id="rId197" Type="http://schemas.openxmlformats.org/officeDocument/2006/relationships/image" Target="NULL"/><Relationship Id="rId201" Type="http://schemas.openxmlformats.org/officeDocument/2006/relationships/image" Target="NULL"/><Relationship Id="rId222" Type="http://schemas.openxmlformats.org/officeDocument/2006/relationships/customXml" Target="../ink/ink1279.xml"/><Relationship Id="rId17" Type="http://schemas.openxmlformats.org/officeDocument/2006/relationships/image" Target="NULL"/><Relationship Id="rId38" Type="http://schemas.openxmlformats.org/officeDocument/2006/relationships/customXml" Target="../ink/ink1187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1230.xml"/><Relationship Id="rId70" Type="http://schemas.openxmlformats.org/officeDocument/2006/relationships/customXml" Target="../ink/ink1203.xml"/><Relationship Id="rId91" Type="http://schemas.openxmlformats.org/officeDocument/2006/relationships/image" Target="NULL"/><Relationship Id="rId145" Type="http://schemas.openxmlformats.org/officeDocument/2006/relationships/image" Target="NULL"/><Relationship Id="rId166" Type="http://schemas.openxmlformats.org/officeDocument/2006/relationships/customXml" Target="../ink/ink1251.xml"/><Relationship Id="rId187" Type="http://schemas.openxmlformats.org/officeDocument/2006/relationships/image" Target="NULL"/><Relationship Id="rId1" Type="http://schemas.openxmlformats.org/officeDocument/2006/relationships/slideLayout" Target="../slideLayouts/slideLayout27.xml"/><Relationship Id="rId212" Type="http://schemas.openxmlformats.org/officeDocument/2006/relationships/customXml" Target="../ink/ink1274.xml"/><Relationship Id="rId233" Type="http://schemas.openxmlformats.org/officeDocument/2006/relationships/image" Target="NULL"/><Relationship Id="rId28" Type="http://schemas.openxmlformats.org/officeDocument/2006/relationships/customXml" Target="../ink/ink1182.xml"/><Relationship Id="rId49" Type="http://schemas.openxmlformats.org/officeDocument/2006/relationships/image" Target="NULL"/><Relationship Id="rId114" Type="http://schemas.openxmlformats.org/officeDocument/2006/relationships/customXml" Target="../ink/ink1225.xml"/><Relationship Id="rId60" Type="http://schemas.openxmlformats.org/officeDocument/2006/relationships/customXml" Target="../ink/ink1198.xml"/><Relationship Id="rId81" Type="http://schemas.openxmlformats.org/officeDocument/2006/relationships/image" Target="NULL"/><Relationship Id="rId135" Type="http://schemas.openxmlformats.org/officeDocument/2006/relationships/image" Target="NULL"/><Relationship Id="rId156" Type="http://schemas.openxmlformats.org/officeDocument/2006/relationships/customXml" Target="../ink/ink1246.xml"/><Relationship Id="rId177" Type="http://schemas.openxmlformats.org/officeDocument/2006/relationships/image" Target="NULL"/><Relationship Id="rId198" Type="http://schemas.openxmlformats.org/officeDocument/2006/relationships/customXml" Target="../ink/ink1267.xml"/><Relationship Id="rId202" Type="http://schemas.openxmlformats.org/officeDocument/2006/relationships/customXml" Target="../ink/ink1269.xml"/><Relationship Id="rId223" Type="http://schemas.openxmlformats.org/officeDocument/2006/relationships/image" Target="NULL"/><Relationship Id="rId18" Type="http://schemas.openxmlformats.org/officeDocument/2006/relationships/customXml" Target="../ink/ink1177.xml"/><Relationship Id="rId39" Type="http://schemas.openxmlformats.org/officeDocument/2006/relationships/image" Target="NULL"/><Relationship Id="rId50" Type="http://schemas.openxmlformats.org/officeDocument/2006/relationships/customXml" Target="../ink/ink1193.xml"/><Relationship Id="rId104" Type="http://schemas.openxmlformats.org/officeDocument/2006/relationships/customXml" Target="../ink/ink1220.xml"/><Relationship Id="rId125" Type="http://schemas.openxmlformats.org/officeDocument/2006/relationships/image" Target="NULL"/><Relationship Id="rId146" Type="http://schemas.openxmlformats.org/officeDocument/2006/relationships/customXml" Target="../ink/ink1241.xml"/><Relationship Id="rId167" Type="http://schemas.openxmlformats.org/officeDocument/2006/relationships/image" Target="NULL"/><Relationship Id="rId188" Type="http://schemas.openxmlformats.org/officeDocument/2006/relationships/customXml" Target="../ink/ink1262.xml"/><Relationship Id="rId71" Type="http://schemas.openxmlformats.org/officeDocument/2006/relationships/image" Target="NULL"/><Relationship Id="rId92" Type="http://schemas.openxmlformats.org/officeDocument/2006/relationships/customXml" Target="../ink/ink1214.xml"/><Relationship Id="rId213" Type="http://schemas.openxmlformats.org/officeDocument/2006/relationships/image" Target="NULL"/><Relationship Id="rId234" Type="http://schemas.openxmlformats.org/officeDocument/2006/relationships/customXml" Target="../ink/ink1285.xml"/><Relationship Id="rId2" Type="http://schemas.openxmlformats.org/officeDocument/2006/relationships/customXml" Target="../ink/ink1169.xml"/><Relationship Id="rId29" Type="http://schemas.openxmlformats.org/officeDocument/2006/relationships/image" Target="NULL"/><Relationship Id="rId40" Type="http://schemas.openxmlformats.org/officeDocument/2006/relationships/customXml" Target="../ink/ink1188.xml"/><Relationship Id="rId115" Type="http://schemas.openxmlformats.org/officeDocument/2006/relationships/image" Target="NULL"/><Relationship Id="rId136" Type="http://schemas.openxmlformats.org/officeDocument/2006/relationships/customXml" Target="../ink/ink1236.xml"/><Relationship Id="rId157" Type="http://schemas.openxmlformats.org/officeDocument/2006/relationships/image" Target="NULL"/><Relationship Id="rId178" Type="http://schemas.openxmlformats.org/officeDocument/2006/relationships/customXml" Target="../ink/ink1257.xml"/><Relationship Id="rId61" Type="http://schemas.openxmlformats.org/officeDocument/2006/relationships/image" Target="NULL"/><Relationship Id="rId82" Type="http://schemas.openxmlformats.org/officeDocument/2006/relationships/customXml" Target="../ink/ink1209.xml"/><Relationship Id="rId199" Type="http://schemas.openxmlformats.org/officeDocument/2006/relationships/image" Target="NULL"/><Relationship Id="rId203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1280.xml"/><Relationship Id="rId30" Type="http://schemas.openxmlformats.org/officeDocument/2006/relationships/customXml" Target="../ink/ink1183.xml"/><Relationship Id="rId105" Type="http://schemas.openxmlformats.org/officeDocument/2006/relationships/image" Target="NULL"/><Relationship Id="rId126" Type="http://schemas.openxmlformats.org/officeDocument/2006/relationships/customXml" Target="../ink/ink1231.xml"/><Relationship Id="rId147" Type="http://schemas.openxmlformats.org/officeDocument/2006/relationships/image" Target="NULL"/><Relationship Id="rId168" Type="http://schemas.openxmlformats.org/officeDocument/2006/relationships/customXml" Target="../ink/ink1252.xml"/><Relationship Id="rId51" Type="http://schemas.openxmlformats.org/officeDocument/2006/relationships/image" Target="NULL"/><Relationship Id="rId72" Type="http://schemas.openxmlformats.org/officeDocument/2006/relationships/customXml" Target="../ink/ink1204.xml"/><Relationship Id="rId93" Type="http://schemas.openxmlformats.org/officeDocument/2006/relationships/image" Target="NULL"/><Relationship Id="rId189" Type="http://schemas.openxmlformats.org/officeDocument/2006/relationships/image" Target="NULL"/><Relationship Id="rId3" Type="http://schemas.openxmlformats.org/officeDocument/2006/relationships/image" Target="NULL"/><Relationship Id="rId214" Type="http://schemas.openxmlformats.org/officeDocument/2006/relationships/customXml" Target="../ink/ink1275.xml"/><Relationship Id="rId235" Type="http://schemas.openxmlformats.org/officeDocument/2006/relationships/image" Target="NULL"/><Relationship Id="rId116" Type="http://schemas.openxmlformats.org/officeDocument/2006/relationships/customXml" Target="../ink/ink1226.xml"/><Relationship Id="rId137" Type="http://schemas.openxmlformats.org/officeDocument/2006/relationships/image" Target="NULL"/><Relationship Id="rId158" Type="http://schemas.openxmlformats.org/officeDocument/2006/relationships/customXml" Target="../ink/ink1247.xml"/><Relationship Id="rId20" Type="http://schemas.openxmlformats.org/officeDocument/2006/relationships/customXml" Target="../ink/ink1178.xml"/><Relationship Id="rId41" Type="http://schemas.openxmlformats.org/officeDocument/2006/relationships/image" Target="NULL"/><Relationship Id="rId62" Type="http://schemas.openxmlformats.org/officeDocument/2006/relationships/customXml" Target="../ink/ink1199.xml"/><Relationship Id="rId83" Type="http://schemas.openxmlformats.org/officeDocument/2006/relationships/image" Target="NULL"/><Relationship Id="rId179" Type="http://schemas.openxmlformats.org/officeDocument/2006/relationships/image" Target="NULL"/><Relationship Id="rId190" Type="http://schemas.openxmlformats.org/officeDocument/2006/relationships/customXml" Target="../ink/ink1263.xml"/><Relationship Id="rId204" Type="http://schemas.openxmlformats.org/officeDocument/2006/relationships/customXml" Target="../ink/ink1270.xml"/><Relationship Id="rId225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309.xml"/><Relationship Id="rId63" Type="http://schemas.openxmlformats.org/officeDocument/2006/relationships/image" Target="NULL"/><Relationship Id="rId84" Type="http://schemas.openxmlformats.org/officeDocument/2006/relationships/customXml" Target="../ink/ink1330.xml"/><Relationship Id="rId138" Type="http://schemas.openxmlformats.org/officeDocument/2006/relationships/customXml" Target="../ink/ink1357.xml"/><Relationship Id="rId159" Type="http://schemas.openxmlformats.org/officeDocument/2006/relationships/image" Target="NULL"/><Relationship Id="rId170" Type="http://schemas.openxmlformats.org/officeDocument/2006/relationships/customXml" Target="../ink/ink1373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304.xml"/><Relationship Id="rId53" Type="http://schemas.openxmlformats.org/officeDocument/2006/relationships/image" Target="NULL"/><Relationship Id="rId74" Type="http://schemas.openxmlformats.org/officeDocument/2006/relationships/customXml" Target="../ink/ink1325.xml"/><Relationship Id="rId128" Type="http://schemas.openxmlformats.org/officeDocument/2006/relationships/customXml" Target="../ink/ink1352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1368.xml"/><Relationship Id="rId181" Type="http://schemas.openxmlformats.org/officeDocument/2006/relationships/customXml" Target="../ink/ink1379.xml"/><Relationship Id="rId22" Type="http://schemas.openxmlformats.org/officeDocument/2006/relationships/customXml" Target="../ink/ink1299.xml"/><Relationship Id="rId43" Type="http://schemas.openxmlformats.org/officeDocument/2006/relationships/image" Target="NULL"/><Relationship Id="rId64" Type="http://schemas.openxmlformats.org/officeDocument/2006/relationships/customXml" Target="../ink/ink1320.xml"/><Relationship Id="rId118" Type="http://schemas.openxmlformats.org/officeDocument/2006/relationships/customXml" Target="../ink/ink1347.xml"/><Relationship Id="rId13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1363.xml"/><Relationship Id="rId171" Type="http://schemas.openxmlformats.org/officeDocument/2006/relationships/customXml" Target="../ink/ink1374.xml"/><Relationship Id="rId12" Type="http://schemas.openxmlformats.org/officeDocument/2006/relationships/customXml" Target="../ink/ink1294.xml"/><Relationship Id="rId33" Type="http://schemas.openxmlformats.org/officeDocument/2006/relationships/image" Target="NULL"/><Relationship Id="rId108" Type="http://schemas.openxmlformats.org/officeDocument/2006/relationships/customXml" Target="../ink/ink1342.xml"/><Relationship Id="rId129" Type="http://schemas.openxmlformats.org/officeDocument/2006/relationships/image" Target="NULL"/><Relationship Id="rId54" Type="http://schemas.openxmlformats.org/officeDocument/2006/relationships/customXml" Target="../ink/ink1315.xml"/><Relationship Id="rId75" Type="http://schemas.openxmlformats.org/officeDocument/2006/relationships/image" Target="NULL"/><Relationship Id="rId96" Type="http://schemas.openxmlformats.org/officeDocument/2006/relationships/customXml" Target="../ink/ink1336.xml"/><Relationship Id="rId140" Type="http://schemas.openxmlformats.org/officeDocument/2006/relationships/customXml" Target="../ink/ink1358.xml"/><Relationship Id="rId161" Type="http://schemas.openxmlformats.org/officeDocument/2006/relationships/image" Target="NULL"/><Relationship Id="rId182" Type="http://schemas.openxmlformats.org/officeDocument/2006/relationships/image" Target="NULL"/><Relationship Id="rId6" Type="http://schemas.openxmlformats.org/officeDocument/2006/relationships/customXml" Target="../ink/ink1291.xml"/><Relationship Id="rId23" Type="http://schemas.openxmlformats.org/officeDocument/2006/relationships/image" Target="NULL"/><Relationship Id="rId119" Type="http://schemas.openxmlformats.org/officeDocument/2006/relationships/image" Target="NULL"/><Relationship Id="rId44" Type="http://schemas.openxmlformats.org/officeDocument/2006/relationships/customXml" Target="../ink/ink1310.xml"/><Relationship Id="rId60" Type="http://schemas.openxmlformats.org/officeDocument/2006/relationships/customXml" Target="../ink/ink1318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1331.xml"/><Relationship Id="rId130" Type="http://schemas.openxmlformats.org/officeDocument/2006/relationships/customXml" Target="../ink/ink1353.xml"/><Relationship Id="rId135" Type="http://schemas.openxmlformats.org/officeDocument/2006/relationships/image" Target="NULL"/><Relationship Id="rId151" Type="http://schemas.openxmlformats.org/officeDocument/2006/relationships/image" Target="NULL"/><Relationship Id="rId156" Type="http://schemas.openxmlformats.org/officeDocument/2006/relationships/customXml" Target="../ink/ink1366.xml"/><Relationship Id="rId177" Type="http://schemas.openxmlformats.org/officeDocument/2006/relationships/customXml" Target="../ink/ink1377.xml"/><Relationship Id="rId172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1297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305.xml"/><Relationship Id="rId50" Type="http://schemas.openxmlformats.org/officeDocument/2006/relationships/customXml" Target="../ink/ink1313.xml"/><Relationship Id="rId55" Type="http://schemas.openxmlformats.org/officeDocument/2006/relationships/image" Target="NULL"/><Relationship Id="rId76" Type="http://schemas.openxmlformats.org/officeDocument/2006/relationships/customXml" Target="../ink/ink1326.xml"/><Relationship Id="rId97" Type="http://schemas.openxmlformats.org/officeDocument/2006/relationships/image" Target="NULL"/><Relationship Id="rId104" Type="http://schemas.openxmlformats.org/officeDocument/2006/relationships/customXml" Target="../ink/ink1340.xml"/><Relationship Id="rId120" Type="http://schemas.openxmlformats.org/officeDocument/2006/relationships/customXml" Target="../ink/ink1348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1361.xml"/><Relationship Id="rId167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1334.xml"/><Relationship Id="rId162" Type="http://schemas.openxmlformats.org/officeDocument/2006/relationships/customXml" Target="../ink/ink1369.xml"/><Relationship Id="rId2" Type="http://schemas.openxmlformats.org/officeDocument/2006/relationships/customXml" Target="../ink/ink1289.xml"/><Relationship Id="rId29" Type="http://schemas.openxmlformats.org/officeDocument/2006/relationships/image" Target="NULL"/><Relationship Id="rId24" Type="http://schemas.openxmlformats.org/officeDocument/2006/relationships/customXml" Target="../ink/ink1300.xml"/><Relationship Id="rId40" Type="http://schemas.openxmlformats.org/officeDocument/2006/relationships/customXml" Target="../ink/ink1308.xml"/><Relationship Id="rId45" Type="http://schemas.openxmlformats.org/officeDocument/2006/relationships/image" Target="NULL"/><Relationship Id="rId66" Type="http://schemas.openxmlformats.org/officeDocument/2006/relationships/customXml" Target="../ink/ink1321.xml"/><Relationship Id="rId87" Type="http://schemas.openxmlformats.org/officeDocument/2006/relationships/image" Target="NULL"/><Relationship Id="rId110" Type="http://schemas.openxmlformats.org/officeDocument/2006/relationships/customXml" Target="../ink/ink1343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1356.xml"/><Relationship Id="rId157" Type="http://schemas.openxmlformats.org/officeDocument/2006/relationships/image" Target="NULL"/><Relationship Id="rId178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1329.xml"/><Relationship Id="rId152" Type="http://schemas.openxmlformats.org/officeDocument/2006/relationships/customXml" Target="../ink/ink1364.xml"/><Relationship Id="rId173" Type="http://schemas.openxmlformats.org/officeDocument/2006/relationships/customXml" Target="../ink/ink1375.xml"/><Relationship Id="rId19" Type="http://schemas.openxmlformats.org/officeDocument/2006/relationships/image" Target="NULL"/><Relationship Id="rId14" Type="http://schemas.openxmlformats.org/officeDocument/2006/relationships/customXml" Target="../ink/ink1295.xml"/><Relationship Id="rId30" Type="http://schemas.openxmlformats.org/officeDocument/2006/relationships/customXml" Target="../ink/ink1303.xml"/><Relationship Id="rId35" Type="http://schemas.openxmlformats.org/officeDocument/2006/relationships/image" Target="NULL"/><Relationship Id="rId56" Type="http://schemas.openxmlformats.org/officeDocument/2006/relationships/customXml" Target="../ink/ink1316.xml"/><Relationship Id="rId77" Type="http://schemas.openxmlformats.org/officeDocument/2006/relationships/image" Target="NULL"/><Relationship Id="rId100" Type="http://schemas.openxmlformats.org/officeDocument/2006/relationships/customXml" Target="../ink/ink1338.xml"/><Relationship Id="rId105" Type="http://schemas.openxmlformats.org/officeDocument/2006/relationships/image" Target="NULL"/><Relationship Id="rId126" Type="http://schemas.openxmlformats.org/officeDocument/2006/relationships/customXml" Target="../ink/ink1351.xml"/><Relationship Id="rId147" Type="http://schemas.openxmlformats.org/officeDocument/2006/relationships/image" Target="NULL"/><Relationship Id="rId168" Type="http://schemas.openxmlformats.org/officeDocument/2006/relationships/customXml" Target="../ink/ink1372.xml"/><Relationship Id="rId8" Type="http://schemas.openxmlformats.org/officeDocument/2006/relationships/customXml" Target="../ink/ink1292.xml"/><Relationship Id="rId51" Type="http://schemas.openxmlformats.org/officeDocument/2006/relationships/image" Target="NULL"/><Relationship Id="rId72" Type="http://schemas.openxmlformats.org/officeDocument/2006/relationships/customXml" Target="../ink/ink1324.xml"/><Relationship Id="rId93" Type="http://schemas.openxmlformats.org/officeDocument/2006/relationships/image" Target="NULL"/><Relationship Id="rId98" Type="http://schemas.openxmlformats.org/officeDocument/2006/relationships/customXml" Target="../ink/ink1337.xml"/><Relationship Id="rId121" Type="http://schemas.openxmlformats.org/officeDocument/2006/relationships/image" Target="NULL"/><Relationship Id="rId142" Type="http://schemas.openxmlformats.org/officeDocument/2006/relationships/customXml" Target="../ink/ink1359.xml"/><Relationship Id="rId163" Type="http://schemas.openxmlformats.org/officeDocument/2006/relationships/image" Target="NUL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1311.xml"/><Relationship Id="rId67" Type="http://schemas.openxmlformats.org/officeDocument/2006/relationships/image" Target="NULL"/><Relationship Id="rId116" Type="http://schemas.openxmlformats.org/officeDocument/2006/relationships/customXml" Target="../ink/ink1346.xml"/><Relationship Id="rId137" Type="http://schemas.openxmlformats.org/officeDocument/2006/relationships/image" Target="NULL"/><Relationship Id="rId158" Type="http://schemas.openxmlformats.org/officeDocument/2006/relationships/customXml" Target="../ink/ink1367.xml"/><Relationship Id="rId20" Type="http://schemas.openxmlformats.org/officeDocument/2006/relationships/customXml" Target="../ink/ink1298.xml"/><Relationship Id="rId41" Type="http://schemas.openxmlformats.org/officeDocument/2006/relationships/image" Target="NULL"/><Relationship Id="rId62" Type="http://schemas.openxmlformats.org/officeDocument/2006/relationships/customXml" Target="../ink/ink1319.xml"/><Relationship Id="rId83" Type="http://schemas.openxmlformats.org/officeDocument/2006/relationships/image" Target="NULL"/><Relationship Id="rId88" Type="http://schemas.openxmlformats.org/officeDocument/2006/relationships/customXml" Target="../ink/ink1332.xml"/><Relationship Id="rId111" Type="http://schemas.openxmlformats.org/officeDocument/2006/relationships/image" Target="NULL"/><Relationship Id="rId132" Type="http://schemas.openxmlformats.org/officeDocument/2006/relationships/customXml" Target="../ink/ink1354.xml"/><Relationship Id="rId153" Type="http://schemas.openxmlformats.org/officeDocument/2006/relationships/image" Target="NULL"/><Relationship Id="rId174" Type="http://schemas.openxmlformats.org/officeDocument/2006/relationships/image" Target="NULL"/><Relationship Id="rId179" Type="http://schemas.openxmlformats.org/officeDocument/2006/relationships/customXml" Target="../ink/ink1378.xml"/><Relationship Id="rId15" Type="http://schemas.openxmlformats.org/officeDocument/2006/relationships/image" Target="NULL"/><Relationship Id="rId36" Type="http://schemas.openxmlformats.org/officeDocument/2006/relationships/customXml" Target="../ink/ink1306.xml"/><Relationship Id="rId57" Type="http://schemas.openxmlformats.org/officeDocument/2006/relationships/image" Target="NULL"/><Relationship Id="rId106" Type="http://schemas.openxmlformats.org/officeDocument/2006/relationships/customXml" Target="../ink/ink1341.xml"/><Relationship Id="rId127" Type="http://schemas.openxmlformats.org/officeDocument/2006/relationships/image" Target="NULL"/><Relationship Id="rId10" Type="http://schemas.openxmlformats.org/officeDocument/2006/relationships/customXml" Target="../ink/ink1293.xml"/><Relationship Id="rId31" Type="http://schemas.openxmlformats.org/officeDocument/2006/relationships/image" Target="NULL"/><Relationship Id="rId52" Type="http://schemas.openxmlformats.org/officeDocument/2006/relationships/customXml" Target="../ink/ink1314.xml"/><Relationship Id="rId73" Type="http://schemas.openxmlformats.org/officeDocument/2006/relationships/image" Target="NULL"/><Relationship Id="rId78" Type="http://schemas.openxmlformats.org/officeDocument/2006/relationships/customXml" Target="../ink/ink1327.xml"/><Relationship Id="rId94" Type="http://schemas.openxmlformats.org/officeDocument/2006/relationships/customXml" Target="../ink/ink1335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349.xml"/><Relationship Id="rId143" Type="http://schemas.openxmlformats.org/officeDocument/2006/relationships/image" Target="NULL"/><Relationship Id="rId148" Type="http://schemas.openxmlformats.org/officeDocument/2006/relationships/customXml" Target="../ink/ink1362.xml"/><Relationship Id="rId164" Type="http://schemas.openxmlformats.org/officeDocument/2006/relationships/customXml" Target="../ink/ink1370.xml"/><Relationship Id="rId169" Type="http://schemas.openxmlformats.org/officeDocument/2006/relationships/image" Target="NULL"/><Relationship Id="rId4" Type="http://schemas.openxmlformats.org/officeDocument/2006/relationships/customXml" Target="../ink/ink1290.xml"/><Relationship Id="rId9" Type="http://schemas.openxmlformats.org/officeDocument/2006/relationships/image" Target="NULL"/><Relationship Id="rId180" Type="http://schemas.openxmlformats.org/officeDocument/2006/relationships/image" Target="NULL"/><Relationship Id="rId26" Type="http://schemas.openxmlformats.org/officeDocument/2006/relationships/customXml" Target="../ink/ink1301.xml"/><Relationship Id="rId47" Type="http://schemas.openxmlformats.org/officeDocument/2006/relationships/image" Target="NULL"/><Relationship Id="rId68" Type="http://schemas.openxmlformats.org/officeDocument/2006/relationships/customXml" Target="../ink/ink1322.xml"/><Relationship Id="rId89" Type="http://schemas.openxmlformats.org/officeDocument/2006/relationships/image" Target="NULL"/><Relationship Id="rId112" Type="http://schemas.openxmlformats.org/officeDocument/2006/relationships/customXml" Target="../ink/ink1344.xml"/><Relationship Id="rId133" Type="http://schemas.openxmlformats.org/officeDocument/2006/relationships/image" Target="NULL"/><Relationship Id="rId154" Type="http://schemas.openxmlformats.org/officeDocument/2006/relationships/customXml" Target="../ink/ink1365.xml"/><Relationship Id="rId175" Type="http://schemas.openxmlformats.org/officeDocument/2006/relationships/customXml" Target="../ink/ink1376.xml"/><Relationship Id="rId16" Type="http://schemas.openxmlformats.org/officeDocument/2006/relationships/customXml" Target="../ink/ink1296.xml"/><Relationship Id="rId37" Type="http://schemas.openxmlformats.org/officeDocument/2006/relationships/image" Target="NULL"/><Relationship Id="rId58" Type="http://schemas.openxmlformats.org/officeDocument/2006/relationships/customXml" Target="../ink/ink1317.xml"/><Relationship Id="rId79" Type="http://schemas.openxmlformats.org/officeDocument/2006/relationships/image" Target="NULL"/><Relationship Id="rId102" Type="http://schemas.openxmlformats.org/officeDocument/2006/relationships/customXml" Target="../ink/ink1339.xml"/><Relationship Id="rId123" Type="http://schemas.openxmlformats.org/officeDocument/2006/relationships/image" Target="NULL"/><Relationship Id="rId144" Type="http://schemas.openxmlformats.org/officeDocument/2006/relationships/customXml" Target="../ink/ink1360.xml"/><Relationship Id="rId90" Type="http://schemas.openxmlformats.org/officeDocument/2006/relationships/customXml" Target="../ink/ink1333.xml"/><Relationship Id="rId165" Type="http://schemas.openxmlformats.org/officeDocument/2006/relationships/image" Target="NULL"/><Relationship Id="rId27" Type="http://schemas.openxmlformats.org/officeDocument/2006/relationships/image" Target="NULL"/><Relationship Id="rId48" Type="http://schemas.openxmlformats.org/officeDocument/2006/relationships/customXml" Target="../ink/ink1312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1355.xml"/><Relationship Id="rId80" Type="http://schemas.openxmlformats.org/officeDocument/2006/relationships/customXml" Target="../ink/ink1328.xml"/><Relationship Id="rId155" Type="http://schemas.openxmlformats.org/officeDocument/2006/relationships/image" Target="NULL"/><Relationship Id="rId176" Type="http://schemas.openxmlformats.org/officeDocument/2006/relationships/image" Target="NULL"/><Relationship Id="rId17" Type="http://schemas.openxmlformats.org/officeDocument/2006/relationships/image" Target="NULL"/><Relationship Id="rId38" Type="http://schemas.openxmlformats.org/officeDocument/2006/relationships/customXml" Target="../ink/ink1307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1350.xml"/><Relationship Id="rId70" Type="http://schemas.openxmlformats.org/officeDocument/2006/relationships/customXml" Target="../ink/ink1323.xml"/><Relationship Id="rId91" Type="http://schemas.openxmlformats.org/officeDocument/2006/relationships/image" Target="NULL"/><Relationship Id="rId145" Type="http://schemas.openxmlformats.org/officeDocument/2006/relationships/image" Target="NULL"/><Relationship Id="rId166" Type="http://schemas.openxmlformats.org/officeDocument/2006/relationships/customXml" Target="../ink/ink1371.xml"/><Relationship Id="rId1" Type="http://schemas.openxmlformats.org/officeDocument/2006/relationships/slideLayout" Target="../slideLayouts/slideLayout27.xml"/><Relationship Id="rId28" Type="http://schemas.openxmlformats.org/officeDocument/2006/relationships/customXml" Target="../ink/ink1302.xml"/><Relationship Id="rId49" Type="http://schemas.openxmlformats.org/officeDocument/2006/relationships/image" Target="NULL"/><Relationship Id="rId114" Type="http://schemas.openxmlformats.org/officeDocument/2006/relationships/customXml" Target="../ink/ink134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388.xml"/><Relationship Id="rId26" Type="http://schemas.openxmlformats.org/officeDocument/2006/relationships/customXml" Target="../ink/ink1392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1396.xml"/><Relationship Id="rId42" Type="http://schemas.openxmlformats.org/officeDocument/2006/relationships/customXml" Target="../ink/ink1400.xml"/><Relationship Id="rId47" Type="http://schemas.openxmlformats.org/officeDocument/2006/relationships/image" Target="NULL"/><Relationship Id="rId50" Type="http://schemas.openxmlformats.org/officeDocument/2006/relationships/customXml" Target="../ink/ink1404.xml"/><Relationship Id="rId55" Type="http://schemas.openxmlformats.org/officeDocument/2006/relationships/image" Target="NULL"/><Relationship Id="rId6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1380.xml"/><Relationship Id="rId16" Type="http://schemas.openxmlformats.org/officeDocument/2006/relationships/customXml" Target="../ink/ink1387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1391.xml"/><Relationship Id="rId32" Type="http://schemas.openxmlformats.org/officeDocument/2006/relationships/customXml" Target="../ink/ink1395.xml"/><Relationship Id="rId37" Type="http://schemas.openxmlformats.org/officeDocument/2006/relationships/image" Target="NULL"/><Relationship Id="rId40" Type="http://schemas.openxmlformats.org/officeDocument/2006/relationships/customXml" Target="../ink/ink1399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408.xml"/><Relationship Id="rId5" Type="http://schemas.openxmlformats.org/officeDocument/2006/relationships/image" Target="NULL"/><Relationship Id="rId61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1386.xml"/><Relationship Id="rId22" Type="http://schemas.openxmlformats.org/officeDocument/2006/relationships/customXml" Target="../ink/ink1390.xml"/><Relationship Id="rId27" Type="http://schemas.openxmlformats.org/officeDocument/2006/relationships/image" Target="NULL"/><Relationship Id="rId30" Type="http://schemas.openxmlformats.org/officeDocument/2006/relationships/customXml" Target="../ink/ink1394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403.xml"/><Relationship Id="rId56" Type="http://schemas.openxmlformats.org/officeDocument/2006/relationships/customXml" Target="../ink/ink1407.xml"/><Relationship Id="rId8" Type="http://schemas.openxmlformats.org/officeDocument/2006/relationships/customXml" Target="../ink/ink1383.xml"/><Relationship Id="rId51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1385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398.xml"/><Relationship Id="rId46" Type="http://schemas.openxmlformats.org/officeDocument/2006/relationships/customXml" Target="../ink/ink1402.xml"/><Relationship Id="rId59" Type="http://schemas.openxmlformats.org/officeDocument/2006/relationships/image" Target="NULL"/><Relationship Id="rId20" Type="http://schemas.openxmlformats.org/officeDocument/2006/relationships/customXml" Target="../ink/ink1389.xml"/><Relationship Id="rId41" Type="http://schemas.openxmlformats.org/officeDocument/2006/relationships/image" Target="NULL"/><Relationship Id="rId54" Type="http://schemas.openxmlformats.org/officeDocument/2006/relationships/customXml" Target="../ink/ink1406.xml"/><Relationship Id="rId62" Type="http://schemas.openxmlformats.org/officeDocument/2006/relationships/customXml" Target="../ink/ink1410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382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393.xml"/><Relationship Id="rId36" Type="http://schemas.openxmlformats.org/officeDocument/2006/relationships/customXml" Target="../ink/ink1397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1384.xml"/><Relationship Id="rId31" Type="http://schemas.openxmlformats.org/officeDocument/2006/relationships/image" Target="NULL"/><Relationship Id="rId44" Type="http://schemas.openxmlformats.org/officeDocument/2006/relationships/customXml" Target="../ink/ink1401.xml"/><Relationship Id="rId52" Type="http://schemas.openxmlformats.org/officeDocument/2006/relationships/customXml" Target="../ink/ink1405.xml"/><Relationship Id="rId60" Type="http://schemas.openxmlformats.org/officeDocument/2006/relationships/customXml" Target="../ink/ink1409.xml"/><Relationship Id="rId4" Type="http://schemas.openxmlformats.org/officeDocument/2006/relationships/customXml" Target="../ink/ink1381.xml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23.xml"/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431.xm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1444.xml"/><Relationship Id="rId84" Type="http://schemas.openxmlformats.org/officeDocument/2006/relationships/customXml" Target="../ink/ink1452.xml"/><Relationship Id="rId89" Type="http://schemas.openxmlformats.org/officeDocument/2006/relationships/image" Target="NULL"/><Relationship Id="rId112" Type="http://schemas.openxmlformats.org/officeDocument/2006/relationships/customXml" Target="../ink/ink1466.xml"/><Relationship Id="rId16" Type="http://schemas.openxmlformats.org/officeDocument/2006/relationships/customXml" Target="../ink/ink1418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426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439.xml"/><Relationship Id="rId74" Type="http://schemas.openxmlformats.org/officeDocument/2006/relationships/customXml" Target="../ink/ink1447.xml"/><Relationship Id="rId79" Type="http://schemas.openxmlformats.org/officeDocument/2006/relationships/image" Target="NULL"/><Relationship Id="rId102" Type="http://schemas.openxmlformats.org/officeDocument/2006/relationships/customXml" Target="../ink/ink1461.xml"/><Relationship Id="rId123" Type="http://schemas.openxmlformats.org/officeDocument/2006/relationships/image" Target="NULL"/><Relationship Id="rId5" Type="http://schemas.openxmlformats.org/officeDocument/2006/relationships/image" Target="NULL"/><Relationship Id="rId90" Type="http://schemas.openxmlformats.org/officeDocument/2006/relationships/customXml" Target="../ink/ink1455.xml"/><Relationship Id="rId95" Type="http://schemas.openxmlformats.org/officeDocument/2006/relationships/image" Target="NULL"/><Relationship Id="rId22" Type="http://schemas.openxmlformats.org/officeDocument/2006/relationships/customXml" Target="../ink/ink1421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434.xml"/><Relationship Id="rId64" Type="http://schemas.openxmlformats.org/officeDocument/2006/relationships/customXml" Target="../ink/ink1442.xml"/><Relationship Id="rId69" Type="http://schemas.openxmlformats.org/officeDocument/2006/relationships/image" Target="NULL"/><Relationship Id="rId113" Type="http://schemas.openxmlformats.org/officeDocument/2006/relationships/image" Target="NULL"/><Relationship Id="rId118" Type="http://schemas.openxmlformats.org/officeDocument/2006/relationships/customXml" Target="../ink/ink1469.xml"/><Relationship Id="rId80" Type="http://schemas.openxmlformats.org/officeDocument/2006/relationships/customXml" Target="../ink/ink1450.xml"/><Relationship Id="rId85" Type="http://schemas.openxmlformats.org/officeDocument/2006/relationships/image" Target="NULL"/><Relationship Id="rId12" Type="http://schemas.openxmlformats.org/officeDocument/2006/relationships/customXml" Target="../ink/ink1416.xml"/><Relationship Id="rId17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429.xml"/><Relationship Id="rId59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customXml" Target="../ink/ink1464.xml"/><Relationship Id="rId124" Type="http://schemas.openxmlformats.org/officeDocument/2006/relationships/customXml" Target="../ink/ink1472.xml"/><Relationship Id="rId54" Type="http://schemas.openxmlformats.org/officeDocument/2006/relationships/customXml" Target="../ink/ink1437.xml"/><Relationship Id="rId70" Type="http://schemas.openxmlformats.org/officeDocument/2006/relationships/customXml" Target="../ink/ink1445.xml"/><Relationship Id="rId75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1458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413.xml"/><Relationship Id="rId23" Type="http://schemas.openxmlformats.org/officeDocument/2006/relationships/image" Target="NULL"/><Relationship Id="rId28" Type="http://schemas.openxmlformats.org/officeDocument/2006/relationships/customXml" Target="../ink/ink1424.xml"/><Relationship Id="rId49" Type="http://schemas.openxmlformats.org/officeDocument/2006/relationships/image" Target="NULL"/><Relationship Id="rId114" Type="http://schemas.openxmlformats.org/officeDocument/2006/relationships/customXml" Target="../ink/ink1467.xml"/><Relationship Id="rId119" Type="http://schemas.openxmlformats.org/officeDocument/2006/relationships/image" Target="NULL"/><Relationship Id="rId44" Type="http://schemas.openxmlformats.org/officeDocument/2006/relationships/customXml" Target="../ink/ink1432.xml"/><Relationship Id="rId60" Type="http://schemas.openxmlformats.org/officeDocument/2006/relationships/customXml" Target="../ink/ink1440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1453.xml"/><Relationship Id="rId13" Type="http://schemas.openxmlformats.org/officeDocument/2006/relationships/image" Target="NULL"/><Relationship Id="rId18" Type="http://schemas.openxmlformats.org/officeDocument/2006/relationships/customXml" Target="../ink/ink1419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427.xml"/><Relationship Id="rId50" Type="http://schemas.openxmlformats.org/officeDocument/2006/relationships/customXml" Target="../ink/ink1435.xml"/><Relationship Id="rId55" Type="http://schemas.openxmlformats.org/officeDocument/2006/relationships/image" Target="NULL"/><Relationship Id="rId76" Type="http://schemas.openxmlformats.org/officeDocument/2006/relationships/customXml" Target="../ink/ink1448.xml"/><Relationship Id="rId97" Type="http://schemas.openxmlformats.org/officeDocument/2006/relationships/image" Target="NULL"/><Relationship Id="rId104" Type="http://schemas.openxmlformats.org/officeDocument/2006/relationships/customXml" Target="../ink/ink1462.xml"/><Relationship Id="rId120" Type="http://schemas.openxmlformats.org/officeDocument/2006/relationships/customXml" Target="../ink/ink1470.xml"/><Relationship Id="rId125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1456.xml"/><Relationship Id="rId2" Type="http://schemas.openxmlformats.org/officeDocument/2006/relationships/customXml" Target="../ink/ink1411.xml"/><Relationship Id="rId29" Type="http://schemas.openxmlformats.org/officeDocument/2006/relationships/image" Target="NULL"/><Relationship Id="rId24" Type="http://schemas.openxmlformats.org/officeDocument/2006/relationships/customXml" Target="../ink/ink1422.xml"/><Relationship Id="rId40" Type="http://schemas.openxmlformats.org/officeDocument/2006/relationships/customXml" Target="../ink/ink1430.xml"/><Relationship Id="rId45" Type="http://schemas.openxmlformats.org/officeDocument/2006/relationships/image" Target="NULL"/><Relationship Id="rId66" Type="http://schemas.openxmlformats.org/officeDocument/2006/relationships/customXml" Target="../ink/ink1443.xml"/><Relationship Id="rId87" Type="http://schemas.openxmlformats.org/officeDocument/2006/relationships/image" Target="NULL"/><Relationship Id="rId110" Type="http://schemas.openxmlformats.org/officeDocument/2006/relationships/customXml" Target="../ink/ink1465.xml"/><Relationship Id="rId115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1451.xml"/><Relationship Id="rId19" Type="http://schemas.openxmlformats.org/officeDocument/2006/relationships/image" Target="NULL"/><Relationship Id="rId14" Type="http://schemas.openxmlformats.org/officeDocument/2006/relationships/customXml" Target="../ink/ink1417.xml"/><Relationship Id="rId30" Type="http://schemas.openxmlformats.org/officeDocument/2006/relationships/customXml" Target="../ink/ink1425.xml"/><Relationship Id="rId35" Type="http://schemas.openxmlformats.org/officeDocument/2006/relationships/image" Target="NULL"/><Relationship Id="rId56" Type="http://schemas.openxmlformats.org/officeDocument/2006/relationships/customXml" Target="../ink/ink1438.xml"/><Relationship Id="rId77" Type="http://schemas.openxmlformats.org/officeDocument/2006/relationships/image" Target="NULL"/><Relationship Id="rId100" Type="http://schemas.openxmlformats.org/officeDocument/2006/relationships/customXml" Target="../ink/ink1460.xml"/><Relationship Id="rId105" Type="http://schemas.openxmlformats.org/officeDocument/2006/relationships/image" Target="NULL"/><Relationship Id="rId126" Type="http://schemas.openxmlformats.org/officeDocument/2006/relationships/customXml" Target="../ink/ink1473.xml"/><Relationship Id="rId8" Type="http://schemas.openxmlformats.org/officeDocument/2006/relationships/customXml" Target="../ink/ink1414.xml"/><Relationship Id="rId51" Type="http://schemas.openxmlformats.org/officeDocument/2006/relationships/image" Target="NULL"/><Relationship Id="rId72" Type="http://schemas.openxmlformats.org/officeDocument/2006/relationships/customXml" Target="../ink/ink1446.xml"/><Relationship Id="rId93" Type="http://schemas.openxmlformats.org/officeDocument/2006/relationships/image" Target="NULL"/><Relationship Id="rId98" Type="http://schemas.openxmlformats.org/officeDocument/2006/relationships/customXml" Target="../ink/ink1459.xml"/><Relationship Id="rId121" Type="http://schemas.openxmlformats.org/officeDocument/2006/relationships/image" Target="NUL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1433.xml"/><Relationship Id="rId67" Type="http://schemas.openxmlformats.org/officeDocument/2006/relationships/image" Target="NULL"/><Relationship Id="rId116" Type="http://schemas.openxmlformats.org/officeDocument/2006/relationships/customXml" Target="../ink/ink1468.xml"/><Relationship Id="rId20" Type="http://schemas.openxmlformats.org/officeDocument/2006/relationships/customXml" Target="../ink/ink1420.xml"/><Relationship Id="rId41" Type="http://schemas.openxmlformats.org/officeDocument/2006/relationships/image" Target="NULL"/><Relationship Id="rId62" Type="http://schemas.openxmlformats.org/officeDocument/2006/relationships/customXml" Target="../ink/ink1441.xml"/><Relationship Id="rId83" Type="http://schemas.openxmlformats.org/officeDocument/2006/relationships/image" Target="NULL"/><Relationship Id="rId88" Type="http://schemas.openxmlformats.org/officeDocument/2006/relationships/customXml" Target="../ink/ink1454.xml"/><Relationship Id="rId111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1428.xml"/><Relationship Id="rId57" Type="http://schemas.openxmlformats.org/officeDocument/2006/relationships/image" Target="NULL"/><Relationship Id="rId106" Type="http://schemas.openxmlformats.org/officeDocument/2006/relationships/customXml" Target="../ink/ink1463.xml"/><Relationship Id="rId127" Type="http://schemas.openxmlformats.org/officeDocument/2006/relationships/image" Target="NULL"/><Relationship Id="rId10" Type="http://schemas.openxmlformats.org/officeDocument/2006/relationships/customXml" Target="../ink/ink1415.xml"/><Relationship Id="rId31" Type="http://schemas.openxmlformats.org/officeDocument/2006/relationships/image" Target="NULL"/><Relationship Id="rId52" Type="http://schemas.openxmlformats.org/officeDocument/2006/relationships/customXml" Target="../ink/ink1436.xml"/><Relationship Id="rId73" Type="http://schemas.openxmlformats.org/officeDocument/2006/relationships/image" Target="NULL"/><Relationship Id="rId78" Type="http://schemas.openxmlformats.org/officeDocument/2006/relationships/customXml" Target="../ink/ink1449.xml"/><Relationship Id="rId94" Type="http://schemas.openxmlformats.org/officeDocument/2006/relationships/customXml" Target="../ink/ink1457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471.xml"/><Relationship Id="rId4" Type="http://schemas.openxmlformats.org/officeDocument/2006/relationships/customXml" Target="../ink/ink1412.xml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86.xml"/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494.xm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1507.xml"/><Relationship Id="rId84" Type="http://schemas.openxmlformats.org/officeDocument/2006/relationships/customXml" Target="../ink/ink1515.xml"/><Relationship Id="rId89" Type="http://schemas.openxmlformats.org/officeDocument/2006/relationships/image" Target="NULL"/><Relationship Id="rId112" Type="http://schemas.openxmlformats.org/officeDocument/2006/relationships/customXml" Target="../ink/ink1529.xml"/><Relationship Id="rId16" Type="http://schemas.openxmlformats.org/officeDocument/2006/relationships/customXml" Target="../ink/ink1481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489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502.xml"/><Relationship Id="rId74" Type="http://schemas.openxmlformats.org/officeDocument/2006/relationships/customXml" Target="../ink/ink1510.xml"/><Relationship Id="rId79" Type="http://schemas.openxmlformats.org/officeDocument/2006/relationships/image" Target="NULL"/><Relationship Id="rId102" Type="http://schemas.openxmlformats.org/officeDocument/2006/relationships/customXml" Target="../ink/ink1524.xml"/><Relationship Id="rId5" Type="http://schemas.openxmlformats.org/officeDocument/2006/relationships/image" Target="NULL"/><Relationship Id="rId90" Type="http://schemas.openxmlformats.org/officeDocument/2006/relationships/customXml" Target="../ink/ink1518.xml"/><Relationship Id="rId95" Type="http://schemas.openxmlformats.org/officeDocument/2006/relationships/image" Target="NULL"/><Relationship Id="rId22" Type="http://schemas.openxmlformats.org/officeDocument/2006/relationships/customXml" Target="../ink/ink1484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497.xml"/><Relationship Id="rId64" Type="http://schemas.openxmlformats.org/officeDocument/2006/relationships/customXml" Target="../ink/ink1505.xml"/><Relationship Id="rId69" Type="http://schemas.openxmlformats.org/officeDocument/2006/relationships/image" Target="NULL"/><Relationship Id="rId113" Type="http://schemas.openxmlformats.org/officeDocument/2006/relationships/image" Target="NULL"/><Relationship Id="rId118" Type="http://schemas.openxmlformats.org/officeDocument/2006/relationships/customXml" Target="../ink/ink1532.xml"/><Relationship Id="rId80" Type="http://schemas.openxmlformats.org/officeDocument/2006/relationships/customXml" Target="../ink/ink1513.xml"/><Relationship Id="rId85" Type="http://schemas.openxmlformats.org/officeDocument/2006/relationships/image" Target="NULL"/><Relationship Id="rId12" Type="http://schemas.openxmlformats.org/officeDocument/2006/relationships/customXml" Target="../ink/ink1479.xml"/><Relationship Id="rId17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492.xml"/><Relationship Id="rId59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customXml" Target="../ink/ink1527.xml"/><Relationship Id="rId54" Type="http://schemas.openxmlformats.org/officeDocument/2006/relationships/customXml" Target="../ink/ink1500.xml"/><Relationship Id="rId70" Type="http://schemas.openxmlformats.org/officeDocument/2006/relationships/customXml" Target="../ink/ink1508.xml"/><Relationship Id="rId75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1521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476.xml"/><Relationship Id="rId23" Type="http://schemas.openxmlformats.org/officeDocument/2006/relationships/image" Target="NULL"/><Relationship Id="rId28" Type="http://schemas.openxmlformats.org/officeDocument/2006/relationships/customXml" Target="../ink/ink1487.xml"/><Relationship Id="rId49" Type="http://schemas.openxmlformats.org/officeDocument/2006/relationships/image" Target="NULL"/><Relationship Id="rId114" Type="http://schemas.openxmlformats.org/officeDocument/2006/relationships/customXml" Target="../ink/ink1530.xml"/><Relationship Id="rId119" Type="http://schemas.openxmlformats.org/officeDocument/2006/relationships/image" Target="NULL"/><Relationship Id="rId10" Type="http://schemas.openxmlformats.org/officeDocument/2006/relationships/customXml" Target="../ink/ink1478.xml"/><Relationship Id="rId31" Type="http://schemas.openxmlformats.org/officeDocument/2006/relationships/image" Target="NULL"/><Relationship Id="rId44" Type="http://schemas.openxmlformats.org/officeDocument/2006/relationships/customXml" Target="../ink/ink1495.xml"/><Relationship Id="rId52" Type="http://schemas.openxmlformats.org/officeDocument/2006/relationships/customXml" Target="../ink/ink1499.xml"/><Relationship Id="rId60" Type="http://schemas.openxmlformats.org/officeDocument/2006/relationships/customXml" Target="../ink/ink1503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1512.xml"/><Relationship Id="rId81" Type="http://schemas.openxmlformats.org/officeDocument/2006/relationships/image" Target="NULL"/><Relationship Id="rId86" Type="http://schemas.openxmlformats.org/officeDocument/2006/relationships/customXml" Target="../ink/ink1516.xml"/><Relationship Id="rId94" Type="http://schemas.openxmlformats.org/officeDocument/2006/relationships/customXml" Target="../ink/ink1520.xml"/><Relationship Id="rId99" Type="http://schemas.openxmlformats.org/officeDocument/2006/relationships/image" Target="NULL"/><Relationship Id="rId101" Type="http://schemas.openxmlformats.org/officeDocument/2006/relationships/image" Target="NULL"/><Relationship Id="rId4" Type="http://schemas.openxmlformats.org/officeDocument/2006/relationships/customXml" Target="../ink/ink1475.xm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1482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490.xml"/><Relationship Id="rId50" Type="http://schemas.openxmlformats.org/officeDocument/2006/relationships/customXml" Target="../ink/ink1498.xml"/><Relationship Id="rId55" Type="http://schemas.openxmlformats.org/officeDocument/2006/relationships/image" Target="NULL"/><Relationship Id="rId76" Type="http://schemas.openxmlformats.org/officeDocument/2006/relationships/customXml" Target="../ink/ink1511.xml"/><Relationship Id="rId97" Type="http://schemas.openxmlformats.org/officeDocument/2006/relationships/image" Target="NULL"/><Relationship Id="rId104" Type="http://schemas.openxmlformats.org/officeDocument/2006/relationships/customXml" Target="../ink/ink1525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1519.xml"/><Relationship Id="rId2" Type="http://schemas.openxmlformats.org/officeDocument/2006/relationships/customXml" Target="../ink/ink1474.xml"/><Relationship Id="rId29" Type="http://schemas.openxmlformats.org/officeDocument/2006/relationships/image" Target="NULL"/><Relationship Id="rId24" Type="http://schemas.openxmlformats.org/officeDocument/2006/relationships/customXml" Target="../ink/ink1485.xml"/><Relationship Id="rId40" Type="http://schemas.openxmlformats.org/officeDocument/2006/relationships/customXml" Target="../ink/ink1493.xml"/><Relationship Id="rId45" Type="http://schemas.openxmlformats.org/officeDocument/2006/relationships/image" Target="NULL"/><Relationship Id="rId66" Type="http://schemas.openxmlformats.org/officeDocument/2006/relationships/customXml" Target="../ink/ink1506.xml"/><Relationship Id="rId87" Type="http://schemas.openxmlformats.org/officeDocument/2006/relationships/image" Target="NULL"/><Relationship Id="rId110" Type="http://schemas.openxmlformats.org/officeDocument/2006/relationships/customXml" Target="../ink/ink1528.xml"/><Relationship Id="rId115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1514.xml"/><Relationship Id="rId19" Type="http://schemas.openxmlformats.org/officeDocument/2006/relationships/image" Target="NULL"/><Relationship Id="rId14" Type="http://schemas.openxmlformats.org/officeDocument/2006/relationships/customXml" Target="../ink/ink1480.xml"/><Relationship Id="rId30" Type="http://schemas.openxmlformats.org/officeDocument/2006/relationships/customXml" Target="../ink/ink1488.xml"/><Relationship Id="rId35" Type="http://schemas.openxmlformats.org/officeDocument/2006/relationships/image" Target="NULL"/><Relationship Id="rId56" Type="http://schemas.openxmlformats.org/officeDocument/2006/relationships/customXml" Target="../ink/ink1501.xml"/><Relationship Id="rId77" Type="http://schemas.openxmlformats.org/officeDocument/2006/relationships/image" Target="NULL"/><Relationship Id="rId100" Type="http://schemas.openxmlformats.org/officeDocument/2006/relationships/customXml" Target="../ink/ink1523.xml"/><Relationship Id="rId105" Type="http://schemas.openxmlformats.org/officeDocument/2006/relationships/image" Target="NULL"/><Relationship Id="rId8" Type="http://schemas.openxmlformats.org/officeDocument/2006/relationships/customXml" Target="../ink/ink1477.xml"/><Relationship Id="rId51" Type="http://schemas.openxmlformats.org/officeDocument/2006/relationships/image" Target="NULL"/><Relationship Id="rId72" Type="http://schemas.openxmlformats.org/officeDocument/2006/relationships/customXml" Target="../ink/ink1509.xml"/><Relationship Id="rId93" Type="http://schemas.openxmlformats.org/officeDocument/2006/relationships/image" Target="NULL"/><Relationship Id="rId98" Type="http://schemas.openxmlformats.org/officeDocument/2006/relationships/customXml" Target="../ink/ink1522.xm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1496.xml"/><Relationship Id="rId67" Type="http://schemas.openxmlformats.org/officeDocument/2006/relationships/image" Target="NULL"/><Relationship Id="rId116" Type="http://schemas.openxmlformats.org/officeDocument/2006/relationships/customXml" Target="../ink/ink1531.xml"/><Relationship Id="rId20" Type="http://schemas.openxmlformats.org/officeDocument/2006/relationships/customXml" Target="../ink/ink1483.xml"/><Relationship Id="rId41" Type="http://schemas.openxmlformats.org/officeDocument/2006/relationships/image" Target="NULL"/><Relationship Id="rId62" Type="http://schemas.openxmlformats.org/officeDocument/2006/relationships/customXml" Target="../ink/ink1504.xml"/><Relationship Id="rId83" Type="http://schemas.openxmlformats.org/officeDocument/2006/relationships/image" Target="NULL"/><Relationship Id="rId88" Type="http://schemas.openxmlformats.org/officeDocument/2006/relationships/customXml" Target="../ink/ink1517.xml"/><Relationship Id="rId111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1491.xml"/><Relationship Id="rId57" Type="http://schemas.openxmlformats.org/officeDocument/2006/relationships/image" Target="NULL"/><Relationship Id="rId106" Type="http://schemas.openxmlformats.org/officeDocument/2006/relationships/customXml" Target="../ink/ink1526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45.xml"/><Relationship Id="rId21" Type="http://schemas.openxmlformats.org/officeDocument/2006/relationships/image" Target="NULL"/><Relationship Id="rId42" Type="http://schemas.openxmlformats.org/officeDocument/2006/relationships/customXml" Target="../ink/ink1553.xm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1566.xml"/><Relationship Id="rId7" Type="http://schemas.openxmlformats.org/officeDocument/2006/relationships/image" Target="NULL"/><Relationship Id="rId71" Type="http://schemas.openxmlformats.org/officeDocument/2006/relationships/image" Target="NULL"/><Relationship Id="rId2" Type="http://schemas.openxmlformats.org/officeDocument/2006/relationships/customXml" Target="../ink/ink1533.xml"/><Relationship Id="rId16" Type="http://schemas.openxmlformats.org/officeDocument/2006/relationships/customXml" Target="../ink/ink1540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1544.xml"/><Relationship Id="rId32" Type="http://schemas.openxmlformats.org/officeDocument/2006/relationships/customXml" Target="../ink/ink1548.xml"/><Relationship Id="rId37" Type="http://schemas.openxmlformats.org/officeDocument/2006/relationships/image" Target="NULL"/><Relationship Id="rId40" Type="http://schemas.openxmlformats.org/officeDocument/2006/relationships/customXml" Target="../ink/ink1552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561.xml"/><Relationship Id="rId66" Type="http://schemas.openxmlformats.org/officeDocument/2006/relationships/customXml" Target="../ink/ink1565.xml"/><Relationship Id="rId5" Type="http://schemas.openxmlformats.org/officeDocument/2006/relationships/image" Target="NULL"/><Relationship Id="rId61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1539.xml"/><Relationship Id="rId22" Type="http://schemas.openxmlformats.org/officeDocument/2006/relationships/customXml" Target="../ink/ink1543.xml"/><Relationship Id="rId27" Type="http://schemas.openxmlformats.org/officeDocument/2006/relationships/image" Target="NULL"/><Relationship Id="rId30" Type="http://schemas.openxmlformats.org/officeDocument/2006/relationships/customXml" Target="../ink/ink1547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556.xml"/><Relationship Id="rId56" Type="http://schemas.openxmlformats.org/officeDocument/2006/relationships/customXml" Target="../ink/ink1560.xml"/><Relationship Id="rId64" Type="http://schemas.openxmlformats.org/officeDocument/2006/relationships/customXml" Target="../ink/ink1564.xml"/><Relationship Id="rId69" Type="http://schemas.openxmlformats.org/officeDocument/2006/relationships/image" Target="NULL"/><Relationship Id="rId8" Type="http://schemas.openxmlformats.org/officeDocument/2006/relationships/customXml" Target="../ink/ink1536.xml"/><Relationship Id="rId51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1538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551.xml"/><Relationship Id="rId46" Type="http://schemas.openxmlformats.org/officeDocument/2006/relationships/customXml" Target="../ink/ink1555.xm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customXml" Target="../ink/ink1542.xml"/><Relationship Id="rId41" Type="http://schemas.openxmlformats.org/officeDocument/2006/relationships/image" Target="NULL"/><Relationship Id="rId54" Type="http://schemas.openxmlformats.org/officeDocument/2006/relationships/customXml" Target="../ink/ink1559.xml"/><Relationship Id="rId62" Type="http://schemas.openxmlformats.org/officeDocument/2006/relationships/customXml" Target="../ink/ink1563.xml"/><Relationship Id="rId70" Type="http://schemas.openxmlformats.org/officeDocument/2006/relationships/customXml" Target="../ink/ink1567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535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546.xml"/><Relationship Id="rId36" Type="http://schemas.openxmlformats.org/officeDocument/2006/relationships/customXml" Target="../ink/ink1550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1537.xml"/><Relationship Id="rId31" Type="http://schemas.openxmlformats.org/officeDocument/2006/relationships/image" Target="NULL"/><Relationship Id="rId44" Type="http://schemas.openxmlformats.org/officeDocument/2006/relationships/customXml" Target="../ink/ink1554.xml"/><Relationship Id="rId52" Type="http://schemas.openxmlformats.org/officeDocument/2006/relationships/customXml" Target="../ink/ink1558.xml"/><Relationship Id="rId60" Type="http://schemas.openxmlformats.org/officeDocument/2006/relationships/customXml" Target="../ink/ink1562.xml"/><Relationship Id="rId65" Type="http://schemas.openxmlformats.org/officeDocument/2006/relationships/image" Target="NULL"/><Relationship Id="rId4" Type="http://schemas.openxmlformats.org/officeDocument/2006/relationships/customXml" Target="../ink/ink1534.xm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1541.xml"/><Relationship Id="rId39" Type="http://schemas.openxmlformats.org/officeDocument/2006/relationships/image" Target="NULL"/><Relationship Id="rId34" Type="http://schemas.openxmlformats.org/officeDocument/2006/relationships/customXml" Target="../ink/ink1549.xml"/><Relationship Id="rId50" Type="http://schemas.openxmlformats.org/officeDocument/2006/relationships/customXml" Target="../ink/ink1557.xml"/><Relationship Id="rId55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2.xml"/><Relationship Id="rId13" Type="http://schemas.openxmlformats.org/officeDocument/2006/relationships/image" Target="../media/image349.png"/><Relationship Id="rId18" Type="http://schemas.openxmlformats.org/officeDocument/2006/relationships/customXml" Target="../ink/ink187.xml"/><Relationship Id="rId3" Type="http://schemas.openxmlformats.org/officeDocument/2006/relationships/image" Target="../media/image344.png"/><Relationship Id="rId21" Type="http://schemas.openxmlformats.org/officeDocument/2006/relationships/image" Target="../media/image353.png"/><Relationship Id="rId7" Type="http://schemas.openxmlformats.org/officeDocument/2006/relationships/image" Target="../media/image346.png"/><Relationship Id="rId12" Type="http://schemas.openxmlformats.org/officeDocument/2006/relationships/customXml" Target="../ink/ink184.xml"/><Relationship Id="rId17" Type="http://schemas.openxmlformats.org/officeDocument/2006/relationships/image" Target="../media/image351.png"/><Relationship Id="rId2" Type="http://schemas.openxmlformats.org/officeDocument/2006/relationships/customXml" Target="../ink/ink179.xml"/><Relationship Id="rId16" Type="http://schemas.openxmlformats.org/officeDocument/2006/relationships/customXml" Target="../ink/ink186.xml"/><Relationship Id="rId20" Type="http://schemas.openxmlformats.org/officeDocument/2006/relationships/customXml" Target="../ink/ink188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81.xml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5" Type="http://schemas.openxmlformats.org/officeDocument/2006/relationships/image" Target="../media/image350.png"/><Relationship Id="rId23" Type="http://schemas.openxmlformats.org/officeDocument/2006/relationships/image" Target="../media/image354.png"/><Relationship Id="rId10" Type="http://schemas.openxmlformats.org/officeDocument/2006/relationships/customXml" Target="../ink/ink183.xml"/><Relationship Id="rId19" Type="http://schemas.openxmlformats.org/officeDocument/2006/relationships/image" Target="../media/image352.png"/><Relationship Id="rId4" Type="http://schemas.openxmlformats.org/officeDocument/2006/relationships/customXml" Target="../ink/ink180.xml"/><Relationship Id="rId9" Type="http://schemas.openxmlformats.org/officeDocument/2006/relationships/image" Target="../media/image347.png"/><Relationship Id="rId14" Type="http://schemas.openxmlformats.org/officeDocument/2006/relationships/customXml" Target="../ink/ink185.xml"/><Relationship Id="rId22" Type="http://schemas.openxmlformats.org/officeDocument/2006/relationships/customXml" Target="../ink/ink189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588.xml"/><Relationship Id="rId63" Type="http://schemas.openxmlformats.org/officeDocument/2006/relationships/image" Target="NULL"/><Relationship Id="rId84" Type="http://schemas.openxmlformats.org/officeDocument/2006/relationships/customXml" Target="../ink/ink1609.xml"/><Relationship Id="rId138" Type="http://schemas.openxmlformats.org/officeDocument/2006/relationships/customXml" Target="../ink/ink1636.xml"/><Relationship Id="rId159" Type="http://schemas.openxmlformats.org/officeDocument/2006/relationships/image" Target="NULL"/><Relationship Id="rId170" Type="http://schemas.openxmlformats.org/officeDocument/2006/relationships/customXml" Target="../ink/ink1652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583.xml"/><Relationship Id="rId53" Type="http://schemas.openxmlformats.org/officeDocument/2006/relationships/image" Target="NULL"/><Relationship Id="rId74" Type="http://schemas.openxmlformats.org/officeDocument/2006/relationships/customXml" Target="../ink/ink1604.xml"/><Relationship Id="rId128" Type="http://schemas.openxmlformats.org/officeDocument/2006/relationships/customXml" Target="../ink/ink1631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1647.xml"/><Relationship Id="rId22" Type="http://schemas.openxmlformats.org/officeDocument/2006/relationships/customXml" Target="../ink/ink1578.xml"/><Relationship Id="rId43" Type="http://schemas.openxmlformats.org/officeDocument/2006/relationships/image" Target="NULL"/><Relationship Id="rId64" Type="http://schemas.openxmlformats.org/officeDocument/2006/relationships/customXml" Target="../ink/ink1599.xml"/><Relationship Id="rId118" Type="http://schemas.openxmlformats.org/officeDocument/2006/relationships/customXml" Target="../ink/ink1626.xml"/><Relationship Id="rId13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1642.xml"/><Relationship Id="rId171" Type="http://schemas.openxmlformats.org/officeDocument/2006/relationships/image" Target="NULL"/><Relationship Id="rId12" Type="http://schemas.openxmlformats.org/officeDocument/2006/relationships/customXml" Target="../ink/ink1573.xml"/><Relationship Id="rId33" Type="http://schemas.openxmlformats.org/officeDocument/2006/relationships/image" Target="NULL"/><Relationship Id="rId108" Type="http://schemas.openxmlformats.org/officeDocument/2006/relationships/customXml" Target="../ink/ink1621.xml"/><Relationship Id="rId129" Type="http://schemas.openxmlformats.org/officeDocument/2006/relationships/image" Target="NULL"/><Relationship Id="rId54" Type="http://schemas.openxmlformats.org/officeDocument/2006/relationships/customXml" Target="../ink/ink1594.xml"/><Relationship Id="rId75" Type="http://schemas.openxmlformats.org/officeDocument/2006/relationships/image" Target="NULL"/><Relationship Id="rId96" Type="http://schemas.openxmlformats.org/officeDocument/2006/relationships/customXml" Target="../ink/ink1615.xml"/><Relationship Id="rId140" Type="http://schemas.openxmlformats.org/officeDocument/2006/relationships/customXml" Target="../ink/ink1637.xml"/><Relationship Id="rId161" Type="http://schemas.openxmlformats.org/officeDocument/2006/relationships/image" Target="NUL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570.xml"/><Relationship Id="rId23" Type="http://schemas.openxmlformats.org/officeDocument/2006/relationships/image" Target="NULL"/><Relationship Id="rId28" Type="http://schemas.openxmlformats.org/officeDocument/2006/relationships/customXml" Target="../ink/ink1581.xml"/><Relationship Id="rId49" Type="http://schemas.openxmlformats.org/officeDocument/2006/relationships/image" Target="NULL"/><Relationship Id="rId114" Type="http://schemas.openxmlformats.org/officeDocument/2006/relationships/customXml" Target="../ink/ink1624.xml"/><Relationship Id="rId119" Type="http://schemas.openxmlformats.org/officeDocument/2006/relationships/image" Target="NULL"/><Relationship Id="rId44" Type="http://schemas.openxmlformats.org/officeDocument/2006/relationships/customXml" Target="../ink/ink1589.xml"/><Relationship Id="rId60" Type="http://schemas.openxmlformats.org/officeDocument/2006/relationships/customXml" Target="../ink/ink1597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1610.xml"/><Relationship Id="rId130" Type="http://schemas.openxmlformats.org/officeDocument/2006/relationships/customXml" Target="../ink/ink1632.xml"/><Relationship Id="rId135" Type="http://schemas.openxmlformats.org/officeDocument/2006/relationships/image" Target="NULL"/><Relationship Id="rId151" Type="http://schemas.openxmlformats.org/officeDocument/2006/relationships/image" Target="NULL"/><Relationship Id="rId156" Type="http://schemas.openxmlformats.org/officeDocument/2006/relationships/customXml" Target="../ink/ink1645.xml"/><Relationship Id="rId172" Type="http://schemas.openxmlformats.org/officeDocument/2006/relationships/customXml" Target="../ink/ink1653.xml"/><Relationship Id="rId13" Type="http://schemas.openxmlformats.org/officeDocument/2006/relationships/image" Target="NULL"/><Relationship Id="rId18" Type="http://schemas.openxmlformats.org/officeDocument/2006/relationships/customXml" Target="../ink/ink1576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584.xml"/><Relationship Id="rId50" Type="http://schemas.openxmlformats.org/officeDocument/2006/relationships/customXml" Target="../ink/ink1592.xml"/><Relationship Id="rId55" Type="http://schemas.openxmlformats.org/officeDocument/2006/relationships/image" Target="NULL"/><Relationship Id="rId76" Type="http://schemas.openxmlformats.org/officeDocument/2006/relationships/customXml" Target="../ink/ink1605.xml"/><Relationship Id="rId97" Type="http://schemas.openxmlformats.org/officeDocument/2006/relationships/image" Target="NULL"/><Relationship Id="rId104" Type="http://schemas.openxmlformats.org/officeDocument/2006/relationships/customXml" Target="../ink/ink1619.xml"/><Relationship Id="rId120" Type="http://schemas.openxmlformats.org/officeDocument/2006/relationships/customXml" Target="../ink/ink1627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1640.xml"/><Relationship Id="rId167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1613.xml"/><Relationship Id="rId162" Type="http://schemas.openxmlformats.org/officeDocument/2006/relationships/customXml" Target="../ink/ink1648.xml"/><Relationship Id="rId2" Type="http://schemas.openxmlformats.org/officeDocument/2006/relationships/customXml" Target="../ink/ink1568.xml"/><Relationship Id="rId29" Type="http://schemas.openxmlformats.org/officeDocument/2006/relationships/image" Target="NULL"/><Relationship Id="rId24" Type="http://schemas.openxmlformats.org/officeDocument/2006/relationships/customXml" Target="../ink/ink1579.xml"/><Relationship Id="rId40" Type="http://schemas.openxmlformats.org/officeDocument/2006/relationships/customXml" Target="../ink/ink1587.xml"/><Relationship Id="rId45" Type="http://schemas.openxmlformats.org/officeDocument/2006/relationships/image" Target="NULL"/><Relationship Id="rId66" Type="http://schemas.openxmlformats.org/officeDocument/2006/relationships/customXml" Target="../ink/ink1600.xml"/><Relationship Id="rId87" Type="http://schemas.openxmlformats.org/officeDocument/2006/relationships/image" Target="NULL"/><Relationship Id="rId110" Type="http://schemas.openxmlformats.org/officeDocument/2006/relationships/customXml" Target="../ink/ink1622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1635.xml"/><Relationship Id="rId157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1608.xml"/><Relationship Id="rId152" Type="http://schemas.openxmlformats.org/officeDocument/2006/relationships/customXml" Target="../ink/ink1643.xml"/><Relationship Id="rId173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1574.xml"/><Relationship Id="rId30" Type="http://schemas.openxmlformats.org/officeDocument/2006/relationships/customXml" Target="../ink/ink1582.xml"/><Relationship Id="rId35" Type="http://schemas.openxmlformats.org/officeDocument/2006/relationships/image" Target="NULL"/><Relationship Id="rId56" Type="http://schemas.openxmlformats.org/officeDocument/2006/relationships/customXml" Target="../ink/ink1595.xml"/><Relationship Id="rId77" Type="http://schemas.openxmlformats.org/officeDocument/2006/relationships/image" Target="NULL"/><Relationship Id="rId100" Type="http://schemas.openxmlformats.org/officeDocument/2006/relationships/customXml" Target="../ink/ink1617.xml"/><Relationship Id="rId105" Type="http://schemas.openxmlformats.org/officeDocument/2006/relationships/image" Target="NULL"/><Relationship Id="rId126" Type="http://schemas.openxmlformats.org/officeDocument/2006/relationships/customXml" Target="../ink/ink1630.xml"/><Relationship Id="rId147" Type="http://schemas.openxmlformats.org/officeDocument/2006/relationships/image" Target="NULL"/><Relationship Id="rId168" Type="http://schemas.openxmlformats.org/officeDocument/2006/relationships/customXml" Target="../ink/ink1651.xml"/><Relationship Id="rId8" Type="http://schemas.openxmlformats.org/officeDocument/2006/relationships/customXml" Target="../ink/ink1571.xml"/><Relationship Id="rId51" Type="http://schemas.openxmlformats.org/officeDocument/2006/relationships/image" Target="NULL"/><Relationship Id="rId72" Type="http://schemas.openxmlformats.org/officeDocument/2006/relationships/customXml" Target="../ink/ink1603.xml"/><Relationship Id="rId93" Type="http://schemas.openxmlformats.org/officeDocument/2006/relationships/image" Target="NULL"/><Relationship Id="rId98" Type="http://schemas.openxmlformats.org/officeDocument/2006/relationships/customXml" Target="../ink/ink1616.xml"/><Relationship Id="rId121" Type="http://schemas.openxmlformats.org/officeDocument/2006/relationships/image" Target="NULL"/><Relationship Id="rId142" Type="http://schemas.openxmlformats.org/officeDocument/2006/relationships/customXml" Target="../ink/ink1638.xml"/><Relationship Id="rId163" Type="http://schemas.openxmlformats.org/officeDocument/2006/relationships/image" Target="NUL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1590.xml"/><Relationship Id="rId67" Type="http://schemas.openxmlformats.org/officeDocument/2006/relationships/image" Target="NULL"/><Relationship Id="rId116" Type="http://schemas.openxmlformats.org/officeDocument/2006/relationships/customXml" Target="../ink/ink1625.xml"/><Relationship Id="rId137" Type="http://schemas.openxmlformats.org/officeDocument/2006/relationships/image" Target="NULL"/><Relationship Id="rId158" Type="http://schemas.openxmlformats.org/officeDocument/2006/relationships/customXml" Target="../ink/ink1646.xml"/><Relationship Id="rId20" Type="http://schemas.openxmlformats.org/officeDocument/2006/relationships/customXml" Target="../ink/ink1577.xml"/><Relationship Id="rId41" Type="http://schemas.openxmlformats.org/officeDocument/2006/relationships/image" Target="NULL"/><Relationship Id="rId62" Type="http://schemas.openxmlformats.org/officeDocument/2006/relationships/customXml" Target="../ink/ink1598.xml"/><Relationship Id="rId83" Type="http://schemas.openxmlformats.org/officeDocument/2006/relationships/image" Target="NULL"/><Relationship Id="rId88" Type="http://schemas.openxmlformats.org/officeDocument/2006/relationships/customXml" Target="../ink/ink1611.xml"/><Relationship Id="rId111" Type="http://schemas.openxmlformats.org/officeDocument/2006/relationships/image" Target="NULL"/><Relationship Id="rId132" Type="http://schemas.openxmlformats.org/officeDocument/2006/relationships/customXml" Target="../ink/ink1633.xml"/><Relationship Id="rId153" Type="http://schemas.openxmlformats.org/officeDocument/2006/relationships/image" Target="NULL"/><Relationship Id="rId174" Type="http://schemas.openxmlformats.org/officeDocument/2006/relationships/customXml" Target="../ink/ink1654.xml"/><Relationship Id="rId15" Type="http://schemas.openxmlformats.org/officeDocument/2006/relationships/image" Target="NULL"/><Relationship Id="rId36" Type="http://schemas.openxmlformats.org/officeDocument/2006/relationships/customXml" Target="../ink/ink1585.xml"/><Relationship Id="rId57" Type="http://schemas.openxmlformats.org/officeDocument/2006/relationships/image" Target="NULL"/><Relationship Id="rId106" Type="http://schemas.openxmlformats.org/officeDocument/2006/relationships/customXml" Target="../ink/ink1620.xml"/><Relationship Id="rId127" Type="http://schemas.openxmlformats.org/officeDocument/2006/relationships/image" Target="NULL"/><Relationship Id="rId10" Type="http://schemas.openxmlformats.org/officeDocument/2006/relationships/customXml" Target="../ink/ink1572.xml"/><Relationship Id="rId31" Type="http://schemas.openxmlformats.org/officeDocument/2006/relationships/image" Target="NULL"/><Relationship Id="rId52" Type="http://schemas.openxmlformats.org/officeDocument/2006/relationships/customXml" Target="../ink/ink1593.xml"/><Relationship Id="rId73" Type="http://schemas.openxmlformats.org/officeDocument/2006/relationships/image" Target="NULL"/><Relationship Id="rId78" Type="http://schemas.openxmlformats.org/officeDocument/2006/relationships/customXml" Target="../ink/ink1606.xml"/><Relationship Id="rId94" Type="http://schemas.openxmlformats.org/officeDocument/2006/relationships/customXml" Target="../ink/ink1614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628.xml"/><Relationship Id="rId143" Type="http://schemas.openxmlformats.org/officeDocument/2006/relationships/image" Target="NULL"/><Relationship Id="rId148" Type="http://schemas.openxmlformats.org/officeDocument/2006/relationships/customXml" Target="../ink/ink1641.xml"/><Relationship Id="rId164" Type="http://schemas.openxmlformats.org/officeDocument/2006/relationships/customXml" Target="../ink/ink1649.xml"/><Relationship Id="rId169" Type="http://schemas.openxmlformats.org/officeDocument/2006/relationships/image" Target="NULL"/><Relationship Id="rId4" Type="http://schemas.openxmlformats.org/officeDocument/2006/relationships/customXml" Target="../ink/ink1569.xml"/><Relationship Id="rId9" Type="http://schemas.openxmlformats.org/officeDocument/2006/relationships/image" Target="NULL"/><Relationship Id="rId26" Type="http://schemas.openxmlformats.org/officeDocument/2006/relationships/customXml" Target="../ink/ink1580.xml"/><Relationship Id="rId47" Type="http://schemas.openxmlformats.org/officeDocument/2006/relationships/image" Target="NULL"/><Relationship Id="rId68" Type="http://schemas.openxmlformats.org/officeDocument/2006/relationships/customXml" Target="../ink/ink1601.xml"/><Relationship Id="rId89" Type="http://schemas.openxmlformats.org/officeDocument/2006/relationships/image" Target="NULL"/><Relationship Id="rId112" Type="http://schemas.openxmlformats.org/officeDocument/2006/relationships/customXml" Target="../ink/ink1623.xml"/><Relationship Id="rId133" Type="http://schemas.openxmlformats.org/officeDocument/2006/relationships/image" Target="NULL"/><Relationship Id="rId154" Type="http://schemas.openxmlformats.org/officeDocument/2006/relationships/customXml" Target="../ink/ink1644.xml"/><Relationship Id="rId175" Type="http://schemas.openxmlformats.org/officeDocument/2006/relationships/image" Target="NULL"/><Relationship Id="rId16" Type="http://schemas.openxmlformats.org/officeDocument/2006/relationships/customXml" Target="../ink/ink1575.xml"/><Relationship Id="rId37" Type="http://schemas.openxmlformats.org/officeDocument/2006/relationships/image" Target="NULL"/><Relationship Id="rId58" Type="http://schemas.openxmlformats.org/officeDocument/2006/relationships/customXml" Target="../ink/ink1596.xml"/><Relationship Id="rId79" Type="http://schemas.openxmlformats.org/officeDocument/2006/relationships/image" Target="NULL"/><Relationship Id="rId102" Type="http://schemas.openxmlformats.org/officeDocument/2006/relationships/customXml" Target="../ink/ink1618.xml"/><Relationship Id="rId123" Type="http://schemas.openxmlformats.org/officeDocument/2006/relationships/image" Target="NULL"/><Relationship Id="rId144" Type="http://schemas.openxmlformats.org/officeDocument/2006/relationships/customXml" Target="../ink/ink1639.xml"/><Relationship Id="rId90" Type="http://schemas.openxmlformats.org/officeDocument/2006/relationships/customXml" Target="../ink/ink1612.xml"/><Relationship Id="rId165" Type="http://schemas.openxmlformats.org/officeDocument/2006/relationships/image" Target="NULL"/><Relationship Id="rId27" Type="http://schemas.openxmlformats.org/officeDocument/2006/relationships/image" Target="NULL"/><Relationship Id="rId48" Type="http://schemas.openxmlformats.org/officeDocument/2006/relationships/customXml" Target="../ink/ink1591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1634.xml"/><Relationship Id="rId80" Type="http://schemas.openxmlformats.org/officeDocument/2006/relationships/customXml" Target="../ink/ink1607.xml"/><Relationship Id="rId155" Type="http://schemas.openxmlformats.org/officeDocument/2006/relationships/image" Target="NULL"/><Relationship Id="rId17" Type="http://schemas.openxmlformats.org/officeDocument/2006/relationships/image" Target="NULL"/><Relationship Id="rId38" Type="http://schemas.openxmlformats.org/officeDocument/2006/relationships/customXml" Target="../ink/ink1586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1629.xml"/><Relationship Id="rId70" Type="http://schemas.openxmlformats.org/officeDocument/2006/relationships/customXml" Target="../ink/ink1602.xml"/><Relationship Id="rId91" Type="http://schemas.openxmlformats.org/officeDocument/2006/relationships/image" Target="NULL"/><Relationship Id="rId145" Type="http://schemas.openxmlformats.org/officeDocument/2006/relationships/image" Target="NULL"/><Relationship Id="rId166" Type="http://schemas.openxmlformats.org/officeDocument/2006/relationships/customXml" Target="../ink/ink1650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67.xml"/><Relationship Id="rId21" Type="http://schemas.openxmlformats.org/officeDocument/2006/relationships/image" Target="NULL"/><Relationship Id="rId42" Type="http://schemas.openxmlformats.org/officeDocument/2006/relationships/customXml" Target="../ink/ink1675.xm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1688.xml"/><Relationship Id="rId84" Type="http://schemas.openxmlformats.org/officeDocument/2006/relationships/customXml" Target="../ink/ink1696.xml"/><Relationship Id="rId89" Type="http://schemas.openxmlformats.org/officeDocument/2006/relationships/image" Target="NULL"/><Relationship Id="rId16" Type="http://schemas.openxmlformats.org/officeDocument/2006/relationships/customXml" Target="../ink/ink1662.xml"/><Relationship Id="rId11" Type="http://schemas.openxmlformats.org/officeDocument/2006/relationships/image" Target="NULL"/><Relationship Id="rId32" Type="http://schemas.openxmlformats.org/officeDocument/2006/relationships/customXml" Target="../ink/ink1670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683.xml"/><Relationship Id="rId74" Type="http://schemas.openxmlformats.org/officeDocument/2006/relationships/customXml" Target="../ink/ink1691.xml"/><Relationship Id="rId79" Type="http://schemas.openxmlformats.org/officeDocument/2006/relationships/image" Target="NULL"/><Relationship Id="rId5" Type="http://schemas.openxmlformats.org/officeDocument/2006/relationships/image" Target="NULL"/><Relationship Id="rId90" Type="http://schemas.openxmlformats.org/officeDocument/2006/relationships/customXml" Target="../ink/ink1699.xml"/><Relationship Id="rId95" Type="http://schemas.openxmlformats.org/officeDocument/2006/relationships/image" Target="NULL"/><Relationship Id="rId22" Type="http://schemas.openxmlformats.org/officeDocument/2006/relationships/customXml" Target="../ink/ink1665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678.xml"/><Relationship Id="rId64" Type="http://schemas.openxmlformats.org/officeDocument/2006/relationships/customXml" Target="../ink/ink1686.xml"/><Relationship Id="rId69" Type="http://schemas.openxmlformats.org/officeDocument/2006/relationships/image" Target="NULL"/><Relationship Id="rId80" Type="http://schemas.openxmlformats.org/officeDocument/2006/relationships/customXml" Target="../ink/ink1694.xml"/><Relationship Id="rId85" Type="http://schemas.openxmlformats.org/officeDocument/2006/relationships/image" Target="NULL"/><Relationship Id="rId12" Type="http://schemas.openxmlformats.org/officeDocument/2006/relationships/customXml" Target="../ink/ink1660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673.xml"/><Relationship Id="rId46" Type="http://schemas.openxmlformats.org/officeDocument/2006/relationships/customXml" Target="../ink/ink1677.xm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customXml" Target="../ink/ink1664.xml"/><Relationship Id="rId41" Type="http://schemas.openxmlformats.org/officeDocument/2006/relationships/image" Target="NULL"/><Relationship Id="rId54" Type="http://schemas.openxmlformats.org/officeDocument/2006/relationships/customXml" Target="../ink/ink1681.xml"/><Relationship Id="rId62" Type="http://schemas.openxmlformats.org/officeDocument/2006/relationships/customXml" Target="../ink/ink1685.xml"/><Relationship Id="rId70" Type="http://schemas.openxmlformats.org/officeDocument/2006/relationships/customXml" Target="../ink/ink1689.xml"/><Relationship Id="rId75" Type="http://schemas.openxmlformats.org/officeDocument/2006/relationships/image" Target="NULL"/><Relationship Id="rId83" Type="http://schemas.openxmlformats.org/officeDocument/2006/relationships/image" Target="NULL"/><Relationship Id="rId88" Type="http://schemas.openxmlformats.org/officeDocument/2006/relationships/customXml" Target="../ink/ink1698.xml"/><Relationship Id="rId91" Type="http://schemas.openxmlformats.org/officeDocument/2006/relationships/image" Target="NULL"/><Relationship Id="rId96" Type="http://schemas.openxmlformats.org/officeDocument/2006/relationships/customXml" Target="../ink/ink1702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657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668.xml"/><Relationship Id="rId36" Type="http://schemas.openxmlformats.org/officeDocument/2006/relationships/customXml" Target="../ink/ink1672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1659.xml"/><Relationship Id="rId31" Type="http://schemas.openxmlformats.org/officeDocument/2006/relationships/image" Target="NULL"/><Relationship Id="rId44" Type="http://schemas.openxmlformats.org/officeDocument/2006/relationships/customXml" Target="../ink/ink1676.xml"/><Relationship Id="rId52" Type="http://schemas.openxmlformats.org/officeDocument/2006/relationships/customXml" Target="../ink/ink1680.xml"/><Relationship Id="rId60" Type="http://schemas.openxmlformats.org/officeDocument/2006/relationships/customXml" Target="../ink/ink1684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1693.xml"/><Relationship Id="rId81" Type="http://schemas.openxmlformats.org/officeDocument/2006/relationships/image" Target="NULL"/><Relationship Id="rId86" Type="http://schemas.openxmlformats.org/officeDocument/2006/relationships/customXml" Target="../ink/ink1697.xml"/><Relationship Id="rId94" Type="http://schemas.openxmlformats.org/officeDocument/2006/relationships/customXml" Target="../ink/ink1701.xml"/><Relationship Id="rId99" Type="http://schemas.openxmlformats.org/officeDocument/2006/relationships/image" Target="NULL"/><Relationship Id="rId101" Type="http://schemas.openxmlformats.org/officeDocument/2006/relationships/image" Target="NULL"/><Relationship Id="rId4" Type="http://schemas.openxmlformats.org/officeDocument/2006/relationships/customXml" Target="../ink/ink1656.xm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1663.xml"/><Relationship Id="rId39" Type="http://schemas.openxmlformats.org/officeDocument/2006/relationships/image" Target="NULL"/><Relationship Id="rId34" Type="http://schemas.openxmlformats.org/officeDocument/2006/relationships/customXml" Target="../ink/ink1671.xml"/><Relationship Id="rId50" Type="http://schemas.openxmlformats.org/officeDocument/2006/relationships/customXml" Target="../ink/ink1679.xml"/><Relationship Id="rId55" Type="http://schemas.openxmlformats.org/officeDocument/2006/relationships/image" Target="NULL"/><Relationship Id="rId76" Type="http://schemas.openxmlformats.org/officeDocument/2006/relationships/customXml" Target="../ink/ink1692.xml"/><Relationship Id="rId97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1700.xml"/><Relationship Id="rId2" Type="http://schemas.openxmlformats.org/officeDocument/2006/relationships/customXml" Target="../ink/ink1655.xml"/><Relationship Id="rId29" Type="http://schemas.openxmlformats.org/officeDocument/2006/relationships/image" Target="NULL"/><Relationship Id="rId24" Type="http://schemas.openxmlformats.org/officeDocument/2006/relationships/customXml" Target="../ink/ink1666.xml"/><Relationship Id="rId40" Type="http://schemas.openxmlformats.org/officeDocument/2006/relationships/customXml" Target="../ink/ink1674.xml"/><Relationship Id="rId45" Type="http://schemas.openxmlformats.org/officeDocument/2006/relationships/image" Target="NULL"/><Relationship Id="rId66" Type="http://schemas.openxmlformats.org/officeDocument/2006/relationships/customXml" Target="../ink/ink1687.xml"/><Relationship Id="rId87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1695.xml"/><Relationship Id="rId19" Type="http://schemas.openxmlformats.org/officeDocument/2006/relationships/image" Target="NULL"/><Relationship Id="rId14" Type="http://schemas.openxmlformats.org/officeDocument/2006/relationships/customXml" Target="../ink/ink1661.xml"/><Relationship Id="rId30" Type="http://schemas.openxmlformats.org/officeDocument/2006/relationships/customXml" Target="../ink/ink1669.xml"/><Relationship Id="rId35" Type="http://schemas.openxmlformats.org/officeDocument/2006/relationships/image" Target="NULL"/><Relationship Id="rId56" Type="http://schemas.openxmlformats.org/officeDocument/2006/relationships/customXml" Target="../ink/ink1682.xml"/><Relationship Id="rId77" Type="http://schemas.openxmlformats.org/officeDocument/2006/relationships/image" Target="NULL"/><Relationship Id="rId100" Type="http://schemas.openxmlformats.org/officeDocument/2006/relationships/customXml" Target="../ink/ink1704.xml"/><Relationship Id="rId8" Type="http://schemas.openxmlformats.org/officeDocument/2006/relationships/customXml" Target="../ink/ink1658.xml"/><Relationship Id="rId51" Type="http://schemas.openxmlformats.org/officeDocument/2006/relationships/image" Target="NULL"/><Relationship Id="rId72" Type="http://schemas.openxmlformats.org/officeDocument/2006/relationships/customXml" Target="../ink/ink1690.xml"/><Relationship Id="rId93" Type="http://schemas.openxmlformats.org/officeDocument/2006/relationships/image" Target="NULL"/><Relationship Id="rId98" Type="http://schemas.openxmlformats.org/officeDocument/2006/relationships/customXml" Target="../ink/ink1703.xml"/><Relationship Id="rId3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17.xml"/><Relationship Id="rId21" Type="http://schemas.openxmlformats.org/officeDocument/2006/relationships/image" Target="NULL"/><Relationship Id="rId34" Type="http://schemas.openxmlformats.org/officeDocument/2006/relationships/customXml" Target="../ink/ink1721.xml"/><Relationship Id="rId42" Type="http://schemas.openxmlformats.org/officeDocument/2006/relationships/customXml" Target="../ink/ink1725.xml"/><Relationship Id="rId47" Type="http://schemas.openxmlformats.org/officeDocument/2006/relationships/image" Target="NULL"/><Relationship Id="rId50" Type="http://schemas.openxmlformats.org/officeDocument/2006/relationships/customXml" Target="../ink/ink1729.xml"/><Relationship Id="rId55" Type="http://schemas.openxmlformats.org/officeDocument/2006/relationships/image" Target="NULL"/><Relationship Id="rId6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1705.xml"/><Relationship Id="rId16" Type="http://schemas.openxmlformats.org/officeDocument/2006/relationships/customXml" Target="../ink/ink1712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1716.xml"/><Relationship Id="rId32" Type="http://schemas.openxmlformats.org/officeDocument/2006/relationships/customXml" Target="../ink/ink1720.xml"/><Relationship Id="rId37" Type="http://schemas.openxmlformats.org/officeDocument/2006/relationships/image" Target="NULL"/><Relationship Id="rId40" Type="http://schemas.openxmlformats.org/officeDocument/2006/relationships/customXml" Target="../ink/ink1724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733.xml"/><Relationship Id="rId66" Type="http://schemas.openxmlformats.org/officeDocument/2006/relationships/customXml" Target="../ink/ink1737.xml"/><Relationship Id="rId5" Type="http://schemas.openxmlformats.org/officeDocument/2006/relationships/image" Target="NULL"/><Relationship Id="rId61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1711.xml"/><Relationship Id="rId22" Type="http://schemas.openxmlformats.org/officeDocument/2006/relationships/customXml" Target="../ink/ink1715.xml"/><Relationship Id="rId27" Type="http://schemas.openxmlformats.org/officeDocument/2006/relationships/image" Target="NULL"/><Relationship Id="rId30" Type="http://schemas.openxmlformats.org/officeDocument/2006/relationships/customXml" Target="../ink/ink1719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728.xml"/><Relationship Id="rId56" Type="http://schemas.openxmlformats.org/officeDocument/2006/relationships/customXml" Target="../ink/ink1732.xml"/><Relationship Id="rId64" Type="http://schemas.openxmlformats.org/officeDocument/2006/relationships/customXml" Target="../ink/ink1736.xml"/><Relationship Id="rId8" Type="http://schemas.openxmlformats.org/officeDocument/2006/relationships/customXml" Target="../ink/ink1708.xml"/><Relationship Id="rId51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1710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723.xml"/><Relationship Id="rId46" Type="http://schemas.openxmlformats.org/officeDocument/2006/relationships/customXml" Target="../ink/ink1727.xm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customXml" Target="../ink/ink1714.xml"/><Relationship Id="rId41" Type="http://schemas.openxmlformats.org/officeDocument/2006/relationships/image" Target="NULL"/><Relationship Id="rId54" Type="http://schemas.openxmlformats.org/officeDocument/2006/relationships/customXml" Target="../ink/ink1731.xml"/><Relationship Id="rId62" Type="http://schemas.openxmlformats.org/officeDocument/2006/relationships/customXml" Target="../ink/ink1735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707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718.xml"/><Relationship Id="rId36" Type="http://schemas.openxmlformats.org/officeDocument/2006/relationships/customXml" Target="../ink/ink1722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1709.xml"/><Relationship Id="rId31" Type="http://schemas.openxmlformats.org/officeDocument/2006/relationships/image" Target="NULL"/><Relationship Id="rId44" Type="http://schemas.openxmlformats.org/officeDocument/2006/relationships/customXml" Target="../ink/ink1726.xml"/><Relationship Id="rId52" Type="http://schemas.openxmlformats.org/officeDocument/2006/relationships/customXml" Target="../ink/ink1730.xml"/><Relationship Id="rId60" Type="http://schemas.openxmlformats.org/officeDocument/2006/relationships/customXml" Target="../ink/ink1734.xml"/><Relationship Id="rId65" Type="http://schemas.openxmlformats.org/officeDocument/2006/relationships/image" Target="NULL"/><Relationship Id="rId4" Type="http://schemas.openxmlformats.org/officeDocument/2006/relationships/customXml" Target="../ink/ink1706.xm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1713.xml"/><Relationship Id="rId3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758.xml"/><Relationship Id="rId63" Type="http://schemas.openxmlformats.org/officeDocument/2006/relationships/image" Target="NULL"/><Relationship Id="rId84" Type="http://schemas.openxmlformats.org/officeDocument/2006/relationships/customXml" Target="../ink/ink1779.xml"/><Relationship Id="rId16" Type="http://schemas.openxmlformats.org/officeDocument/2006/relationships/customXml" Target="../ink/ink1745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753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766.xml"/><Relationship Id="rId74" Type="http://schemas.openxmlformats.org/officeDocument/2006/relationships/customXml" Target="../ink/ink1774.xml"/><Relationship Id="rId79" Type="http://schemas.openxmlformats.org/officeDocument/2006/relationships/image" Target="NULL"/><Relationship Id="rId102" Type="http://schemas.openxmlformats.org/officeDocument/2006/relationships/customXml" Target="../ink/ink1788.xml"/><Relationship Id="rId123" Type="http://schemas.openxmlformats.org/officeDocument/2006/relationships/image" Target="NULL"/><Relationship Id="rId128" Type="http://schemas.openxmlformats.org/officeDocument/2006/relationships/customXml" Target="../ink/ink1801.xml"/><Relationship Id="rId5" Type="http://schemas.openxmlformats.org/officeDocument/2006/relationships/image" Target="NULL"/><Relationship Id="rId90" Type="http://schemas.openxmlformats.org/officeDocument/2006/relationships/customXml" Target="../ink/ink1782.xml"/><Relationship Id="rId95" Type="http://schemas.openxmlformats.org/officeDocument/2006/relationships/image" Target="NULL"/><Relationship Id="rId22" Type="http://schemas.openxmlformats.org/officeDocument/2006/relationships/customXml" Target="../ink/ink1748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761.xml"/><Relationship Id="rId64" Type="http://schemas.openxmlformats.org/officeDocument/2006/relationships/customXml" Target="../ink/ink1769.xml"/><Relationship Id="rId69" Type="http://schemas.openxmlformats.org/officeDocument/2006/relationships/image" Target="NULL"/><Relationship Id="rId113" Type="http://schemas.openxmlformats.org/officeDocument/2006/relationships/image" Target="NULL"/><Relationship Id="rId118" Type="http://schemas.openxmlformats.org/officeDocument/2006/relationships/customXml" Target="../ink/ink1796.xml"/><Relationship Id="rId134" Type="http://schemas.openxmlformats.org/officeDocument/2006/relationships/customXml" Target="../ink/ink1804.xml"/><Relationship Id="rId80" Type="http://schemas.openxmlformats.org/officeDocument/2006/relationships/customXml" Target="../ink/ink1777.xml"/><Relationship Id="rId85" Type="http://schemas.openxmlformats.org/officeDocument/2006/relationships/image" Target="NULL"/><Relationship Id="rId12" Type="http://schemas.openxmlformats.org/officeDocument/2006/relationships/customXml" Target="../ink/ink1743.xml"/><Relationship Id="rId17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756.xml"/><Relationship Id="rId59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customXml" Target="../ink/ink1791.xml"/><Relationship Id="rId124" Type="http://schemas.openxmlformats.org/officeDocument/2006/relationships/customXml" Target="../ink/ink1799.xml"/><Relationship Id="rId129" Type="http://schemas.openxmlformats.org/officeDocument/2006/relationships/image" Target="NULL"/><Relationship Id="rId54" Type="http://schemas.openxmlformats.org/officeDocument/2006/relationships/customXml" Target="../ink/ink1764.xml"/><Relationship Id="rId70" Type="http://schemas.openxmlformats.org/officeDocument/2006/relationships/customXml" Target="../ink/ink1772.xml"/><Relationship Id="rId75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1785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740.xml"/><Relationship Id="rId23" Type="http://schemas.openxmlformats.org/officeDocument/2006/relationships/image" Target="NULL"/><Relationship Id="rId28" Type="http://schemas.openxmlformats.org/officeDocument/2006/relationships/customXml" Target="../ink/ink1751.xml"/><Relationship Id="rId49" Type="http://schemas.openxmlformats.org/officeDocument/2006/relationships/image" Target="NULL"/><Relationship Id="rId114" Type="http://schemas.openxmlformats.org/officeDocument/2006/relationships/customXml" Target="../ink/ink1794.xml"/><Relationship Id="rId119" Type="http://schemas.openxmlformats.org/officeDocument/2006/relationships/image" Target="NULL"/><Relationship Id="rId44" Type="http://schemas.openxmlformats.org/officeDocument/2006/relationships/customXml" Target="../ink/ink1759.xml"/><Relationship Id="rId60" Type="http://schemas.openxmlformats.org/officeDocument/2006/relationships/customXml" Target="../ink/ink1767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1780.xml"/><Relationship Id="rId130" Type="http://schemas.openxmlformats.org/officeDocument/2006/relationships/customXml" Target="../ink/ink1802.xml"/><Relationship Id="rId135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1746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754.xml"/><Relationship Id="rId50" Type="http://schemas.openxmlformats.org/officeDocument/2006/relationships/customXml" Target="../ink/ink1762.xml"/><Relationship Id="rId55" Type="http://schemas.openxmlformats.org/officeDocument/2006/relationships/image" Target="NULL"/><Relationship Id="rId76" Type="http://schemas.openxmlformats.org/officeDocument/2006/relationships/customXml" Target="../ink/ink1775.xml"/><Relationship Id="rId97" Type="http://schemas.openxmlformats.org/officeDocument/2006/relationships/image" Target="NULL"/><Relationship Id="rId104" Type="http://schemas.openxmlformats.org/officeDocument/2006/relationships/customXml" Target="../ink/ink1789.xml"/><Relationship Id="rId120" Type="http://schemas.openxmlformats.org/officeDocument/2006/relationships/customXml" Target="../ink/ink1797.xml"/><Relationship Id="rId125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1783.xml"/><Relationship Id="rId2" Type="http://schemas.openxmlformats.org/officeDocument/2006/relationships/customXml" Target="../ink/ink1738.xml"/><Relationship Id="rId29" Type="http://schemas.openxmlformats.org/officeDocument/2006/relationships/image" Target="NULL"/><Relationship Id="rId24" Type="http://schemas.openxmlformats.org/officeDocument/2006/relationships/customXml" Target="../ink/ink1749.xml"/><Relationship Id="rId40" Type="http://schemas.openxmlformats.org/officeDocument/2006/relationships/customXml" Target="../ink/ink1757.xml"/><Relationship Id="rId45" Type="http://schemas.openxmlformats.org/officeDocument/2006/relationships/image" Target="NULL"/><Relationship Id="rId66" Type="http://schemas.openxmlformats.org/officeDocument/2006/relationships/customXml" Target="../ink/ink1770.xml"/><Relationship Id="rId87" Type="http://schemas.openxmlformats.org/officeDocument/2006/relationships/image" Target="NULL"/><Relationship Id="rId110" Type="http://schemas.openxmlformats.org/officeDocument/2006/relationships/customXml" Target="../ink/ink1792.xml"/><Relationship Id="rId115" Type="http://schemas.openxmlformats.org/officeDocument/2006/relationships/image" Target="NULL"/><Relationship Id="rId131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1778.xml"/><Relationship Id="rId19" Type="http://schemas.openxmlformats.org/officeDocument/2006/relationships/image" Target="NULL"/><Relationship Id="rId14" Type="http://schemas.openxmlformats.org/officeDocument/2006/relationships/customXml" Target="../ink/ink1744.xml"/><Relationship Id="rId30" Type="http://schemas.openxmlformats.org/officeDocument/2006/relationships/customXml" Target="../ink/ink1752.xml"/><Relationship Id="rId35" Type="http://schemas.openxmlformats.org/officeDocument/2006/relationships/image" Target="NULL"/><Relationship Id="rId56" Type="http://schemas.openxmlformats.org/officeDocument/2006/relationships/customXml" Target="../ink/ink1765.xml"/><Relationship Id="rId77" Type="http://schemas.openxmlformats.org/officeDocument/2006/relationships/image" Target="NULL"/><Relationship Id="rId100" Type="http://schemas.openxmlformats.org/officeDocument/2006/relationships/customXml" Target="../ink/ink1787.xml"/><Relationship Id="rId105" Type="http://schemas.openxmlformats.org/officeDocument/2006/relationships/image" Target="NULL"/><Relationship Id="rId126" Type="http://schemas.openxmlformats.org/officeDocument/2006/relationships/customXml" Target="../ink/ink1800.xml"/><Relationship Id="rId8" Type="http://schemas.openxmlformats.org/officeDocument/2006/relationships/customXml" Target="../ink/ink1741.xml"/><Relationship Id="rId51" Type="http://schemas.openxmlformats.org/officeDocument/2006/relationships/image" Target="NULL"/><Relationship Id="rId72" Type="http://schemas.openxmlformats.org/officeDocument/2006/relationships/customXml" Target="../ink/ink1773.xml"/><Relationship Id="rId93" Type="http://schemas.openxmlformats.org/officeDocument/2006/relationships/image" Target="NULL"/><Relationship Id="rId98" Type="http://schemas.openxmlformats.org/officeDocument/2006/relationships/customXml" Target="../ink/ink1786.xml"/><Relationship Id="rId121" Type="http://schemas.openxmlformats.org/officeDocument/2006/relationships/image" Target="NUL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1760.xml"/><Relationship Id="rId67" Type="http://schemas.openxmlformats.org/officeDocument/2006/relationships/image" Target="NULL"/><Relationship Id="rId116" Type="http://schemas.openxmlformats.org/officeDocument/2006/relationships/customXml" Target="../ink/ink1795.xml"/><Relationship Id="rId20" Type="http://schemas.openxmlformats.org/officeDocument/2006/relationships/customXml" Target="../ink/ink1747.xml"/><Relationship Id="rId41" Type="http://schemas.openxmlformats.org/officeDocument/2006/relationships/image" Target="NULL"/><Relationship Id="rId62" Type="http://schemas.openxmlformats.org/officeDocument/2006/relationships/customXml" Target="../ink/ink1768.xml"/><Relationship Id="rId83" Type="http://schemas.openxmlformats.org/officeDocument/2006/relationships/image" Target="NULL"/><Relationship Id="rId88" Type="http://schemas.openxmlformats.org/officeDocument/2006/relationships/customXml" Target="../ink/ink1781.xml"/><Relationship Id="rId111" Type="http://schemas.openxmlformats.org/officeDocument/2006/relationships/image" Target="NULL"/><Relationship Id="rId132" Type="http://schemas.openxmlformats.org/officeDocument/2006/relationships/customXml" Target="../ink/ink1803.xml"/><Relationship Id="rId15" Type="http://schemas.openxmlformats.org/officeDocument/2006/relationships/image" Target="NULL"/><Relationship Id="rId36" Type="http://schemas.openxmlformats.org/officeDocument/2006/relationships/customXml" Target="../ink/ink1755.xml"/><Relationship Id="rId57" Type="http://schemas.openxmlformats.org/officeDocument/2006/relationships/image" Target="NULL"/><Relationship Id="rId106" Type="http://schemas.openxmlformats.org/officeDocument/2006/relationships/customXml" Target="../ink/ink1790.xml"/><Relationship Id="rId127" Type="http://schemas.openxmlformats.org/officeDocument/2006/relationships/image" Target="NULL"/><Relationship Id="rId10" Type="http://schemas.openxmlformats.org/officeDocument/2006/relationships/customXml" Target="../ink/ink1742.xml"/><Relationship Id="rId31" Type="http://schemas.openxmlformats.org/officeDocument/2006/relationships/image" Target="NULL"/><Relationship Id="rId52" Type="http://schemas.openxmlformats.org/officeDocument/2006/relationships/customXml" Target="../ink/ink1763.xml"/><Relationship Id="rId73" Type="http://schemas.openxmlformats.org/officeDocument/2006/relationships/image" Target="NULL"/><Relationship Id="rId78" Type="http://schemas.openxmlformats.org/officeDocument/2006/relationships/customXml" Target="../ink/ink1776.xml"/><Relationship Id="rId94" Type="http://schemas.openxmlformats.org/officeDocument/2006/relationships/customXml" Target="../ink/ink1784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798.xml"/><Relationship Id="rId4" Type="http://schemas.openxmlformats.org/officeDocument/2006/relationships/customXml" Target="../ink/ink1739.xml"/><Relationship Id="rId9" Type="http://schemas.openxmlformats.org/officeDocument/2006/relationships/image" Target="NULL"/><Relationship Id="rId26" Type="http://schemas.openxmlformats.org/officeDocument/2006/relationships/customXml" Target="../ink/ink1750.xml"/><Relationship Id="rId47" Type="http://schemas.openxmlformats.org/officeDocument/2006/relationships/image" Target="NULL"/><Relationship Id="rId68" Type="http://schemas.openxmlformats.org/officeDocument/2006/relationships/customXml" Target="../ink/ink1771.xml"/><Relationship Id="rId89" Type="http://schemas.openxmlformats.org/officeDocument/2006/relationships/image" Target="NULL"/><Relationship Id="rId112" Type="http://schemas.openxmlformats.org/officeDocument/2006/relationships/customXml" Target="../ink/ink1793.xml"/><Relationship Id="rId133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825.xml"/><Relationship Id="rId63" Type="http://schemas.openxmlformats.org/officeDocument/2006/relationships/image" Target="NULL"/><Relationship Id="rId84" Type="http://schemas.openxmlformats.org/officeDocument/2006/relationships/customXml" Target="../ink/ink1846.xml"/><Relationship Id="rId138" Type="http://schemas.openxmlformats.org/officeDocument/2006/relationships/customXml" Target="../ink/ink1873.xml"/><Relationship Id="rId159" Type="http://schemas.openxmlformats.org/officeDocument/2006/relationships/image" Target="NULL"/><Relationship Id="rId170" Type="http://schemas.openxmlformats.org/officeDocument/2006/relationships/customXml" Target="../ink/ink1889.xml"/><Relationship Id="rId191" Type="http://schemas.openxmlformats.org/officeDocument/2006/relationships/image" Target="NUL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820.xml"/><Relationship Id="rId53" Type="http://schemas.openxmlformats.org/officeDocument/2006/relationships/image" Target="NULL"/><Relationship Id="rId74" Type="http://schemas.openxmlformats.org/officeDocument/2006/relationships/customXml" Target="../ink/ink1841.xml"/><Relationship Id="rId128" Type="http://schemas.openxmlformats.org/officeDocument/2006/relationships/customXml" Target="../ink/ink1868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1884.xml"/><Relationship Id="rId181" Type="http://schemas.openxmlformats.org/officeDocument/2006/relationships/image" Target="NULL"/><Relationship Id="rId22" Type="http://schemas.openxmlformats.org/officeDocument/2006/relationships/customXml" Target="../ink/ink1815.xml"/><Relationship Id="rId43" Type="http://schemas.openxmlformats.org/officeDocument/2006/relationships/image" Target="NULL"/><Relationship Id="rId64" Type="http://schemas.openxmlformats.org/officeDocument/2006/relationships/customXml" Target="../ink/ink1836.xml"/><Relationship Id="rId118" Type="http://schemas.openxmlformats.org/officeDocument/2006/relationships/customXml" Target="../ink/ink1863.xml"/><Relationship Id="rId13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1879.xml"/><Relationship Id="rId171" Type="http://schemas.openxmlformats.org/officeDocument/2006/relationships/image" Target="NULL"/><Relationship Id="rId192" Type="http://schemas.openxmlformats.org/officeDocument/2006/relationships/customXml" Target="../ink/ink1900.xml"/><Relationship Id="rId12" Type="http://schemas.openxmlformats.org/officeDocument/2006/relationships/customXml" Target="../ink/ink1810.xml"/><Relationship Id="rId33" Type="http://schemas.openxmlformats.org/officeDocument/2006/relationships/image" Target="NULL"/><Relationship Id="rId108" Type="http://schemas.openxmlformats.org/officeDocument/2006/relationships/customXml" Target="../ink/ink1858.xml"/><Relationship Id="rId129" Type="http://schemas.openxmlformats.org/officeDocument/2006/relationships/image" Target="NULL"/><Relationship Id="rId54" Type="http://schemas.openxmlformats.org/officeDocument/2006/relationships/customXml" Target="../ink/ink1831.xml"/><Relationship Id="rId75" Type="http://schemas.openxmlformats.org/officeDocument/2006/relationships/image" Target="NULL"/><Relationship Id="rId96" Type="http://schemas.openxmlformats.org/officeDocument/2006/relationships/customXml" Target="../ink/ink1852.xml"/><Relationship Id="rId140" Type="http://schemas.openxmlformats.org/officeDocument/2006/relationships/customXml" Target="../ink/ink1874.xml"/><Relationship Id="rId161" Type="http://schemas.openxmlformats.org/officeDocument/2006/relationships/image" Target="NULL"/><Relationship Id="rId182" Type="http://schemas.openxmlformats.org/officeDocument/2006/relationships/customXml" Target="../ink/ink1895.xml"/><Relationship Id="rId6" Type="http://schemas.openxmlformats.org/officeDocument/2006/relationships/customXml" Target="../ink/ink1807.xml"/><Relationship Id="rId23" Type="http://schemas.openxmlformats.org/officeDocument/2006/relationships/image" Target="NULL"/><Relationship Id="rId119" Type="http://schemas.openxmlformats.org/officeDocument/2006/relationships/image" Target="NULL"/><Relationship Id="rId44" Type="http://schemas.openxmlformats.org/officeDocument/2006/relationships/customXml" Target="../ink/ink1826.xml"/><Relationship Id="rId65" Type="http://schemas.openxmlformats.org/officeDocument/2006/relationships/image" Target="NULL"/><Relationship Id="rId86" Type="http://schemas.openxmlformats.org/officeDocument/2006/relationships/customXml" Target="../ink/ink1847.xml"/><Relationship Id="rId130" Type="http://schemas.openxmlformats.org/officeDocument/2006/relationships/customXml" Target="../ink/ink1869.xml"/><Relationship Id="rId151" Type="http://schemas.openxmlformats.org/officeDocument/2006/relationships/image" Target="NULL"/><Relationship Id="rId172" Type="http://schemas.openxmlformats.org/officeDocument/2006/relationships/customXml" Target="../ink/ink1890.xml"/><Relationship Id="rId193" Type="http://schemas.openxmlformats.org/officeDocument/2006/relationships/image" Target="NULL"/><Relationship Id="rId13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821.xml"/><Relationship Id="rId50" Type="http://schemas.openxmlformats.org/officeDocument/2006/relationships/customXml" Target="../ink/ink1829.xml"/><Relationship Id="rId55" Type="http://schemas.openxmlformats.org/officeDocument/2006/relationships/image" Target="NULL"/><Relationship Id="rId76" Type="http://schemas.openxmlformats.org/officeDocument/2006/relationships/customXml" Target="../ink/ink1842.xml"/><Relationship Id="rId97" Type="http://schemas.openxmlformats.org/officeDocument/2006/relationships/image" Target="NULL"/><Relationship Id="rId104" Type="http://schemas.openxmlformats.org/officeDocument/2006/relationships/customXml" Target="../ink/ink1856.xml"/><Relationship Id="rId120" Type="http://schemas.openxmlformats.org/officeDocument/2006/relationships/customXml" Target="../ink/ink1864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1877.xml"/><Relationship Id="rId167" Type="http://schemas.openxmlformats.org/officeDocument/2006/relationships/image" Target="NULL"/><Relationship Id="rId188" Type="http://schemas.openxmlformats.org/officeDocument/2006/relationships/customXml" Target="../ink/ink1898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1850.xml"/><Relationship Id="rId162" Type="http://schemas.openxmlformats.org/officeDocument/2006/relationships/customXml" Target="../ink/ink1885.xml"/><Relationship Id="rId183" Type="http://schemas.openxmlformats.org/officeDocument/2006/relationships/image" Target="NULL"/><Relationship Id="rId2" Type="http://schemas.openxmlformats.org/officeDocument/2006/relationships/customXml" Target="../ink/ink1805.xml"/><Relationship Id="rId29" Type="http://schemas.openxmlformats.org/officeDocument/2006/relationships/image" Target="NULL"/><Relationship Id="rId24" Type="http://schemas.openxmlformats.org/officeDocument/2006/relationships/customXml" Target="../ink/ink1816.xml"/><Relationship Id="rId40" Type="http://schemas.openxmlformats.org/officeDocument/2006/relationships/customXml" Target="../ink/ink1824.xml"/><Relationship Id="rId45" Type="http://schemas.openxmlformats.org/officeDocument/2006/relationships/image" Target="NULL"/><Relationship Id="rId66" Type="http://schemas.openxmlformats.org/officeDocument/2006/relationships/customXml" Target="../ink/ink1837.xml"/><Relationship Id="rId87" Type="http://schemas.openxmlformats.org/officeDocument/2006/relationships/image" Target="NULL"/><Relationship Id="rId110" Type="http://schemas.openxmlformats.org/officeDocument/2006/relationships/customXml" Target="../ink/ink1859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1872.xml"/><Relationship Id="rId157" Type="http://schemas.openxmlformats.org/officeDocument/2006/relationships/image" Target="NULL"/><Relationship Id="rId178" Type="http://schemas.openxmlformats.org/officeDocument/2006/relationships/customXml" Target="../ink/ink1893.xml"/><Relationship Id="rId61" Type="http://schemas.openxmlformats.org/officeDocument/2006/relationships/image" Target="NULL"/><Relationship Id="rId82" Type="http://schemas.openxmlformats.org/officeDocument/2006/relationships/customXml" Target="../ink/ink1845.xml"/><Relationship Id="rId152" Type="http://schemas.openxmlformats.org/officeDocument/2006/relationships/customXml" Target="../ink/ink1880.xml"/><Relationship Id="rId173" Type="http://schemas.openxmlformats.org/officeDocument/2006/relationships/image" Target="NULL"/><Relationship Id="rId194" Type="http://schemas.openxmlformats.org/officeDocument/2006/relationships/customXml" Target="../ink/ink1901.xml"/><Relationship Id="rId19" Type="http://schemas.openxmlformats.org/officeDocument/2006/relationships/image" Target="NULL"/><Relationship Id="rId14" Type="http://schemas.openxmlformats.org/officeDocument/2006/relationships/customXml" Target="../ink/ink1811.xml"/><Relationship Id="rId30" Type="http://schemas.openxmlformats.org/officeDocument/2006/relationships/customXml" Target="../ink/ink1819.xml"/><Relationship Id="rId35" Type="http://schemas.openxmlformats.org/officeDocument/2006/relationships/image" Target="NULL"/><Relationship Id="rId56" Type="http://schemas.openxmlformats.org/officeDocument/2006/relationships/customXml" Target="../ink/ink1832.xml"/><Relationship Id="rId77" Type="http://schemas.openxmlformats.org/officeDocument/2006/relationships/image" Target="NULL"/><Relationship Id="rId100" Type="http://schemas.openxmlformats.org/officeDocument/2006/relationships/customXml" Target="../ink/ink1854.xml"/><Relationship Id="rId105" Type="http://schemas.openxmlformats.org/officeDocument/2006/relationships/image" Target="NULL"/><Relationship Id="rId126" Type="http://schemas.openxmlformats.org/officeDocument/2006/relationships/customXml" Target="../ink/ink1867.xml"/><Relationship Id="rId147" Type="http://schemas.openxmlformats.org/officeDocument/2006/relationships/image" Target="NULL"/><Relationship Id="rId168" Type="http://schemas.openxmlformats.org/officeDocument/2006/relationships/customXml" Target="../ink/ink1888.xml"/><Relationship Id="rId8" Type="http://schemas.openxmlformats.org/officeDocument/2006/relationships/customXml" Target="../ink/ink1808.xml"/><Relationship Id="rId51" Type="http://schemas.openxmlformats.org/officeDocument/2006/relationships/image" Target="NULL"/><Relationship Id="rId72" Type="http://schemas.openxmlformats.org/officeDocument/2006/relationships/customXml" Target="../ink/ink1840.xml"/><Relationship Id="rId93" Type="http://schemas.openxmlformats.org/officeDocument/2006/relationships/image" Target="NULL"/><Relationship Id="rId98" Type="http://schemas.openxmlformats.org/officeDocument/2006/relationships/customXml" Target="../ink/ink1853.xml"/><Relationship Id="rId121" Type="http://schemas.openxmlformats.org/officeDocument/2006/relationships/image" Target="NULL"/><Relationship Id="rId142" Type="http://schemas.openxmlformats.org/officeDocument/2006/relationships/customXml" Target="../ink/ink1875.xml"/><Relationship Id="rId163" Type="http://schemas.openxmlformats.org/officeDocument/2006/relationships/image" Target="NULL"/><Relationship Id="rId184" Type="http://schemas.openxmlformats.org/officeDocument/2006/relationships/customXml" Target="../ink/ink1896.xml"/><Relationship Id="rId189" Type="http://schemas.openxmlformats.org/officeDocument/2006/relationships/image" Target="NUL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1827.xml"/><Relationship Id="rId67" Type="http://schemas.openxmlformats.org/officeDocument/2006/relationships/image" Target="NULL"/><Relationship Id="rId116" Type="http://schemas.openxmlformats.org/officeDocument/2006/relationships/customXml" Target="../ink/ink1862.xml"/><Relationship Id="rId137" Type="http://schemas.openxmlformats.org/officeDocument/2006/relationships/image" Target="NULL"/><Relationship Id="rId158" Type="http://schemas.openxmlformats.org/officeDocument/2006/relationships/customXml" Target="../ink/ink1883.xml"/><Relationship Id="rId20" Type="http://schemas.openxmlformats.org/officeDocument/2006/relationships/customXml" Target="../ink/ink1814.xml"/><Relationship Id="rId41" Type="http://schemas.openxmlformats.org/officeDocument/2006/relationships/image" Target="NULL"/><Relationship Id="rId62" Type="http://schemas.openxmlformats.org/officeDocument/2006/relationships/customXml" Target="../ink/ink1835.xml"/><Relationship Id="rId83" Type="http://schemas.openxmlformats.org/officeDocument/2006/relationships/image" Target="NULL"/><Relationship Id="rId88" Type="http://schemas.openxmlformats.org/officeDocument/2006/relationships/customXml" Target="../ink/ink1848.xml"/><Relationship Id="rId111" Type="http://schemas.openxmlformats.org/officeDocument/2006/relationships/image" Target="NULL"/><Relationship Id="rId132" Type="http://schemas.openxmlformats.org/officeDocument/2006/relationships/customXml" Target="../ink/ink1870.xml"/><Relationship Id="rId153" Type="http://schemas.openxmlformats.org/officeDocument/2006/relationships/image" Target="NULL"/><Relationship Id="rId174" Type="http://schemas.openxmlformats.org/officeDocument/2006/relationships/customXml" Target="../ink/ink1891.xml"/><Relationship Id="rId179" Type="http://schemas.openxmlformats.org/officeDocument/2006/relationships/image" Target="NULL"/><Relationship Id="rId195" Type="http://schemas.openxmlformats.org/officeDocument/2006/relationships/image" Target="NULL"/><Relationship Id="rId190" Type="http://schemas.openxmlformats.org/officeDocument/2006/relationships/customXml" Target="../ink/ink1899.xml"/><Relationship Id="rId15" Type="http://schemas.openxmlformats.org/officeDocument/2006/relationships/image" Target="NULL"/><Relationship Id="rId36" Type="http://schemas.openxmlformats.org/officeDocument/2006/relationships/customXml" Target="../ink/ink1822.xml"/><Relationship Id="rId57" Type="http://schemas.openxmlformats.org/officeDocument/2006/relationships/image" Target="NULL"/><Relationship Id="rId106" Type="http://schemas.openxmlformats.org/officeDocument/2006/relationships/customXml" Target="../ink/ink1857.xml"/><Relationship Id="rId127" Type="http://schemas.openxmlformats.org/officeDocument/2006/relationships/image" Target="NULL"/><Relationship Id="rId10" Type="http://schemas.openxmlformats.org/officeDocument/2006/relationships/customXml" Target="../ink/ink1809.xml"/><Relationship Id="rId31" Type="http://schemas.openxmlformats.org/officeDocument/2006/relationships/image" Target="NULL"/><Relationship Id="rId52" Type="http://schemas.openxmlformats.org/officeDocument/2006/relationships/customXml" Target="../ink/ink1830.xml"/><Relationship Id="rId73" Type="http://schemas.openxmlformats.org/officeDocument/2006/relationships/image" Target="NULL"/><Relationship Id="rId78" Type="http://schemas.openxmlformats.org/officeDocument/2006/relationships/customXml" Target="../ink/ink1843.xml"/><Relationship Id="rId94" Type="http://schemas.openxmlformats.org/officeDocument/2006/relationships/customXml" Target="../ink/ink1851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865.xml"/><Relationship Id="rId143" Type="http://schemas.openxmlformats.org/officeDocument/2006/relationships/image" Target="NULL"/><Relationship Id="rId148" Type="http://schemas.openxmlformats.org/officeDocument/2006/relationships/customXml" Target="../ink/ink1878.xml"/><Relationship Id="rId164" Type="http://schemas.openxmlformats.org/officeDocument/2006/relationships/customXml" Target="../ink/ink1886.xml"/><Relationship Id="rId169" Type="http://schemas.openxmlformats.org/officeDocument/2006/relationships/image" Target="NULL"/><Relationship Id="rId185" Type="http://schemas.openxmlformats.org/officeDocument/2006/relationships/image" Target="NULL"/><Relationship Id="rId4" Type="http://schemas.openxmlformats.org/officeDocument/2006/relationships/customXml" Target="../ink/ink1806.xml"/><Relationship Id="rId9" Type="http://schemas.openxmlformats.org/officeDocument/2006/relationships/image" Target="NULL"/><Relationship Id="rId180" Type="http://schemas.openxmlformats.org/officeDocument/2006/relationships/customXml" Target="../ink/ink1894.xml"/><Relationship Id="rId26" Type="http://schemas.openxmlformats.org/officeDocument/2006/relationships/customXml" Target="../ink/ink1817.xml"/><Relationship Id="rId47" Type="http://schemas.openxmlformats.org/officeDocument/2006/relationships/image" Target="NULL"/><Relationship Id="rId68" Type="http://schemas.openxmlformats.org/officeDocument/2006/relationships/customXml" Target="../ink/ink1838.xml"/><Relationship Id="rId89" Type="http://schemas.openxmlformats.org/officeDocument/2006/relationships/image" Target="NULL"/><Relationship Id="rId112" Type="http://schemas.openxmlformats.org/officeDocument/2006/relationships/customXml" Target="../ink/ink1860.xml"/><Relationship Id="rId133" Type="http://schemas.openxmlformats.org/officeDocument/2006/relationships/image" Target="NULL"/><Relationship Id="rId154" Type="http://schemas.openxmlformats.org/officeDocument/2006/relationships/customXml" Target="../ink/ink1881.xml"/><Relationship Id="rId175" Type="http://schemas.openxmlformats.org/officeDocument/2006/relationships/image" Target="NULL"/><Relationship Id="rId16" Type="http://schemas.openxmlformats.org/officeDocument/2006/relationships/customXml" Target="../ink/ink1812.xml"/><Relationship Id="rId37" Type="http://schemas.openxmlformats.org/officeDocument/2006/relationships/image" Target="NULL"/><Relationship Id="rId58" Type="http://schemas.openxmlformats.org/officeDocument/2006/relationships/customXml" Target="../ink/ink1833.xml"/><Relationship Id="rId79" Type="http://schemas.openxmlformats.org/officeDocument/2006/relationships/image" Target="NULL"/><Relationship Id="rId102" Type="http://schemas.openxmlformats.org/officeDocument/2006/relationships/customXml" Target="../ink/ink1855.xml"/><Relationship Id="rId123" Type="http://schemas.openxmlformats.org/officeDocument/2006/relationships/image" Target="NULL"/><Relationship Id="rId144" Type="http://schemas.openxmlformats.org/officeDocument/2006/relationships/customXml" Target="../ink/ink1876.xml"/><Relationship Id="rId90" Type="http://schemas.openxmlformats.org/officeDocument/2006/relationships/customXml" Target="../ink/ink1849.xml"/><Relationship Id="rId165" Type="http://schemas.openxmlformats.org/officeDocument/2006/relationships/image" Target="NULL"/><Relationship Id="rId186" Type="http://schemas.openxmlformats.org/officeDocument/2006/relationships/customXml" Target="../ink/ink1897.xml"/><Relationship Id="rId27" Type="http://schemas.openxmlformats.org/officeDocument/2006/relationships/image" Target="NULL"/><Relationship Id="rId48" Type="http://schemas.openxmlformats.org/officeDocument/2006/relationships/customXml" Target="../ink/ink1828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1871.xml"/><Relationship Id="rId80" Type="http://schemas.openxmlformats.org/officeDocument/2006/relationships/customXml" Target="../ink/ink1844.xml"/><Relationship Id="rId155" Type="http://schemas.openxmlformats.org/officeDocument/2006/relationships/image" Target="NULL"/><Relationship Id="rId176" Type="http://schemas.openxmlformats.org/officeDocument/2006/relationships/customXml" Target="../ink/ink1892.xml"/><Relationship Id="rId17" Type="http://schemas.openxmlformats.org/officeDocument/2006/relationships/image" Target="NULL"/><Relationship Id="rId38" Type="http://schemas.openxmlformats.org/officeDocument/2006/relationships/customXml" Target="../ink/ink1823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1866.xml"/><Relationship Id="rId70" Type="http://schemas.openxmlformats.org/officeDocument/2006/relationships/customXml" Target="../ink/ink1839.xml"/><Relationship Id="rId91" Type="http://schemas.openxmlformats.org/officeDocument/2006/relationships/image" Target="NULL"/><Relationship Id="rId145" Type="http://schemas.openxmlformats.org/officeDocument/2006/relationships/image" Target="NULL"/><Relationship Id="rId166" Type="http://schemas.openxmlformats.org/officeDocument/2006/relationships/customXml" Target="../ink/ink1887.xml"/><Relationship Id="rId187" Type="http://schemas.openxmlformats.org/officeDocument/2006/relationships/image" Target="NULL"/><Relationship Id="rId1" Type="http://schemas.openxmlformats.org/officeDocument/2006/relationships/slideLayout" Target="../slideLayouts/slideLayout27.xml"/><Relationship Id="rId28" Type="http://schemas.openxmlformats.org/officeDocument/2006/relationships/customXml" Target="../ink/ink1818.xml"/><Relationship Id="rId49" Type="http://schemas.openxmlformats.org/officeDocument/2006/relationships/image" Target="NULL"/><Relationship Id="rId114" Type="http://schemas.openxmlformats.org/officeDocument/2006/relationships/customXml" Target="../ink/ink1861.xml"/><Relationship Id="rId60" Type="http://schemas.openxmlformats.org/officeDocument/2006/relationships/customXml" Target="../ink/ink1834.xml"/><Relationship Id="rId81" Type="http://schemas.openxmlformats.org/officeDocument/2006/relationships/image" Target="NULL"/><Relationship Id="rId135" Type="http://schemas.openxmlformats.org/officeDocument/2006/relationships/image" Target="NULL"/><Relationship Id="rId156" Type="http://schemas.openxmlformats.org/officeDocument/2006/relationships/customXml" Target="../ink/ink1882.xml"/><Relationship Id="rId177" Type="http://schemas.openxmlformats.org/officeDocument/2006/relationships/image" Target="NULL"/><Relationship Id="rId18" Type="http://schemas.openxmlformats.org/officeDocument/2006/relationships/customXml" Target="../ink/ink1813.xml"/><Relationship Id="rId3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5.xml"/><Relationship Id="rId13" Type="http://schemas.openxmlformats.org/officeDocument/2006/relationships/image" Target="NULL"/><Relationship Id="rId18" Type="http://schemas.openxmlformats.org/officeDocument/2006/relationships/customXml" Target="../ink/ink1910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907.xml"/><Relationship Id="rId17" Type="http://schemas.openxmlformats.org/officeDocument/2006/relationships/image" Target="NULL"/><Relationship Id="rId2" Type="http://schemas.openxmlformats.org/officeDocument/2006/relationships/customXml" Target="../ink/ink1902.xml"/><Relationship Id="rId16" Type="http://schemas.openxmlformats.org/officeDocument/2006/relationships/customXml" Target="../ink/ink1909.xml"/><Relationship Id="rId20" Type="http://schemas.openxmlformats.org/officeDocument/2006/relationships/customXml" Target="../ink/ink1911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904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1906.xml"/><Relationship Id="rId19" Type="http://schemas.openxmlformats.org/officeDocument/2006/relationships/image" Target="NULL"/><Relationship Id="rId4" Type="http://schemas.openxmlformats.org/officeDocument/2006/relationships/customXml" Target="../ink/ink1903.xml"/><Relationship Id="rId9" Type="http://schemas.openxmlformats.org/officeDocument/2006/relationships/image" Target="NULL"/><Relationship Id="rId14" Type="http://schemas.openxmlformats.org/officeDocument/2006/relationships/customXml" Target="../ink/ink1908.xml"/><Relationship Id="rId22" Type="http://schemas.openxmlformats.org/officeDocument/2006/relationships/customXml" Target="../ink/ink19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918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1913.xml"/><Relationship Id="rId21" Type="http://schemas.openxmlformats.org/officeDocument/2006/relationships/customXml" Target="../ink/ink1922.xml"/><Relationship Id="rId7" Type="http://schemas.openxmlformats.org/officeDocument/2006/relationships/customXml" Target="../ink/ink1915.xml"/><Relationship Id="rId12" Type="http://schemas.openxmlformats.org/officeDocument/2006/relationships/image" Target="NULL"/><Relationship Id="rId17" Type="http://schemas.openxmlformats.org/officeDocument/2006/relationships/customXml" Target="../ink/ink1920.xml"/><Relationship Id="rId25" Type="http://schemas.openxmlformats.org/officeDocument/2006/relationships/customXml" Target="../ink/ink1924.xml"/><Relationship Id="rId2" Type="http://schemas.openxmlformats.org/officeDocument/2006/relationships/image" Target="../media/image592.emf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926.xml"/><Relationship Id="rId1" Type="http://schemas.openxmlformats.org/officeDocument/2006/relationships/slideLayout" Target="../slideLayouts/slideLayout27.xml"/><Relationship Id="rId6" Type="http://schemas.openxmlformats.org/officeDocument/2006/relationships/image" Target="NULL"/><Relationship Id="rId11" Type="http://schemas.openxmlformats.org/officeDocument/2006/relationships/customXml" Target="../ink/ink1917.xm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customXml" Target="../ink/ink1914.xml"/><Relationship Id="rId15" Type="http://schemas.openxmlformats.org/officeDocument/2006/relationships/customXml" Target="../ink/ink1919.xml"/><Relationship Id="rId23" Type="http://schemas.openxmlformats.org/officeDocument/2006/relationships/customXml" Target="../ink/ink1923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1921.xml"/><Relationship Id="rId31" Type="http://schemas.openxmlformats.org/officeDocument/2006/relationships/customXml" Target="../ink/ink1927.xml"/><Relationship Id="rId4" Type="http://schemas.openxmlformats.org/officeDocument/2006/relationships/image" Target="NULL"/><Relationship Id="rId9" Type="http://schemas.openxmlformats.org/officeDocument/2006/relationships/customXml" Target="../ink/ink1916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925.xml"/><Relationship Id="rId30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63" Type="http://schemas.openxmlformats.org/officeDocument/2006/relationships/image" Target="NULL"/><Relationship Id="rId159" Type="http://schemas.openxmlformats.org/officeDocument/2006/relationships/image" Target="NULL"/><Relationship Id="rId170" Type="http://schemas.openxmlformats.org/officeDocument/2006/relationships/customXml" Target="../ink/ink2012.xml"/><Relationship Id="rId226" Type="http://schemas.openxmlformats.org/officeDocument/2006/relationships/customXml" Target="../ink/ink2040.xml"/><Relationship Id="rId268" Type="http://schemas.openxmlformats.org/officeDocument/2006/relationships/customXml" Target="../ink/ink2061.xml"/><Relationship Id="rId32" Type="http://schemas.openxmlformats.org/officeDocument/2006/relationships/customXml" Target="../ink/ink1943.xml"/><Relationship Id="rId74" Type="http://schemas.openxmlformats.org/officeDocument/2006/relationships/customXml" Target="../ink/ink1964.xml"/><Relationship Id="rId128" Type="http://schemas.openxmlformats.org/officeDocument/2006/relationships/customXml" Target="../ink/ink1991.xml"/><Relationship Id="rId5" Type="http://schemas.openxmlformats.org/officeDocument/2006/relationships/image" Target="NULL"/><Relationship Id="rId181" Type="http://schemas.openxmlformats.org/officeDocument/2006/relationships/image" Target="NULL"/><Relationship Id="rId237" Type="http://schemas.openxmlformats.org/officeDocument/2006/relationships/image" Target="NULL"/><Relationship Id="rId279" Type="http://schemas.openxmlformats.org/officeDocument/2006/relationships/image" Target="NULL"/><Relationship Id="rId43" Type="http://schemas.openxmlformats.org/officeDocument/2006/relationships/image" Target="NULL"/><Relationship Id="rId139" Type="http://schemas.openxmlformats.org/officeDocument/2006/relationships/image" Target="NULL"/><Relationship Id="rId290" Type="http://schemas.openxmlformats.org/officeDocument/2006/relationships/customXml" Target="../ink/ink2072.xml"/><Relationship Id="rId85" Type="http://schemas.openxmlformats.org/officeDocument/2006/relationships/image" Target="NULL"/><Relationship Id="rId150" Type="http://schemas.openxmlformats.org/officeDocument/2006/relationships/customXml" Target="../ink/ink2002.xml"/><Relationship Id="rId192" Type="http://schemas.openxmlformats.org/officeDocument/2006/relationships/customXml" Target="../ink/ink2023.xml"/><Relationship Id="rId206" Type="http://schemas.openxmlformats.org/officeDocument/2006/relationships/customXml" Target="../ink/ink2030.xml"/><Relationship Id="rId248" Type="http://schemas.openxmlformats.org/officeDocument/2006/relationships/customXml" Target="../ink/ink2051.xml"/><Relationship Id="rId12" Type="http://schemas.openxmlformats.org/officeDocument/2006/relationships/customXml" Target="../ink/ink1933.xml"/><Relationship Id="rId33" Type="http://schemas.openxmlformats.org/officeDocument/2006/relationships/image" Target="NULL"/><Relationship Id="rId108" Type="http://schemas.openxmlformats.org/officeDocument/2006/relationships/customXml" Target="../ink/ink1981.xml"/><Relationship Id="rId129" Type="http://schemas.openxmlformats.org/officeDocument/2006/relationships/image" Target="NULL"/><Relationship Id="rId280" Type="http://schemas.openxmlformats.org/officeDocument/2006/relationships/customXml" Target="../ink/ink2067.xml"/><Relationship Id="rId54" Type="http://schemas.openxmlformats.org/officeDocument/2006/relationships/customXml" Target="../ink/ink1954.xml"/><Relationship Id="rId75" Type="http://schemas.openxmlformats.org/officeDocument/2006/relationships/image" Target="NULL"/><Relationship Id="rId96" Type="http://schemas.openxmlformats.org/officeDocument/2006/relationships/customXml" Target="../ink/ink1975.xml"/><Relationship Id="rId140" Type="http://schemas.openxmlformats.org/officeDocument/2006/relationships/customXml" Target="../ink/ink1997.xml"/><Relationship Id="rId161" Type="http://schemas.openxmlformats.org/officeDocument/2006/relationships/image" Target="NULL"/><Relationship Id="rId182" Type="http://schemas.openxmlformats.org/officeDocument/2006/relationships/customXml" Target="../ink/ink2018.xml"/><Relationship Id="rId217" Type="http://schemas.openxmlformats.org/officeDocument/2006/relationships/image" Target="NULL"/><Relationship Id="rId6" Type="http://schemas.openxmlformats.org/officeDocument/2006/relationships/customXml" Target="../ink/ink1930.xml"/><Relationship Id="rId238" Type="http://schemas.openxmlformats.org/officeDocument/2006/relationships/customXml" Target="../ink/ink2046.xml"/><Relationship Id="rId259" Type="http://schemas.openxmlformats.org/officeDocument/2006/relationships/image" Target="NULL"/><Relationship Id="rId23" Type="http://schemas.openxmlformats.org/officeDocument/2006/relationships/image" Target="NULL"/><Relationship Id="rId119" Type="http://schemas.openxmlformats.org/officeDocument/2006/relationships/image" Target="NULL"/><Relationship Id="rId270" Type="http://schemas.openxmlformats.org/officeDocument/2006/relationships/customXml" Target="../ink/ink2062.xml"/><Relationship Id="rId291" Type="http://schemas.openxmlformats.org/officeDocument/2006/relationships/image" Target="NULL"/><Relationship Id="rId44" Type="http://schemas.openxmlformats.org/officeDocument/2006/relationships/customXml" Target="../ink/ink1949.xml"/><Relationship Id="rId65" Type="http://schemas.openxmlformats.org/officeDocument/2006/relationships/image" Target="NULL"/><Relationship Id="rId86" Type="http://schemas.openxmlformats.org/officeDocument/2006/relationships/customXml" Target="../ink/ink1970.xml"/><Relationship Id="rId130" Type="http://schemas.openxmlformats.org/officeDocument/2006/relationships/customXml" Target="../ink/ink1992.xml"/><Relationship Id="rId151" Type="http://schemas.openxmlformats.org/officeDocument/2006/relationships/image" Target="NULL"/><Relationship Id="rId172" Type="http://schemas.openxmlformats.org/officeDocument/2006/relationships/customXml" Target="../ink/ink2013.xml"/><Relationship Id="rId193" Type="http://schemas.openxmlformats.org/officeDocument/2006/relationships/image" Target="NULL"/><Relationship Id="rId207" Type="http://schemas.openxmlformats.org/officeDocument/2006/relationships/image" Target="NULL"/><Relationship Id="rId228" Type="http://schemas.openxmlformats.org/officeDocument/2006/relationships/customXml" Target="../ink/ink2041.xml"/><Relationship Id="rId249" Type="http://schemas.openxmlformats.org/officeDocument/2006/relationships/image" Target="NULL"/><Relationship Id="rId13" Type="http://schemas.openxmlformats.org/officeDocument/2006/relationships/image" Target="NULL"/><Relationship Id="rId109" Type="http://schemas.openxmlformats.org/officeDocument/2006/relationships/image" Target="NULL"/><Relationship Id="rId260" Type="http://schemas.openxmlformats.org/officeDocument/2006/relationships/customXml" Target="../ink/ink2057.xml"/><Relationship Id="rId281" Type="http://schemas.openxmlformats.org/officeDocument/2006/relationships/image" Target="NULL"/><Relationship Id="rId34" Type="http://schemas.openxmlformats.org/officeDocument/2006/relationships/customXml" Target="../ink/ink1944.xml"/><Relationship Id="rId55" Type="http://schemas.openxmlformats.org/officeDocument/2006/relationships/image" Target="NULL"/><Relationship Id="rId76" Type="http://schemas.openxmlformats.org/officeDocument/2006/relationships/customXml" Target="../ink/ink1965.xml"/><Relationship Id="rId97" Type="http://schemas.openxmlformats.org/officeDocument/2006/relationships/image" Target="NULL"/><Relationship Id="rId120" Type="http://schemas.openxmlformats.org/officeDocument/2006/relationships/customXml" Target="../ink/ink1987.xml"/><Relationship Id="rId141" Type="http://schemas.openxmlformats.org/officeDocument/2006/relationships/image" Target="NULL"/><Relationship Id="rId7" Type="http://schemas.openxmlformats.org/officeDocument/2006/relationships/image" Target="NULL"/><Relationship Id="rId162" Type="http://schemas.openxmlformats.org/officeDocument/2006/relationships/customXml" Target="../ink/ink2008.xml"/><Relationship Id="rId183" Type="http://schemas.openxmlformats.org/officeDocument/2006/relationships/image" Target="NULL"/><Relationship Id="rId218" Type="http://schemas.openxmlformats.org/officeDocument/2006/relationships/customXml" Target="../ink/ink2036.xml"/><Relationship Id="rId239" Type="http://schemas.openxmlformats.org/officeDocument/2006/relationships/image" Target="NULL"/><Relationship Id="rId250" Type="http://schemas.openxmlformats.org/officeDocument/2006/relationships/customXml" Target="../ink/ink2052.xml"/><Relationship Id="rId271" Type="http://schemas.openxmlformats.org/officeDocument/2006/relationships/image" Target="NULL"/><Relationship Id="rId292" Type="http://schemas.openxmlformats.org/officeDocument/2006/relationships/customXml" Target="../ink/ink2073.xml"/><Relationship Id="rId24" Type="http://schemas.openxmlformats.org/officeDocument/2006/relationships/customXml" Target="../ink/ink1939.xml"/><Relationship Id="rId45" Type="http://schemas.openxmlformats.org/officeDocument/2006/relationships/image" Target="NULL"/><Relationship Id="rId66" Type="http://schemas.openxmlformats.org/officeDocument/2006/relationships/customXml" Target="../ink/ink1960.xml"/><Relationship Id="rId87" Type="http://schemas.openxmlformats.org/officeDocument/2006/relationships/image" Target="NULL"/><Relationship Id="rId110" Type="http://schemas.openxmlformats.org/officeDocument/2006/relationships/customXml" Target="../ink/ink1982.xml"/><Relationship Id="rId131" Type="http://schemas.openxmlformats.org/officeDocument/2006/relationships/image" Target="NULL"/><Relationship Id="rId152" Type="http://schemas.openxmlformats.org/officeDocument/2006/relationships/customXml" Target="../ink/ink2003.xml"/><Relationship Id="rId173" Type="http://schemas.openxmlformats.org/officeDocument/2006/relationships/image" Target="NULL"/><Relationship Id="rId194" Type="http://schemas.openxmlformats.org/officeDocument/2006/relationships/customXml" Target="../ink/ink2024.xml"/><Relationship Id="rId208" Type="http://schemas.openxmlformats.org/officeDocument/2006/relationships/customXml" Target="../ink/ink2031.xml"/><Relationship Id="rId229" Type="http://schemas.openxmlformats.org/officeDocument/2006/relationships/image" Target="NULL"/><Relationship Id="rId240" Type="http://schemas.openxmlformats.org/officeDocument/2006/relationships/customXml" Target="../ink/ink2047.xml"/><Relationship Id="rId261" Type="http://schemas.openxmlformats.org/officeDocument/2006/relationships/image" Target="NULL"/><Relationship Id="rId14" Type="http://schemas.openxmlformats.org/officeDocument/2006/relationships/customXml" Target="../ink/ink1934.xml"/><Relationship Id="rId35" Type="http://schemas.openxmlformats.org/officeDocument/2006/relationships/image" Target="NULL"/><Relationship Id="rId56" Type="http://schemas.openxmlformats.org/officeDocument/2006/relationships/customXml" Target="../ink/ink1955.xml"/><Relationship Id="rId77" Type="http://schemas.openxmlformats.org/officeDocument/2006/relationships/image" Target="NULL"/><Relationship Id="rId100" Type="http://schemas.openxmlformats.org/officeDocument/2006/relationships/customXml" Target="../ink/ink1977.xml"/><Relationship Id="rId282" Type="http://schemas.openxmlformats.org/officeDocument/2006/relationships/customXml" Target="../ink/ink2068.xml"/><Relationship Id="rId8" Type="http://schemas.openxmlformats.org/officeDocument/2006/relationships/customXml" Target="../ink/ink1931.xml"/><Relationship Id="rId98" Type="http://schemas.openxmlformats.org/officeDocument/2006/relationships/customXml" Target="../ink/ink1976.xml"/><Relationship Id="rId121" Type="http://schemas.openxmlformats.org/officeDocument/2006/relationships/image" Target="NULL"/><Relationship Id="rId142" Type="http://schemas.openxmlformats.org/officeDocument/2006/relationships/customXml" Target="../ink/ink1998.xml"/><Relationship Id="rId163" Type="http://schemas.openxmlformats.org/officeDocument/2006/relationships/image" Target="NULL"/><Relationship Id="rId184" Type="http://schemas.openxmlformats.org/officeDocument/2006/relationships/customXml" Target="../ink/ink2019.xml"/><Relationship Id="rId219" Type="http://schemas.openxmlformats.org/officeDocument/2006/relationships/image" Target="NULL"/><Relationship Id="rId230" Type="http://schemas.openxmlformats.org/officeDocument/2006/relationships/customXml" Target="../ink/ink2042.xml"/><Relationship Id="rId251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1950.xml"/><Relationship Id="rId67" Type="http://schemas.openxmlformats.org/officeDocument/2006/relationships/image" Target="NULL"/><Relationship Id="rId272" Type="http://schemas.openxmlformats.org/officeDocument/2006/relationships/customXml" Target="../ink/ink2063.xml"/><Relationship Id="rId293" Type="http://schemas.openxmlformats.org/officeDocument/2006/relationships/image" Target="NULL"/><Relationship Id="rId88" Type="http://schemas.openxmlformats.org/officeDocument/2006/relationships/customXml" Target="../ink/ink1971.xml"/><Relationship Id="rId111" Type="http://schemas.openxmlformats.org/officeDocument/2006/relationships/image" Target="NULL"/><Relationship Id="rId132" Type="http://schemas.openxmlformats.org/officeDocument/2006/relationships/customXml" Target="../ink/ink1993.xml"/><Relationship Id="rId153" Type="http://schemas.openxmlformats.org/officeDocument/2006/relationships/image" Target="NULL"/><Relationship Id="rId174" Type="http://schemas.openxmlformats.org/officeDocument/2006/relationships/customXml" Target="../ink/ink2014.xml"/><Relationship Id="rId195" Type="http://schemas.openxmlformats.org/officeDocument/2006/relationships/image" Target="NULL"/><Relationship Id="rId209" Type="http://schemas.openxmlformats.org/officeDocument/2006/relationships/image" Target="NULL"/><Relationship Id="rId220" Type="http://schemas.openxmlformats.org/officeDocument/2006/relationships/customXml" Target="../ink/ink2037.xml"/><Relationship Id="rId241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1945.xml"/><Relationship Id="rId57" Type="http://schemas.openxmlformats.org/officeDocument/2006/relationships/image" Target="NULL"/><Relationship Id="rId262" Type="http://schemas.openxmlformats.org/officeDocument/2006/relationships/customXml" Target="../ink/ink2058.xml"/><Relationship Id="rId283" Type="http://schemas.openxmlformats.org/officeDocument/2006/relationships/image" Target="NULL"/><Relationship Id="rId78" Type="http://schemas.openxmlformats.org/officeDocument/2006/relationships/customXml" Target="../ink/ink1966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988.xml"/><Relationship Id="rId143" Type="http://schemas.openxmlformats.org/officeDocument/2006/relationships/image" Target="NULL"/><Relationship Id="rId164" Type="http://schemas.openxmlformats.org/officeDocument/2006/relationships/customXml" Target="../ink/ink2009.xml"/><Relationship Id="rId185" Type="http://schemas.openxmlformats.org/officeDocument/2006/relationships/image" Target="NULL"/><Relationship Id="rId9" Type="http://schemas.openxmlformats.org/officeDocument/2006/relationships/image" Target="NULL"/><Relationship Id="rId210" Type="http://schemas.openxmlformats.org/officeDocument/2006/relationships/customXml" Target="../ink/ink2032.xml"/><Relationship Id="rId26" Type="http://schemas.openxmlformats.org/officeDocument/2006/relationships/customXml" Target="../ink/ink1940.xml"/><Relationship Id="rId231" Type="http://schemas.openxmlformats.org/officeDocument/2006/relationships/image" Target="NULL"/><Relationship Id="rId252" Type="http://schemas.openxmlformats.org/officeDocument/2006/relationships/customXml" Target="../ink/ink2053.xml"/><Relationship Id="rId273" Type="http://schemas.openxmlformats.org/officeDocument/2006/relationships/image" Target="NULL"/><Relationship Id="rId294" Type="http://schemas.openxmlformats.org/officeDocument/2006/relationships/customXml" Target="../ink/ink2074.xml"/><Relationship Id="rId47" Type="http://schemas.openxmlformats.org/officeDocument/2006/relationships/image" Target="NULL"/><Relationship Id="rId68" Type="http://schemas.openxmlformats.org/officeDocument/2006/relationships/customXml" Target="../ink/ink1961.xml"/><Relationship Id="rId89" Type="http://schemas.openxmlformats.org/officeDocument/2006/relationships/image" Target="NULL"/><Relationship Id="rId112" Type="http://schemas.openxmlformats.org/officeDocument/2006/relationships/customXml" Target="../ink/ink1983.xml"/><Relationship Id="rId133" Type="http://schemas.openxmlformats.org/officeDocument/2006/relationships/image" Target="NULL"/><Relationship Id="rId154" Type="http://schemas.openxmlformats.org/officeDocument/2006/relationships/customXml" Target="../ink/ink2004.xml"/><Relationship Id="rId175" Type="http://schemas.openxmlformats.org/officeDocument/2006/relationships/image" Target="NULL"/><Relationship Id="rId196" Type="http://schemas.openxmlformats.org/officeDocument/2006/relationships/customXml" Target="../ink/ink2025.xml"/><Relationship Id="rId200" Type="http://schemas.openxmlformats.org/officeDocument/2006/relationships/customXml" Target="../ink/ink2027.xml"/><Relationship Id="rId16" Type="http://schemas.openxmlformats.org/officeDocument/2006/relationships/customXml" Target="../ink/ink1935.xml"/><Relationship Id="rId221" Type="http://schemas.openxmlformats.org/officeDocument/2006/relationships/image" Target="NULL"/><Relationship Id="rId242" Type="http://schemas.openxmlformats.org/officeDocument/2006/relationships/customXml" Target="../ink/ink2048.xml"/><Relationship Id="rId263" Type="http://schemas.openxmlformats.org/officeDocument/2006/relationships/image" Target="NULL"/><Relationship Id="rId284" Type="http://schemas.openxmlformats.org/officeDocument/2006/relationships/customXml" Target="../ink/ink2069.xml"/><Relationship Id="rId37" Type="http://schemas.openxmlformats.org/officeDocument/2006/relationships/image" Target="NULL"/><Relationship Id="rId58" Type="http://schemas.openxmlformats.org/officeDocument/2006/relationships/customXml" Target="../ink/ink1956.xml"/><Relationship Id="rId79" Type="http://schemas.openxmlformats.org/officeDocument/2006/relationships/image" Target="NULL"/><Relationship Id="rId102" Type="http://schemas.openxmlformats.org/officeDocument/2006/relationships/customXml" Target="../ink/ink1978.xml"/><Relationship Id="rId123" Type="http://schemas.openxmlformats.org/officeDocument/2006/relationships/image" Target="NULL"/><Relationship Id="rId144" Type="http://schemas.openxmlformats.org/officeDocument/2006/relationships/customXml" Target="../ink/ink1999.xml"/><Relationship Id="rId90" Type="http://schemas.openxmlformats.org/officeDocument/2006/relationships/customXml" Target="../ink/ink1972.xml"/><Relationship Id="rId165" Type="http://schemas.openxmlformats.org/officeDocument/2006/relationships/image" Target="NULL"/><Relationship Id="rId186" Type="http://schemas.openxmlformats.org/officeDocument/2006/relationships/customXml" Target="../ink/ink2020.xml"/><Relationship Id="rId211" Type="http://schemas.openxmlformats.org/officeDocument/2006/relationships/image" Target="NULL"/><Relationship Id="rId232" Type="http://schemas.openxmlformats.org/officeDocument/2006/relationships/customXml" Target="../ink/ink2043.xml"/><Relationship Id="rId253" Type="http://schemas.openxmlformats.org/officeDocument/2006/relationships/image" Target="NULL"/><Relationship Id="rId274" Type="http://schemas.openxmlformats.org/officeDocument/2006/relationships/customXml" Target="../ink/ink2064.xml"/><Relationship Id="rId295" Type="http://schemas.openxmlformats.org/officeDocument/2006/relationships/image" Target="NULL"/><Relationship Id="rId27" Type="http://schemas.openxmlformats.org/officeDocument/2006/relationships/image" Target="NULL"/><Relationship Id="rId48" Type="http://schemas.openxmlformats.org/officeDocument/2006/relationships/customXml" Target="../ink/ink1951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1994.xml"/><Relationship Id="rId80" Type="http://schemas.openxmlformats.org/officeDocument/2006/relationships/customXml" Target="../ink/ink1967.xml"/><Relationship Id="rId155" Type="http://schemas.openxmlformats.org/officeDocument/2006/relationships/image" Target="NULL"/><Relationship Id="rId176" Type="http://schemas.openxmlformats.org/officeDocument/2006/relationships/customXml" Target="../ink/ink2015.xml"/><Relationship Id="rId197" Type="http://schemas.openxmlformats.org/officeDocument/2006/relationships/image" Target="NULL"/><Relationship Id="rId201" Type="http://schemas.openxmlformats.org/officeDocument/2006/relationships/image" Target="NULL"/><Relationship Id="rId222" Type="http://schemas.openxmlformats.org/officeDocument/2006/relationships/customXml" Target="../ink/ink2038.xml"/><Relationship Id="rId243" Type="http://schemas.openxmlformats.org/officeDocument/2006/relationships/image" Target="NULL"/><Relationship Id="rId264" Type="http://schemas.openxmlformats.org/officeDocument/2006/relationships/customXml" Target="../ink/ink2059.xml"/><Relationship Id="rId285" Type="http://schemas.openxmlformats.org/officeDocument/2006/relationships/image" Target="NULL"/><Relationship Id="rId17" Type="http://schemas.openxmlformats.org/officeDocument/2006/relationships/image" Target="NULL"/><Relationship Id="rId38" Type="http://schemas.openxmlformats.org/officeDocument/2006/relationships/customXml" Target="../ink/ink1946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1989.xml"/><Relationship Id="rId70" Type="http://schemas.openxmlformats.org/officeDocument/2006/relationships/customXml" Target="../ink/ink1962.xml"/><Relationship Id="rId91" Type="http://schemas.openxmlformats.org/officeDocument/2006/relationships/image" Target="NULL"/><Relationship Id="rId145" Type="http://schemas.openxmlformats.org/officeDocument/2006/relationships/image" Target="NULL"/><Relationship Id="rId166" Type="http://schemas.openxmlformats.org/officeDocument/2006/relationships/customXml" Target="../ink/ink2010.xml"/><Relationship Id="rId187" Type="http://schemas.openxmlformats.org/officeDocument/2006/relationships/image" Target="NULL"/><Relationship Id="rId1" Type="http://schemas.openxmlformats.org/officeDocument/2006/relationships/slideLayout" Target="../slideLayouts/slideLayout27.xml"/><Relationship Id="rId212" Type="http://schemas.openxmlformats.org/officeDocument/2006/relationships/customXml" Target="../ink/ink2033.xml"/><Relationship Id="rId233" Type="http://schemas.openxmlformats.org/officeDocument/2006/relationships/image" Target="NULL"/><Relationship Id="rId254" Type="http://schemas.openxmlformats.org/officeDocument/2006/relationships/customXml" Target="../ink/ink2054.xml"/><Relationship Id="rId28" Type="http://schemas.openxmlformats.org/officeDocument/2006/relationships/customXml" Target="../ink/ink1941.xml"/><Relationship Id="rId49" Type="http://schemas.openxmlformats.org/officeDocument/2006/relationships/image" Target="NULL"/><Relationship Id="rId114" Type="http://schemas.openxmlformats.org/officeDocument/2006/relationships/customXml" Target="../ink/ink1984.xml"/><Relationship Id="rId275" Type="http://schemas.openxmlformats.org/officeDocument/2006/relationships/image" Target="NULL"/><Relationship Id="rId60" Type="http://schemas.openxmlformats.org/officeDocument/2006/relationships/customXml" Target="../ink/ink1957.xml"/><Relationship Id="rId81" Type="http://schemas.openxmlformats.org/officeDocument/2006/relationships/image" Target="NULL"/><Relationship Id="rId135" Type="http://schemas.openxmlformats.org/officeDocument/2006/relationships/image" Target="NULL"/><Relationship Id="rId156" Type="http://schemas.openxmlformats.org/officeDocument/2006/relationships/customXml" Target="../ink/ink2005.xml"/><Relationship Id="rId177" Type="http://schemas.openxmlformats.org/officeDocument/2006/relationships/image" Target="NULL"/><Relationship Id="rId198" Type="http://schemas.openxmlformats.org/officeDocument/2006/relationships/customXml" Target="../ink/ink2026.xml"/><Relationship Id="rId202" Type="http://schemas.openxmlformats.org/officeDocument/2006/relationships/customXml" Target="../ink/ink2028.xml"/><Relationship Id="rId223" Type="http://schemas.openxmlformats.org/officeDocument/2006/relationships/image" Target="NULL"/><Relationship Id="rId244" Type="http://schemas.openxmlformats.org/officeDocument/2006/relationships/customXml" Target="../ink/ink2049.xml"/><Relationship Id="rId18" Type="http://schemas.openxmlformats.org/officeDocument/2006/relationships/customXml" Target="../ink/ink1936.xml"/><Relationship Id="rId39" Type="http://schemas.openxmlformats.org/officeDocument/2006/relationships/image" Target="NULL"/><Relationship Id="rId265" Type="http://schemas.openxmlformats.org/officeDocument/2006/relationships/image" Target="NULL"/><Relationship Id="rId286" Type="http://schemas.openxmlformats.org/officeDocument/2006/relationships/customXml" Target="../ink/ink2070.xml"/><Relationship Id="rId50" Type="http://schemas.openxmlformats.org/officeDocument/2006/relationships/customXml" Target="../ink/ink1952.xml"/><Relationship Id="rId104" Type="http://schemas.openxmlformats.org/officeDocument/2006/relationships/customXml" Target="../ink/ink1979.xml"/><Relationship Id="rId125" Type="http://schemas.openxmlformats.org/officeDocument/2006/relationships/image" Target="NULL"/><Relationship Id="rId146" Type="http://schemas.openxmlformats.org/officeDocument/2006/relationships/customXml" Target="../ink/ink2000.xml"/><Relationship Id="rId167" Type="http://schemas.openxmlformats.org/officeDocument/2006/relationships/image" Target="NULL"/><Relationship Id="rId188" Type="http://schemas.openxmlformats.org/officeDocument/2006/relationships/customXml" Target="../ink/ink2021.xml"/><Relationship Id="rId71" Type="http://schemas.openxmlformats.org/officeDocument/2006/relationships/image" Target="NULL"/><Relationship Id="rId92" Type="http://schemas.openxmlformats.org/officeDocument/2006/relationships/customXml" Target="../ink/ink1973.xml"/><Relationship Id="rId213" Type="http://schemas.openxmlformats.org/officeDocument/2006/relationships/image" Target="NULL"/><Relationship Id="rId234" Type="http://schemas.openxmlformats.org/officeDocument/2006/relationships/customXml" Target="../ink/ink2044.xml"/><Relationship Id="rId2" Type="http://schemas.openxmlformats.org/officeDocument/2006/relationships/customXml" Target="../ink/ink1928.xml"/><Relationship Id="rId29" Type="http://schemas.openxmlformats.org/officeDocument/2006/relationships/image" Target="NULL"/><Relationship Id="rId255" Type="http://schemas.openxmlformats.org/officeDocument/2006/relationships/image" Target="NULL"/><Relationship Id="rId276" Type="http://schemas.openxmlformats.org/officeDocument/2006/relationships/customXml" Target="../ink/ink2065.xml"/><Relationship Id="rId40" Type="http://schemas.openxmlformats.org/officeDocument/2006/relationships/customXml" Target="../ink/ink1947.xml"/><Relationship Id="rId115" Type="http://schemas.openxmlformats.org/officeDocument/2006/relationships/image" Target="NULL"/><Relationship Id="rId136" Type="http://schemas.openxmlformats.org/officeDocument/2006/relationships/customXml" Target="../ink/ink1995.xml"/><Relationship Id="rId157" Type="http://schemas.openxmlformats.org/officeDocument/2006/relationships/image" Target="NULL"/><Relationship Id="rId178" Type="http://schemas.openxmlformats.org/officeDocument/2006/relationships/customXml" Target="../ink/ink2016.xml"/><Relationship Id="rId61" Type="http://schemas.openxmlformats.org/officeDocument/2006/relationships/image" Target="NULL"/><Relationship Id="rId82" Type="http://schemas.openxmlformats.org/officeDocument/2006/relationships/customXml" Target="../ink/ink1968.xml"/><Relationship Id="rId199" Type="http://schemas.openxmlformats.org/officeDocument/2006/relationships/image" Target="NULL"/><Relationship Id="rId203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2039.xml"/><Relationship Id="rId245" Type="http://schemas.openxmlformats.org/officeDocument/2006/relationships/image" Target="NULL"/><Relationship Id="rId266" Type="http://schemas.openxmlformats.org/officeDocument/2006/relationships/customXml" Target="../ink/ink2060.xml"/><Relationship Id="rId287" Type="http://schemas.openxmlformats.org/officeDocument/2006/relationships/image" Target="NULL"/><Relationship Id="rId30" Type="http://schemas.openxmlformats.org/officeDocument/2006/relationships/customXml" Target="../ink/ink1942.xml"/><Relationship Id="rId105" Type="http://schemas.openxmlformats.org/officeDocument/2006/relationships/image" Target="NULL"/><Relationship Id="rId126" Type="http://schemas.openxmlformats.org/officeDocument/2006/relationships/customXml" Target="../ink/ink1990.xml"/><Relationship Id="rId147" Type="http://schemas.openxmlformats.org/officeDocument/2006/relationships/image" Target="NULL"/><Relationship Id="rId168" Type="http://schemas.openxmlformats.org/officeDocument/2006/relationships/customXml" Target="../ink/ink2011.xml"/><Relationship Id="rId51" Type="http://schemas.openxmlformats.org/officeDocument/2006/relationships/image" Target="NULL"/><Relationship Id="rId72" Type="http://schemas.openxmlformats.org/officeDocument/2006/relationships/customXml" Target="../ink/ink1963.xml"/><Relationship Id="rId93" Type="http://schemas.openxmlformats.org/officeDocument/2006/relationships/image" Target="NULL"/><Relationship Id="rId189" Type="http://schemas.openxmlformats.org/officeDocument/2006/relationships/image" Target="NULL"/><Relationship Id="rId3" Type="http://schemas.openxmlformats.org/officeDocument/2006/relationships/image" Target="NULL"/><Relationship Id="rId214" Type="http://schemas.openxmlformats.org/officeDocument/2006/relationships/customXml" Target="../ink/ink2034.xml"/><Relationship Id="rId235" Type="http://schemas.openxmlformats.org/officeDocument/2006/relationships/image" Target="NULL"/><Relationship Id="rId256" Type="http://schemas.openxmlformats.org/officeDocument/2006/relationships/customXml" Target="../ink/ink2055.xml"/><Relationship Id="rId277" Type="http://schemas.openxmlformats.org/officeDocument/2006/relationships/image" Target="NULL"/><Relationship Id="rId116" Type="http://schemas.openxmlformats.org/officeDocument/2006/relationships/customXml" Target="../ink/ink1985.xml"/><Relationship Id="rId137" Type="http://schemas.openxmlformats.org/officeDocument/2006/relationships/image" Target="NULL"/><Relationship Id="rId158" Type="http://schemas.openxmlformats.org/officeDocument/2006/relationships/customXml" Target="../ink/ink2006.xml"/><Relationship Id="rId20" Type="http://schemas.openxmlformats.org/officeDocument/2006/relationships/customXml" Target="../ink/ink1937.xml"/><Relationship Id="rId41" Type="http://schemas.openxmlformats.org/officeDocument/2006/relationships/image" Target="NULL"/><Relationship Id="rId62" Type="http://schemas.openxmlformats.org/officeDocument/2006/relationships/customXml" Target="../ink/ink1958.xml"/><Relationship Id="rId83" Type="http://schemas.openxmlformats.org/officeDocument/2006/relationships/image" Target="NULL"/><Relationship Id="rId179" Type="http://schemas.openxmlformats.org/officeDocument/2006/relationships/image" Target="NULL"/><Relationship Id="rId190" Type="http://schemas.openxmlformats.org/officeDocument/2006/relationships/customXml" Target="../ink/ink2022.xml"/><Relationship Id="rId204" Type="http://schemas.openxmlformats.org/officeDocument/2006/relationships/customXml" Target="../ink/ink2029.xml"/><Relationship Id="rId225" Type="http://schemas.openxmlformats.org/officeDocument/2006/relationships/image" Target="NULL"/><Relationship Id="rId246" Type="http://schemas.openxmlformats.org/officeDocument/2006/relationships/customXml" Target="../ink/ink2050.xml"/><Relationship Id="rId267" Type="http://schemas.openxmlformats.org/officeDocument/2006/relationships/image" Target="NULL"/><Relationship Id="rId288" Type="http://schemas.openxmlformats.org/officeDocument/2006/relationships/customXml" Target="../ink/ink2071.xml"/><Relationship Id="rId106" Type="http://schemas.openxmlformats.org/officeDocument/2006/relationships/customXml" Target="../ink/ink1980.xml"/><Relationship Id="rId127" Type="http://schemas.openxmlformats.org/officeDocument/2006/relationships/image" Target="NULL"/><Relationship Id="rId10" Type="http://schemas.openxmlformats.org/officeDocument/2006/relationships/customXml" Target="../ink/ink1932.xml"/><Relationship Id="rId31" Type="http://schemas.openxmlformats.org/officeDocument/2006/relationships/image" Target="NULL"/><Relationship Id="rId52" Type="http://schemas.openxmlformats.org/officeDocument/2006/relationships/customXml" Target="../ink/ink1953.xml"/><Relationship Id="rId73" Type="http://schemas.openxmlformats.org/officeDocument/2006/relationships/image" Target="NULL"/><Relationship Id="rId94" Type="http://schemas.openxmlformats.org/officeDocument/2006/relationships/customXml" Target="../ink/ink1974.xml"/><Relationship Id="rId148" Type="http://schemas.openxmlformats.org/officeDocument/2006/relationships/customXml" Target="../ink/ink2001.xml"/><Relationship Id="rId169" Type="http://schemas.openxmlformats.org/officeDocument/2006/relationships/image" Target="NULL"/><Relationship Id="rId4" Type="http://schemas.openxmlformats.org/officeDocument/2006/relationships/customXml" Target="../ink/ink1929.xml"/><Relationship Id="rId180" Type="http://schemas.openxmlformats.org/officeDocument/2006/relationships/customXml" Target="../ink/ink2017.xml"/><Relationship Id="rId215" Type="http://schemas.openxmlformats.org/officeDocument/2006/relationships/image" Target="NULL"/><Relationship Id="rId236" Type="http://schemas.openxmlformats.org/officeDocument/2006/relationships/customXml" Target="../ink/ink2045.xml"/><Relationship Id="rId257" Type="http://schemas.openxmlformats.org/officeDocument/2006/relationships/image" Target="NULL"/><Relationship Id="rId278" Type="http://schemas.openxmlformats.org/officeDocument/2006/relationships/customXml" Target="../ink/ink2066.xml"/><Relationship Id="rId42" Type="http://schemas.openxmlformats.org/officeDocument/2006/relationships/customXml" Target="../ink/ink1948.xml"/><Relationship Id="rId84" Type="http://schemas.openxmlformats.org/officeDocument/2006/relationships/customXml" Target="../ink/ink1969.xml"/><Relationship Id="rId138" Type="http://schemas.openxmlformats.org/officeDocument/2006/relationships/customXml" Target="../ink/ink1996.xml"/><Relationship Id="rId191" Type="http://schemas.openxmlformats.org/officeDocument/2006/relationships/image" Target="NULL"/><Relationship Id="rId205" Type="http://schemas.openxmlformats.org/officeDocument/2006/relationships/image" Target="NULL"/><Relationship Id="rId247" Type="http://schemas.openxmlformats.org/officeDocument/2006/relationships/image" Target="NULL"/><Relationship Id="rId107" Type="http://schemas.openxmlformats.org/officeDocument/2006/relationships/image" Target="NULL"/><Relationship Id="rId289" Type="http://schemas.openxmlformats.org/officeDocument/2006/relationships/image" Target="NULL"/><Relationship Id="rId11" Type="http://schemas.openxmlformats.org/officeDocument/2006/relationships/image" Target="NULL"/><Relationship Id="rId53" Type="http://schemas.openxmlformats.org/officeDocument/2006/relationships/image" Target="NULL"/><Relationship Id="rId149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2007.xml"/><Relationship Id="rId216" Type="http://schemas.openxmlformats.org/officeDocument/2006/relationships/customXml" Target="../ink/ink2035.xml"/><Relationship Id="rId258" Type="http://schemas.openxmlformats.org/officeDocument/2006/relationships/customXml" Target="../ink/ink2056.xml"/><Relationship Id="rId22" Type="http://schemas.openxmlformats.org/officeDocument/2006/relationships/customXml" Target="../ink/ink1938.xml"/><Relationship Id="rId64" Type="http://schemas.openxmlformats.org/officeDocument/2006/relationships/customXml" Target="../ink/ink1959.xml"/><Relationship Id="rId118" Type="http://schemas.openxmlformats.org/officeDocument/2006/relationships/customXml" Target="../ink/ink1986.xml"/><Relationship Id="rId171" Type="http://schemas.openxmlformats.org/officeDocument/2006/relationships/image" Target="NULL"/><Relationship Id="rId227" Type="http://schemas.openxmlformats.org/officeDocument/2006/relationships/image" Target="NULL"/><Relationship Id="rId269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99" Type="http://schemas.openxmlformats.org/officeDocument/2006/relationships/image" Target="NULL"/><Relationship Id="rId21" Type="http://schemas.openxmlformats.org/officeDocument/2006/relationships/image" Target="NULL"/><Relationship Id="rId63" Type="http://schemas.openxmlformats.org/officeDocument/2006/relationships/image" Target="NULL"/><Relationship Id="rId159" Type="http://schemas.openxmlformats.org/officeDocument/2006/relationships/image" Target="NULL"/><Relationship Id="rId324" Type="http://schemas.openxmlformats.org/officeDocument/2006/relationships/customXml" Target="../ink/ink2236.xml"/><Relationship Id="rId170" Type="http://schemas.openxmlformats.org/officeDocument/2006/relationships/customXml" Target="../ink/ink2159.xml"/><Relationship Id="rId226" Type="http://schemas.openxmlformats.org/officeDocument/2006/relationships/customXml" Target="../ink/ink2187.xml"/><Relationship Id="rId268" Type="http://schemas.openxmlformats.org/officeDocument/2006/relationships/customXml" Target="../ink/ink2208.xml"/><Relationship Id="rId32" Type="http://schemas.openxmlformats.org/officeDocument/2006/relationships/customXml" Target="../ink/ink2090.xml"/><Relationship Id="rId74" Type="http://schemas.openxmlformats.org/officeDocument/2006/relationships/customXml" Target="../ink/ink2111.xml"/><Relationship Id="rId128" Type="http://schemas.openxmlformats.org/officeDocument/2006/relationships/customXml" Target="../ink/ink2138.xml"/><Relationship Id="rId5" Type="http://schemas.openxmlformats.org/officeDocument/2006/relationships/image" Target="NULL"/><Relationship Id="rId181" Type="http://schemas.openxmlformats.org/officeDocument/2006/relationships/image" Target="NULL"/><Relationship Id="rId237" Type="http://schemas.openxmlformats.org/officeDocument/2006/relationships/image" Target="NULL"/><Relationship Id="rId279" Type="http://schemas.openxmlformats.org/officeDocument/2006/relationships/image" Target="NULL"/><Relationship Id="rId43" Type="http://schemas.openxmlformats.org/officeDocument/2006/relationships/image" Target="NULL"/><Relationship Id="rId139" Type="http://schemas.openxmlformats.org/officeDocument/2006/relationships/image" Target="NULL"/><Relationship Id="rId290" Type="http://schemas.openxmlformats.org/officeDocument/2006/relationships/customXml" Target="../ink/ink2219.xml"/><Relationship Id="rId304" Type="http://schemas.openxmlformats.org/officeDocument/2006/relationships/customXml" Target="../ink/ink2226.xml"/><Relationship Id="rId85" Type="http://schemas.openxmlformats.org/officeDocument/2006/relationships/image" Target="NULL"/><Relationship Id="rId150" Type="http://schemas.openxmlformats.org/officeDocument/2006/relationships/customXml" Target="../ink/ink2149.xml"/><Relationship Id="rId192" Type="http://schemas.openxmlformats.org/officeDocument/2006/relationships/customXml" Target="../ink/ink2170.xml"/><Relationship Id="rId206" Type="http://schemas.openxmlformats.org/officeDocument/2006/relationships/customXml" Target="../ink/ink2177.xml"/><Relationship Id="rId248" Type="http://schemas.openxmlformats.org/officeDocument/2006/relationships/customXml" Target="../ink/ink2198.xml"/><Relationship Id="rId12" Type="http://schemas.openxmlformats.org/officeDocument/2006/relationships/customXml" Target="../ink/ink2080.xml"/><Relationship Id="rId108" Type="http://schemas.openxmlformats.org/officeDocument/2006/relationships/customXml" Target="../ink/ink2128.xml"/><Relationship Id="rId315" Type="http://schemas.openxmlformats.org/officeDocument/2006/relationships/image" Target="NULL"/><Relationship Id="rId54" Type="http://schemas.openxmlformats.org/officeDocument/2006/relationships/customXml" Target="../ink/ink2101.xml"/><Relationship Id="rId96" Type="http://schemas.openxmlformats.org/officeDocument/2006/relationships/customXml" Target="../ink/ink2122.xml"/><Relationship Id="rId161" Type="http://schemas.openxmlformats.org/officeDocument/2006/relationships/image" Target="NULL"/><Relationship Id="rId217" Type="http://schemas.openxmlformats.org/officeDocument/2006/relationships/image" Target="NULL"/><Relationship Id="rId259" Type="http://schemas.openxmlformats.org/officeDocument/2006/relationships/image" Target="NULL"/><Relationship Id="rId23" Type="http://schemas.openxmlformats.org/officeDocument/2006/relationships/image" Target="NULL"/><Relationship Id="rId119" Type="http://schemas.openxmlformats.org/officeDocument/2006/relationships/image" Target="NULL"/><Relationship Id="rId270" Type="http://schemas.openxmlformats.org/officeDocument/2006/relationships/customXml" Target="../ink/ink2209.xml"/><Relationship Id="rId326" Type="http://schemas.openxmlformats.org/officeDocument/2006/relationships/customXml" Target="../ink/ink2237.xml"/><Relationship Id="rId65" Type="http://schemas.openxmlformats.org/officeDocument/2006/relationships/image" Target="NULL"/><Relationship Id="rId130" Type="http://schemas.openxmlformats.org/officeDocument/2006/relationships/customXml" Target="../ink/ink2139.xml"/><Relationship Id="rId172" Type="http://schemas.openxmlformats.org/officeDocument/2006/relationships/customXml" Target="../ink/ink2160.xml"/><Relationship Id="rId228" Type="http://schemas.openxmlformats.org/officeDocument/2006/relationships/customXml" Target="../ink/ink2188.xml"/><Relationship Id="rId281" Type="http://schemas.openxmlformats.org/officeDocument/2006/relationships/image" Target="NULL"/><Relationship Id="rId34" Type="http://schemas.openxmlformats.org/officeDocument/2006/relationships/customXml" Target="../ink/ink2091.xml"/><Relationship Id="rId76" Type="http://schemas.openxmlformats.org/officeDocument/2006/relationships/customXml" Target="../ink/ink2112.xml"/><Relationship Id="rId141" Type="http://schemas.openxmlformats.org/officeDocument/2006/relationships/image" Target="NULL"/><Relationship Id="rId7" Type="http://schemas.openxmlformats.org/officeDocument/2006/relationships/image" Target="NULL"/><Relationship Id="rId183" Type="http://schemas.openxmlformats.org/officeDocument/2006/relationships/image" Target="NULL"/><Relationship Id="rId239" Type="http://schemas.openxmlformats.org/officeDocument/2006/relationships/image" Target="NULL"/><Relationship Id="rId250" Type="http://schemas.openxmlformats.org/officeDocument/2006/relationships/customXml" Target="../ink/ink2199.xml"/><Relationship Id="rId271" Type="http://schemas.openxmlformats.org/officeDocument/2006/relationships/image" Target="NULL"/><Relationship Id="rId292" Type="http://schemas.openxmlformats.org/officeDocument/2006/relationships/customXml" Target="../ink/ink2220.xml"/><Relationship Id="rId306" Type="http://schemas.openxmlformats.org/officeDocument/2006/relationships/customXml" Target="../ink/ink2227.xml"/><Relationship Id="rId24" Type="http://schemas.openxmlformats.org/officeDocument/2006/relationships/customXml" Target="../ink/ink2086.xml"/><Relationship Id="rId45" Type="http://schemas.openxmlformats.org/officeDocument/2006/relationships/image" Target="NULL"/><Relationship Id="rId66" Type="http://schemas.openxmlformats.org/officeDocument/2006/relationships/customXml" Target="../ink/ink2107.xml"/><Relationship Id="rId87" Type="http://schemas.openxmlformats.org/officeDocument/2006/relationships/image" Target="NULL"/><Relationship Id="rId110" Type="http://schemas.openxmlformats.org/officeDocument/2006/relationships/customXml" Target="../ink/ink2129.xml"/><Relationship Id="rId131" Type="http://schemas.openxmlformats.org/officeDocument/2006/relationships/image" Target="NULL"/><Relationship Id="rId327" Type="http://schemas.openxmlformats.org/officeDocument/2006/relationships/image" Target="NULL"/><Relationship Id="rId152" Type="http://schemas.openxmlformats.org/officeDocument/2006/relationships/customXml" Target="../ink/ink2150.xml"/><Relationship Id="rId173" Type="http://schemas.openxmlformats.org/officeDocument/2006/relationships/image" Target="NULL"/><Relationship Id="rId194" Type="http://schemas.openxmlformats.org/officeDocument/2006/relationships/customXml" Target="../ink/ink2171.xml"/><Relationship Id="rId208" Type="http://schemas.openxmlformats.org/officeDocument/2006/relationships/customXml" Target="../ink/ink2178.xml"/><Relationship Id="rId229" Type="http://schemas.openxmlformats.org/officeDocument/2006/relationships/image" Target="NULL"/><Relationship Id="rId240" Type="http://schemas.openxmlformats.org/officeDocument/2006/relationships/customXml" Target="../ink/ink2194.xml"/><Relationship Id="rId261" Type="http://schemas.openxmlformats.org/officeDocument/2006/relationships/image" Target="NULL"/><Relationship Id="rId14" Type="http://schemas.openxmlformats.org/officeDocument/2006/relationships/customXml" Target="../ink/ink2081.xml"/><Relationship Id="rId35" Type="http://schemas.openxmlformats.org/officeDocument/2006/relationships/image" Target="NULL"/><Relationship Id="rId56" Type="http://schemas.openxmlformats.org/officeDocument/2006/relationships/customXml" Target="../ink/ink2102.xml"/><Relationship Id="rId77" Type="http://schemas.openxmlformats.org/officeDocument/2006/relationships/image" Target="NULL"/><Relationship Id="rId100" Type="http://schemas.openxmlformats.org/officeDocument/2006/relationships/customXml" Target="../ink/ink2124.xml"/><Relationship Id="rId282" Type="http://schemas.openxmlformats.org/officeDocument/2006/relationships/customXml" Target="../ink/ink2215.xml"/><Relationship Id="rId317" Type="http://schemas.openxmlformats.org/officeDocument/2006/relationships/image" Target="NULL"/><Relationship Id="rId8" Type="http://schemas.openxmlformats.org/officeDocument/2006/relationships/customXml" Target="../ink/ink2078.xml"/><Relationship Id="rId98" Type="http://schemas.openxmlformats.org/officeDocument/2006/relationships/customXml" Target="../ink/ink2123.xml"/><Relationship Id="rId121" Type="http://schemas.openxmlformats.org/officeDocument/2006/relationships/image" Target="NULL"/><Relationship Id="rId142" Type="http://schemas.openxmlformats.org/officeDocument/2006/relationships/customXml" Target="../ink/ink2145.xml"/><Relationship Id="rId163" Type="http://schemas.openxmlformats.org/officeDocument/2006/relationships/image" Target="NULL"/><Relationship Id="rId184" Type="http://schemas.openxmlformats.org/officeDocument/2006/relationships/customXml" Target="../ink/ink2166.xml"/><Relationship Id="rId219" Type="http://schemas.openxmlformats.org/officeDocument/2006/relationships/image" Target="NULL"/><Relationship Id="rId230" Type="http://schemas.openxmlformats.org/officeDocument/2006/relationships/customXml" Target="../ink/ink2189.xml"/><Relationship Id="rId251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2097.xml"/><Relationship Id="rId67" Type="http://schemas.openxmlformats.org/officeDocument/2006/relationships/image" Target="NULL"/><Relationship Id="rId272" Type="http://schemas.openxmlformats.org/officeDocument/2006/relationships/customXml" Target="../ink/ink2210.xml"/><Relationship Id="rId293" Type="http://schemas.openxmlformats.org/officeDocument/2006/relationships/image" Target="NULL"/><Relationship Id="rId307" Type="http://schemas.openxmlformats.org/officeDocument/2006/relationships/image" Target="NULL"/><Relationship Id="rId328" Type="http://schemas.openxmlformats.org/officeDocument/2006/relationships/customXml" Target="../ink/ink2238.xml"/><Relationship Id="rId88" Type="http://schemas.openxmlformats.org/officeDocument/2006/relationships/customXml" Target="../ink/ink2118.xml"/><Relationship Id="rId111" Type="http://schemas.openxmlformats.org/officeDocument/2006/relationships/image" Target="NULL"/><Relationship Id="rId132" Type="http://schemas.openxmlformats.org/officeDocument/2006/relationships/customXml" Target="../ink/ink2140.xml"/><Relationship Id="rId153" Type="http://schemas.openxmlformats.org/officeDocument/2006/relationships/image" Target="NULL"/><Relationship Id="rId174" Type="http://schemas.openxmlformats.org/officeDocument/2006/relationships/customXml" Target="../ink/ink2161.xml"/><Relationship Id="rId195" Type="http://schemas.openxmlformats.org/officeDocument/2006/relationships/image" Target="NULL"/><Relationship Id="rId209" Type="http://schemas.openxmlformats.org/officeDocument/2006/relationships/image" Target="NULL"/><Relationship Id="rId220" Type="http://schemas.openxmlformats.org/officeDocument/2006/relationships/customXml" Target="../ink/ink2184.xml"/><Relationship Id="rId241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2092.xml"/><Relationship Id="rId57" Type="http://schemas.openxmlformats.org/officeDocument/2006/relationships/image" Target="NULL"/><Relationship Id="rId262" Type="http://schemas.openxmlformats.org/officeDocument/2006/relationships/customXml" Target="../ink/ink2205.xml"/><Relationship Id="rId283" Type="http://schemas.openxmlformats.org/officeDocument/2006/relationships/image" Target="NULL"/><Relationship Id="rId318" Type="http://schemas.openxmlformats.org/officeDocument/2006/relationships/customXml" Target="../ink/ink2233.xml"/><Relationship Id="rId78" Type="http://schemas.openxmlformats.org/officeDocument/2006/relationships/customXml" Target="../ink/ink2113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2135.xml"/><Relationship Id="rId143" Type="http://schemas.openxmlformats.org/officeDocument/2006/relationships/image" Target="NULL"/><Relationship Id="rId164" Type="http://schemas.openxmlformats.org/officeDocument/2006/relationships/customXml" Target="../ink/ink2156.xml"/><Relationship Id="rId185" Type="http://schemas.openxmlformats.org/officeDocument/2006/relationships/image" Target="NULL"/><Relationship Id="rId9" Type="http://schemas.openxmlformats.org/officeDocument/2006/relationships/image" Target="NULL"/><Relationship Id="rId210" Type="http://schemas.openxmlformats.org/officeDocument/2006/relationships/customXml" Target="../ink/ink2179.xml"/><Relationship Id="rId26" Type="http://schemas.openxmlformats.org/officeDocument/2006/relationships/customXml" Target="../ink/ink2087.xml"/><Relationship Id="rId231" Type="http://schemas.openxmlformats.org/officeDocument/2006/relationships/image" Target="NULL"/><Relationship Id="rId252" Type="http://schemas.openxmlformats.org/officeDocument/2006/relationships/customXml" Target="../ink/ink2200.xml"/><Relationship Id="rId273" Type="http://schemas.openxmlformats.org/officeDocument/2006/relationships/image" Target="NULL"/><Relationship Id="rId294" Type="http://schemas.openxmlformats.org/officeDocument/2006/relationships/customXml" Target="../ink/ink2221.xml"/><Relationship Id="rId308" Type="http://schemas.openxmlformats.org/officeDocument/2006/relationships/customXml" Target="../ink/ink2228.xml"/><Relationship Id="rId329" Type="http://schemas.openxmlformats.org/officeDocument/2006/relationships/image" Target="NULL"/><Relationship Id="rId47" Type="http://schemas.openxmlformats.org/officeDocument/2006/relationships/image" Target="NULL"/><Relationship Id="rId68" Type="http://schemas.openxmlformats.org/officeDocument/2006/relationships/customXml" Target="../ink/ink2108.xml"/><Relationship Id="rId89" Type="http://schemas.openxmlformats.org/officeDocument/2006/relationships/image" Target="NULL"/><Relationship Id="rId112" Type="http://schemas.openxmlformats.org/officeDocument/2006/relationships/customXml" Target="../ink/ink2130.xml"/><Relationship Id="rId133" Type="http://schemas.openxmlformats.org/officeDocument/2006/relationships/image" Target="NULL"/><Relationship Id="rId154" Type="http://schemas.openxmlformats.org/officeDocument/2006/relationships/customXml" Target="../ink/ink2151.xml"/><Relationship Id="rId175" Type="http://schemas.openxmlformats.org/officeDocument/2006/relationships/image" Target="NULL"/><Relationship Id="rId196" Type="http://schemas.openxmlformats.org/officeDocument/2006/relationships/customXml" Target="../ink/ink2172.xml"/><Relationship Id="rId200" Type="http://schemas.openxmlformats.org/officeDocument/2006/relationships/customXml" Target="../ink/ink2174.xml"/><Relationship Id="rId16" Type="http://schemas.openxmlformats.org/officeDocument/2006/relationships/customXml" Target="../ink/ink2082.xml"/><Relationship Id="rId221" Type="http://schemas.openxmlformats.org/officeDocument/2006/relationships/image" Target="NULL"/><Relationship Id="rId242" Type="http://schemas.openxmlformats.org/officeDocument/2006/relationships/customXml" Target="../ink/ink2195.xml"/><Relationship Id="rId263" Type="http://schemas.openxmlformats.org/officeDocument/2006/relationships/image" Target="NULL"/><Relationship Id="rId284" Type="http://schemas.openxmlformats.org/officeDocument/2006/relationships/customXml" Target="../ink/ink2216.xml"/><Relationship Id="rId319" Type="http://schemas.openxmlformats.org/officeDocument/2006/relationships/image" Target="NULL"/><Relationship Id="rId37" Type="http://schemas.openxmlformats.org/officeDocument/2006/relationships/image" Target="NULL"/><Relationship Id="rId58" Type="http://schemas.openxmlformats.org/officeDocument/2006/relationships/customXml" Target="../ink/ink2103.xml"/><Relationship Id="rId79" Type="http://schemas.openxmlformats.org/officeDocument/2006/relationships/image" Target="NULL"/><Relationship Id="rId102" Type="http://schemas.openxmlformats.org/officeDocument/2006/relationships/customXml" Target="../ink/ink2125.xml"/><Relationship Id="rId123" Type="http://schemas.openxmlformats.org/officeDocument/2006/relationships/image" Target="NULL"/><Relationship Id="rId144" Type="http://schemas.openxmlformats.org/officeDocument/2006/relationships/customXml" Target="../ink/ink2146.xml"/><Relationship Id="rId330" Type="http://schemas.openxmlformats.org/officeDocument/2006/relationships/customXml" Target="../ink/ink2239.xml"/><Relationship Id="rId90" Type="http://schemas.openxmlformats.org/officeDocument/2006/relationships/customXml" Target="../ink/ink2119.xml"/><Relationship Id="rId165" Type="http://schemas.openxmlformats.org/officeDocument/2006/relationships/image" Target="NULL"/><Relationship Id="rId186" Type="http://schemas.openxmlformats.org/officeDocument/2006/relationships/customXml" Target="../ink/ink2167.xml"/><Relationship Id="rId211" Type="http://schemas.openxmlformats.org/officeDocument/2006/relationships/image" Target="NULL"/><Relationship Id="rId232" Type="http://schemas.openxmlformats.org/officeDocument/2006/relationships/customXml" Target="../ink/ink2190.xml"/><Relationship Id="rId253" Type="http://schemas.openxmlformats.org/officeDocument/2006/relationships/image" Target="NULL"/><Relationship Id="rId274" Type="http://schemas.openxmlformats.org/officeDocument/2006/relationships/customXml" Target="../ink/ink2211.xml"/><Relationship Id="rId295" Type="http://schemas.openxmlformats.org/officeDocument/2006/relationships/image" Target="NULL"/><Relationship Id="rId309" Type="http://schemas.openxmlformats.org/officeDocument/2006/relationships/image" Target="NULL"/><Relationship Id="rId27" Type="http://schemas.openxmlformats.org/officeDocument/2006/relationships/image" Target="NULL"/><Relationship Id="rId48" Type="http://schemas.openxmlformats.org/officeDocument/2006/relationships/customXml" Target="../ink/ink2098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2141.xml"/><Relationship Id="rId320" Type="http://schemas.openxmlformats.org/officeDocument/2006/relationships/customXml" Target="../ink/ink2234.xml"/><Relationship Id="rId80" Type="http://schemas.openxmlformats.org/officeDocument/2006/relationships/customXml" Target="../ink/ink2114.xml"/><Relationship Id="rId155" Type="http://schemas.openxmlformats.org/officeDocument/2006/relationships/image" Target="NULL"/><Relationship Id="rId176" Type="http://schemas.openxmlformats.org/officeDocument/2006/relationships/customXml" Target="../ink/ink2162.xml"/><Relationship Id="rId197" Type="http://schemas.openxmlformats.org/officeDocument/2006/relationships/image" Target="NULL"/><Relationship Id="rId201" Type="http://schemas.openxmlformats.org/officeDocument/2006/relationships/image" Target="NULL"/><Relationship Id="rId222" Type="http://schemas.openxmlformats.org/officeDocument/2006/relationships/customXml" Target="../ink/ink2185.xml"/><Relationship Id="rId243" Type="http://schemas.openxmlformats.org/officeDocument/2006/relationships/image" Target="NULL"/><Relationship Id="rId264" Type="http://schemas.openxmlformats.org/officeDocument/2006/relationships/customXml" Target="../ink/ink2206.xml"/><Relationship Id="rId285" Type="http://schemas.openxmlformats.org/officeDocument/2006/relationships/image" Target="NULL"/><Relationship Id="rId17" Type="http://schemas.openxmlformats.org/officeDocument/2006/relationships/image" Target="NULL"/><Relationship Id="rId38" Type="http://schemas.openxmlformats.org/officeDocument/2006/relationships/customXml" Target="../ink/ink2093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2136.xml"/><Relationship Id="rId310" Type="http://schemas.openxmlformats.org/officeDocument/2006/relationships/customXml" Target="../ink/ink2229.xml"/><Relationship Id="rId70" Type="http://schemas.openxmlformats.org/officeDocument/2006/relationships/customXml" Target="../ink/ink2109.xml"/><Relationship Id="rId91" Type="http://schemas.openxmlformats.org/officeDocument/2006/relationships/image" Target="NULL"/><Relationship Id="rId145" Type="http://schemas.openxmlformats.org/officeDocument/2006/relationships/image" Target="NULL"/><Relationship Id="rId166" Type="http://schemas.openxmlformats.org/officeDocument/2006/relationships/customXml" Target="../ink/ink2157.xml"/><Relationship Id="rId187" Type="http://schemas.openxmlformats.org/officeDocument/2006/relationships/image" Target="NULL"/><Relationship Id="rId331" Type="http://schemas.openxmlformats.org/officeDocument/2006/relationships/image" Target="NULL"/><Relationship Id="rId1" Type="http://schemas.openxmlformats.org/officeDocument/2006/relationships/slideLayout" Target="../slideLayouts/slideLayout27.xml"/><Relationship Id="rId212" Type="http://schemas.openxmlformats.org/officeDocument/2006/relationships/customXml" Target="../ink/ink2180.xml"/><Relationship Id="rId233" Type="http://schemas.openxmlformats.org/officeDocument/2006/relationships/image" Target="NULL"/><Relationship Id="rId254" Type="http://schemas.openxmlformats.org/officeDocument/2006/relationships/customXml" Target="../ink/ink2201.xml"/><Relationship Id="rId28" Type="http://schemas.openxmlformats.org/officeDocument/2006/relationships/customXml" Target="../ink/ink2088.xml"/><Relationship Id="rId49" Type="http://schemas.openxmlformats.org/officeDocument/2006/relationships/image" Target="NULL"/><Relationship Id="rId114" Type="http://schemas.openxmlformats.org/officeDocument/2006/relationships/customXml" Target="../ink/ink2131.xml"/><Relationship Id="rId275" Type="http://schemas.openxmlformats.org/officeDocument/2006/relationships/image" Target="NULL"/><Relationship Id="rId296" Type="http://schemas.openxmlformats.org/officeDocument/2006/relationships/customXml" Target="../ink/ink2222.xml"/><Relationship Id="rId300" Type="http://schemas.openxmlformats.org/officeDocument/2006/relationships/customXml" Target="../ink/ink2224.xml"/><Relationship Id="rId60" Type="http://schemas.openxmlformats.org/officeDocument/2006/relationships/customXml" Target="../ink/ink2104.xml"/><Relationship Id="rId81" Type="http://schemas.openxmlformats.org/officeDocument/2006/relationships/image" Target="NULL"/><Relationship Id="rId135" Type="http://schemas.openxmlformats.org/officeDocument/2006/relationships/image" Target="NULL"/><Relationship Id="rId156" Type="http://schemas.openxmlformats.org/officeDocument/2006/relationships/customXml" Target="../ink/ink2152.xml"/><Relationship Id="rId177" Type="http://schemas.openxmlformats.org/officeDocument/2006/relationships/image" Target="NULL"/><Relationship Id="rId198" Type="http://schemas.openxmlformats.org/officeDocument/2006/relationships/customXml" Target="../ink/ink2173.xml"/><Relationship Id="rId321" Type="http://schemas.openxmlformats.org/officeDocument/2006/relationships/image" Target="NULL"/><Relationship Id="rId202" Type="http://schemas.openxmlformats.org/officeDocument/2006/relationships/customXml" Target="../ink/ink2175.xml"/><Relationship Id="rId223" Type="http://schemas.openxmlformats.org/officeDocument/2006/relationships/image" Target="NULL"/><Relationship Id="rId244" Type="http://schemas.openxmlformats.org/officeDocument/2006/relationships/customXml" Target="../ink/ink2196.xml"/><Relationship Id="rId18" Type="http://schemas.openxmlformats.org/officeDocument/2006/relationships/customXml" Target="../ink/ink2083.xml"/><Relationship Id="rId39" Type="http://schemas.openxmlformats.org/officeDocument/2006/relationships/image" Target="NULL"/><Relationship Id="rId265" Type="http://schemas.openxmlformats.org/officeDocument/2006/relationships/image" Target="NULL"/><Relationship Id="rId286" Type="http://schemas.openxmlformats.org/officeDocument/2006/relationships/customXml" Target="../ink/ink2217.xml"/><Relationship Id="rId50" Type="http://schemas.openxmlformats.org/officeDocument/2006/relationships/customXml" Target="../ink/ink2099.xml"/><Relationship Id="rId104" Type="http://schemas.openxmlformats.org/officeDocument/2006/relationships/customXml" Target="../ink/ink2126.xml"/><Relationship Id="rId125" Type="http://schemas.openxmlformats.org/officeDocument/2006/relationships/image" Target="NULL"/><Relationship Id="rId146" Type="http://schemas.openxmlformats.org/officeDocument/2006/relationships/customXml" Target="../ink/ink2147.xml"/><Relationship Id="rId167" Type="http://schemas.openxmlformats.org/officeDocument/2006/relationships/image" Target="NULL"/><Relationship Id="rId188" Type="http://schemas.openxmlformats.org/officeDocument/2006/relationships/customXml" Target="../ink/ink2168.xml"/><Relationship Id="rId311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2120.xml"/><Relationship Id="rId213" Type="http://schemas.openxmlformats.org/officeDocument/2006/relationships/image" Target="NULL"/><Relationship Id="rId234" Type="http://schemas.openxmlformats.org/officeDocument/2006/relationships/customXml" Target="../ink/ink2191.xml"/><Relationship Id="rId2" Type="http://schemas.openxmlformats.org/officeDocument/2006/relationships/customXml" Target="../ink/ink2075.xml"/><Relationship Id="rId29" Type="http://schemas.openxmlformats.org/officeDocument/2006/relationships/image" Target="NULL"/><Relationship Id="rId255" Type="http://schemas.openxmlformats.org/officeDocument/2006/relationships/image" Target="NULL"/><Relationship Id="rId276" Type="http://schemas.openxmlformats.org/officeDocument/2006/relationships/customXml" Target="../ink/ink2212.xml"/><Relationship Id="rId297" Type="http://schemas.openxmlformats.org/officeDocument/2006/relationships/image" Target="NULL"/><Relationship Id="rId40" Type="http://schemas.openxmlformats.org/officeDocument/2006/relationships/customXml" Target="../ink/ink2094.xml"/><Relationship Id="rId115" Type="http://schemas.openxmlformats.org/officeDocument/2006/relationships/image" Target="NULL"/><Relationship Id="rId136" Type="http://schemas.openxmlformats.org/officeDocument/2006/relationships/customXml" Target="../ink/ink2142.xml"/><Relationship Id="rId157" Type="http://schemas.openxmlformats.org/officeDocument/2006/relationships/image" Target="NULL"/><Relationship Id="rId178" Type="http://schemas.openxmlformats.org/officeDocument/2006/relationships/customXml" Target="../ink/ink2163.xml"/><Relationship Id="rId301" Type="http://schemas.openxmlformats.org/officeDocument/2006/relationships/image" Target="NULL"/><Relationship Id="rId322" Type="http://schemas.openxmlformats.org/officeDocument/2006/relationships/customXml" Target="../ink/ink2235.xml"/><Relationship Id="rId61" Type="http://schemas.openxmlformats.org/officeDocument/2006/relationships/image" Target="NULL"/><Relationship Id="rId82" Type="http://schemas.openxmlformats.org/officeDocument/2006/relationships/customXml" Target="../ink/ink2115.xml"/><Relationship Id="rId199" Type="http://schemas.openxmlformats.org/officeDocument/2006/relationships/image" Target="NULL"/><Relationship Id="rId203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2186.xml"/><Relationship Id="rId245" Type="http://schemas.openxmlformats.org/officeDocument/2006/relationships/image" Target="NULL"/><Relationship Id="rId266" Type="http://schemas.openxmlformats.org/officeDocument/2006/relationships/customXml" Target="../ink/ink2207.xml"/><Relationship Id="rId287" Type="http://schemas.openxmlformats.org/officeDocument/2006/relationships/image" Target="NULL"/><Relationship Id="rId30" Type="http://schemas.openxmlformats.org/officeDocument/2006/relationships/customXml" Target="../ink/ink2089.xml"/><Relationship Id="rId105" Type="http://schemas.openxmlformats.org/officeDocument/2006/relationships/image" Target="NULL"/><Relationship Id="rId126" Type="http://schemas.openxmlformats.org/officeDocument/2006/relationships/customXml" Target="../ink/ink2137.xml"/><Relationship Id="rId147" Type="http://schemas.openxmlformats.org/officeDocument/2006/relationships/image" Target="NULL"/><Relationship Id="rId168" Type="http://schemas.openxmlformats.org/officeDocument/2006/relationships/customXml" Target="../ink/ink2158.xml"/><Relationship Id="rId312" Type="http://schemas.openxmlformats.org/officeDocument/2006/relationships/customXml" Target="../ink/ink2230.xml"/><Relationship Id="rId51" Type="http://schemas.openxmlformats.org/officeDocument/2006/relationships/image" Target="NULL"/><Relationship Id="rId72" Type="http://schemas.openxmlformats.org/officeDocument/2006/relationships/customXml" Target="../ink/ink2110.xml"/><Relationship Id="rId93" Type="http://schemas.openxmlformats.org/officeDocument/2006/relationships/image" Target="NULL"/><Relationship Id="rId189" Type="http://schemas.openxmlformats.org/officeDocument/2006/relationships/image" Target="NULL"/><Relationship Id="rId3" Type="http://schemas.openxmlformats.org/officeDocument/2006/relationships/image" Target="NULL"/><Relationship Id="rId214" Type="http://schemas.openxmlformats.org/officeDocument/2006/relationships/customXml" Target="../ink/ink2181.xml"/><Relationship Id="rId235" Type="http://schemas.openxmlformats.org/officeDocument/2006/relationships/image" Target="NULL"/><Relationship Id="rId256" Type="http://schemas.openxmlformats.org/officeDocument/2006/relationships/customXml" Target="../ink/ink2202.xml"/><Relationship Id="rId277" Type="http://schemas.openxmlformats.org/officeDocument/2006/relationships/image" Target="NULL"/><Relationship Id="rId298" Type="http://schemas.openxmlformats.org/officeDocument/2006/relationships/customXml" Target="../ink/ink2223.xml"/><Relationship Id="rId116" Type="http://schemas.openxmlformats.org/officeDocument/2006/relationships/customXml" Target="../ink/ink2132.xml"/><Relationship Id="rId137" Type="http://schemas.openxmlformats.org/officeDocument/2006/relationships/image" Target="NULL"/><Relationship Id="rId158" Type="http://schemas.openxmlformats.org/officeDocument/2006/relationships/customXml" Target="../ink/ink2153.xml"/><Relationship Id="rId302" Type="http://schemas.openxmlformats.org/officeDocument/2006/relationships/customXml" Target="../ink/ink2225.xml"/><Relationship Id="rId323" Type="http://schemas.openxmlformats.org/officeDocument/2006/relationships/image" Target="NULL"/><Relationship Id="rId20" Type="http://schemas.openxmlformats.org/officeDocument/2006/relationships/customXml" Target="../ink/ink2084.xml"/><Relationship Id="rId41" Type="http://schemas.openxmlformats.org/officeDocument/2006/relationships/image" Target="NULL"/><Relationship Id="rId62" Type="http://schemas.openxmlformats.org/officeDocument/2006/relationships/customXml" Target="../ink/ink2105.xml"/><Relationship Id="rId83" Type="http://schemas.openxmlformats.org/officeDocument/2006/relationships/image" Target="NULL"/><Relationship Id="rId179" Type="http://schemas.openxmlformats.org/officeDocument/2006/relationships/image" Target="NULL"/><Relationship Id="rId190" Type="http://schemas.openxmlformats.org/officeDocument/2006/relationships/customXml" Target="../ink/ink2169.xml"/><Relationship Id="rId204" Type="http://schemas.openxmlformats.org/officeDocument/2006/relationships/customXml" Target="../ink/ink2176.xml"/><Relationship Id="rId225" Type="http://schemas.openxmlformats.org/officeDocument/2006/relationships/image" Target="NULL"/><Relationship Id="rId246" Type="http://schemas.openxmlformats.org/officeDocument/2006/relationships/customXml" Target="../ink/ink2197.xml"/><Relationship Id="rId267" Type="http://schemas.openxmlformats.org/officeDocument/2006/relationships/image" Target="NULL"/><Relationship Id="rId288" Type="http://schemas.openxmlformats.org/officeDocument/2006/relationships/customXml" Target="../ink/ink2218.xml"/><Relationship Id="rId106" Type="http://schemas.openxmlformats.org/officeDocument/2006/relationships/customXml" Target="../ink/ink2127.xml"/><Relationship Id="rId127" Type="http://schemas.openxmlformats.org/officeDocument/2006/relationships/image" Target="NULL"/><Relationship Id="rId313" Type="http://schemas.openxmlformats.org/officeDocument/2006/relationships/image" Target="NULL"/><Relationship Id="rId10" Type="http://schemas.openxmlformats.org/officeDocument/2006/relationships/customXml" Target="../ink/ink2079.xml"/><Relationship Id="rId31" Type="http://schemas.openxmlformats.org/officeDocument/2006/relationships/image" Target="NULL"/><Relationship Id="rId52" Type="http://schemas.openxmlformats.org/officeDocument/2006/relationships/customXml" Target="../ink/ink2100.xml"/><Relationship Id="rId73" Type="http://schemas.openxmlformats.org/officeDocument/2006/relationships/image" Target="NULL"/><Relationship Id="rId94" Type="http://schemas.openxmlformats.org/officeDocument/2006/relationships/customXml" Target="../ink/ink2121.xml"/><Relationship Id="rId148" Type="http://schemas.openxmlformats.org/officeDocument/2006/relationships/customXml" Target="../ink/ink2148.xml"/><Relationship Id="rId169" Type="http://schemas.openxmlformats.org/officeDocument/2006/relationships/image" Target="NULL"/><Relationship Id="rId4" Type="http://schemas.openxmlformats.org/officeDocument/2006/relationships/customXml" Target="../ink/ink2076.xml"/><Relationship Id="rId180" Type="http://schemas.openxmlformats.org/officeDocument/2006/relationships/customXml" Target="../ink/ink2164.xml"/><Relationship Id="rId215" Type="http://schemas.openxmlformats.org/officeDocument/2006/relationships/image" Target="NULL"/><Relationship Id="rId236" Type="http://schemas.openxmlformats.org/officeDocument/2006/relationships/customXml" Target="../ink/ink2192.xml"/><Relationship Id="rId257" Type="http://schemas.openxmlformats.org/officeDocument/2006/relationships/image" Target="NULL"/><Relationship Id="rId278" Type="http://schemas.openxmlformats.org/officeDocument/2006/relationships/customXml" Target="../ink/ink2213.xml"/><Relationship Id="rId303" Type="http://schemas.openxmlformats.org/officeDocument/2006/relationships/image" Target="NULL"/><Relationship Id="rId42" Type="http://schemas.openxmlformats.org/officeDocument/2006/relationships/customXml" Target="../ink/ink2095.xml"/><Relationship Id="rId84" Type="http://schemas.openxmlformats.org/officeDocument/2006/relationships/customXml" Target="../ink/ink2116.xml"/><Relationship Id="rId138" Type="http://schemas.openxmlformats.org/officeDocument/2006/relationships/customXml" Target="../ink/ink2143.xml"/><Relationship Id="rId191" Type="http://schemas.openxmlformats.org/officeDocument/2006/relationships/image" Target="NULL"/><Relationship Id="rId205" Type="http://schemas.openxmlformats.org/officeDocument/2006/relationships/image" Target="NULL"/><Relationship Id="rId247" Type="http://schemas.openxmlformats.org/officeDocument/2006/relationships/image" Target="NULL"/><Relationship Id="rId107" Type="http://schemas.openxmlformats.org/officeDocument/2006/relationships/image" Target="NULL"/><Relationship Id="rId289" Type="http://schemas.openxmlformats.org/officeDocument/2006/relationships/image" Target="NULL"/><Relationship Id="rId11" Type="http://schemas.openxmlformats.org/officeDocument/2006/relationships/image" Target="NULL"/><Relationship Id="rId53" Type="http://schemas.openxmlformats.org/officeDocument/2006/relationships/image" Target="NULL"/><Relationship Id="rId149" Type="http://schemas.openxmlformats.org/officeDocument/2006/relationships/image" Target="NULL"/><Relationship Id="rId314" Type="http://schemas.openxmlformats.org/officeDocument/2006/relationships/customXml" Target="../ink/ink2231.xml"/><Relationship Id="rId95" Type="http://schemas.openxmlformats.org/officeDocument/2006/relationships/image" Target="NULL"/><Relationship Id="rId160" Type="http://schemas.openxmlformats.org/officeDocument/2006/relationships/customXml" Target="../ink/ink2154.xml"/><Relationship Id="rId216" Type="http://schemas.openxmlformats.org/officeDocument/2006/relationships/customXml" Target="../ink/ink2182.xml"/><Relationship Id="rId258" Type="http://schemas.openxmlformats.org/officeDocument/2006/relationships/customXml" Target="../ink/ink2203.xml"/><Relationship Id="rId22" Type="http://schemas.openxmlformats.org/officeDocument/2006/relationships/customXml" Target="../ink/ink2085.xml"/><Relationship Id="rId64" Type="http://schemas.openxmlformats.org/officeDocument/2006/relationships/customXml" Target="../ink/ink2106.xml"/><Relationship Id="rId118" Type="http://schemas.openxmlformats.org/officeDocument/2006/relationships/customXml" Target="../ink/ink2133.xml"/><Relationship Id="rId325" Type="http://schemas.openxmlformats.org/officeDocument/2006/relationships/image" Target="NULL"/><Relationship Id="rId171" Type="http://schemas.openxmlformats.org/officeDocument/2006/relationships/image" Target="NULL"/><Relationship Id="rId227" Type="http://schemas.openxmlformats.org/officeDocument/2006/relationships/image" Target="NULL"/><Relationship Id="rId269" Type="http://schemas.openxmlformats.org/officeDocument/2006/relationships/image" Target="NULL"/><Relationship Id="rId33" Type="http://schemas.openxmlformats.org/officeDocument/2006/relationships/image" Target="NULL"/><Relationship Id="rId129" Type="http://schemas.openxmlformats.org/officeDocument/2006/relationships/image" Target="NULL"/><Relationship Id="rId280" Type="http://schemas.openxmlformats.org/officeDocument/2006/relationships/customXml" Target="../ink/ink2214.xml"/><Relationship Id="rId75" Type="http://schemas.openxmlformats.org/officeDocument/2006/relationships/image" Target="NULL"/><Relationship Id="rId140" Type="http://schemas.openxmlformats.org/officeDocument/2006/relationships/customXml" Target="../ink/ink2144.xml"/><Relationship Id="rId182" Type="http://schemas.openxmlformats.org/officeDocument/2006/relationships/customXml" Target="../ink/ink2165.xml"/><Relationship Id="rId6" Type="http://schemas.openxmlformats.org/officeDocument/2006/relationships/customXml" Target="../ink/ink2077.xml"/><Relationship Id="rId238" Type="http://schemas.openxmlformats.org/officeDocument/2006/relationships/customXml" Target="../ink/ink2193.xml"/><Relationship Id="rId291" Type="http://schemas.openxmlformats.org/officeDocument/2006/relationships/image" Target="NULL"/><Relationship Id="rId305" Type="http://schemas.openxmlformats.org/officeDocument/2006/relationships/image" Target="NULL"/><Relationship Id="rId44" Type="http://schemas.openxmlformats.org/officeDocument/2006/relationships/customXml" Target="../ink/ink2096.xml"/><Relationship Id="rId86" Type="http://schemas.openxmlformats.org/officeDocument/2006/relationships/customXml" Target="../ink/ink2117.xml"/><Relationship Id="rId151" Type="http://schemas.openxmlformats.org/officeDocument/2006/relationships/image" Target="NULL"/><Relationship Id="rId193" Type="http://schemas.openxmlformats.org/officeDocument/2006/relationships/image" Target="NULL"/><Relationship Id="rId207" Type="http://schemas.openxmlformats.org/officeDocument/2006/relationships/image" Target="NULL"/><Relationship Id="rId249" Type="http://schemas.openxmlformats.org/officeDocument/2006/relationships/image" Target="NULL"/><Relationship Id="rId13" Type="http://schemas.openxmlformats.org/officeDocument/2006/relationships/image" Target="NULL"/><Relationship Id="rId109" Type="http://schemas.openxmlformats.org/officeDocument/2006/relationships/image" Target="NULL"/><Relationship Id="rId260" Type="http://schemas.openxmlformats.org/officeDocument/2006/relationships/customXml" Target="../ink/ink2204.xml"/><Relationship Id="rId316" Type="http://schemas.openxmlformats.org/officeDocument/2006/relationships/customXml" Target="../ink/ink2232.xml"/><Relationship Id="rId55" Type="http://schemas.openxmlformats.org/officeDocument/2006/relationships/image" Target="NULL"/><Relationship Id="rId97" Type="http://schemas.openxmlformats.org/officeDocument/2006/relationships/image" Target="NULL"/><Relationship Id="rId120" Type="http://schemas.openxmlformats.org/officeDocument/2006/relationships/customXml" Target="../ink/ink2134.xml"/><Relationship Id="rId162" Type="http://schemas.openxmlformats.org/officeDocument/2006/relationships/customXml" Target="../ink/ink2155.xml"/><Relationship Id="rId218" Type="http://schemas.openxmlformats.org/officeDocument/2006/relationships/customXml" Target="../ink/ink2183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2260.xml"/><Relationship Id="rId63" Type="http://schemas.openxmlformats.org/officeDocument/2006/relationships/image" Target="NULL"/><Relationship Id="rId84" Type="http://schemas.openxmlformats.org/officeDocument/2006/relationships/customXml" Target="../ink/ink2281.xml"/><Relationship Id="rId138" Type="http://schemas.openxmlformats.org/officeDocument/2006/relationships/customXml" Target="../ink/ink2308.xml"/><Relationship Id="rId159" Type="http://schemas.openxmlformats.org/officeDocument/2006/relationships/image" Target="NUL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2255.xml"/><Relationship Id="rId53" Type="http://schemas.openxmlformats.org/officeDocument/2006/relationships/image" Target="NULL"/><Relationship Id="rId74" Type="http://schemas.openxmlformats.org/officeDocument/2006/relationships/customXml" Target="../ink/ink2276.xml"/><Relationship Id="rId128" Type="http://schemas.openxmlformats.org/officeDocument/2006/relationships/customXml" Target="../ink/ink2303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2319.xml"/><Relationship Id="rId22" Type="http://schemas.openxmlformats.org/officeDocument/2006/relationships/customXml" Target="../ink/ink2250.xml"/><Relationship Id="rId43" Type="http://schemas.openxmlformats.org/officeDocument/2006/relationships/image" Target="NULL"/><Relationship Id="rId64" Type="http://schemas.openxmlformats.org/officeDocument/2006/relationships/customXml" Target="../ink/ink2271.xml"/><Relationship Id="rId118" Type="http://schemas.openxmlformats.org/officeDocument/2006/relationships/customXml" Target="../ink/ink2298.xml"/><Relationship Id="rId13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2314.xml"/><Relationship Id="rId12" Type="http://schemas.openxmlformats.org/officeDocument/2006/relationships/customXml" Target="../ink/ink2245.xml"/><Relationship Id="rId33" Type="http://schemas.openxmlformats.org/officeDocument/2006/relationships/image" Target="NULL"/><Relationship Id="rId108" Type="http://schemas.openxmlformats.org/officeDocument/2006/relationships/customXml" Target="../ink/ink2293.xml"/><Relationship Id="rId129" Type="http://schemas.openxmlformats.org/officeDocument/2006/relationships/image" Target="NULL"/><Relationship Id="rId54" Type="http://schemas.openxmlformats.org/officeDocument/2006/relationships/customXml" Target="../ink/ink2266.xml"/><Relationship Id="rId70" Type="http://schemas.openxmlformats.org/officeDocument/2006/relationships/customXml" Target="../ink/ink2274.xml"/><Relationship Id="rId75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2287.xml"/><Relationship Id="rId140" Type="http://schemas.openxmlformats.org/officeDocument/2006/relationships/customXml" Target="../ink/ink2309.xml"/><Relationship Id="rId145" Type="http://schemas.openxmlformats.org/officeDocument/2006/relationships/image" Target="NULL"/><Relationship Id="rId161" Type="http://schemas.openxmlformats.org/officeDocument/2006/relationships/image" Target="NULL"/><Relationship Id="rId166" Type="http://schemas.openxmlformats.org/officeDocument/2006/relationships/customXml" Target="../ink/ink2322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242.xml"/><Relationship Id="rId23" Type="http://schemas.openxmlformats.org/officeDocument/2006/relationships/image" Target="NULL"/><Relationship Id="rId28" Type="http://schemas.openxmlformats.org/officeDocument/2006/relationships/customXml" Target="../ink/ink2253.xml"/><Relationship Id="rId49" Type="http://schemas.openxmlformats.org/officeDocument/2006/relationships/image" Target="NULL"/><Relationship Id="rId114" Type="http://schemas.openxmlformats.org/officeDocument/2006/relationships/customXml" Target="../ink/ink2296.xml"/><Relationship Id="rId119" Type="http://schemas.openxmlformats.org/officeDocument/2006/relationships/image" Target="NULL"/><Relationship Id="rId44" Type="http://schemas.openxmlformats.org/officeDocument/2006/relationships/customXml" Target="../ink/ink2261.xml"/><Relationship Id="rId60" Type="http://schemas.openxmlformats.org/officeDocument/2006/relationships/customXml" Target="../ink/ink2269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2282.xml"/><Relationship Id="rId130" Type="http://schemas.openxmlformats.org/officeDocument/2006/relationships/customXml" Target="../ink/ink2304.xml"/><Relationship Id="rId135" Type="http://schemas.openxmlformats.org/officeDocument/2006/relationships/image" Target="NULL"/><Relationship Id="rId151" Type="http://schemas.openxmlformats.org/officeDocument/2006/relationships/image" Target="NULL"/><Relationship Id="rId156" Type="http://schemas.openxmlformats.org/officeDocument/2006/relationships/customXml" Target="../ink/ink2317.xml"/><Relationship Id="rId13" Type="http://schemas.openxmlformats.org/officeDocument/2006/relationships/image" Target="NULL"/><Relationship Id="rId18" Type="http://schemas.openxmlformats.org/officeDocument/2006/relationships/customXml" Target="../ink/ink2248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2256.xml"/><Relationship Id="rId50" Type="http://schemas.openxmlformats.org/officeDocument/2006/relationships/customXml" Target="../ink/ink2264.xml"/><Relationship Id="rId55" Type="http://schemas.openxmlformats.org/officeDocument/2006/relationships/image" Target="NULL"/><Relationship Id="rId76" Type="http://schemas.openxmlformats.org/officeDocument/2006/relationships/customXml" Target="../ink/ink2277.xml"/><Relationship Id="rId97" Type="http://schemas.openxmlformats.org/officeDocument/2006/relationships/image" Target="NULL"/><Relationship Id="rId104" Type="http://schemas.openxmlformats.org/officeDocument/2006/relationships/customXml" Target="../ink/ink2291.xml"/><Relationship Id="rId120" Type="http://schemas.openxmlformats.org/officeDocument/2006/relationships/customXml" Target="../ink/ink2299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2312.xml"/><Relationship Id="rId167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2285.xml"/><Relationship Id="rId162" Type="http://schemas.openxmlformats.org/officeDocument/2006/relationships/customXml" Target="../ink/ink2320.xml"/><Relationship Id="rId2" Type="http://schemas.openxmlformats.org/officeDocument/2006/relationships/customXml" Target="../ink/ink2240.xml"/><Relationship Id="rId29" Type="http://schemas.openxmlformats.org/officeDocument/2006/relationships/image" Target="NULL"/><Relationship Id="rId24" Type="http://schemas.openxmlformats.org/officeDocument/2006/relationships/customXml" Target="../ink/ink2251.xml"/><Relationship Id="rId40" Type="http://schemas.openxmlformats.org/officeDocument/2006/relationships/customXml" Target="../ink/ink2259.xml"/><Relationship Id="rId45" Type="http://schemas.openxmlformats.org/officeDocument/2006/relationships/image" Target="NULL"/><Relationship Id="rId66" Type="http://schemas.openxmlformats.org/officeDocument/2006/relationships/customXml" Target="../ink/ink2272.xml"/><Relationship Id="rId87" Type="http://schemas.openxmlformats.org/officeDocument/2006/relationships/image" Target="NULL"/><Relationship Id="rId110" Type="http://schemas.openxmlformats.org/officeDocument/2006/relationships/customXml" Target="../ink/ink2294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2307.xml"/><Relationship Id="rId157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2280.xml"/><Relationship Id="rId152" Type="http://schemas.openxmlformats.org/officeDocument/2006/relationships/customXml" Target="../ink/ink2315.xml"/><Relationship Id="rId19" Type="http://schemas.openxmlformats.org/officeDocument/2006/relationships/image" Target="NULL"/><Relationship Id="rId14" Type="http://schemas.openxmlformats.org/officeDocument/2006/relationships/customXml" Target="../ink/ink2246.xml"/><Relationship Id="rId30" Type="http://schemas.openxmlformats.org/officeDocument/2006/relationships/customXml" Target="../ink/ink2254.xml"/><Relationship Id="rId35" Type="http://schemas.openxmlformats.org/officeDocument/2006/relationships/image" Target="NULL"/><Relationship Id="rId56" Type="http://schemas.openxmlformats.org/officeDocument/2006/relationships/customXml" Target="../ink/ink2267.xml"/><Relationship Id="rId77" Type="http://schemas.openxmlformats.org/officeDocument/2006/relationships/image" Target="NULL"/><Relationship Id="rId100" Type="http://schemas.openxmlformats.org/officeDocument/2006/relationships/customXml" Target="../ink/ink2289.xml"/><Relationship Id="rId105" Type="http://schemas.openxmlformats.org/officeDocument/2006/relationships/image" Target="NULL"/><Relationship Id="rId126" Type="http://schemas.openxmlformats.org/officeDocument/2006/relationships/customXml" Target="../ink/ink2302.xml"/><Relationship Id="rId147" Type="http://schemas.openxmlformats.org/officeDocument/2006/relationships/image" Target="NULL"/><Relationship Id="rId168" Type="http://schemas.openxmlformats.org/officeDocument/2006/relationships/customXml" Target="../ink/ink2323.xml"/><Relationship Id="rId8" Type="http://schemas.openxmlformats.org/officeDocument/2006/relationships/customXml" Target="../ink/ink2243.xml"/><Relationship Id="rId51" Type="http://schemas.openxmlformats.org/officeDocument/2006/relationships/image" Target="NULL"/><Relationship Id="rId72" Type="http://schemas.openxmlformats.org/officeDocument/2006/relationships/customXml" Target="../ink/ink2275.xml"/><Relationship Id="rId93" Type="http://schemas.openxmlformats.org/officeDocument/2006/relationships/image" Target="NULL"/><Relationship Id="rId98" Type="http://schemas.openxmlformats.org/officeDocument/2006/relationships/customXml" Target="../ink/ink2288.xml"/><Relationship Id="rId121" Type="http://schemas.openxmlformats.org/officeDocument/2006/relationships/image" Target="NULL"/><Relationship Id="rId142" Type="http://schemas.openxmlformats.org/officeDocument/2006/relationships/customXml" Target="../ink/ink2310.xml"/><Relationship Id="rId163" Type="http://schemas.openxmlformats.org/officeDocument/2006/relationships/image" Target="NUL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2262.xml"/><Relationship Id="rId67" Type="http://schemas.openxmlformats.org/officeDocument/2006/relationships/image" Target="NULL"/><Relationship Id="rId116" Type="http://schemas.openxmlformats.org/officeDocument/2006/relationships/customXml" Target="../ink/ink2297.xml"/><Relationship Id="rId137" Type="http://schemas.openxmlformats.org/officeDocument/2006/relationships/image" Target="NULL"/><Relationship Id="rId158" Type="http://schemas.openxmlformats.org/officeDocument/2006/relationships/customXml" Target="../ink/ink2318.xml"/><Relationship Id="rId20" Type="http://schemas.openxmlformats.org/officeDocument/2006/relationships/customXml" Target="../ink/ink2249.xml"/><Relationship Id="rId41" Type="http://schemas.openxmlformats.org/officeDocument/2006/relationships/image" Target="NULL"/><Relationship Id="rId62" Type="http://schemas.openxmlformats.org/officeDocument/2006/relationships/customXml" Target="../ink/ink2270.xml"/><Relationship Id="rId83" Type="http://schemas.openxmlformats.org/officeDocument/2006/relationships/image" Target="NULL"/><Relationship Id="rId88" Type="http://schemas.openxmlformats.org/officeDocument/2006/relationships/customXml" Target="../ink/ink2283.xml"/><Relationship Id="rId111" Type="http://schemas.openxmlformats.org/officeDocument/2006/relationships/image" Target="NULL"/><Relationship Id="rId132" Type="http://schemas.openxmlformats.org/officeDocument/2006/relationships/customXml" Target="../ink/ink2305.xml"/><Relationship Id="rId153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2257.xml"/><Relationship Id="rId57" Type="http://schemas.openxmlformats.org/officeDocument/2006/relationships/image" Target="NULL"/><Relationship Id="rId106" Type="http://schemas.openxmlformats.org/officeDocument/2006/relationships/customXml" Target="../ink/ink2292.xml"/><Relationship Id="rId127" Type="http://schemas.openxmlformats.org/officeDocument/2006/relationships/image" Target="NULL"/><Relationship Id="rId10" Type="http://schemas.openxmlformats.org/officeDocument/2006/relationships/customXml" Target="../ink/ink2244.xml"/><Relationship Id="rId31" Type="http://schemas.openxmlformats.org/officeDocument/2006/relationships/image" Target="NULL"/><Relationship Id="rId52" Type="http://schemas.openxmlformats.org/officeDocument/2006/relationships/customXml" Target="../ink/ink2265.xml"/><Relationship Id="rId73" Type="http://schemas.openxmlformats.org/officeDocument/2006/relationships/image" Target="NULL"/><Relationship Id="rId78" Type="http://schemas.openxmlformats.org/officeDocument/2006/relationships/customXml" Target="../ink/ink2278.xml"/><Relationship Id="rId94" Type="http://schemas.openxmlformats.org/officeDocument/2006/relationships/customXml" Target="../ink/ink2286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2300.xml"/><Relationship Id="rId143" Type="http://schemas.openxmlformats.org/officeDocument/2006/relationships/image" Target="NULL"/><Relationship Id="rId148" Type="http://schemas.openxmlformats.org/officeDocument/2006/relationships/customXml" Target="../ink/ink2313.xml"/><Relationship Id="rId164" Type="http://schemas.openxmlformats.org/officeDocument/2006/relationships/customXml" Target="../ink/ink2321.xml"/><Relationship Id="rId169" Type="http://schemas.openxmlformats.org/officeDocument/2006/relationships/image" Target="NULL"/><Relationship Id="rId4" Type="http://schemas.openxmlformats.org/officeDocument/2006/relationships/customXml" Target="../ink/ink2241.xml"/><Relationship Id="rId9" Type="http://schemas.openxmlformats.org/officeDocument/2006/relationships/image" Target="NULL"/><Relationship Id="rId26" Type="http://schemas.openxmlformats.org/officeDocument/2006/relationships/customXml" Target="../ink/ink2252.xml"/><Relationship Id="rId47" Type="http://schemas.openxmlformats.org/officeDocument/2006/relationships/image" Target="NULL"/><Relationship Id="rId68" Type="http://schemas.openxmlformats.org/officeDocument/2006/relationships/customXml" Target="../ink/ink2273.xml"/><Relationship Id="rId89" Type="http://schemas.openxmlformats.org/officeDocument/2006/relationships/image" Target="NULL"/><Relationship Id="rId112" Type="http://schemas.openxmlformats.org/officeDocument/2006/relationships/customXml" Target="../ink/ink2295.xml"/><Relationship Id="rId133" Type="http://schemas.openxmlformats.org/officeDocument/2006/relationships/image" Target="NULL"/><Relationship Id="rId154" Type="http://schemas.openxmlformats.org/officeDocument/2006/relationships/customXml" Target="../ink/ink2316.xml"/><Relationship Id="rId16" Type="http://schemas.openxmlformats.org/officeDocument/2006/relationships/customXml" Target="../ink/ink2247.xml"/><Relationship Id="rId37" Type="http://schemas.openxmlformats.org/officeDocument/2006/relationships/image" Target="NULL"/><Relationship Id="rId58" Type="http://schemas.openxmlformats.org/officeDocument/2006/relationships/customXml" Target="../ink/ink2268.xml"/><Relationship Id="rId79" Type="http://schemas.openxmlformats.org/officeDocument/2006/relationships/image" Target="NULL"/><Relationship Id="rId102" Type="http://schemas.openxmlformats.org/officeDocument/2006/relationships/customXml" Target="../ink/ink2290.xml"/><Relationship Id="rId123" Type="http://schemas.openxmlformats.org/officeDocument/2006/relationships/image" Target="NULL"/><Relationship Id="rId144" Type="http://schemas.openxmlformats.org/officeDocument/2006/relationships/customXml" Target="../ink/ink2311.xml"/><Relationship Id="rId90" Type="http://schemas.openxmlformats.org/officeDocument/2006/relationships/customXml" Target="../ink/ink2284.xml"/><Relationship Id="rId165" Type="http://schemas.openxmlformats.org/officeDocument/2006/relationships/image" Target="NULL"/><Relationship Id="rId27" Type="http://schemas.openxmlformats.org/officeDocument/2006/relationships/image" Target="NULL"/><Relationship Id="rId48" Type="http://schemas.openxmlformats.org/officeDocument/2006/relationships/customXml" Target="../ink/ink2263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2306.xml"/><Relationship Id="rId80" Type="http://schemas.openxmlformats.org/officeDocument/2006/relationships/customXml" Target="../ink/ink2279.xml"/><Relationship Id="rId155" Type="http://schemas.openxmlformats.org/officeDocument/2006/relationships/image" Target="NULL"/><Relationship Id="rId17" Type="http://schemas.openxmlformats.org/officeDocument/2006/relationships/image" Target="NULL"/><Relationship Id="rId38" Type="http://schemas.openxmlformats.org/officeDocument/2006/relationships/customXml" Target="../ink/ink2258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230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2.png"/><Relationship Id="rId21" Type="http://schemas.openxmlformats.org/officeDocument/2006/relationships/image" Target="../media/image364.png"/><Relationship Id="rId42" Type="http://schemas.openxmlformats.org/officeDocument/2006/relationships/customXml" Target="../ink/ink210.xml"/><Relationship Id="rId63" Type="http://schemas.openxmlformats.org/officeDocument/2006/relationships/image" Target="../media/image385.png"/><Relationship Id="rId84" Type="http://schemas.openxmlformats.org/officeDocument/2006/relationships/customXml" Target="../ink/ink231.xml"/><Relationship Id="rId138" Type="http://schemas.openxmlformats.org/officeDocument/2006/relationships/customXml" Target="../ink/ink258.xml"/><Relationship Id="rId159" Type="http://schemas.openxmlformats.org/officeDocument/2006/relationships/image" Target="../media/image866.png"/><Relationship Id="rId107" Type="http://schemas.openxmlformats.org/officeDocument/2006/relationships/image" Target="../media/image407.png"/><Relationship Id="rId11" Type="http://schemas.openxmlformats.org/officeDocument/2006/relationships/image" Target="../media/image359.png"/><Relationship Id="rId32" Type="http://schemas.openxmlformats.org/officeDocument/2006/relationships/customXml" Target="../ink/ink205.xml"/><Relationship Id="rId53" Type="http://schemas.openxmlformats.org/officeDocument/2006/relationships/image" Target="../media/image380.png"/><Relationship Id="rId74" Type="http://schemas.openxmlformats.org/officeDocument/2006/relationships/customXml" Target="../ink/ink226.xml"/><Relationship Id="rId128" Type="http://schemas.openxmlformats.org/officeDocument/2006/relationships/customXml" Target="../ink/ink253.xml"/><Relationship Id="rId149" Type="http://schemas.openxmlformats.org/officeDocument/2006/relationships/image" Target="../media/image428.png"/><Relationship Id="rId5" Type="http://schemas.openxmlformats.org/officeDocument/2006/relationships/image" Target="../media/image356.png"/><Relationship Id="rId95" Type="http://schemas.openxmlformats.org/officeDocument/2006/relationships/image" Target="../media/image401.png"/><Relationship Id="rId160" Type="http://schemas.openxmlformats.org/officeDocument/2006/relationships/customXml" Target="../ink/ink269.xml"/><Relationship Id="rId22" Type="http://schemas.openxmlformats.org/officeDocument/2006/relationships/customXml" Target="../ink/ink200.xml"/><Relationship Id="rId43" Type="http://schemas.openxmlformats.org/officeDocument/2006/relationships/image" Target="../media/image375.png"/><Relationship Id="rId64" Type="http://schemas.openxmlformats.org/officeDocument/2006/relationships/customXml" Target="../ink/ink221.xml"/><Relationship Id="rId118" Type="http://schemas.openxmlformats.org/officeDocument/2006/relationships/customXml" Target="../ink/ink248.xml"/><Relationship Id="rId139" Type="http://schemas.openxmlformats.org/officeDocument/2006/relationships/image" Target="../media/image423.png"/><Relationship Id="rId85" Type="http://schemas.openxmlformats.org/officeDocument/2006/relationships/image" Target="../media/image396.png"/><Relationship Id="rId150" Type="http://schemas.openxmlformats.org/officeDocument/2006/relationships/customXml" Target="../ink/ink264.xml"/><Relationship Id="rId12" Type="http://schemas.openxmlformats.org/officeDocument/2006/relationships/customXml" Target="../ink/ink195.xml"/><Relationship Id="rId17" Type="http://schemas.openxmlformats.org/officeDocument/2006/relationships/image" Target="../media/image362.png"/><Relationship Id="rId33" Type="http://schemas.openxmlformats.org/officeDocument/2006/relationships/image" Target="../media/image370.png"/><Relationship Id="rId38" Type="http://schemas.openxmlformats.org/officeDocument/2006/relationships/customXml" Target="../ink/ink208.xml"/><Relationship Id="rId59" Type="http://schemas.openxmlformats.org/officeDocument/2006/relationships/image" Target="../media/image383.png"/><Relationship Id="rId103" Type="http://schemas.openxmlformats.org/officeDocument/2006/relationships/image" Target="../media/image405.png"/><Relationship Id="rId108" Type="http://schemas.openxmlformats.org/officeDocument/2006/relationships/customXml" Target="../ink/ink243.xml"/><Relationship Id="rId124" Type="http://schemas.openxmlformats.org/officeDocument/2006/relationships/customXml" Target="../ink/ink251.xml"/><Relationship Id="rId129" Type="http://schemas.openxmlformats.org/officeDocument/2006/relationships/image" Target="../media/image418.png"/><Relationship Id="rId54" Type="http://schemas.openxmlformats.org/officeDocument/2006/relationships/customXml" Target="../ink/ink216.xml"/><Relationship Id="rId70" Type="http://schemas.openxmlformats.org/officeDocument/2006/relationships/customXml" Target="../ink/ink224.xml"/><Relationship Id="rId75" Type="http://schemas.openxmlformats.org/officeDocument/2006/relationships/image" Target="../media/image391.png"/><Relationship Id="rId91" Type="http://schemas.openxmlformats.org/officeDocument/2006/relationships/image" Target="../media/image399.png"/><Relationship Id="rId96" Type="http://schemas.openxmlformats.org/officeDocument/2006/relationships/customXml" Target="../ink/ink237.xml"/><Relationship Id="rId140" Type="http://schemas.openxmlformats.org/officeDocument/2006/relationships/customXml" Target="../ink/ink259.xml"/><Relationship Id="rId145" Type="http://schemas.openxmlformats.org/officeDocument/2006/relationships/image" Target="../media/image426.png"/><Relationship Id="rId161" Type="http://schemas.openxmlformats.org/officeDocument/2006/relationships/image" Target="../media/image867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92.xml"/><Relationship Id="rId23" Type="http://schemas.openxmlformats.org/officeDocument/2006/relationships/image" Target="../media/image365.png"/><Relationship Id="rId28" Type="http://schemas.openxmlformats.org/officeDocument/2006/relationships/customXml" Target="../ink/ink203.xml"/><Relationship Id="rId49" Type="http://schemas.openxmlformats.org/officeDocument/2006/relationships/image" Target="../media/image378.png"/><Relationship Id="rId114" Type="http://schemas.openxmlformats.org/officeDocument/2006/relationships/customXml" Target="../ink/ink246.xml"/><Relationship Id="rId119" Type="http://schemas.openxmlformats.org/officeDocument/2006/relationships/image" Target="../media/image413.png"/><Relationship Id="rId44" Type="http://schemas.openxmlformats.org/officeDocument/2006/relationships/customXml" Target="../ink/ink211.xml"/><Relationship Id="rId60" Type="http://schemas.openxmlformats.org/officeDocument/2006/relationships/customXml" Target="../ink/ink219.xml"/><Relationship Id="rId65" Type="http://schemas.openxmlformats.org/officeDocument/2006/relationships/image" Target="../media/image386.png"/><Relationship Id="rId81" Type="http://schemas.openxmlformats.org/officeDocument/2006/relationships/image" Target="../media/image394.png"/><Relationship Id="rId86" Type="http://schemas.openxmlformats.org/officeDocument/2006/relationships/customXml" Target="../ink/ink232.xml"/><Relationship Id="rId130" Type="http://schemas.openxmlformats.org/officeDocument/2006/relationships/customXml" Target="../ink/ink254.xml"/><Relationship Id="rId135" Type="http://schemas.openxmlformats.org/officeDocument/2006/relationships/image" Target="../media/image421.png"/><Relationship Id="rId151" Type="http://schemas.openxmlformats.org/officeDocument/2006/relationships/image" Target="../media/image429.png"/><Relationship Id="rId156" Type="http://schemas.openxmlformats.org/officeDocument/2006/relationships/customXml" Target="../ink/ink267.xml"/><Relationship Id="rId13" Type="http://schemas.openxmlformats.org/officeDocument/2006/relationships/image" Target="../media/image360.png"/><Relationship Id="rId18" Type="http://schemas.openxmlformats.org/officeDocument/2006/relationships/customXml" Target="../ink/ink198.xml"/><Relationship Id="rId39" Type="http://schemas.openxmlformats.org/officeDocument/2006/relationships/image" Target="../media/image373.png"/><Relationship Id="rId109" Type="http://schemas.openxmlformats.org/officeDocument/2006/relationships/image" Target="../media/image408.png"/><Relationship Id="rId34" Type="http://schemas.openxmlformats.org/officeDocument/2006/relationships/customXml" Target="../ink/ink206.xml"/><Relationship Id="rId50" Type="http://schemas.openxmlformats.org/officeDocument/2006/relationships/customXml" Target="../ink/ink214.xml"/><Relationship Id="rId55" Type="http://schemas.openxmlformats.org/officeDocument/2006/relationships/image" Target="../media/image381.png"/><Relationship Id="rId76" Type="http://schemas.openxmlformats.org/officeDocument/2006/relationships/customXml" Target="../ink/ink227.xml"/><Relationship Id="rId97" Type="http://schemas.openxmlformats.org/officeDocument/2006/relationships/image" Target="../media/image402.png"/><Relationship Id="rId104" Type="http://schemas.openxmlformats.org/officeDocument/2006/relationships/customXml" Target="../ink/ink241.xml"/><Relationship Id="rId120" Type="http://schemas.openxmlformats.org/officeDocument/2006/relationships/customXml" Target="../ink/ink249.xml"/><Relationship Id="rId125" Type="http://schemas.openxmlformats.org/officeDocument/2006/relationships/image" Target="../media/image416.png"/><Relationship Id="rId141" Type="http://schemas.openxmlformats.org/officeDocument/2006/relationships/image" Target="../media/image424.png"/><Relationship Id="rId146" Type="http://schemas.openxmlformats.org/officeDocument/2006/relationships/customXml" Target="../ink/ink262.xml"/><Relationship Id="rId7" Type="http://schemas.openxmlformats.org/officeDocument/2006/relationships/image" Target="../media/image357.png"/><Relationship Id="rId71" Type="http://schemas.openxmlformats.org/officeDocument/2006/relationships/image" Target="../media/image389.png"/><Relationship Id="rId92" Type="http://schemas.openxmlformats.org/officeDocument/2006/relationships/customXml" Target="../ink/ink235.xml"/><Relationship Id="rId2" Type="http://schemas.openxmlformats.org/officeDocument/2006/relationships/customXml" Target="../ink/ink190.xml"/><Relationship Id="rId29" Type="http://schemas.openxmlformats.org/officeDocument/2006/relationships/image" Target="../media/image368.png"/><Relationship Id="rId24" Type="http://schemas.openxmlformats.org/officeDocument/2006/relationships/customXml" Target="../ink/ink201.xml"/><Relationship Id="rId40" Type="http://schemas.openxmlformats.org/officeDocument/2006/relationships/customXml" Target="../ink/ink209.xml"/><Relationship Id="rId45" Type="http://schemas.openxmlformats.org/officeDocument/2006/relationships/image" Target="../media/image376.png"/><Relationship Id="rId66" Type="http://schemas.openxmlformats.org/officeDocument/2006/relationships/customXml" Target="../ink/ink222.xml"/><Relationship Id="rId87" Type="http://schemas.openxmlformats.org/officeDocument/2006/relationships/image" Target="../media/image397.png"/><Relationship Id="rId110" Type="http://schemas.openxmlformats.org/officeDocument/2006/relationships/customXml" Target="../ink/ink244.xml"/><Relationship Id="rId115" Type="http://schemas.openxmlformats.org/officeDocument/2006/relationships/image" Target="../media/image411.png"/><Relationship Id="rId131" Type="http://schemas.openxmlformats.org/officeDocument/2006/relationships/image" Target="../media/image419.png"/><Relationship Id="rId136" Type="http://schemas.openxmlformats.org/officeDocument/2006/relationships/customXml" Target="../ink/ink257.xml"/><Relationship Id="rId157" Type="http://schemas.openxmlformats.org/officeDocument/2006/relationships/image" Target="../media/image865.png"/><Relationship Id="rId61" Type="http://schemas.openxmlformats.org/officeDocument/2006/relationships/image" Target="../media/image384.png"/><Relationship Id="rId82" Type="http://schemas.openxmlformats.org/officeDocument/2006/relationships/customXml" Target="../ink/ink230.xml"/><Relationship Id="rId152" Type="http://schemas.openxmlformats.org/officeDocument/2006/relationships/customXml" Target="../ink/ink265.xml"/><Relationship Id="rId19" Type="http://schemas.openxmlformats.org/officeDocument/2006/relationships/image" Target="../media/image363.png"/><Relationship Id="rId14" Type="http://schemas.openxmlformats.org/officeDocument/2006/relationships/customXml" Target="../ink/ink196.xml"/><Relationship Id="rId30" Type="http://schemas.openxmlformats.org/officeDocument/2006/relationships/customXml" Target="../ink/ink204.xml"/><Relationship Id="rId35" Type="http://schemas.openxmlformats.org/officeDocument/2006/relationships/image" Target="../media/image371.png"/><Relationship Id="rId56" Type="http://schemas.openxmlformats.org/officeDocument/2006/relationships/customXml" Target="../ink/ink217.xml"/><Relationship Id="rId77" Type="http://schemas.openxmlformats.org/officeDocument/2006/relationships/image" Target="../media/image392.png"/><Relationship Id="rId100" Type="http://schemas.openxmlformats.org/officeDocument/2006/relationships/customXml" Target="../ink/ink239.xml"/><Relationship Id="rId105" Type="http://schemas.openxmlformats.org/officeDocument/2006/relationships/image" Target="../media/image406.png"/><Relationship Id="rId126" Type="http://schemas.openxmlformats.org/officeDocument/2006/relationships/customXml" Target="../ink/ink252.xml"/><Relationship Id="rId147" Type="http://schemas.openxmlformats.org/officeDocument/2006/relationships/image" Target="../media/image427.png"/><Relationship Id="rId8" Type="http://schemas.openxmlformats.org/officeDocument/2006/relationships/customXml" Target="../ink/ink193.xml"/><Relationship Id="rId51" Type="http://schemas.openxmlformats.org/officeDocument/2006/relationships/image" Target="../media/image379.png"/><Relationship Id="rId72" Type="http://schemas.openxmlformats.org/officeDocument/2006/relationships/customXml" Target="../ink/ink225.xml"/><Relationship Id="rId93" Type="http://schemas.openxmlformats.org/officeDocument/2006/relationships/image" Target="../media/image400.png"/><Relationship Id="rId98" Type="http://schemas.openxmlformats.org/officeDocument/2006/relationships/customXml" Target="../ink/ink238.xml"/><Relationship Id="rId121" Type="http://schemas.openxmlformats.org/officeDocument/2006/relationships/image" Target="../media/image414.png"/><Relationship Id="rId142" Type="http://schemas.openxmlformats.org/officeDocument/2006/relationships/customXml" Target="../ink/ink260.xml"/><Relationship Id="rId3" Type="http://schemas.openxmlformats.org/officeDocument/2006/relationships/image" Target="../media/image355.png"/><Relationship Id="rId25" Type="http://schemas.openxmlformats.org/officeDocument/2006/relationships/image" Target="../media/image366.png"/><Relationship Id="rId46" Type="http://schemas.openxmlformats.org/officeDocument/2006/relationships/customXml" Target="../ink/ink212.xml"/><Relationship Id="rId67" Type="http://schemas.openxmlformats.org/officeDocument/2006/relationships/image" Target="../media/image387.png"/><Relationship Id="rId116" Type="http://schemas.openxmlformats.org/officeDocument/2006/relationships/customXml" Target="../ink/ink247.xml"/><Relationship Id="rId137" Type="http://schemas.openxmlformats.org/officeDocument/2006/relationships/image" Target="../media/image422.png"/><Relationship Id="rId158" Type="http://schemas.openxmlformats.org/officeDocument/2006/relationships/customXml" Target="../ink/ink268.xml"/><Relationship Id="rId20" Type="http://schemas.openxmlformats.org/officeDocument/2006/relationships/customXml" Target="../ink/ink199.xml"/><Relationship Id="rId41" Type="http://schemas.openxmlformats.org/officeDocument/2006/relationships/image" Target="../media/image374.png"/><Relationship Id="rId62" Type="http://schemas.openxmlformats.org/officeDocument/2006/relationships/customXml" Target="../ink/ink220.xml"/><Relationship Id="rId83" Type="http://schemas.openxmlformats.org/officeDocument/2006/relationships/image" Target="../media/image395.png"/><Relationship Id="rId88" Type="http://schemas.openxmlformats.org/officeDocument/2006/relationships/customXml" Target="../ink/ink233.xml"/><Relationship Id="rId111" Type="http://schemas.openxmlformats.org/officeDocument/2006/relationships/image" Target="../media/image409.png"/><Relationship Id="rId132" Type="http://schemas.openxmlformats.org/officeDocument/2006/relationships/customXml" Target="../ink/ink255.xml"/><Relationship Id="rId153" Type="http://schemas.openxmlformats.org/officeDocument/2006/relationships/image" Target="../media/image863.png"/><Relationship Id="rId15" Type="http://schemas.openxmlformats.org/officeDocument/2006/relationships/image" Target="../media/image361.png"/><Relationship Id="rId36" Type="http://schemas.openxmlformats.org/officeDocument/2006/relationships/customXml" Target="../ink/ink207.xml"/><Relationship Id="rId57" Type="http://schemas.openxmlformats.org/officeDocument/2006/relationships/image" Target="../media/image382.png"/><Relationship Id="rId106" Type="http://schemas.openxmlformats.org/officeDocument/2006/relationships/customXml" Target="../ink/ink242.xml"/><Relationship Id="rId127" Type="http://schemas.openxmlformats.org/officeDocument/2006/relationships/image" Target="../media/image417.png"/><Relationship Id="rId10" Type="http://schemas.openxmlformats.org/officeDocument/2006/relationships/customXml" Target="../ink/ink194.xml"/><Relationship Id="rId31" Type="http://schemas.openxmlformats.org/officeDocument/2006/relationships/image" Target="../media/image369.png"/><Relationship Id="rId52" Type="http://schemas.openxmlformats.org/officeDocument/2006/relationships/customXml" Target="../ink/ink215.xml"/><Relationship Id="rId73" Type="http://schemas.openxmlformats.org/officeDocument/2006/relationships/image" Target="../media/image390.png"/><Relationship Id="rId78" Type="http://schemas.openxmlformats.org/officeDocument/2006/relationships/customXml" Target="../ink/ink228.xml"/><Relationship Id="rId94" Type="http://schemas.openxmlformats.org/officeDocument/2006/relationships/customXml" Target="../ink/ink236.xml"/><Relationship Id="rId99" Type="http://schemas.openxmlformats.org/officeDocument/2006/relationships/image" Target="../media/image403.png"/><Relationship Id="rId101" Type="http://schemas.openxmlformats.org/officeDocument/2006/relationships/image" Target="../media/image404.png"/><Relationship Id="rId122" Type="http://schemas.openxmlformats.org/officeDocument/2006/relationships/customXml" Target="../ink/ink250.xml"/><Relationship Id="rId143" Type="http://schemas.openxmlformats.org/officeDocument/2006/relationships/image" Target="../media/image425.png"/><Relationship Id="rId148" Type="http://schemas.openxmlformats.org/officeDocument/2006/relationships/customXml" Target="../ink/ink263.xml"/><Relationship Id="rId4" Type="http://schemas.openxmlformats.org/officeDocument/2006/relationships/customXml" Target="../ink/ink191.xml"/><Relationship Id="rId9" Type="http://schemas.openxmlformats.org/officeDocument/2006/relationships/image" Target="../media/image358.png"/><Relationship Id="rId26" Type="http://schemas.openxmlformats.org/officeDocument/2006/relationships/customXml" Target="../ink/ink202.xml"/><Relationship Id="rId47" Type="http://schemas.openxmlformats.org/officeDocument/2006/relationships/image" Target="../media/image377.png"/><Relationship Id="rId68" Type="http://schemas.openxmlformats.org/officeDocument/2006/relationships/customXml" Target="../ink/ink223.xml"/><Relationship Id="rId89" Type="http://schemas.openxmlformats.org/officeDocument/2006/relationships/image" Target="../media/image398.png"/><Relationship Id="rId112" Type="http://schemas.openxmlformats.org/officeDocument/2006/relationships/customXml" Target="../ink/ink245.xml"/><Relationship Id="rId133" Type="http://schemas.openxmlformats.org/officeDocument/2006/relationships/image" Target="../media/image420.png"/><Relationship Id="rId154" Type="http://schemas.openxmlformats.org/officeDocument/2006/relationships/customXml" Target="../ink/ink266.xml"/><Relationship Id="rId16" Type="http://schemas.openxmlformats.org/officeDocument/2006/relationships/customXml" Target="../ink/ink197.xml"/><Relationship Id="rId37" Type="http://schemas.openxmlformats.org/officeDocument/2006/relationships/image" Target="../media/image372.png"/><Relationship Id="rId58" Type="http://schemas.openxmlformats.org/officeDocument/2006/relationships/customXml" Target="../ink/ink218.xml"/><Relationship Id="rId79" Type="http://schemas.openxmlformats.org/officeDocument/2006/relationships/image" Target="../media/image393.png"/><Relationship Id="rId102" Type="http://schemas.openxmlformats.org/officeDocument/2006/relationships/customXml" Target="../ink/ink240.xml"/><Relationship Id="rId123" Type="http://schemas.openxmlformats.org/officeDocument/2006/relationships/image" Target="../media/image415.png"/><Relationship Id="rId144" Type="http://schemas.openxmlformats.org/officeDocument/2006/relationships/customXml" Target="../ink/ink261.xml"/><Relationship Id="rId90" Type="http://schemas.openxmlformats.org/officeDocument/2006/relationships/customXml" Target="../ink/ink234.xml"/><Relationship Id="rId27" Type="http://schemas.openxmlformats.org/officeDocument/2006/relationships/image" Target="../media/image367.png"/><Relationship Id="rId48" Type="http://schemas.openxmlformats.org/officeDocument/2006/relationships/customXml" Target="../ink/ink213.xml"/><Relationship Id="rId69" Type="http://schemas.openxmlformats.org/officeDocument/2006/relationships/image" Target="../media/image388.png"/><Relationship Id="rId113" Type="http://schemas.openxmlformats.org/officeDocument/2006/relationships/image" Target="../media/image410.png"/><Relationship Id="rId134" Type="http://schemas.openxmlformats.org/officeDocument/2006/relationships/customXml" Target="../ink/ink256.xml"/><Relationship Id="rId80" Type="http://schemas.openxmlformats.org/officeDocument/2006/relationships/customXml" Target="../ink/ink229.xml"/><Relationship Id="rId155" Type="http://schemas.openxmlformats.org/officeDocument/2006/relationships/image" Target="../media/image86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emf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7.xml"/><Relationship Id="rId13" Type="http://schemas.openxmlformats.org/officeDocument/2006/relationships/image" Target="NULL"/><Relationship Id="rId18" Type="http://schemas.openxmlformats.org/officeDocument/2006/relationships/customXml" Target="../ink/ink2332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329.xml"/><Relationship Id="rId17" Type="http://schemas.openxmlformats.org/officeDocument/2006/relationships/image" Target="NULL"/><Relationship Id="rId2" Type="http://schemas.openxmlformats.org/officeDocument/2006/relationships/customXml" Target="../ink/ink2324.xml"/><Relationship Id="rId16" Type="http://schemas.openxmlformats.org/officeDocument/2006/relationships/customXml" Target="../ink/ink2331.xml"/><Relationship Id="rId20" Type="http://schemas.openxmlformats.org/officeDocument/2006/relationships/customXml" Target="../ink/ink2333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326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2328.xml"/><Relationship Id="rId19" Type="http://schemas.openxmlformats.org/officeDocument/2006/relationships/image" Target="NULL"/><Relationship Id="rId4" Type="http://schemas.openxmlformats.org/officeDocument/2006/relationships/customXml" Target="../ink/ink2325.xml"/><Relationship Id="rId9" Type="http://schemas.openxmlformats.org/officeDocument/2006/relationships/image" Target="NULL"/><Relationship Id="rId14" Type="http://schemas.openxmlformats.org/officeDocument/2006/relationships/customXml" Target="../ink/ink23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9.png"/><Relationship Id="rId21" Type="http://schemas.openxmlformats.org/officeDocument/2006/relationships/customXml" Target="../ink/ink279.xml"/><Relationship Id="rId42" Type="http://schemas.openxmlformats.org/officeDocument/2006/relationships/image" Target="../media/image887.png"/><Relationship Id="rId47" Type="http://schemas.openxmlformats.org/officeDocument/2006/relationships/customXml" Target="../ink/ink292.xml"/><Relationship Id="rId63" Type="http://schemas.openxmlformats.org/officeDocument/2006/relationships/customXml" Target="../ink/ink300.xml"/><Relationship Id="rId68" Type="http://schemas.openxmlformats.org/officeDocument/2006/relationships/image" Target="../media/image900.png"/><Relationship Id="rId84" Type="http://schemas.openxmlformats.org/officeDocument/2006/relationships/image" Target="../media/image908.png"/><Relationship Id="rId89" Type="http://schemas.openxmlformats.org/officeDocument/2006/relationships/customXml" Target="../ink/ink313.xml"/><Relationship Id="rId16" Type="http://schemas.openxmlformats.org/officeDocument/2006/relationships/image" Target="../media/image874.png"/><Relationship Id="rId107" Type="http://schemas.openxmlformats.org/officeDocument/2006/relationships/customXml" Target="../ink/ink322.xml"/><Relationship Id="rId11" Type="http://schemas.openxmlformats.org/officeDocument/2006/relationships/customXml" Target="../ink/ink274.xml"/><Relationship Id="rId32" Type="http://schemas.openxmlformats.org/officeDocument/2006/relationships/image" Target="../media/image882.png"/><Relationship Id="rId37" Type="http://schemas.openxmlformats.org/officeDocument/2006/relationships/customXml" Target="../ink/ink287.xml"/><Relationship Id="rId53" Type="http://schemas.openxmlformats.org/officeDocument/2006/relationships/customXml" Target="../ink/ink295.xml"/><Relationship Id="rId58" Type="http://schemas.openxmlformats.org/officeDocument/2006/relationships/image" Target="../media/image895.png"/><Relationship Id="rId74" Type="http://schemas.openxmlformats.org/officeDocument/2006/relationships/image" Target="../media/image903.png"/><Relationship Id="rId79" Type="http://schemas.openxmlformats.org/officeDocument/2006/relationships/customXml" Target="../ink/ink308.xml"/><Relationship Id="rId102" Type="http://schemas.openxmlformats.org/officeDocument/2006/relationships/image" Target="../media/image917.png"/><Relationship Id="rId5" Type="http://schemas.openxmlformats.org/officeDocument/2006/relationships/customXml" Target="../ink/ink271.xml"/><Relationship Id="rId90" Type="http://schemas.openxmlformats.org/officeDocument/2006/relationships/image" Target="../media/image911.png"/><Relationship Id="rId95" Type="http://schemas.openxmlformats.org/officeDocument/2006/relationships/customXml" Target="../ink/ink316.xml"/><Relationship Id="rId22" Type="http://schemas.openxmlformats.org/officeDocument/2006/relationships/image" Target="../media/image877.png"/><Relationship Id="rId27" Type="http://schemas.openxmlformats.org/officeDocument/2006/relationships/customXml" Target="../ink/ink282.xml"/><Relationship Id="rId43" Type="http://schemas.openxmlformats.org/officeDocument/2006/relationships/customXml" Target="../ink/ink290.xml"/><Relationship Id="rId48" Type="http://schemas.openxmlformats.org/officeDocument/2006/relationships/image" Target="../media/image890.png"/><Relationship Id="rId64" Type="http://schemas.openxmlformats.org/officeDocument/2006/relationships/image" Target="../media/image898.png"/><Relationship Id="rId69" Type="http://schemas.openxmlformats.org/officeDocument/2006/relationships/customXml" Target="../ink/ink303.xml"/><Relationship Id="rId80" Type="http://schemas.openxmlformats.org/officeDocument/2006/relationships/image" Target="../media/image906.png"/><Relationship Id="rId85" Type="http://schemas.openxmlformats.org/officeDocument/2006/relationships/customXml" Target="../ink/ink311.xml"/><Relationship Id="rId12" Type="http://schemas.openxmlformats.org/officeDocument/2006/relationships/image" Target="../media/image872.png"/><Relationship Id="rId17" Type="http://schemas.openxmlformats.org/officeDocument/2006/relationships/customXml" Target="../ink/ink277.xml"/><Relationship Id="rId33" Type="http://schemas.openxmlformats.org/officeDocument/2006/relationships/customXml" Target="../ink/ink285.xml"/><Relationship Id="rId38" Type="http://schemas.openxmlformats.org/officeDocument/2006/relationships/image" Target="../media/image885.png"/><Relationship Id="rId59" Type="http://schemas.openxmlformats.org/officeDocument/2006/relationships/customXml" Target="../ink/ink298.xml"/><Relationship Id="rId103" Type="http://schemas.openxmlformats.org/officeDocument/2006/relationships/customXml" Target="../ink/ink320.xml"/><Relationship Id="rId108" Type="http://schemas.openxmlformats.org/officeDocument/2006/relationships/image" Target="../media/image186.png"/><Relationship Id="rId20" Type="http://schemas.openxmlformats.org/officeDocument/2006/relationships/image" Target="../media/image876.png"/><Relationship Id="rId41" Type="http://schemas.openxmlformats.org/officeDocument/2006/relationships/customXml" Target="../ink/ink289.xml"/><Relationship Id="rId54" Type="http://schemas.openxmlformats.org/officeDocument/2006/relationships/image" Target="../media/image893.png"/><Relationship Id="rId62" Type="http://schemas.openxmlformats.org/officeDocument/2006/relationships/image" Target="../media/image897.png"/><Relationship Id="rId70" Type="http://schemas.openxmlformats.org/officeDocument/2006/relationships/image" Target="../media/image901.png"/><Relationship Id="rId75" Type="http://schemas.openxmlformats.org/officeDocument/2006/relationships/customXml" Target="../ink/ink306.xml"/><Relationship Id="rId83" Type="http://schemas.openxmlformats.org/officeDocument/2006/relationships/customXml" Target="../ink/ink310.xml"/><Relationship Id="rId88" Type="http://schemas.openxmlformats.org/officeDocument/2006/relationships/image" Target="../media/image910.png"/><Relationship Id="rId91" Type="http://schemas.openxmlformats.org/officeDocument/2006/relationships/customXml" Target="../ink/ink314.xml"/><Relationship Id="rId96" Type="http://schemas.openxmlformats.org/officeDocument/2006/relationships/image" Target="../media/image9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69.png"/><Relationship Id="rId15" Type="http://schemas.openxmlformats.org/officeDocument/2006/relationships/customXml" Target="../ink/ink276.xml"/><Relationship Id="rId23" Type="http://schemas.openxmlformats.org/officeDocument/2006/relationships/customXml" Target="../ink/ink280.xml"/><Relationship Id="rId28" Type="http://schemas.openxmlformats.org/officeDocument/2006/relationships/image" Target="../media/image880.png"/><Relationship Id="rId36" Type="http://schemas.openxmlformats.org/officeDocument/2006/relationships/image" Target="../media/image884.png"/><Relationship Id="rId49" Type="http://schemas.openxmlformats.org/officeDocument/2006/relationships/customXml" Target="../ink/ink293.xml"/><Relationship Id="rId57" Type="http://schemas.openxmlformats.org/officeDocument/2006/relationships/customXml" Target="../ink/ink297.xml"/><Relationship Id="rId106" Type="http://schemas.openxmlformats.org/officeDocument/2006/relationships/image" Target="../media/image185.png"/><Relationship Id="rId10" Type="http://schemas.openxmlformats.org/officeDocument/2006/relationships/image" Target="../media/image871.png"/><Relationship Id="rId31" Type="http://schemas.openxmlformats.org/officeDocument/2006/relationships/customXml" Target="../ink/ink284.xml"/><Relationship Id="rId44" Type="http://schemas.openxmlformats.org/officeDocument/2006/relationships/image" Target="../media/image888.png"/><Relationship Id="rId52" Type="http://schemas.openxmlformats.org/officeDocument/2006/relationships/image" Target="../media/image892.png"/><Relationship Id="rId60" Type="http://schemas.openxmlformats.org/officeDocument/2006/relationships/image" Target="../media/image896.png"/><Relationship Id="rId65" Type="http://schemas.openxmlformats.org/officeDocument/2006/relationships/customXml" Target="../ink/ink301.xml"/><Relationship Id="rId73" Type="http://schemas.openxmlformats.org/officeDocument/2006/relationships/customXml" Target="../ink/ink305.xml"/><Relationship Id="rId78" Type="http://schemas.openxmlformats.org/officeDocument/2006/relationships/image" Target="../media/image905.png"/><Relationship Id="rId81" Type="http://schemas.openxmlformats.org/officeDocument/2006/relationships/customXml" Target="../ink/ink309.xml"/><Relationship Id="rId86" Type="http://schemas.openxmlformats.org/officeDocument/2006/relationships/image" Target="../media/image909.png"/><Relationship Id="rId94" Type="http://schemas.openxmlformats.org/officeDocument/2006/relationships/image" Target="../media/image913.png"/><Relationship Id="rId99" Type="http://schemas.openxmlformats.org/officeDocument/2006/relationships/customXml" Target="../ink/ink318.xml"/><Relationship Id="rId101" Type="http://schemas.openxmlformats.org/officeDocument/2006/relationships/customXml" Target="../ink/ink319.xml"/><Relationship Id="rId4" Type="http://schemas.openxmlformats.org/officeDocument/2006/relationships/image" Target="../media/image868.png"/><Relationship Id="rId9" Type="http://schemas.openxmlformats.org/officeDocument/2006/relationships/customXml" Target="../ink/ink273.xml"/><Relationship Id="rId13" Type="http://schemas.openxmlformats.org/officeDocument/2006/relationships/customXml" Target="../ink/ink275.xml"/><Relationship Id="rId18" Type="http://schemas.openxmlformats.org/officeDocument/2006/relationships/image" Target="../media/image875.png"/><Relationship Id="rId39" Type="http://schemas.openxmlformats.org/officeDocument/2006/relationships/customXml" Target="../ink/ink288.xml"/><Relationship Id="rId34" Type="http://schemas.openxmlformats.org/officeDocument/2006/relationships/image" Target="../media/image883.png"/><Relationship Id="rId50" Type="http://schemas.openxmlformats.org/officeDocument/2006/relationships/image" Target="../media/image891.png"/><Relationship Id="rId55" Type="http://schemas.openxmlformats.org/officeDocument/2006/relationships/customXml" Target="../ink/ink296.xml"/><Relationship Id="rId76" Type="http://schemas.openxmlformats.org/officeDocument/2006/relationships/image" Target="../media/image904.png"/><Relationship Id="rId97" Type="http://schemas.openxmlformats.org/officeDocument/2006/relationships/customXml" Target="../ink/ink317.xml"/><Relationship Id="rId104" Type="http://schemas.openxmlformats.org/officeDocument/2006/relationships/image" Target="../media/image918.png"/><Relationship Id="rId7" Type="http://schemas.openxmlformats.org/officeDocument/2006/relationships/customXml" Target="../ink/ink272.xml"/><Relationship Id="rId71" Type="http://schemas.openxmlformats.org/officeDocument/2006/relationships/customXml" Target="../ink/ink304.xml"/><Relationship Id="rId92" Type="http://schemas.openxmlformats.org/officeDocument/2006/relationships/image" Target="../media/image912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283.xml"/><Relationship Id="rId24" Type="http://schemas.openxmlformats.org/officeDocument/2006/relationships/image" Target="../media/image878.png"/><Relationship Id="rId40" Type="http://schemas.openxmlformats.org/officeDocument/2006/relationships/image" Target="../media/image886.png"/><Relationship Id="rId45" Type="http://schemas.openxmlformats.org/officeDocument/2006/relationships/customXml" Target="../ink/ink291.xml"/><Relationship Id="rId66" Type="http://schemas.openxmlformats.org/officeDocument/2006/relationships/image" Target="../media/image899.png"/><Relationship Id="rId87" Type="http://schemas.openxmlformats.org/officeDocument/2006/relationships/customXml" Target="../ink/ink312.xml"/><Relationship Id="rId61" Type="http://schemas.openxmlformats.org/officeDocument/2006/relationships/customXml" Target="../ink/ink299.xml"/><Relationship Id="rId82" Type="http://schemas.openxmlformats.org/officeDocument/2006/relationships/image" Target="../media/image907.png"/><Relationship Id="rId19" Type="http://schemas.openxmlformats.org/officeDocument/2006/relationships/customXml" Target="../ink/ink278.xml"/><Relationship Id="rId14" Type="http://schemas.openxmlformats.org/officeDocument/2006/relationships/image" Target="../media/image873.png"/><Relationship Id="rId30" Type="http://schemas.openxmlformats.org/officeDocument/2006/relationships/image" Target="../media/image881.png"/><Relationship Id="rId35" Type="http://schemas.openxmlformats.org/officeDocument/2006/relationships/customXml" Target="../ink/ink286.xml"/><Relationship Id="rId56" Type="http://schemas.openxmlformats.org/officeDocument/2006/relationships/image" Target="../media/image894.png"/><Relationship Id="rId77" Type="http://schemas.openxmlformats.org/officeDocument/2006/relationships/customXml" Target="../ink/ink307.xml"/><Relationship Id="rId100" Type="http://schemas.openxmlformats.org/officeDocument/2006/relationships/image" Target="../media/image916.png"/><Relationship Id="rId105" Type="http://schemas.openxmlformats.org/officeDocument/2006/relationships/customXml" Target="../ink/ink321.xml"/><Relationship Id="rId8" Type="http://schemas.openxmlformats.org/officeDocument/2006/relationships/image" Target="../media/image870.png"/><Relationship Id="rId51" Type="http://schemas.openxmlformats.org/officeDocument/2006/relationships/customXml" Target="../ink/ink294.xml"/><Relationship Id="rId72" Type="http://schemas.openxmlformats.org/officeDocument/2006/relationships/image" Target="../media/image902.png"/><Relationship Id="rId93" Type="http://schemas.openxmlformats.org/officeDocument/2006/relationships/customXml" Target="../ink/ink315.xml"/><Relationship Id="rId98" Type="http://schemas.openxmlformats.org/officeDocument/2006/relationships/image" Target="../media/image915.png"/><Relationship Id="rId3" Type="http://schemas.openxmlformats.org/officeDocument/2006/relationships/customXml" Target="../ink/ink270.xml"/><Relationship Id="rId25" Type="http://schemas.openxmlformats.org/officeDocument/2006/relationships/customXml" Target="../ink/ink281.xml"/><Relationship Id="rId46" Type="http://schemas.openxmlformats.org/officeDocument/2006/relationships/image" Target="../media/image889.png"/><Relationship Id="rId67" Type="http://schemas.openxmlformats.org/officeDocument/2006/relationships/customXml" Target="../ink/ink30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5.xml"/><Relationship Id="rId21" Type="http://schemas.openxmlformats.org/officeDocument/2006/relationships/image" Target="../media/image928.png"/><Relationship Id="rId42" Type="http://schemas.openxmlformats.org/officeDocument/2006/relationships/customXml" Target="../ink/ink343.xml"/><Relationship Id="rId47" Type="http://schemas.openxmlformats.org/officeDocument/2006/relationships/image" Target="../media/image941.png"/><Relationship Id="rId63" Type="http://schemas.openxmlformats.org/officeDocument/2006/relationships/image" Target="../media/image949.png"/><Relationship Id="rId68" Type="http://schemas.openxmlformats.org/officeDocument/2006/relationships/customXml" Target="../ink/ink356.xml"/><Relationship Id="rId84" Type="http://schemas.openxmlformats.org/officeDocument/2006/relationships/customXml" Target="../ink/ink364.xml"/><Relationship Id="rId16" Type="http://schemas.openxmlformats.org/officeDocument/2006/relationships/customXml" Target="../ink/ink330.xml"/><Relationship Id="rId11" Type="http://schemas.openxmlformats.org/officeDocument/2006/relationships/image" Target="../media/image923.png"/><Relationship Id="rId32" Type="http://schemas.openxmlformats.org/officeDocument/2006/relationships/customXml" Target="../ink/ink338.xml"/><Relationship Id="rId37" Type="http://schemas.openxmlformats.org/officeDocument/2006/relationships/image" Target="../media/image936.png"/><Relationship Id="rId53" Type="http://schemas.openxmlformats.org/officeDocument/2006/relationships/image" Target="../media/image944.png"/><Relationship Id="rId58" Type="http://schemas.openxmlformats.org/officeDocument/2006/relationships/customXml" Target="../ink/ink351.xml"/><Relationship Id="rId74" Type="http://schemas.openxmlformats.org/officeDocument/2006/relationships/customXml" Target="../ink/ink359.xml"/><Relationship Id="rId79" Type="http://schemas.openxmlformats.org/officeDocument/2006/relationships/image" Target="../media/image956.png"/><Relationship Id="rId5" Type="http://schemas.openxmlformats.org/officeDocument/2006/relationships/image" Target="../media/image920.png"/><Relationship Id="rId95" Type="http://schemas.openxmlformats.org/officeDocument/2006/relationships/image" Target="../media/image964.png"/><Relationship Id="rId22" Type="http://schemas.openxmlformats.org/officeDocument/2006/relationships/customXml" Target="../ink/ink333.xml"/><Relationship Id="rId27" Type="http://schemas.openxmlformats.org/officeDocument/2006/relationships/image" Target="../media/image931.png"/><Relationship Id="rId43" Type="http://schemas.openxmlformats.org/officeDocument/2006/relationships/image" Target="../media/image939.png"/><Relationship Id="rId48" Type="http://schemas.openxmlformats.org/officeDocument/2006/relationships/customXml" Target="../ink/ink346.xml"/><Relationship Id="rId64" Type="http://schemas.openxmlformats.org/officeDocument/2006/relationships/customXml" Target="../ink/ink354.xml"/><Relationship Id="rId69" Type="http://schemas.openxmlformats.org/officeDocument/2006/relationships/image" Target="../media/image187.png"/><Relationship Id="rId8" Type="http://schemas.openxmlformats.org/officeDocument/2006/relationships/customXml" Target="../ink/ink326.xml"/><Relationship Id="rId51" Type="http://schemas.openxmlformats.org/officeDocument/2006/relationships/image" Target="../media/image943.png"/><Relationship Id="rId72" Type="http://schemas.openxmlformats.org/officeDocument/2006/relationships/customXml" Target="../ink/ink358.xml"/><Relationship Id="rId80" Type="http://schemas.openxmlformats.org/officeDocument/2006/relationships/customXml" Target="../ink/ink362.xml"/><Relationship Id="rId85" Type="http://schemas.openxmlformats.org/officeDocument/2006/relationships/image" Target="../media/image959.png"/><Relationship Id="rId93" Type="http://schemas.openxmlformats.org/officeDocument/2006/relationships/image" Target="../media/image963.png"/><Relationship Id="rId3" Type="http://schemas.openxmlformats.org/officeDocument/2006/relationships/image" Target="../media/image919.png"/><Relationship Id="rId12" Type="http://schemas.openxmlformats.org/officeDocument/2006/relationships/customXml" Target="../ink/ink328.xml"/><Relationship Id="rId17" Type="http://schemas.openxmlformats.org/officeDocument/2006/relationships/image" Target="../media/image926.png"/><Relationship Id="rId25" Type="http://schemas.openxmlformats.org/officeDocument/2006/relationships/image" Target="../media/image930.png"/><Relationship Id="rId33" Type="http://schemas.openxmlformats.org/officeDocument/2006/relationships/image" Target="../media/image934.png"/><Relationship Id="rId38" Type="http://schemas.openxmlformats.org/officeDocument/2006/relationships/customXml" Target="../ink/ink341.xml"/><Relationship Id="rId46" Type="http://schemas.openxmlformats.org/officeDocument/2006/relationships/customXml" Target="../ink/ink345.xml"/><Relationship Id="rId59" Type="http://schemas.openxmlformats.org/officeDocument/2006/relationships/image" Target="../media/image947.png"/><Relationship Id="rId67" Type="http://schemas.openxmlformats.org/officeDocument/2006/relationships/image" Target="../media/image951.png"/><Relationship Id="rId20" Type="http://schemas.openxmlformats.org/officeDocument/2006/relationships/customXml" Target="../ink/ink332.xml"/><Relationship Id="rId41" Type="http://schemas.openxmlformats.org/officeDocument/2006/relationships/image" Target="../media/image938.png"/><Relationship Id="rId54" Type="http://schemas.openxmlformats.org/officeDocument/2006/relationships/customXml" Target="../ink/ink349.xml"/><Relationship Id="rId62" Type="http://schemas.openxmlformats.org/officeDocument/2006/relationships/customXml" Target="../ink/ink353.xml"/><Relationship Id="rId70" Type="http://schemas.openxmlformats.org/officeDocument/2006/relationships/customXml" Target="../ink/ink357.xml"/><Relationship Id="rId75" Type="http://schemas.openxmlformats.org/officeDocument/2006/relationships/image" Target="../media/image954.png"/><Relationship Id="rId83" Type="http://schemas.openxmlformats.org/officeDocument/2006/relationships/image" Target="../media/image958.png"/><Relationship Id="rId88" Type="http://schemas.openxmlformats.org/officeDocument/2006/relationships/customXml" Target="../ink/ink366.xml"/><Relationship Id="rId91" Type="http://schemas.openxmlformats.org/officeDocument/2006/relationships/image" Target="../media/image962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325.xml"/><Relationship Id="rId15" Type="http://schemas.openxmlformats.org/officeDocument/2006/relationships/image" Target="../media/image925.png"/><Relationship Id="rId23" Type="http://schemas.openxmlformats.org/officeDocument/2006/relationships/image" Target="../media/image929.png"/><Relationship Id="rId28" Type="http://schemas.openxmlformats.org/officeDocument/2006/relationships/customXml" Target="../ink/ink336.xml"/><Relationship Id="rId36" Type="http://schemas.openxmlformats.org/officeDocument/2006/relationships/customXml" Target="../ink/ink340.xml"/><Relationship Id="rId49" Type="http://schemas.openxmlformats.org/officeDocument/2006/relationships/image" Target="../media/image942.png"/><Relationship Id="rId57" Type="http://schemas.openxmlformats.org/officeDocument/2006/relationships/image" Target="../media/image946.png"/><Relationship Id="rId10" Type="http://schemas.openxmlformats.org/officeDocument/2006/relationships/customXml" Target="../ink/ink327.xml"/><Relationship Id="rId31" Type="http://schemas.openxmlformats.org/officeDocument/2006/relationships/image" Target="../media/image933.png"/><Relationship Id="rId44" Type="http://schemas.openxmlformats.org/officeDocument/2006/relationships/customXml" Target="../ink/ink344.xml"/><Relationship Id="rId52" Type="http://schemas.openxmlformats.org/officeDocument/2006/relationships/customXml" Target="../ink/ink348.xml"/><Relationship Id="rId60" Type="http://schemas.openxmlformats.org/officeDocument/2006/relationships/customXml" Target="../ink/ink352.xml"/><Relationship Id="rId65" Type="http://schemas.openxmlformats.org/officeDocument/2006/relationships/image" Target="../media/image950.png"/><Relationship Id="rId73" Type="http://schemas.openxmlformats.org/officeDocument/2006/relationships/image" Target="../media/image953.png"/><Relationship Id="rId78" Type="http://schemas.openxmlformats.org/officeDocument/2006/relationships/customXml" Target="../ink/ink361.xml"/><Relationship Id="rId81" Type="http://schemas.openxmlformats.org/officeDocument/2006/relationships/image" Target="../media/image957.png"/><Relationship Id="rId86" Type="http://schemas.openxmlformats.org/officeDocument/2006/relationships/customXml" Target="../ink/ink365.xml"/><Relationship Id="rId94" Type="http://schemas.openxmlformats.org/officeDocument/2006/relationships/customXml" Target="../ink/ink368.xml"/><Relationship Id="rId4" Type="http://schemas.openxmlformats.org/officeDocument/2006/relationships/customXml" Target="../ink/ink324.xml"/><Relationship Id="rId9" Type="http://schemas.openxmlformats.org/officeDocument/2006/relationships/image" Target="../media/image922.png"/><Relationship Id="rId13" Type="http://schemas.openxmlformats.org/officeDocument/2006/relationships/image" Target="../media/image924.png"/><Relationship Id="rId18" Type="http://schemas.openxmlformats.org/officeDocument/2006/relationships/customXml" Target="../ink/ink331.xml"/><Relationship Id="rId39" Type="http://schemas.openxmlformats.org/officeDocument/2006/relationships/image" Target="../media/image937.png"/><Relationship Id="rId34" Type="http://schemas.openxmlformats.org/officeDocument/2006/relationships/customXml" Target="../ink/ink339.xml"/><Relationship Id="rId50" Type="http://schemas.openxmlformats.org/officeDocument/2006/relationships/customXml" Target="../ink/ink347.xml"/><Relationship Id="rId55" Type="http://schemas.openxmlformats.org/officeDocument/2006/relationships/image" Target="../media/image945.png"/><Relationship Id="rId76" Type="http://schemas.openxmlformats.org/officeDocument/2006/relationships/customXml" Target="../ink/ink360.xml"/><Relationship Id="rId7" Type="http://schemas.openxmlformats.org/officeDocument/2006/relationships/image" Target="../media/image921.png"/><Relationship Id="rId71" Type="http://schemas.openxmlformats.org/officeDocument/2006/relationships/image" Target="../media/image952.png"/><Relationship Id="rId92" Type="http://schemas.openxmlformats.org/officeDocument/2006/relationships/customXml" Target="../ink/ink367.xml"/><Relationship Id="rId2" Type="http://schemas.openxmlformats.org/officeDocument/2006/relationships/customXml" Target="../ink/ink323.xml"/><Relationship Id="rId29" Type="http://schemas.openxmlformats.org/officeDocument/2006/relationships/image" Target="../media/image932.png"/><Relationship Id="rId24" Type="http://schemas.openxmlformats.org/officeDocument/2006/relationships/customXml" Target="../ink/ink334.xml"/><Relationship Id="rId40" Type="http://schemas.openxmlformats.org/officeDocument/2006/relationships/customXml" Target="../ink/ink342.xml"/><Relationship Id="rId45" Type="http://schemas.openxmlformats.org/officeDocument/2006/relationships/image" Target="../media/image940.png"/><Relationship Id="rId66" Type="http://schemas.openxmlformats.org/officeDocument/2006/relationships/customXml" Target="../ink/ink355.xml"/><Relationship Id="rId87" Type="http://schemas.openxmlformats.org/officeDocument/2006/relationships/image" Target="../media/image960.png"/><Relationship Id="rId61" Type="http://schemas.openxmlformats.org/officeDocument/2006/relationships/image" Target="../media/image948.png"/><Relationship Id="rId82" Type="http://schemas.openxmlformats.org/officeDocument/2006/relationships/customXml" Target="../ink/ink363.xml"/><Relationship Id="rId19" Type="http://schemas.openxmlformats.org/officeDocument/2006/relationships/image" Target="../media/image927.png"/><Relationship Id="rId14" Type="http://schemas.openxmlformats.org/officeDocument/2006/relationships/customXml" Target="../ink/ink329.xml"/><Relationship Id="rId30" Type="http://schemas.openxmlformats.org/officeDocument/2006/relationships/customXml" Target="../ink/ink337.xml"/><Relationship Id="rId35" Type="http://schemas.openxmlformats.org/officeDocument/2006/relationships/image" Target="../media/image935.png"/><Relationship Id="rId56" Type="http://schemas.openxmlformats.org/officeDocument/2006/relationships/customXml" Target="../ink/ink350.xml"/><Relationship Id="rId77" Type="http://schemas.openxmlformats.org/officeDocument/2006/relationships/image" Target="../media/image955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6.png"/><Relationship Id="rId21" Type="http://schemas.openxmlformats.org/officeDocument/2006/relationships/image" Target="../media/image1258.png"/><Relationship Id="rId42" Type="http://schemas.openxmlformats.org/officeDocument/2006/relationships/customXml" Target="../ink/ink389.xml"/><Relationship Id="rId63" Type="http://schemas.openxmlformats.org/officeDocument/2006/relationships/image" Target="../media/image1279.png"/><Relationship Id="rId84" Type="http://schemas.openxmlformats.org/officeDocument/2006/relationships/customXml" Target="../ink/ink410.xml"/><Relationship Id="rId138" Type="http://schemas.openxmlformats.org/officeDocument/2006/relationships/customXml" Target="../ink/ink437.xml"/><Relationship Id="rId107" Type="http://schemas.openxmlformats.org/officeDocument/2006/relationships/image" Target="../media/image1301.png"/><Relationship Id="rId11" Type="http://schemas.openxmlformats.org/officeDocument/2006/relationships/image" Target="../media/image1253.png"/><Relationship Id="rId32" Type="http://schemas.openxmlformats.org/officeDocument/2006/relationships/customXml" Target="../ink/ink384.xml"/><Relationship Id="rId53" Type="http://schemas.openxmlformats.org/officeDocument/2006/relationships/image" Target="../media/image1274.png"/><Relationship Id="rId74" Type="http://schemas.openxmlformats.org/officeDocument/2006/relationships/customXml" Target="../ink/ink405.xml"/><Relationship Id="rId128" Type="http://schemas.openxmlformats.org/officeDocument/2006/relationships/customXml" Target="../ink/ink432.xml"/><Relationship Id="rId149" Type="http://schemas.openxmlformats.org/officeDocument/2006/relationships/image" Target="../media/image1322.png"/><Relationship Id="rId5" Type="http://schemas.openxmlformats.org/officeDocument/2006/relationships/image" Target="../media/image1250.png"/><Relationship Id="rId95" Type="http://schemas.openxmlformats.org/officeDocument/2006/relationships/image" Target="../media/image1295.png"/><Relationship Id="rId22" Type="http://schemas.openxmlformats.org/officeDocument/2006/relationships/customXml" Target="../ink/ink379.xml"/><Relationship Id="rId27" Type="http://schemas.openxmlformats.org/officeDocument/2006/relationships/image" Target="../media/image1261.png"/><Relationship Id="rId43" Type="http://schemas.openxmlformats.org/officeDocument/2006/relationships/image" Target="../media/image1269.png"/><Relationship Id="rId48" Type="http://schemas.openxmlformats.org/officeDocument/2006/relationships/customXml" Target="../ink/ink392.xml"/><Relationship Id="rId64" Type="http://schemas.openxmlformats.org/officeDocument/2006/relationships/customXml" Target="../ink/ink400.xml"/><Relationship Id="rId69" Type="http://schemas.openxmlformats.org/officeDocument/2006/relationships/image" Target="../media/image1282.png"/><Relationship Id="rId113" Type="http://schemas.openxmlformats.org/officeDocument/2006/relationships/image" Target="../media/image1304.png"/><Relationship Id="rId118" Type="http://schemas.openxmlformats.org/officeDocument/2006/relationships/customXml" Target="../ink/ink427.xml"/><Relationship Id="rId134" Type="http://schemas.openxmlformats.org/officeDocument/2006/relationships/customXml" Target="../ink/ink435.xml"/><Relationship Id="rId139" Type="http://schemas.openxmlformats.org/officeDocument/2006/relationships/image" Target="../media/image1317.png"/><Relationship Id="rId80" Type="http://schemas.openxmlformats.org/officeDocument/2006/relationships/customXml" Target="../ink/ink408.xml"/><Relationship Id="rId85" Type="http://schemas.openxmlformats.org/officeDocument/2006/relationships/image" Target="../media/image1290.png"/><Relationship Id="rId150" Type="http://schemas.openxmlformats.org/officeDocument/2006/relationships/customXml" Target="../ink/ink443.xml"/><Relationship Id="rId155" Type="http://schemas.openxmlformats.org/officeDocument/2006/relationships/image" Target="../media/image1325.png"/><Relationship Id="rId12" Type="http://schemas.openxmlformats.org/officeDocument/2006/relationships/customXml" Target="../ink/ink374.xml"/><Relationship Id="rId17" Type="http://schemas.openxmlformats.org/officeDocument/2006/relationships/image" Target="../media/image1256.png"/><Relationship Id="rId33" Type="http://schemas.openxmlformats.org/officeDocument/2006/relationships/image" Target="../media/image1264.png"/><Relationship Id="rId38" Type="http://schemas.openxmlformats.org/officeDocument/2006/relationships/customXml" Target="../ink/ink387.xml"/><Relationship Id="rId59" Type="http://schemas.openxmlformats.org/officeDocument/2006/relationships/image" Target="../media/image1277.png"/><Relationship Id="rId103" Type="http://schemas.openxmlformats.org/officeDocument/2006/relationships/image" Target="../media/image1299.png"/><Relationship Id="rId108" Type="http://schemas.openxmlformats.org/officeDocument/2006/relationships/customXml" Target="../ink/ink422.xml"/><Relationship Id="rId124" Type="http://schemas.openxmlformats.org/officeDocument/2006/relationships/customXml" Target="../ink/ink430.xml"/><Relationship Id="rId129" Type="http://schemas.openxmlformats.org/officeDocument/2006/relationships/image" Target="../media/image1312.png"/><Relationship Id="rId54" Type="http://schemas.openxmlformats.org/officeDocument/2006/relationships/customXml" Target="../ink/ink395.xml"/><Relationship Id="rId70" Type="http://schemas.openxmlformats.org/officeDocument/2006/relationships/customXml" Target="../ink/ink403.xml"/><Relationship Id="rId75" Type="http://schemas.openxmlformats.org/officeDocument/2006/relationships/image" Target="../media/image1285.png"/><Relationship Id="rId91" Type="http://schemas.openxmlformats.org/officeDocument/2006/relationships/image" Target="../media/image1293.png"/><Relationship Id="rId96" Type="http://schemas.openxmlformats.org/officeDocument/2006/relationships/customXml" Target="../ink/ink416.xml"/><Relationship Id="rId140" Type="http://schemas.openxmlformats.org/officeDocument/2006/relationships/customXml" Target="../ink/ink438.xml"/><Relationship Id="rId145" Type="http://schemas.openxmlformats.org/officeDocument/2006/relationships/image" Target="../media/image1320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371.xml"/><Relationship Id="rId23" Type="http://schemas.openxmlformats.org/officeDocument/2006/relationships/image" Target="../media/image1259.png"/><Relationship Id="rId28" Type="http://schemas.openxmlformats.org/officeDocument/2006/relationships/customXml" Target="../ink/ink382.xml"/><Relationship Id="rId49" Type="http://schemas.openxmlformats.org/officeDocument/2006/relationships/image" Target="../media/image1272.png"/><Relationship Id="rId114" Type="http://schemas.openxmlformats.org/officeDocument/2006/relationships/customXml" Target="../ink/ink425.xml"/><Relationship Id="rId119" Type="http://schemas.openxmlformats.org/officeDocument/2006/relationships/image" Target="../media/image1307.png"/><Relationship Id="rId44" Type="http://schemas.openxmlformats.org/officeDocument/2006/relationships/customXml" Target="../ink/ink390.xml"/><Relationship Id="rId60" Type="http://schemas.openxmlformats.org/officeDocument/2006/relationships/customXml" Target="../ink/ink398.xml"/><Relationship Id="rId65" Type="http://schemas.openxmlformats.org/officeDocument/2006/relationships/image" Target="../media/image1280.png"/><Relationship Id="rId81" Type="http://schemas.openxmlformats.org/officeDocument/2006/relationships/image" Target="../media/image1288.png"/><Relationship Id="rId86" Type="http://schemas.openxmlformats.org/officeDocument/2006/relationships/customXml" Target="../ink/ink411.xml"/><Relationship Id="rId130" Type="http://schemas.openxmlformats.org/officeDocument/2006/relationships/customXml" Target="../ink/ink433.xml"/><Relationship Id="rId135" Type="http://schemas.openxmlformats.org/officeDocument/2006/relationships/image" Target="../media/image1315.png"/><Relationship Id="rId151" Type="http://schemas.openxmlformats.org/officeDocument/2006/relationships/image" Target="../media/image1323.png"/><Relationship Id="rId13" Type="http://schemas.openxmlformats.org/officeDocument/2006/relationships/image" Target="../media/image1254.png"/><Relationship Id="rId18" Type="http://schemas.openxmlformats.org/officeDocument/2006/relationships/customXml" Target="../ink/ink377.xml"/><Relationship Id="rId39" Type="http://schemas.openxmlformats.org/officeDocument/2006/relationships/image" Target="../media/image1267.png"/><Relationship Id="rId109" Type="http://schemas.openxmlformats.org/officeDocument/2006/relationships/image" Target="../media/image1302.png"/><Relationship Id="rId34" Type="http://schemas.openxmlformats.org/officeDocument/2006/relationships/customXml" Target="../ink/ink385.xml"/><Relationship Id="rId50" Type="http://schemas.openxmlformats.org/officeDocument/2006/relationships/customXml" Target="../ink/ink393.xml"/><Relationship Id="rId55" Type="http://schemas.openxmlformats.org/officeDocument/2006/relationships/image" Target="../media/image1275.png"/><Relationship Id="rId76" Type="http://schemas.openxmlformats.org/officeDocument/2006/relationships/customXml" Target="../ink/ink406.xml"/><Relationship Id="rId97" Type="http://schemas.openxmlformats.org/officeDocument/2006/relationships/image" Target="../media/image1296.png"/><Relationship Id="rId104" Type="http://schemas.openxmlformats.org/officeDocument/2006/relationships/customXml" Target="../ink/ink420.xml"/><Relationship Id="rId120" Type="http://schemas.openxmlformats.org/officeDocument/2006/relationships/customXml" Target="../ink/ink428.xml"/><Relationship Id="rId125" Type="http://schemas.openxmlformats.org/officeDocument/2006/relationships/image" Target="../media/image1310.png"/><Relationship Id="rId141" Type="http://schemas.openxmlformats.org/officeDocument/2006/relationships/image" Target="../media/image1318.png"/><Relationship Id="rId146" Type="http://schemas.openxmlformats.org/officeDocument/2006/relationships/customXml" Target="../ink/ink441.xml"/><Relationship Id="rId7" Type="http://schemas.openxmlformats.org/officeDocument/2006/relationships/image" Target="../media/image1251.png"/><Relationship Id="rId71" Type="http://schemas.openxmlformats.org/officeDocument/2006/relationships/image" Target="../media/image1283.png"/><Relationship Id="rId92" Type="http://schemas.openxmlformats.org/officeDocument/2006/relationships/customXml" Target="../ink/ink414.xml"/><Relationship Id="rId2" Type="http://schemas.openxmlformats.org/officeDocument/2006/relationships/customXml" Target="../ink/ink369.xml"/><Relationship Id="rId29" Type="http://schemas.openxmlformats.org/officeDocument/2006/relationships/image" Target="../media/image1262.png"/><Relationship Id="rId24" Type="http://schemas.openxmlformats.org/officeDocument/2006/relationships/customXml" Target="../ink/ink380.xml"/><Relationship Id="rId40" Type="http://schemas.openxmlformats.org/officeDocument/2006/relationships/customXml" Target="../ink/ink388.xml"/><Relationship Id="rId45" Type="http://schemas.openxmlformats.org/officeDocument/2006/relationships/image" Target="../media/image1270.png"/><Relationship Id="rId66" Type="http://schemas.openxmlformats.org/officeDocument/2006/relationships/customXml" Target="../ink/ink401.xml"/><Relationship Id="rId87" Type="http://schemas.openxmlformats.org/officeDocument/2006/relationships/image" Target="../media/image1291.png"/><Relationship Id="rId110" Type="http://schemas.openxmlformats.org/officeDocument/2006/relationships/customXml" Target="../ink/ink423.xml"/><Relationship Id="rId115" Type="http://schemas.openxmlformats.org/officeDocument/2006/relationships/image" Target="../media/image1305.png"/><Relationship Id="rId131" Type="http://schemas.openxmlformats.org/officeDocument/2006/relationships/image" Target="../media/image1313.png"/><Relationship Id="rId136" Type="http://schemas.openxmlformats.org/officeDocument/2006/relationships/customXml" Target="../ink/ink436.xml"/><Relationship Id="rId61" Type="http://schemas.openxmlformats.org/officeDocument/2006/relationships/image" Target="../media/image1278.png"/><Relationship Id="rId82" Type="http://schemas.openxmlformats.org/officeDocument/2006/relationships/customXml" Target="../ink/ink409.xml"/><Relationship Id="rId152" Type="http://schemas.openxmlformats.org/officeDocument/2006/relationships/customXml" Target="../ink/ink444.xml"/><Relationship Id="rId19" Type="http://schemas.openxmlformats.org/officeDocument/2006/relationships/image" Target="../media/image1257.png"/><Relationship Id="rId14" Type="http://schemas.openxmlformats.org/officeDocument/2006/relationships/customXml" Target="../ink/ink375.xml"/><Relationship Id="rId30" Type="http://schemas.openxmlformats.org/officeDocument/2006/relationships/customXml" Target="../ink/ink383.xml"/><Relationship Id="rId35" Type="http://schemas.openxmlformats.org/officeDocument/2006/relationships/image" Target="../media/image1265.png"/><Relationship Id="rId56" Type="http://schemas.openxmlformats.org/officeDocument/2006/relationships/customXml" Target="../ink/ink396.xml"/><Relationship Id="rId77" Type="http://schemas.openxmlformats.org/officeDocument/2006/relationships/image" Target="../media/image1286.png"/><Relationship Id="rId100" Type="http://schemas.openxmlformats.org/officeDocument/2006/relationships/customXml" Target="../ink/ink418.xml"/><Relationship Id="rId105" Type="http://schemas.openxmlformats.org/officeDocument/2006/relationships/image" Target="../media/image1300.png"/><Relationship Id="rId126" Type="http://schemas.openxmlformats.org/officeDocument/2006/relationships/customXml" Target="../ink/ink431.xml"/><Relationship Id="rId147" Type="http://schemas.openxmlformats.org/officeDocument/2006/relationships/image" Target="../media/image1321.png"/><Relationship Id="rId8" Type="http://schemas.openxmlformats.org/officeDocument/2006/relationships/customXml" Target="../ink/ink372.xml"/><Relationship Id="rId51" Type="http://schemas.openxmlformats.org/officeDocument/2006/relationships/image" Target="../media/image1273.png"/><Relationship Id="rId72" Type="http://schemas.openxmlformats.org/officeDocument/2006/relationships/customXml" Target="../ink/ink404.xml"/><Relationship Id="rId93" Type="http://schemas.openxmlformats.org/officeDocument/2006/relationships/image" Target="../media/image1294.png"/><Relationship Id="rId98" Type="http://schemas.openxmlformats.org/officeDocument/2006/relationships/customXml" Target="../ink/ink417.xml"/><Relationship Id="rId121" Type="http://schemas.openxmlformats.org/officeDocument/2006/relationships/image" Target="../media/image1308.png"/><Relationship Id="rId142" Type="http://schemas.openxmlformats.org/officeDocument/2006/relationships/customXml" Target="../ink/ink439.xml"/><Relationship Id="rId3" Type="http://schemas.openxmlformats.org/officeDocument/2006/relationships/image" Target="../media/image1249.png"/><Relationship Id="rId25" Type="http://schemas.openxmlformats.org/officeDocument/2006/relationships/image" Target="../media/image1260.png"/><Relationship Id="rId46" Type="http://schemas.openxmlformats.org/officeDocument/2006/relationships/customXml" Target="../ink/ink391.xml"/><Relationship Id="rId67" Type="http://schemas.openxmlformats.org/officeDocument/2006/relationships/image" Target="../media/image1281.png"/><Relationship Id="rId116" Type="http://schemas.openxmlformats.org/officeDocument/2006/relationships/customXml" Target="../ink/ink426.xml"/><Relationship Id="rId137" Type="http://schemas.openxmlformats.org/officeDocument/2006/relationships/image" Target="../media/image1316.png"/><Relationship Id="rId20" Type="http://schemas.openxmlformats.org/officeDocument/2006/relationships/customXml" Target="../ink/ink378.xml"/><Relationship Id="rId41" Type="http://schemas.openxmlformats.org/officeDocument/2006/relationships/image" Target="../media/image1268.png"/><Relationship Id="rId62" Type="http://schemas.openxmlformats.org/officeDocument/2006/relationships/customXml" Target="../ink/ink399.xml"/><Relationship Id="rId83" Type="http://schemas.openxmlformats.org/officeDocument/2006/relationships/image" Target="../media/image1289.png"/><Relationship Id="rId88" Type="http://schemas.openxmlformats.org/officeDocument/2006/relationships/customXml" Target="../ink/ink412.xml"/><Relationship Id="rId111" Type="http://schemas.openxmlformats.org/officeDocument/2006/relationships/image" Target="../media/image1303.png"/><Relationship Id="rId132" Type="http://schemas.openxmlformats.org/officeDocument/2006/relationships/customXml" Target="../ink/ink434.xml"/><Relationship Id="rId153" Type="http://schemas.openxmlformats.org/officeDocument/2006/relationships/image" Target="../media/image1324.png"/><Relationship Id="rId15" Type="http://schemas.openxmlformats.org/officeDocument/2006/relationships/image" Target="../media/image1255.png"/><Relationship Id="rId36" Type="http://schemas.openxmlformats.org/officeDocument/2006/relationships/customXml" Target="../ink/ink386.xml"/><Relationship Id="rId57" Type="http://schemas.openxmlformats.org/officeDocument/2006/relationships/image" Target="../media/image1276.png"/><Relationship Id="rId106" Type="http://schemas.openxmlformats.org/officeDocument/2006/relationships/customXml" Target="../ink/ink421.xml"/><Relationship Id="rId127" Type="http://schemas.openxmlformats.org/officeDocument/2006/relationships/image" Target="../media/image1311.png"/><Relationship Id="rId10" Type="http://schemas.openxmlformats.org/officeDocument/2006/relationships/customXml" Target="../ink/ink373.xml"/><Relationship Id="rId31" Type="http://schemas.openxmlformats.org/officeDocument/2006/relationships/image" Target="../media/image1263.png"/><Relationship Id="rId52" Type="http://schemas.openxmlformats.org/officeDocument/2006/relationships/customXml" Target="../ink/ink394.xml"/><Relationship Id="rId73" Type="http://schemas.openxmlformats.org/officeDocument/2006/relationships/image" Target="../media/image1284.png"/><Relationship Id="rId78" Type="http://schemas.openxmlformats.org/officeDocument/2006/relationships/customXml" Target="../ink/ink407.xml"/><Relationship Id="rId94" Type="http://schemas.openxmlformats.org/officeDocument/2006/relationships/customXml" Target="../ink/ink415.xml"/><Relationship Id="rId99" Type="http://schemas.openxmlformats.org/officeDocument/2006/relationships/image" Target="../media/image1297.png"/><Relationship Id="rId101" Type="http://schemas.openxmlformats.org/officeDocument/2006/relationships/image" Target="../media/image1298.png"/><Relationship Id="rId122" Type="http://schemas.openxmlformats.org/officeDocument/2006/relationships/customXml" Target="../ink/ink429.xml"/><Relationship Id="rId143" Type="http://schemas.openxmlformats.org/officeDocument/2006/relationships/image" Target="../media/image1319.png"/><Relationship Id="rId148" Type="http://schemas.openxmlformats.org/officeDocument/2006/relationships/customXml" Target="../ink/ink442.xml"/><Relationship Id="rId4" Type="http://schemas.openxmlformats.org/officeDocument/2006/relationships/customXml" Target="../ink/ink370.xml"/><Relationship Id="rId9" Type="http://schemas.openxmlformats.org/officeDocument/2006/relationships/image" Target="../media/image1252.png"/><Relationship Id="rId26" Type="http://schemas.openxmlformats.org/officeDocument/2006/relationships/customXml" Target="../ink/ink381.xml"/><Relationship Id="rId47" Type="http://schemas.openxmlformats.org/officeDocument/2006/relationships/image" Target="../media/image1271.png"/><Relationship Id="rId68" Type="http://schemas.openxmlformats.org/officeDocument/2006/relationships/customXml" Target="../ink/ink402.xml"/><Relationship Id="rId89" Type="http://schemas.openxmlformats.org/officeDocument/2006/relationships/image" Target="../media/image1292.png"/><Relationship Id="rId112" Type="http://schemas.openxmlformats.org/officeDocument/2006/relationships/customXml" Target="../ink/ink424.xml"/><Relationship Id="rId133" Type="http://schemas.openxmlformats.org/officeDocument/2006/relationships/image" Target="../media/image1314.png"/><Relationship Id="rId154" Type="http://schemas.openxmlformats.org/officeDocument/2006/relationships/customXml" Target="../ink/ink445.xml"/><Relationship Id="rId16" Type="http://schemas.openxmlformats.org/officeDocument/2006/relationships/customXml" Target="../ink/ink376.xml"/><Relationship Id="rId37" Type="http://schemas.openxmlformats.org/officeDocument/2006/relationships/image" Target="../media/image1266.png"/><Relationship Id="rId58" Type="http://schemas.openxmlformats.org/officeDocument/2006/relationships/customXml" Target="../ink/ink397.xml"/><Relationship Id="rId79" Type="http://schemas.openxmlformats.org/officeDocument/2006/relationships/image" Target="../media/image1287.png"/><Relationship Id="rId102" Type="http://schemas.openxmlformats.org/officeDocument/2006/relationships/customXml" Target="../ink/ink419.xml"/><Relationship Id="rId123" Type="http://schemas.openxmlformats.org/officeDocument/2006/relationships/image" Target="../media/image1309.png"/><Relationship Id="rId144" Type="http://schemas.openxmlformats.org/officeDocument/2006/relationships/customXml" Target="../ink/ink440.xml"/><Relationship Id="rId90" Type="http://schemas.openxmlformats.org/officeDocument/2006/relationships/customXml" Target="../ink/ink41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3.png"/><Relationship Id="rId21" Type="http://schemas.openxmlformats.org/officeDocument/2006/relationships/image" Target="../media/image1335.png"/><Relationship Id="rId42" Type="http://schemas.openxmlformats.org/officeDocument/2006/relationships/customXml" Target="../ink/ink466.xml"/><Relationship Id="rId63" Type="http://schemas.openxmlformats.org/officeDocument/2006/relationships/image" Target="../media/image1356.png"/><Relationship Id="rId84" Type="http://schemas.openxmlformats.org/officeDocument/2006/relationships/customXml" Target="../ink/ink487.xml"/><Relationship Id="rId138" Type="http://schemas.openxmlformats.org/officeDocument/2006/relationships/customXml" Target="../ink/ink514.xml"/><Relationship Id="rId159" Type="http://schemas.openxmlformats.org/officeDocument/2006/relationships/image" Target="../media/image1404.png"/><Relationship Id="rId170" Type="http://schemas.openxmlformats.org/officeDocument/2006/relationships/customXml" Target="../ink/ink530.xml"/><Relationship Id="rId191" Type="http://schemas.openxmlformats.org/officeDocument/2006/relationships/image" Target="../media/image1420.png"/><Relationship Id="rId107" Type="http://schemas.openxmlformats.org/officeDocument/2006/relationships/image" Target="../media/image1378.png"/><Relationship Id="rId11" Type="http://schemas.openxmlformats.org/officeDocument/2006/relationships/image" Target="../media/image1330.png"/><Relationship Id="rId32" Type="http://schemas.openxmlformats.org/officeDocument/2006/relationships/customXml" Target="../ink/ink461.xml"/><Relationship Id="rId53" Type="http://schemas.openxmlformats.org/officeDocument/2006/relationships/image" Target="../media/image1351.png"/><Relationship Id="rId74" Type="http://schemas.openxmlformats.org/officeDocument/2006/relationships/customXml" Target="../ink/ink482.xml"/><Relationship Id="rId128" Type="http://schemas.openxmlformats.org/officeDocument/2006/relationships/customXml" Target="../ink/ink509.xml"/><Relationship Id="rId149" Type="http://schemas.openxmlformats.org/officeDocument/2006/relationships/image" Target="../media/image1399.png"/><Relationship Id="rId5" Type="http://schemas.openxmlformats.org/officeDocument/2006/relationships/image" Target="../media/image1327.png"/><Relationship Id="rId95" Type="http://schemas.openxmlformats.org/officeDocument/2006/relationships/image" Target="../media/image1372.png"/><Relationship Id="rId160" Type="http://schemas.openxmlformats.org/officeDocument/2006/relationships/customXml" Target="../ink/ink525.xml"/><Relationship Id="rId181" Type="http://schemas.openxmlformats.org/officeDocument/2006/relationships/image" Target="../media/image1415.png"/><Relationship Id="rId22" Type="http://schemas.openxmlformats.org/officeDocument/2006/relationships/customXml" Target="../ink/ink456.xml"/><Relationship Id="rId43" Type="http://schemas.openxmlformats.org/officeDocument/2006/relationships/image" Target="../media/image1346.png"/><Relationship Id="rId64" Type="http://schemas.openxmlformats.org/officeDocument/2006/relationships/customXml" Target="../ink/ink477.xml"/><Relationship Id="rId118" Type="http://schemas.openxmlformats.org/officeDocument/2006/relationships/customXml" Target="../ink/ink504.xml"/><Relationship Id="rId139" Type="http://schemas.openxmlformats.org/officeDocument/2006/relationships/image" Target="../media/image1394.png"/><Relationship Id="rId85" Type="http://schemas.openxmlformats.org/officeDocument/2006/relationships/image" Target="../media/image1367.png"/><Relationship Id="rId150" Type="http://schemas.openxmlformats.org/officeDocument/2006/relationships/customXml" Target="../ink/ink520.xml"/><Relationship Id="rId171" Type="http://schemas.openxmlformats.org/officeDocument/2006/relationships/image" Target="../media/image1410.png"/><Relationship Id="rId192" Type="http://schemas.openxmlformats.org/officeDocument/2006/relationships/customXml" Target="../ink/ink541.xml"/><Relationship Id="rId12" Type="http://schemas.openxmlformats.org/officeDocument/2006/relationships/customXml" Target="../ink/ink451.xml"/><Relationship Id="rId33" Type="http://schemas.openxmlformats.org/officeDocument/2006/relationships/image" Target="../media/image1341.png"/><Relationship Id="rId108" Type="http://schemas.openxmlformats.org/officeDocument/2006/relationships/customXml" Target="../ink/ink499.xml"/><Relationship Id="rId129" Type="http://schemas.openxmlformats.org/officeDocument/2006/relationships/image" Target="../media/image1389.png"/><Relationship Id="rId54" Type="http://schemas.openxmlformats.org/officeDocument/2006/relationships/customXml" Target="../ink/ink472.xml"/><Relationship Id="rId75" Type="http://schemas.openxmlformats.org/officeDocument/2006/relationships/image" Target="../media/image1362.png"/><Relationship Id="rId96" Type="http://schemas.openxmlformats.org/officeDocument/2006/relationships/customXml" Target="../ink/ink493.xml"/><Relationship Id="rId140" Type="http://schemas.openxmlformats.org/officeDocument/2006/relationships/customXml" Target="../ink/ink515.xml"/><Relationship Id="rId161" Type="http://schemas.openxmlformats.org/officeDocument/2006/relationships/image" Target="../media/image1405.png"/><Relationship Id="rId182" Type="http://schemas.openxmlformats.org/officeDocument/2006/relationships/customXml" Target="../ink/ink536.xml"/><Relationship Id="rId6" Type="http://schemas.openxmlformats.org/officeDocument/2006/relationships/customXml" Target="../ink/ink448.xml"/><Relationship Id="rId23" Type="http://schemas.openxmlformats.org/officeDocument/2006/relationships/image" Target="../media/image1336.png"/><Relationship Id="rId119" Type="http://schemas.openxmlformats.org/officeDocument/2006/relationships/image" Target="../media/image1384.png"/><Relationship Id="rId44" Type="http://schemas.openxmlformats.org/officeDocument/2006/relationships/customXml" Target="../ink/ink467.xml"/><Relationship Id="rId65" Type="http://schemas.openxmlformats.org/officeDocument/2006/relationships/image" Target="../media/image1357.png"/><Relationship Id="rId86" Type="http://schemas.openxmlformats.org/officeDocument/2006/relationships/customXml" Target="../ink/ink488.xml"/><Relationship Id="rId130" Type="http://schemas.openxmlformats.org/officeDocument/2006/relationships/customXml" Target="../ink/ink510.xml"/><Relationship Id="rId151" Type="http://schemas.openxmlformats.org/officeDocument/2006/relationships/image" Target="../media/image1400.png"/><Relationship Id="rId172" Type="http://schemas.openxmlformats.org/officeDocument/2006/relationships/customXml" Target="../ink/ink531.xml"/><Relationship Id="rId193" Type="http://schemas.openxmlformats.org/officeDocument/2006/relationships/image" Target="../media/image1421.png"/><Relationship Id="rId13" Type="http://schemas.openxmlformats.org/officeDocument/2006/relationships/image" Target="../media/image1331.png"/><Relationship Id="rId109" Type="http://schemas.openxmlformats.org/officeDocument/2006/relationships/image" Target="../media/image1379.png"/><Relationship Id="rId34" Type="http://schemas.openxmlformats.org/officeDocument/2006/relationships/customXml" Target="../ink/ink462.xml"/><Relationship Id="rId55" Type="http://schemas.openxmlformats.org/officeDocument/2006/relationships/image" Target="../media/image1352.png"/><Relationship Id="rId76" Type="http://schemas.openxmlformats.org/officeDocument/2006/relationships/customXml" Target="../ink/ink483.xml"/><Relationship Id="rId97" Type="http://schemas.openxmlformats.org/officeDocument/2006/relationships/image" Target="../media/image1373.png"/><Relationship Id="rId120" Type="http://schemas.openxmlformats.org/officeDocument/2006/relationships/customXml" Target="../ink/ink505.xml"/><Relationship Id="rId141" Type="http://schemas.openxmlformats.org/officeDocument/2006/relationships/image" Target="../media/image1395.png"/><Relationship Id="rId7" Type="http://schemas.openxmlformats.org/officeDocument/2006/relationships/image" Target="../media/image1328.png"/><Relationship Id="rId162" Type="http://schemas.openxmlformats.org/officeDocument/2006/relationships/customXml" Target="../ink/ink526.xml"/><Relationship Id="rId183" Type="http://schemas.openxmlformats.org/officeDocument/2006/relationships/image" Target="../media/image1416.png"/><Relationship Id="rId2" Type="http://schemas.openxmlformats.org/officeDocument/2006/relationships/customXml" Target="../ink/ink446.xml"/><Relationship Id="rId29" Type="http://schemas.openxmlformats.org/officeDocument/2006/relationships/image" Target="../media/image1339.png"/><Relationship Id="rId24" Type="http://schemas.openxmlformats.org/officeDocument/2006/relationships/customXml" Target="../ink/ink457.xml"/><Relationship Id="rId40" Type="http://schemas.openxmlformats.org/officeDocument/2006/relationships/customXml" Target="../ink/ink465.xml"/><Relationship Id="rId45" Type="http://schemas.openxmlformats.org/officeDocument/2006/relationships/image" Target="../media/image1347.png"/><Relationship Id="rId66" Type="http://schemas.openxmlformats.org/officeDocument/2006/relationships/customXml" Target="../ink/ink478.xml"/><Relationship Id="rId87" Type="http://schemas.openxmlformats.org/officeDocument/2006/relationships/image" Target="../media/image1368.png"/><Relationship Id="rId110" Type="http://schemas.openxmlformats.org/officeDocument/2006/relationships/customXml" Target="../ink/ink500.xml"/><Relationship Id="rId115" Type="http://schemas.openxmlformats.org/officeDocument/2006/relationships/image" Target="../media/image1382.png"/><Relationship Id="rId131" Type="http://schemas.openxmlformats.org/officeDocument/2006/relationships/image" Target="../media/image1390.png"/><Relationship Id="rId136" Type="http://schemas.openxmlformats.org/officeDocument/2006/relationships/customXml" Target="../ink/ink513.xml"/><Relationship Id="rId157" Type="http://schemas.openxmlformats.org/officeDocument/2006/relationships/image" Target="../media/image1403.png"/><Relationship Id="rId178" Type="http://schemas.openxmlformats.org/officeDocument/2006/relationships/customXml" Target="../ink/ink534.xml"/><Relationship Id="rId61" Type="http://schemas.openxmlformats.org/officeDocument/2006/relationships/image" Target="../media/image1355.png"/><Relationship Id="rId82" Type="http://schemas.openxmlformats.org/officeDocument/2006/relationships/customXml" Target="../ink/ink486.xml"/><Relationship Id="rId152" Type="http://schemas.openxmlformats.org/officeDocument/2006/relationships/customXml" Target="../ink/ink521.xml"/><Relationship Id="rId173" Type="http://schemas.openxmlformats.org/officeDocument/2006/relationships/image" Target="../media/image1411.png"/><Relationship Id="rId194" Type="http://schemas.openxmlformats.org/officeDocument/2006/relationships/customXml" Target="../ink/ink542.xml"/><Relationship Id="rId199" Type="http://schemas.openxmlformats.org/officeDocument/2006/relationships/image" Target="../media/image1424.png"/><Relationship Id="rId203" Type="http://schemas.openxmlformats.org/officeDocument/2006/relationships/image" Target="../media/image1426.png"/><Relationship Id="rId19" Type="http://schemas.openxmlformats.org/officeDocument/2006/relationships/image" Target="../media/image1334.png"/><Relationship Id="rId14" Type="http://schemas.openxmlformats.org/officeDocument/2006/relationships/customXml" Target="../ink/ink452.xml"/><Relationship Id="rId30" Type="http://schemas.openxmlformats.org/officeDocument/2006/relationships/customXml" Target="../ink/ink460.xml"/><Relationship Id="rId35" Type="http://schemas.openxmlformats.org/officeDocument/2006/relationships/image" Target="../media/image1342.png"/><Relationship Id="rId56" Type="http://schemas.openxmlformats.org/officeDocument/2006/relationships/customXml" Target="../ink/ink473.xml"/><Relationship Id="rId77" Type="http://schemas.openxmlformats.org/officeDocument/2006/relationships/image" Target="../media/image1363.png"/><Relationship Id="rId100" Type="http://schemas.openxmlformats.org/officeDocument/2006/relationships/customXml" Target="../ink/ink495.xml"/><Relationship Id="rId105" Type="http://schemas.openxmlformats.org/officeDocument/2006/relationships/image" Target="../media/image1377.png"/><Relationship Id="rId126" Type="http://schemas.openxmlformats.org/officeDocument/2006/relationships/customXml" Target="../ink/ink508.xml"/><Relationship Id="rId147" Type="http://schemas.openxmlformats.org/officeDocument/2006/relationships/image" Target="../media/image1398.png"/><Relationship Id="rId168" Type="http://schemas.openxmlformats.org/officeDocument/2006/relationships/customXml" Target="../ink/ink529.xml"/><Relationship Id="rId8" Type="http://schemas.openxmlformats.org/officeDocument/2006/relationships/customXml" Target="../ink/ink449.xml"/><Relationship Id="rId51" Type="http://schemas.openxmlformats.org/officeDocument/2006/relationships/image" Target="../media/image1350.png"/><Relationship Id="rId72" Type="http://schemas.openxmlformats.org/officeDocument/2006/relationships/customXml" Target="../ink/ink481.xml"/><Relationship Id="rId93" Type="http://schemas.openxmlformats.org/officeDocument/2006/relationships/image" Target="../media/image1371.png"/><Relationship Id="rId98" Type="http://schemas.openxmlformats.org/officeDocument/2006/relationships/customXml" Target="../ink/ink494.xml"/><Relationship Id="rId121" Type="http://schemas.openxmlformats.org/officeDocument/2006/relationships/image" Target="../media/image1385.png"/><Relationship Id="rId142" Type="http://schemas.openxmlformats.org/officeDocument/2006/relationships/customXml" Target="../ink/ink516.xml"/><Relationship Id="rId163" Type="http://schemas.openxmlformats.org/officeDocument/2006/relationships/image" Target="../media/image1406.png"/><Relationship Id="rId184" Type="http://schemas.openxmlformats.org/officeDocument/2006/relationships/customXml" Target="../ink/ink537.xml"/><Relationship Id="rId189" Type="http://schemas.openxmlformats.org/officeDocument/2006/relationships/image" Target="../media/image1419.png"/><Relationship Id="rId3" Type="http://schemas.openxmlformats.org/officeDocument/2006/relationships/image" Target="../media/image1326.png"/><Relationship Id="rId25" Type="http://schemas.openxmlformats.org/officeDocument/2006/relationships/image" Target="../media/image1337.png"/><Relationship Id="rId46" Type="http://schemas.openxmlformats.org/officeDocument/2006/relationships/customXml" Target="../ink/ink468.xml"/><Relationship Id="rId67" Type="http://schemas.openxmlformats.org/officeDocument/2006/relationships/image" Target="../media/image1358.png"/><Relationship Id="rId116" Type="http://schemas.openxmlformats.org/officeDocument/2006/relationships/customXml" Target="../ink/ink503.xml"/><Relationship Id="rId137" Type="http://schemas.openxmlformats.org/officeDocument/2006/relationships/image" Target="../media/image1393.png"/><Relationship Id="rId158" Type="http://schemas.openxmlformats.org/officeDocument/2006/relationships/customXml" Target="../ink/ink524.xml"/><Relationship Id="rId20" Type="http://schemas.openxmlformats.org/officeDocument/2006/relationships/customXml" Target="../ink/ink455.xml"/><Relationship Id="rId41" Type="http://schemas.openxmlformats.org/officeDocument/2006/relationships/image" Target="../media/image1345.png"/><Relationship Id="rId62" Type="http://schemas.openxmlformats.org/officeDocument/2006/relationships/customXml" Target="../ink/ink476.xml"/><Relationship Id="rId83" Type="http://schemas.openxmlformats.org/officeDocument/2006/relationships/image" Target="../media/image1366.png"/><Relationship Id="rId88" Type="http://schemas.openxmlformats.org/officeDocument/2006/relationships/customXml" Target="../ink/ink489.xml"/><Relationship Id="rId111" Type="http://schemas.openxmlformats.org/officeDocument/2006/relationships/image" Target="../media/image1380.png"/><Relationship Id="rId132" Type="http://schemas.openxmlformats.org/officeDocument/2006/relationships/customXml" Target="../ink/ink511.xml"/><Relationship Id="rId153" Type="http://schemas.openxmlformats.org/officeDocument/2006/relationships/image" Target="../media/image1401.png"/><Relationship Id="rId174" Type="http://schemas.openxmlformats.org/officeDocument/2006/relationships/customXml" Target="../ink/ink532.xml"/><Relationship Id="rId179" Type="http://schemas.openxmlformats.org/officeDocument/2006/relationships/image" Target="../media/image1414.png"/><Relationship Id="rId195" Type="http://schemas.openxmlformats.org/officeDocument/2006/relationships/image" Target="../media/image1422.png"/><Relationship Id="rId190" Type="http://schemas.openxmlformats.org/officeDocument/2006/relationships/customXml" Target="../ink/ink540.xml"/><Relationship Id="rId15" Type="http://schemas.openxmlformats.org/officeDocument/2006/relationships/image" Target="../media/image1332.png"/><Relationship Id="rId36" Type="http://schemas.openxmlformats.org/officeDocument/2006/relationships/customXml" Target="../ink/ink463.xml"/><Relationship Id="rId57" Type="http://schemas.openxmlformats.org/officeDocument/2006/relationships/image" Target="../media/image1353.png"/><Relationship Id="rId106" Type="http://schemas.openxmlformats.org/officeDocument/2006/relationships/customXml" Target="../ink/ink498.xml"/><Relationship Id="rId127" Type="http://schemas.openxmlformats.org/officeDocument/2006/relationships/image" Target="../media/image1388.png"/><Relationship Id="rId10" Type="http://schemas.openxmlformats.org/officeDocument/2006/relationships/customXml" Target="../ink/ink450.xml"/><Relationship Id="rId31" Type="http://schemas.openxmlformats.org/officeDocument/2006/relationships/image" Target="../media/image1340.png"/><Relationship Id="rId52" Type="http://schemas.openxmlformats.org/officeDocument/2006/relationships/customXml" Target="../ink/ink471.xml"/><Relationship Id="rId73" Type="http://schemas.openxmlformats.org/officeDocument/2006/relationships/image" Target="../media/image1361.png"/><Relationship Id="rId78" Type="http://schemas.openxmlformats.org/officeDocument/2006/relationships/customXml" Target="../ink/ink484.xml"/><Relationship Id="rId94" Type="http://schemas.openxmlformats.org/officeDocument/2006/relationships/customXml" Target="../ink/ink492.xml"/><Relationship Id="rId99" Type="http://schemas.openxmlformats.org/officeDocument/2006/relationships/image" Target="../media/image1374.png"/><Relationship Id="rId101" Type="http://schemas.openxmlformats.org/officeDocument/2006/relationships/image" Target="../media/image1375.png"/><Relationship Id="rId122" Type="http://schemas.openxmlformats.org/officeDocument/2006/relationships/customXml" Target="../ink/ink506.xml"/><Relationship Id="rId143" Type="http://schemas.openxmlformats.org/officeDocument/2006/relationships/image" Target="../media/image1396.png"/><Relationship Id="rId148" Type="http://schemas.openxmlformats.org/officeDocument/2006/relationships/customXml" Target="../ink/ink519.xml"/><Relationship Id="rId164" Type="http://schemas.openxmlformats.org/officeDocument/2006/relationships/customXml" Target="../ink/ink527.xml"/><Relationship Id="rId169" Type="http://schemas.openxmlformats.org/officeDocument/2006/relationships/image" Target="../media/image1409.png"/><Relationship Id="rId185" Type="http://schemas.openxmlformats.org/officeDocument/2006/relationships/image" Target="../media/image1417.png"/><Relationship Id="rId4" Type="http://schemas.openxmlformats.org/officeDocument/2006/relationships/customXml" Target="../ink/ink447.xml"/><Relationship Id="rId9" Type="http://schemas.openxmlformats.org/officeDocument/2006/relationships/image" Target="../media/image1329.png"/><Relationship Id="rId180" Type="http://schemas.openxmlformats.org/officeDocument/2006/relationships/customXml" Target="../ink/ink535.xml"/><Relationship Id="rId26" Type="http://schemas.openxmlformats.org/officeDocument/2006/relationships/customXml" Target="../ink/ink458.xml"/><Relationship Id="rId47" Type="http://schemas.openxmlformats.org/officeDocument/2006/relationships/image" Target="../media/image1348.png"/><Relationship Id="rId68" Type="http://schemas.openxmlformats.org/officeDocument/2006/relationships/customXml" Target="../ink/ink479.xml"/><Relationship Id="rId89" Type="http://schemas.openxmlformats.org/officeDocument/2006/relationships/image" Target="../media/image1369.png"/><Relationship Id="rId112" Type="http://schemas.openxmlformats.org/officeDocument/2006/relationships/customXml" Target="../ink/ink501.xml"/><Relationship Id="rId133" Type="http://schemas.openxmlformats.org/officeDocument/2006/relationships/image" Target="../media/image1391.png"/><Relationship Id="rId154" Type="http://schemas.openxmlformats.org/officeDocument/2006/relationships/customXml" Target="../ink/ink522.xml"/><Relationship Id="rId175" Type="http://schemas.openxmlformats.org/officeDocument/2006/relationships/image" Target="../media/image1412.png"/><Relationship Id="rId196" Type="http://schemas.openxmlformats.org/officeDocument/2006/relationships/customXml" Target="../ink/ink543.xml"/><Relationship Id="rId200" Type="http://schemas.openxmlformats.org/officeDocument/2006/relationships/customXml" Target="../ink/ink545.xml"/><Relationship Id="rId16" Type="http://schemas.openxmlformats.org/officeDocument/2006/relationships/customXml" Target="../ink/ink453.xml"/><Relationship Id="rId37" Type="http://schemas.openxmlformats.org/officeDocument/2006/relationships/image" Target="../media/image1343.png"/><Relationship Id="rId58" Type="http://schemas.openxmlformats.org/officeDocument/2006/relationships/customXml" Target="../ink/ink474.xml"/><Relationship Id="rId79" Type="http://schemas.openxmlformats.org/officeDocument/2006/relationships/image" Target="../media/image1364.png"/><Relationship Id="rId102" Type="http://schemas.openxmlformats.org/officeDocument/2006/relationships/customXml" Target="../ink/ink496.xml"/><Relationship Id="rId123" Type="http://schemas.openxmlformats.org/officeDocument/2006/relationships/image" Target="../media/image1386.png"/><Relationship Id="rId144" Type="http://schemas.openxmlformats.org/officeDocument/2006/relationships/customXml" Target="../ink/ink517.xml"/><Relationship Id="rId90" Type="http://schemas.openxmlformats.org/officeDocument/2006/relationships/customXml" Target="../ink/ink490.xml"/><Relationship Id="rId165" Type="http://schemas.openxmlformats.org/officeDocument/2006/relationships/image" Target="../media/image1407.png"/><Relationship Id="rId186" Type="http://schemas.openxmlformats.org/officeDocument/2006/relationships/customXml" Target="../ink/ink538.xml"/><Relationship Id="rId27" Type="http://schemas.openxmlformats.org/officeDocument/2006/relationships/image" Target="../media/image1338.png"/><Relationship Id="rId48" Type="http://schemas.openxmlformats.org/officeDocument/2006/relationships/customXml" Target="../ink/ink469.xml"/><Relationship Id="rId69" Type="http://schemas.openxmlformats.org/officeDocument/2006/relationships/image" Target="../media/image1359.png"/><Relationship Id="rId113" Type="http://schemas.openxmlformats.org/officeDocument/2006/relationships/image" Target="../media/image1381.png"/><Relationship Id="rId134" Type="http://schemas.openxmlformats.org/officeDocument/2006/relationships/customXml" Target="../ink/ink512.xml"/><Relationship Id="rId80" Type="http://schemas.openxmlformats.org/officeDocument/2006/relationships/customXml" Target="../ink/ink485.xml"/><Relationship Id="rId155" Type="http://schemas.openxmlformats.org/officeDocument/2006/relationships/image" Target="../media/image1402.png"/><Relationship Id="rId176" Type="http://schemas.openxmlformats.org/officeDocument/2006/relationships/customXml" Target="../ink/ink533.xml"/><Relationship Id="rId197" Type="http://schemas.openxmlformats.org/officeDocument/2006/relationships/image" Target="../media/image1423.png"/><Relationship Id="rId201" Type="http://schemas.openxmlformats.org/officeDocument/2006/relationships/image" Target="../media/image1425.png"/><Relationship Id="rId17" Type="http://schemas.openxmlformats.org/officeDocument/2006/relationships/image" Target="../media/image1333.png"/><Relationship Id="rId38" Type="http://schemas.openxmlformats.org/officeDocument/2006/relationships/customXml" Target="../ink/ink464.xml"/><Relationship Id="rId59" Type="http://schemas.openxmlformats.org/officeDocument/2006/relationships/image" Target="../media/image1354.png"/><Relationship Id="rId103" Type="http://schemas.openxmlformats.org/officeDocument/2006/relationships/image" Target="../media/image1376.png"/><Relationship Id="rId124" Type="http://schemas.openxmlformats.org/officeDocument/2006/relationships/customXml" Target="../ink/ink507.xml"/><Relationship Id="rId70" Type="http://schemas.openxmlformats.org/officeDocument/2006/relationships/customXml" Target="../ink/ink480.xml"/><Relationship Id="rId91" Type="http://schemas.openxmlformats.org/officeDocument/2006/relationships/image" Target="../media/image1370.png"/><Relationship Id="rId145" Type="http://schemas.openxmlformats.org/officeDocument/2006/relationships/image" Target="../media/image1397.png"/><Relationship Id="rId166" Type="http://schemas.openxmlformats.org/officeDocument/2006/relationships/customXml" Target="../ink/ink528.xml"/><Relationship Id="rId187" Type="http://schemas.openxmlformats.org/officeDocument/2006/relationships/image" Target="../media/image1418.png"/><Relationship Id="rId1" Type="http://schemas.openxmlformats.org/officeDocument/2006/relationships/slideLayout" Target="../slideLayouts/slideLayout27.xml"/><Relationship Id="rId28" Type="http://schemas.openxmlformats.org/officeDocument/2006/relationships/customXml" Target="../ink/ink459.xml"/><Relationship Id="rId49" Type="http://schemas.openxmlformats.org/officeDocument/2006/relationships/image" Target="../media/image1349.png"/><Relationship Id="rId114" Type="http://schemas.openxmlformats.org/officeDocument/2006/relationships/customXml" Target="../ink/ink502.xml"/><Relationship Id="rId60" Type="http://schemas.openxmlformats.org/officeDocument/2006/relationships/customXml" Target="../ink/ink475.xml"/><Relationship Id="rId81" Type="http://schemas.openxmlformats.org/officeDocument/2006/relationships/image" Target="../media/image1365.png"/><Relationship Id="rId135" Type="http://schemas.openxmlformats.org/officeDocument/2006/relationships/image" Target="../media/image1392.png"/><Relationship Id="rId156" Type="http://schemas.openxmlformats.org/officeDocument/2006/relationships/customXml" Target="../ink/ink523.xml"/><Relationship Id="rId177" Type="http://schemas.openxmlformats.org/officeDocument/2006/relationships/image" Target="../media/image1413.png"/><Relationship Id="rId198" Type="http://schemas.openxmlformats.org/officeDocument/2006/relationships/customXml" Target="../ink/ink544.xml"/><Relationship Id="rId202" Type="http://schemas.openxmlformats.org/officeDocument/2006/relationships/customXml" Target="../ink/ink546.xml"/><Relationship Id="rId18" Type="http://schemas.openxmlformats.org/officeDocument/2006/relationships/customXml" Target="../ink/ink454.xml"/><Relationship Id="rId39" Type="http://schemas.openxmlformats.org/officeDocument/2006/relationships/image" Target="../media/image1344.png"/><Relationship Id="rId50" Type="http://schemas.openxmlformats.org/officeDocument/2006/relationships/customXml" Target="../ink/ink470.xml"/><Relationship Id="rId104" Type="http://schemas.openxmlformats.org/officeDocument/2006/relationships/customXml" Target="../ink/ink497.xml"/><Relationship Id="rId125" Type="http://schemas.openxmlformats.org/officeDocument/2006/relationships/image" Target="../media/image1387.png"/><Relationship Id="rId146" Type="http://schemas.openxmlformats.org/officeDocument/2006/relationships/customXml" Target="../ink/ink518.xml"/><Relationship Id="rId167" Type="http://schemas.openxmlformats.org/officeDocument/2006/relationships/image" Target="../media/image1408.png"/><Relationship Id="rId188" Type="http://schemas.openxmlformats.org/officeDocument/2006/relationships/customXml" Target="../ink/ink539.xml"/><Relationship Id="rId71" Type="http://schemas.openxmlformats.org/officeDocument/2006/relationships/image" Target="../media/image1360.png"/><Relationship Id="rId92" Type="http://schemas.openxmlformats.org/officeDocument/2006/relationships/customXml" Target="../ink/ink4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324600" cy="1828800"/>
          </a:xfrm>
        </p:spPr>
        <p:txBody>
          <a:bodyPr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Statistical Methods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Content Placeholder 5"/>
          <p:cNvSpPr>
            <a:spLocks noGrp="1"/>
          </p:cNvSpPr>
          <p:nvPr>
            <p:ph sz="quarter" idx="13"/>
          </p:nvPr>
        </p:nvSpPr>
        <p:spPr>
          <a:xfrm>
            <a:off x="2057400" y="4800600"/>
            <a:ext cx="6629400" cy="990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Dr Y V K Ravi Kumar, BITS-  </a:t>
            </a:r>
            <a:r>
              <a:rPr lang="en-US" alt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Pilani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5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14:cNvPr>
              <p14:cNvContentPartPr/>
              <p14:nvPr/>
            </p14:nvContentPartPr>
            <p14:xfrm>
              <a:off x="1888715" y="411663"/>
              <a:ext cx="1534680" cy="534600"/>
            </p14:xfrm>
          </p:contentPart>
        </mc:Choice>
        <mc:Fallback xmlns="">
          <p:pic>
            <p:nvPicPr>
              <p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748" y="380724"/>
                <a:ext cx="1595894" cy="595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14:cNvPr>
              <p14:cNvContentPartPr/>
              <p14:nvPr/>
            </p14:nvContentPartPr>
            <p14:xfrm>
              <a:off x="1536635" y="619023"/>
              <a:ext cx="176400" cy="17028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675" y="588063"/>
                <a:ext cx="23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14:cNvPr>
              <p14:cNvContentPartPr/>
              <p14:nvPr/>
            </p14:nvContentPartPr>
            <p14:xfrm>
              <a:off x="1121555" y="549903"/>
              <a:ext cx="239400" cy="23256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595" y="518991"/>
                <a:ext cx="300600" cy="29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14:cNvPr>
              <p14:cNvContentPartPr/>
              <p14:nvPr/>
            </p14:nvContentPartPr>
            <p14:xfrm>
              <a:off x="819875" y="1631343"/>
              <a:ext cx="220320" cy="176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395" y="1615863"/>
                <a:ext cx="250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14:cNvPr>
              <p14:cNvContentPartPr/>
              <p14:nvPr/>
            </p14:nvContentPartPr>
            <p14:xfrm>
              <a:off x="2876555" y="1756983"/>
              <a:ext cx="207000" cy="10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1102" y="1741558"/>
                <a:ext cx="237547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14:cNvPr>
              <p14:cNvContentPartPr/>
              <p14:nvPr/>
            </p14:nvContentPartPr>
            <p14:xfrm>
              <a:off x="3353555" y="1599663"/>
              <a:ext cx="1559520" cy="289440"/>
            </p14:xfrm>
          </p:contentPart>
        </mc:Choice>
        <mc:Fallback xmlns="">
          <p:pic>
            <p:nvPicPr>
              <p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075" y="1584183"/>
                <a:ext cx="1590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14:cNvPr>
              <p14:cNvContentPartPr/>
              <p14:nvPr/>
            </p14:nvContentPartPr>
            <p14:xfrm>
              <a:off x="2171675" y="1612263"/>
              <a:ext cx="364680" cy="226800"/>
            </p14:xfrm>
          </p:contentPart>
        </mc:Choice>
        <mc:Fallback xmlns="">
          <p:pic>
            <p:nvPicPr>
              <p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6210" y="1596758"/>
                <a:ext cx="39525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14:cNvPr>
              <p14:cNvContentPartPr/>
              <p14:nvPr/>
            </p14:nvContentPartPr>
            <p14:xfrm>
              <a:off x="1763075" y="1687863"/>
              <a:ext cx="176400" cy="195120"/>
            </p14:xfrm>
          </p:contentPart>
        </mc:Choice>
        <mc:Fallback xmlns=""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7595" y="1672412"/>
                <a:ext cx="20700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14:cNvPr>
              <p14:cNvContentPartPr/>
              <p14:nvPr/>
            </p14:nvContentPartPr>
            <p14:xfrm>
              <a:off x="1160075" y="1631343"/>
              <a:ext cx="270000" cy="214200"/>
            </p14:xfrm>
          </p:contentPart>
        </mc:Choice>
        <mc:Fallback xmlns=""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4595" y="1615863"/>
                <a:ext cx="300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14:cNvPr>
              <p14:cNvContentPartPr/>
              <p14:nvPr/>
            </p14:nvContentPartPr>
            <p14:xfrm>
              <a:off x="5271275" y="1750503"/>
              <a:ext cx="132480" cy="10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5795" y="1735023"/>
                <a:ext cx="163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14:cNvPr>
              <p14:cNvContentPartPr/>
              <p14:nvPr/>
            </p14:nvContentPartPr>
            <p14:xfrm>
              <a:off x="5403395" y="1713063"/>
              <a:ext cx="75960" cy="151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87915" y="1697583"/>
                <a:ext cx="106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14:cNvPr>
              <p14:cNvContentPartPr/>
              <p14:nvPr/>
            </p14:nvContentPartPr>
            <p14:xfrm>
              <a:off x="5572955" y="1775703"/>
              <a:ext cx="145080" cy="7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57436" y="1760149"/>
                <a:ext cx="175756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14:cNvPr>
              <p14:cNvContentPartPr/>
              <p14:nvPr/>
            </p14:nvContentPartPr>
            <p14:xfrm>
              <a:off x="5818835" y="1738263"/>
              <a:ext cx="383040" cy="9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3355" y="1722783"/>
                <a:ext cx="41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14:cNvPr>
              <p14:cNvContentPartPr/>
              <p14:nvPr/>
            </p14:nvContentPartPr>
            <p14:xfrm>
              <a:off x="6164075" y="1682103"/>
              <a:ext cx="19080" cy="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8882" y="1666623"/>
                <a:ext cx="49113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14:cNvPr>
              <p14:cNvContentPartPr/>
              <p14:nvPr/>
            </p14:nvContentPartPr>
            <p14:xfrm>
              <a:off x="6314915" y="1756983"/>
              <a:ext cx="182520" cy="82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9465" y="1741503"/>
                <a:ext cx="2130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14:cNvPr>
              <p14:cNvContentPartPr/>
              <p14:nvPr/>
            </p14:nvContentPartPr>
            <p14:xfrm>
              <a:off x="6541355" y="1631343"/>
              <a:ext cx="170280" cy="20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25875" y="1615863"/>
                <a:ext cx="200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14:cNvPr>
              <p14:cNvContentPartPr/>
              <p14:nvPr/>
            </p14:nvContentPartPr>
            <p14:xfrm>
              <a:off x="6729635" y="1562583"/>
              <a:ext cx="195120" cy="26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4155" y="1547103"/>
                <a:ext cx="225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14:cNvPr>
              <p14:cNvContentPartPr/>
              <p14:nvPr/>
            </p14:nvContentPartPr>
            <p14:xfrm>
              <a:off x="6962555" y="1713063"/>
              <a:ext cx="100800" cy="11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7130" y="1697632"/>
                <a:ext cx="131291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14:cNvPr>
              <p14:cNvContentPartPr/>
              <p14:nvPr/>
            </p14:nvContentPartPr>
            <p14:xfrm>
              <a:off x="7402475" y="1713063"/>
              <a:ext cx="214200" cy="9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6969" y="1697583"/>
                <a:ext cx="244852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14:cNvPr>
              <p14:cNvContentPartPr/>
              <p14:nvPr/>
            </p14:nvContentPartPr>
            <p14:xfrm>
              <a:off x="7672835" y="1731783"/>
              <a:ext cx="69480" cy="69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57355" y="1716303"/>
                <a:ext cx="100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14:cNvPr>
              <p14:cNvContentPartPr/>
              <p14:nvPr/>
            </p14:nvContentPartPr>
            <p14:xfrm>
              <a:off x="7685435" y="1650063"/>
              <a:ext cx="19080" cy="6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9955" y="163458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14:cNvPr>
              <p14:cNvContentPartPr/>
              <p14:nvPr/>
            </p14:nvContentPartPr>
            <p14:xfrm>
              <a:off x="7842755" y="1643943"/>
              <a:ext cx="44280" cy="163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7275" y="1628463"/>
                <a:ext cx="74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14:cNvPr>
              <p14:cNvContentPartPr/>
              <p14:nvPr/>
            </p14:nvContentPartPr>
            <p14:xfrm>
              <a:off x="7811075" y="1668783"/>
              <a:ext cx="339840" cy="176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95595" y="1653303"/>
                <a:ext cx="370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14:cNvPr>
              <p14:cNvContentPartPr/>
              <p14:nvPr/>
            </p14:nvContentPartPr>
            <p14:xfrm>
              <a:off x="2202995" y="2248023"/>
              <a:ext cx="6480" cy="18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7515" y="2232543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14:cNvPr>
              <p14:cNvContentPartPr/>
              <p14:nvPr/>
            </p14:nvContentPartPr>
            <p14:xfrm>
              <a:off x="3158795" y="2272503"/>
              <a:ext cx="157680" cy="17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3315" y="2257023"/>
                <a:ext cx="188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14:cNvPr>
              <p14:cNvContentPartPr/>
              <p14:nvPr/>
            </p14:nvContentPartPr>
            <p14:xfrm>
              <a:off x="3422675" y="2322903"/>
              <a:ext cx="145080" cy="270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7156" y="2307423"/>
                <a:ext cx="175756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14:cNvPr>
              <p14:cNvContentPartPr/>
              <p14:nvPr/>
            </p14:nvContentPartPr>
            <p14:xfrm>
              <a:off x="1939115" y="2316423"/>
              <a:ext cx="892800" cy="207720"/>
            </p14:xfrm>
          </p:contentPart>
        </mc:Choice>
        <mc:Fallback xmlns="">
          <p:pic>
            <p:nvPicPr>
              <p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23641" y="2300943"/>
                <a:ext cx="923388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14:cNvPr>
              <p14:cNvContentPartPr/>
              <p14:nvPr/>
            </p14:nvContentPartPr>
            <p14:xfrm>
              <a:off x="1417115" y="2322903"/>
              <a:ext cx="195480" cy="151200"/>
            </p14:xfrm>
          </p:contentPart>
        </mc:Choice>
        <mc:Fallback xmlns="">
          <p:pic>
            <p:nvPicPr>
              <p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1606" y="2307423"/>
                <a:ext cx="226136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14:cNvPr>
              <p14:cNvContentPartPr/>
              <p14:nvPr/>
            </p14:nvContentPartPr>
            <p14:xfrm>
              <a:off x="851195" y="2266383"/>
              <a:ext cx="415440" cy="232920"/>
            </p14:xfrm>
          </p:contentPart>
        </mc:Choice>
        <mc:Fallback xmlns="">
          <p:pic>
            <p:nvPicPr>
              <p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5715" y="2250903"/>
                <a:ext cx="446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14:cNvPr>
              <p14:cNvContentPartPr/>
              <p14:nvPr/>
            </p14:nvContentPartPr>
            <p14:xfrm>
              <a:off x="4013795" y="2976663"/>
              <a:ext cx="94680" cy="19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8315" y="2961470"/>
                <a:ext cx="12528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14:cNvPr>
              <p14:cNvContentPartPr/>
              <p14:nvPr/>
            </p14:nvContentPartPr>
            <p14:xfrm>
              <a:off x="4007315" y="3058383"/>
              <a:ext cx="100800" cy="2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1835" y="3042682"/>
                <a:ext cx="13140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14:cNvPr>
              <p14:cNvContentPartPr/>
              <p14:nvPr/>
            </p14:nvContentPartPr>
            <p14:xfrm>
              <a:off x="4371995" y="2643303"/>
              <a:ext cx="151200" cy="855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6515" y="2627823"/>
                <a:ext cx="1818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14:cNvPr>
              <p14:cNvContentPartPr/>
              <p14:nvPr/>
            </p14:nvContentPartPr>
            <p14:xfrm>
              <a:off x="4856195" y="2618463"/>
              <a:ext cx="622800" cy="308160"/>
            </p14:xfrm>
          </p:contentPart>
        </mc:Choice>
        <mc:Fallback xmlns="">
          <p:pic>
            <p:nvPicPr>
              <p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40715" y="2603001"/>
                <a:ext cx="653400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14:cNvPr>
              <p14:cNvContentPartPr/>
              <p14:nvPr/>
            </p14:nvContentPartPr>
            <p14:xfrm>
              <a:off x="3202715" y="2901063"/>
              <a:ext cx="597600" cy="295920"/>
            </p14:xfrm>
          </p:contentPart>
        </mc:Choice>
        <mc:Fallback xmlns="">
          <p:pic>
            <p:nvPicPr>
              <p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7235" y="2885583"/>
                <a:ext cx="628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14:cNvPr>
              <p14:cNvContentPartPr/>
              <p14:nvPr/>
            </p14:nvContentPartPr>
            <p14:xfrm>
              <a:off x="2901035" y="2825823"/>
              <a:ext cx="195120" cy="352440"/>
            </p14:xfrm>
          </p:contentPart>
        </mc:Choice>
        <mc:Fallback xmlns="">
          <p:pic>
            <p:nvPicPr>
              <p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5584" y="2810343"/>
                <a:ext cx="225664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14:cNvPr>
              <p14:cNvContentPartPr/>
              <p14:nvPr/>
            </p14:nvContentPartPr>
            <p14:xfrm>
              <a:off x="5654675" y="2945343"/>
              <a:ext cx="31680" cy="63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39195" y="2929863"/>
                <a:ext cx="62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14:cNvPr>
              <p14:cNvContentPartPr/>
              <p14:nvPr/>
            </p14:nvContentPartPr>
            <p14:xfrm>
              <a:off x="5825315" y="2863623"/>
              <a:ext cx="131760" cy="12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09835" y="284814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14:cNvPr>
              <p14:cNvContentPartPr/>
              <p14:nvPr/>
            </p14:nvContentPartPr>
            <p14:xfrm>
              <a:off x="6138875" y="2744103"/>
              <a:ext cx="25560" cy="170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23395" y="2728623"/>
                <a:ext cx="56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14:cNvPr>
              <p14:cNvContentPartPr/>
              <p14:nvPr/>
            </p14:nvContentPartPr>
            <p14:xfrm>
              <a:off x="6358835" y="2762823"/>
              <a:ext cx="163800" cy="157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3355" y="2747308"/>
                <a:ext cx="19440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14:cNvPr>
              <p14:cNvContentPartPr/>
              <p14:nvPr/>
            </p14:nvContentPartPr>
            <p14:xfrm>
              <a:off x="6384035" y="2970543"/>
              <a:ext cx="163800" cy="31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8589" y="2955063"/>
                <a:ext cx="194333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14:cNvPr>
              <p14:cNvContentPartPr/>
              <p14:nvPr/>
            </p14:nvContentPartPr>
            <p14:xfrm>
              <a:off x="6698315" y="2769303"/>
              <a:ext cx="232920" cy="129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82835" y="2753823"/>
                <a:ext cx="263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14:cNvPr>
              <p14:cNvContentPartPr/>
              <p14:nvPr/>
            </p14:nvContentPartPr>
            <p14:xfrm>
              <a:off x="7069475" y="2750223"/>
              <a:ext cx="126000" cy="119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53995" y="2734743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14:cNvPr>
              <p14:cNvContentPartPr/>
              <p14:nvPr/>
            </p14:nvContentPartPr>
            <p14:xfrm>
              <a:off x="7044275" y="2938863"/>
              <a:ext cx="18252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8825" y="2923383"/>
                <a:ext cx="2130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14:cNvPr>
              <p14:cNvContentPartPr/>
              <p14:nvPr/>
            </p14:nvContentPartPr>
            <p14:xfrm>
              <a:off x="7389875" y="2744103"/>
              <a:ext cx="25560" cy="18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4395" y="2728653"/>
                <a:ext cx="56160" cy="21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14:cNvPr>
              <p14:cNvContentPartPr/>
              <p14:nvPr/>
            </p14:nvContentPartPr>
            <p14:xfrm>
              <a:off x="5013515" y="3334863"/>
              <a:ext cx="132480" cy="11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98035" y="3319383"/>
                <a:ext cx="163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14:cNvPr>
              <p14:cNvContentPartPr/>
              <p14:nvPr/>
            </p14:nvContentPartPr>
            <p14:xfrm>
              <a:off x="5296475" y="3441783"/>
              <a:ext cx="31680" cy="56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80995" y="3426303"/>
                <a:ext cx="62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14:cNvPr>
              <p14:cNvContentPartPr/>
              <p14:nvPr/>
            </p14:nvContentPartPr>
            <p14:xfrm>
              <a:off x="7081715" y="3297423"/>
              <a:ext cx="377640" cy="163440"/>
            </p14:xfrm>
          </p:contentPart>
        </mc:Choice>
        <mc:Fallback xmlns="">
          <p:pic>
            <p:nvPicPr>
              <p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6235" y="3281977"/>
                <a:ext cx="408240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14:cNvPr>
              <p14:cNvContentPartPr/>
              <p14:nvPr/>
            </p14:nvContentPartPr>
            <p14:xfrm>
              <a:off x="5723795" y="3284823"/>
              <a:ext cx="1263960" cy="189000"/>
            </p14:xfrm>
          </p:contentPart>
        </mc:Choice>
        <mc:Fallback xmlns="">
          <p:pic>
            <p:nvPicPr>
              <p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8315" y="3269343"/>
                <a:ext cx="1294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14:cNvPr>
              <p14:cNvContentPartPr/>
              <p14:nvPr/>
            </p14:nvContentPartPr>
            <p14:xfrm>
              <a:off x="2108675" y="4177263"/>
              <a:ext cx="12960" cy="19440"/>
            </p14:xfrm>
          </p:contentPart>
        </mc:Choice>
        <mc:Fallback xmlns="">
          <p:pic>
            <p:nvPicPr>
              <p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93195" y="4161783"/>
                <a:ext cx="43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0494319-2FAB-5B49-A2B9-39F236A4ED8A}"/>
                  </a:ext>
                </a:extLst>
              </p14:cNvPr>
              <p14:cNvContentPartPr/>
              <p14:nvPr/>
            </p14:nvContentPartPr>
            <p14:xfrm>
              <a:off x="2202995" y="4755783"/>
              <a:ext cx="12960" cy="44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0494319-2FAB-5B49-A2B9-39F236A4ED8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87515" y="4740303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B154141-0C91-4843-8CD6-BDB567CCA742}"/>
                  </a:ext>
                </a:extLst>
              </p14:cNvPr>
              <p14:cNvContentPartPr/>
              <p14:nvPr/>
            </p14:nvContentPartPr>
            <p14:xfrm>
              <a:off x="2234675" y="4687383"/>
              <a:ext cx="6480" cy="12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B154141-0C91-4843-8CD6-BDB567CCA74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20010" y="4671903"/>
                <a:ext cx="35469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2" name="Ink 174">
                <a:extLst>
                  <a:ext uri="{FF2B5EF4-FFF2-40B4-BE49-F238E27FC236}">
                    <a16:creationId xmlns:a16="http://schemas.microsoft.com/office/drawing/2014/main" id="{6D9099DD-C460-D34E-B0C1-AB17FA9B1616}"/>
                  </a:ext>
                </a:extLst>
              </p14:cNvPr>
              <p14:cNvContentPartPr/>
              <p14:nvPr/>
            </p14:nvContentPartPr>
            <p14:xfrm>
              <a:off x="2353835" y="4598823"/>
              <a:ext cx="358920" cy="226800"/>
            </p14:xfrm>
          </p:contentPart>
        </mc:Choice>
        <mc:Fallback xmlns="">
          <p:pic>
            <p:nvPicPr>
              <p:cNvPr id="172" name="Ink 174">
                <a:extLst>
                  <a:ext uri="{FF2B5EF4-FFF2-40B4-BE49-F238E27FC236}">
                    <a16:creationId xmlns:a16="http://schemas.microsoft.com/office/drawing/2014/main" id="{6D9099DD-C460-D34E-B0C1-AB17FA9B161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38339" y="4583343"/>
                <a:ext cx="389551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3" name="Ink 175">
                <a:extLst>
                  <a:ext uri="{FF2B5EF4-FFF2-40B4-BE49-F238E27FC236}">
                    <a16:creationId xmlns:a16="http://schemas.microsoft.com/office/drawing/2014/main" id="{F75AF879-2A60-BB47-876E-413D5A60D905}"/>
                  </a:ext>
                </a:extLst>
              </p14:cNvPr>
              <p14:cNvContentPartPr/>
              <p14:nvPr/>
            </p14:nvContentPartPr>
            <p14:xfrm>
              <a:off x="1964315" y="4674063"/>
              <a:ext cx="151200" cy="157680"/>
            </p14:xfrm>
          </p:contentPart>
        </mc:Choice>
        <mc:Fallback xmlns="">
          <p:pic>
            <p:nvPicPr>
              <p:cNvPr id="173" name="Ink 175">
                <a:extLst>
                  <a:ext uri="{FF2B5EF4-FFF2-40B4-BE49-F238E27FC236}">
                    <a16:creationId xmlns:a16="http://schemas.microsoft.com/office/drawing/2014/main" id="{F75AF879-2A60-BB47-876E-413D5A60D90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48835" y="4658548"/>
                <a:ext cx="18180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4" name="Ink 176">
                <a:extLst>
                  <a:ext uri="{FF2B5EF4-FFF2-40B4-BE49-F238E27FC236}">
                    <a16:creationId xmlns:a16="http://schemas.microsoft.com/office/drawing/2014/main" id="{C8686124-2BB6-164B-8657-4D2B2291A5BB}"/>
                  </a:ext>
                </a:extLst>
              </p14:cNvPr>
              <p14:cNvContentPartPr/>
              <p14:nvPr/>
            </p14:nvContentPartPr>
            <p14:xfrm>
              <a:off x="1222355" y="4642743"/>
              <a:ext cx="289440" cy="264240"/>
            </p14:xfrm>
          </p:contentPart>
        </mc:Choice>
        <mc:Fallback xmlns="">
          <p:pic>
            <p:nvPicPr>
              <p:cNvPr id="174" name="Ink 176">
                <a:extLst>
                  <a:ext uri="{FF2B5EF4-FFF2-40B4-BE49-F238E27FC236}">
                    <a16:creationId xmlns:a16="http://schemas.microsoft.com/office/drawing/2014/main" id="{C8686124-2BB6-164B-8657-4D2B2291A5B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06894" y="4627284"/>
                <a:ext cx="320002" cy="29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3" name="Ink 196">
                <a:extLst>
                  <a:ext uri="{FF2B5EF4-FFF2-40B4-BE49-F238E27FC236}">
                    <a16:creationId xmlns:a16="http://schemas.microsoft.com/office/drawing/2014/main" id="{05F5906D-073B-B54B-B140-FBA83691BFB3}"/>
                  </a:ext>
                </a:extLst>
              </p14:cNvPr>
              <p14:cNvContentPartPr/>
              <p14:nvPr/>
            </p14:nvContentPartPr>
            <p14:xfrm>
              <a:off x="4937915" y="4604943"/>
              <a:ext cx="786240" cy="283320"/>
            </p14:xfrm>
          </p:contentPart>
        </mc:Choice>
        <mc:Fallback xmlns="">
          <p:pic>
            <p:nvPicPr>
              <p:cNvPr id="193" name="Ink 196">
                <a:extLst>
                  <a:ext uri="{FF2B5EF4-FFF2-40B4-BE49-F238E27FC236}">
                    <a16:creationId xmlns:a16="http://schemas.microsoft.com/office/drawing/2014/main" id="{05F5906D-073B-B54B-B140-FBA83691BFB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22435" y="4589463"/>
                <a:ext cx="8168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4" name="Ink 197">
                <a:extLst>
                  <a:ext uri="{FF2B5EF4-FFF2-40B4-BE49-F238E27FC236}">
                    <a16:creationId xmlns:a16="http://schemas.microsoft.com/office/drawing/2014/main" id="{6AD61982-9B39-CE41-B138-235E844345FB}"/>
                  </a:ext>
                </a:extLst>
              </p14:cNvPr>
              <p14:cNvContentPartPr/>
              <p14:nvPr/>
            </p14:nvContentPartPr>
            <p14:xfrm>
              <a:off x="4108115" y="4579743"/>
              <a:ext cx="585000" cy="239400"/>
            </p14:xfrm>
          </p:contentPart>
        </mc:Choice>
        <mc:Fallback xmlns="">
          <p:pic>
            <p:nvPicPr>
              <p:cNvPr id="194" name="Ink 197">
                <a:extLst>
                  <a:ext uri="{FF2B5EF4-FFF2-40B4-BE49-F238E27FC236}">
                    <a16:creationId xmlns:a16="http://schemas.microsoft.com/office/drawing/2014/main" id="{6AD61982-9B39-CE41-B138-235E844345F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92645" y="4564240"/>
                <a:ext cx="615581" cy="27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5" name="Ink 198">
                <a:extLst>
                  <a:ext uri="{FF2B5EF4-FFF2-40B4-BE49-F238E27FC236}">
                    <a16:creationId xmlns:a16="http://schemas.microsoft.com/office/drawing/2014/main" id="{2FE77032-EA79-444D-8BF7-CC5026CE9B34}"/>
                  </a:ext>
                </a:extLst>
              </p14:cNvPr>
              <p14:cNvContentPartPr/>
              <p14:nvPr/>
            </p14:nvContentPartPr>
            <p14:xfrm>
              <a:off x="3328355" y="4624023"/>
              <a:ext cx="509760" cy="251640"/>
            </p14:xfrm>
          </p:contentPart>
        </mc:Choice>
        <mc:Fallback xmlns="">
          <p:pic>
            <p:nvPicPr>
              <p:cNvPr id="195" name="Ink 198">
                <a:extLst>
                  <a:ext uri="{FF2B5EF4-FFF2-40B4-BE49-F238E27FC236}">
                    <a16:creationId xmlns:a16="http://schemas.microsoft.com/office/drawing/2014/main" id="{2FE77032-EA79-444D-8BF7-CC5026CE9B3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12864" y="4608565"/>
                <a:ext cx="540382" cy="28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6" name="Ink 199">
                <a:extLst>
                  <a:ext uri="{FF2B5EF4-FFF2-40B4-BE49-F238E27FC236}">
                    <a16:creationId xmlns:a16="http://schemas.microsoft.com/office/drawing/2014/main" id="{B9474F95-20B2-8A49-B0BE-2A5481DF6AB4}"/>
                  </a:ext>
                </a:extLst>
              </p14:cNvPr>
              <p14:cNvContentPartPr/>
              <p14:nvPr/>
            </p14:nvContentPartPr>
            <p14:xfrm>
              <a:off x="3039275" y="4655343"/>
              <a:ext cx="182880" cy="176400"/>
            </p14:xfrm>
          </p:contentPart>
        </mc:Choice>
        <mc:Fallback xmlns="">
          <p:pic>
            <p:nvPicPr>
              <p:cNvPr id="196" name="Ink 199">
                <a:extLst>
                  <a:ext uri="{FF2B5EF4-FFF2-40B4-BE49-F238E27FC236}">
                    <a16:creationId xmlns:a16="http://schemas.microsoft.com/office/drawing/2014/main" id="{B9474F95-20B2-8A49-B0BE-2A5481DF6AB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023795" y="4639863"/>
                <a:ext cx="2134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D34807-08D3-654D-A444-AAA11F228657}"/>
                  </a:ext>
                </a:extLst>
              </p14:cNvPr>
              <p14:cNvContentPartPr/>
              <p14:nvPr/>
            </p14:nvContentPartPr>
            <p14:xfrm>
              <a:off x="2215595" y="3209223"/>
              <a:ext cx="19080" cy="113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D34807-08D3-654D-A444-AAA11F22865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00475" y="3194103"/>
                <a:ext cx="49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DB52F9C-B8B8-724C-B7B0-40EE3229F831}"/>
                  </a:ext>
                </a:extLst>
              </p14:cNvPr>
              <p14:cNvContentPartPr/>
              <p14:nvPr/>
            </p14:nvContentPartPr>
            <p14:xfrm>
              <a:off x="4466315" y="3749943"/>
              <a:ext cx="88560" cy="19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DB52F9C-B8B8-724C-B7B0-40EE3229F83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51195" y="3734823"/>
                <a:ext cx="1188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7F39F7D-4CDA-664E-8738-60B7571AF7DD}"/>
                  </a:ext>
                </a:extLst>
              </p14:cNvPr>
              <p14:cNvContentPartPr/>
              <p14:nvPr/>
            </p14:nvContentPartPr>
            <p14:xfrm>
              <a:off x="4504115" y="3844263"/>
              <a:ext cx="69480" cy="31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7F39F7D-4CDA-664E-8738-60B7571AF7D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88995" y="3829143"/>
                <a:ext cx="1000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6" name="Ink 27">
                <a:extLst>
                  <a:ext uri="{FF2B5EF4-FFF2-40B4-BE49-F238E27FC236}">
                    <a16:creationId xmlns:a16="http://schemas.microsoft.com/office/drawing/2014/main" id="{7134CF1C-711E-4C47-8334-9C4B7CBC0C48}"/>
                  </a:ext>
                </a:extLst>
              </p14:cNvPr>
              <p14:cNvContentPartPr/>
              <p14:nvPr/>
            </p14:nvContentPartPr>
            <p14:xfrm>
              <a:off x="3831275" y="3592623"/>
              <a:ext cx="459720" cy="283320"/>
            </p14:xfrm>
          </p:contentPart>
        </mc:Choice>
        <mc:Fallback xmlns="">
          <p:pic>
            <p:nvPicPr>
              <p:cNvPr id="26" name="Ink 27">
                <a:extLst>
                  <a:ext uri="{FF2B5EF4-FFF2-40B4-BE49-F238E27FC236}">
                    <a16:creationId xmlns:a16="http://schemas.microsoft.com/office/drawing/2014/main" id="{7134CF1C-711E-4C47-8334-9C4B7CBC0C4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16143" y="3577503"/>
                <a:ext cx="490344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" name="Ink 29">
                <a:extLst>
                  <a:ext uri="{FF2B5EF4-FFF2-40B4-BE49-F238E27FC236}">
                    <a16:creationId xmlns:a16="http://schemas.microsoft.com/office/drawing/2014/main" id="{7B7B0A68-4B02-6A4C-B924-0FCF6581884C}"/>
                  </a:ext>
                </a:extLst>
              </p14:cNvPr>
              <p14:cNvContentPartPr/>
              <p14:nvPr/>
            </p14:nvContentPartPr>
            <p14:xfrm>
              <a:off x="1335395" y="3460863"/>
              <a:ext cx="2326680" cy="1119240"/>
            </p14:xfrm>
          </p:contentPart>
        </mc:Choice>
        <mc:Fallback xmlns="">
          <p:pic>
            <p:nvPicPr>
              <p:cNvPr id="27" name="Ink 29">
                <a:extLst>
                  <a:ext uri="{FF2B5EF4-FFF2-40B4-BE49-F238E27FC236}">
                    <a16:creationId xmlns:a16="http://schemas.microsoft.com/office/drawing/2014/main" id="{7B7B0A68-4B02-6A4C-B924-0FCF6581884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20275" y="3445388"/>
                <a:ext cx="2356920" cy="114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6B3C25-9A0E-3243-887E-E0BE354D7952}"/>
                  </a:ext>
                </a:extLst>
              </p14:cNvPr>
              <p14:cNvContentPartPr/>
              <p14:nvPr/>
            </p14:nvContentPartPr>
            <p14:xfrm>
              <a:off x="4893995" y="3686943"/>
              <a:ext cx="75960" cy="283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6B3C25-9A0E-3243-887E-E0BE354D795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878875" y="3671823"/>
                <a:ext cx="106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AC577CD-4E9A-CB4E-9E6A-824D90B047EB}"/>
                  </a:ext>
                </a:extLst>
              </p14:cNvPr>
              <p14:cNvContentPartPr/>
              <p14:nvPr/>
            </p14:nvContentPartPr>
            <p14:xfrm>
              <a:off x="4629755" y="4183743"/>
              <a:ext cx="119880" cy="6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AC577CD-4E9A-CB4E-9E6A-824D90B047E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14635" y="4168623"/>
                <a:ext cx="150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C3F10F4-2FC4-C74A-904E-0002669CE84F}"/>
                  </a:ext>
                </a:extLst>
              </p14:cNvPr>
              <p14:cNvContentPartPr/>
              <p14:nvPr/>
            </p14:nvContentPartPr>
            <p14:xfrm>
              <a:off x="4881395" y="4120743"/>
              <a:ext cx="6480" cy="113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C3F10F4-2FC4-C74A-904E-0002669CE84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66275" y="4105623"/>
                <a:ext cx="37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04D449D-FA7F-A844-98D1-AE68DA0315C3}"/>
                  </a:ext>
                </a:extLst>
              </p14:cNvPr>
              <p14:cNvContentPartPr/>
              <p14:nvPr/>
            </p14:nvContentPartPr>
            <p14:xfrm>
              <a:off x="5076155" y="3599103"/>
              <a:ext cx="19080" cy="56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04D449D-FA7F-A844-98D1-AE68DA0315C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61035" y="3583983"/>
                <a:ext cx="496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DE9780C-11FE-B54D-B77E-DADBF619679A}"/>
                  </a:ext>
                </a:extLst>
              </p14:cNvPr>
              <p14:cNvContentPartPr/>
              <p14:nvPr/>
            </p14:nvContentPartPr>
            <p14:xfrm>
              <a:off x="5126555" y="3788463"/>
              <a:ext cx="258120" cy="131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DE9780C-11FE-B54D-B77E-DADBF619679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111435" y="3772983"/>
                <a:ext cx="2887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1" name="Ink 62">
                <a:extLst>
                  <a:ext uri="{FF2B5EF4-FFF2-40B4-BE49-F238E27FC236}">
                    <a16:creationId xmlns:a16="http://schemas.microsoft.com/office/drawing/2014/main" id="{2538AB6E-3F29-DD46-B9BD-6D49BFF1A9F2}"/>
                  </a:ext>
                </a:extLst>
              </p14:cNvPr>
              <p14:cNvContentPartPr/>
              <p14:nvPr/>
            </p14:nvContentPartPr>
            <p14:xfrm>
              <a:off x="6522275" y="3756783"/>
              <a:ext cx="384120" cy="188280"/>
            </p14:xfrm>
          </p:contentPart>
        </mc:Choice>
        <mc:Fallback xmlns="">
          <p:pic>
            <p:nvPicPr>
              <p:cNvPr id="61" name="Ink 62">
                <a:extLst>
                  <a:ext uri="{FF2B5EF4-FFF2-40B4-BE49-F238E27FC236}">
                    <a16:creationId xmlns:a16="http://schemas.microsoft.com/office/drawing/2014/main" id="{2538AB6E-3F29-DD46-B9BD-6D49BFF1A9F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07141" y="3741663"/>
                <a:ext cx="414749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2" name="Ink 63">
                <a:extLst>
                  <a:ext uri="{FF2B5EF4-FFF2-40B4-BE49-F238E27FC236}">
                    <a16:creationId xmlns:a16="http://schemas.microsoft.com/office/drawing/2014/main" id="{CECB4A9F-8B11-2748-8AB9-18255137A86C}"/>
                  </a:ext>
                </a:extLst>
              </p14:cNvPr>
              <p14:cNvContentPartPr/>
              <p14:nvPr/>
            </p14:nvContentPartPr>
            <p14:xfrm>
              <a:off x="5566835" y="3731223"/>
              <a:ext cx="842760" cy="295560"/>
            </p14:xfrm>
          </p:contentPart>
        </mc:Choice>
        <mc:Fallback xmlns="">
          <p:pic>
            <p:nvPicPr>
              <p:cNvPr id="62" name="Ink 63">
                <a:extLst>
                  <a:ext uri="{FF2B5EF4-FFF2-40B4-BE49-F238E27FC236}">
                    <a16:creationId xmlns:a16="http://schemas.microsoft.com/office/drawing/2014/main" id="{CECB4A9F-8B11-2748-8AB9-18255137A86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51355" y="3715762"/>
                <a:ext cx="873360" cy="32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50E0757-B905-794F-A85B-5804CC13CD3E}"/>
                  </a:ext>
                </a:extLst>
              </p14:cNvPr>
              <p14:cNvContentPartPr/>
              <p14:nvPr/>
            </p14:nvContentPartPr>
            <p14:xfrm>
              <a:off x="7069475" y="3826263"/>
              <a:ext cx="82080" cy="6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50E0757-B905-794F-A85B-5804CC13CD3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053995" y="3810783"/>
                <a:ext cx="1126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2C620B9-F232-B74D-A49A-2A07D3FE6659}"/>
                  </a:ext>
                </a:extLst>
              </p14:cNvPr>
              <p14:cNvContentPartPr/>
              <p14:nvPr/>
            </p14:nvContentPartPr>
            <p14:xfrm>
              <a:off x="7081715" y="3907263"/>
              <a:ext cx="94680" cy="6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2C620B9-F232-B74D-A49A-2A07D3FE665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066595" y="3891783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1" name="Ink 71">
                <a:extLst>
                  <a:ext uri="{FF2B5EF4-FFF2-40B4-BE49-F238E27FC236}">
                    <a16:creationId xmlns:a16="http://schemas.microsoft.com/office/drawing/2014/main" id="{4810067A-9F3B-E048-95F6-9731DBDB16A4}"/>
                  </a:ext>
                </a:extLst>
              </p14:cNvPr>
              <p14:cNvContentPartPr/>
              <p14:nvPr/>
            </p14:nvContentPartPr>
            <p14:xfrm>
              <a:off x="7308155" y="3706023"/>
              <a:ext cx="346320" cy="453240"/>
            </p14:xfrm>
          </p:contentPart>
        </mc:Choice>
        <mc:Fallback xmlns="">
          <p:pic>
            <p:nvPicPr>
              <p:cNvPr id="71" name="Ink 71">
                <a:extLst>
                  <a:ext uri="{FF2B5EF4-FFF2-40B4-BE49-F238E27FC236}">
                    <a16:creationId xmlns:a16="http://schemas.microsoft.com/office/drawing/2014/main" id="{4810067A-9F3B-E048-95F6-9731DBDB16A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293035" y="3690531"/>
                <a:ext cx="376560" cy="483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8" name="Ink 89">
                <a:extLst>
                  <a:ext uri="{FF2B5EF4-FFF2-40B4-BE49-F238E27FC236}">
                    <a16:creationId xmlns:a16="http://schemas.microsoft.com/office/drawing/2014/main" id="{AD2C5398-84E2-134D-B7DB-7A6D22952A5F}"/>
                  </a:ext>
                </a:extLst>
              </p14:cNvPr>
              <p14:cNvContentPartPr/>
              <p14:nvPr/>
            </p14:nvContentPartPr>
            <p14:xfrm>
              <a:off x="8333075" y="4158543"/>
              <a:ext cx="276840" cy="132480"/>
            </p14:xfrm>
          </p:contentPart>
        </mc:Choice>
        <mc:Fallback xmlns="">
          <p:pic>
            <p:nvPicPr>
              <p:cNvPr id="88" name="Ink 89">
                <a:extLst>
                  <a:ext uri="{FF2B5EF4-FFF2-40B4-BE49-F238E27FC236}">
                    <a16:creationId xmlns:a16="http://schemas.microsoft.com/office/drawing/2014/main" id="{AD2C5398-84E2-134D-B7DB-7A6D22952A5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317955" y="4143423"/>
                <a:ext cx="307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1" name="Ink 102">
                <a:extLst>
                  <a:ext uri="{FF2B5EF4-FFF2-40B4-BE49-F238E27FC236}">
                    <a16:creationId xmlns:a16="http://schemas.microsoft.com/office/drawing/2014/main" id="{2D6F0AFF-CE34-2A40-B5D2-D28C588DF634}"/>
                  </a:ext>
                </a:extLst>
              </p14:cNvPr>
              <p14:cNvContentPartPr/>
              <p14:nvPr/>
            </p14:nvContentPartPr>
            <p14:xfrm>
              <a:off x="7779755" y="3341343"/>
              <a:ext cx="817920" cy="735480"/>
            </p14:xfrm>
          </p:contentPart>
        </mc:Choice>
        <mc:Fallback xmlns="">
          <p:pic>
            <p:nvPicPr>
              <p:cNvPr id="101" name="Ink 102">
                <a:extLst>
                  <a:ext uri="{FF2B5EF4-FFF2-40B4-BE49-F238E27FC236}">
                    <a16:creationId xmlns:a16="http://schemas.microsoft.com/office/drawing/2014/main" id="{2D6F0AFF-CE34-2A40-B5D2-D28C588DF63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64628" y="3326216"/>
                <a:ext cx="848533" cy="766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2" name="Ink 114">
                <a:extLst>
                  <a:ext uri="{FF2B5EF4-FFF2-40B4-BE49-F238E27FC236}">
                    <a16:creationId xmlns:a16="http://schemas.microsoft.com/office/drawing/2014/main" id="{18D5B0D1-8537-BA4D-9341-F531B4CEC8BF}"/>
                  </a:ext>
                </a:extLst>
              </p14:cNvPr>
              <p14:cNvContentPartPr/>
              <p14:nvPr/>
            </p14:nvContentPartPr>
            <p14:xfrm>
              <a:off x="8722955" y="4108503"/>
              <a:ext cx="150840" cy="126000"/>
            </p14:xfrm>
          </p:contentPart>
        </mc:Choice>
        <mc:Fallback xmlns="">
          <p:pic>
            <p:nvPicPr>
              <p:cNvPr id="102" name="Ink 114">
                <a:extLst>
                  <a:ext uri="{FF2B5EF4-FFF2-40B4-BE49-F238E27FC236}">
                    <a16:creationId xmlns:a16="http://schemas.microsoft.com/office/drawing/2014/main" id="{18D5B0D1-8537-BA4D-9341-F531B4CEC8B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07512" y="4093023"/>
                <a:ext cx="181367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DFD956B-1689-E540-AF1C-0E54934F3308}"/>
                  </a:ext>
                </a:extLst>
              </p14:cNvPr>
              <p14:cNvContentPartPr/>
              <p14:nvPr/>
            </p14:nvContentPartPr>
            <p14:xfrm>
              <a:off x="6516155" y="4466703"/>
              <a:ext cx="88200" cy="6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DFD956B-1689-E540-AF1C-0E54934F330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00675" y="4451583"/>
                <a:ext cx="118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73A7FD9-F607-404D-ACF2-4ADA58A0DCD4}"/>
                  </a:ext>
                </a:extLst>
              </p14:cNvPr>
              <p14:cNvContentPartPr/>
              <p14:nvPr/>
            </p14:nvContentPartPr>
            <p14:xfrm>
              <a:off x="6528755" y="4554543"/>
              <a:ext cx="63360" cy="12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73A7FD9-F607-404D-ACF2-4ADA58A0DCD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13275" y="4539423"/>
                <a:ext cx="93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2692756-A474-CE42-905A-85ED52C80B2A}"/>
                  </a:ext>
                </a:extLst>
              </p14:cNvPr>
              <p14:cNvContentPartPr/>
              <p14:nvPr/>
            </p14:nvContentPartPr>
            <p14:xfrm>
              <a:off x="7540715" y="4598823"/>
              <a:ext cx="100800" cy="6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2692756-A474-CE42-905A-85ED52C80B2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25595" y="4583343"/>
                <a:ext cx="131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67BBE1E-2530-9F4C-B9D5-0221E7872368}"/>
                  </a:ext>
                </a:extLst>
              </p14:cNvPr>
              <p14:cNvContentPartPr/>
              <p14:nvPr/>
            </p14:nvContentPartPr>
            <p14:xfrm>
              <a:off x="8163155" y="4554543"/>
              <a:ext cx="126000" cy="19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67BBE1E-2530-9F4C-B9D5-0221E787236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48035" y="4539423"/>
                <a:ext cx="156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D0AA94A-23C6-204E-9FB7-967BEA4B4F8D}"/>
                  </a:ext>
                </a:extLst>
              </p14:cNvPr>
              <p14:cNvContentPartPr/>
              <p14:nvPr/>
            </p14:nvContentPartPr>
            <p14:xfrm>
              <a:off x="8182235" y="4636623"/>
              <a:ext cx="138600" cy="129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D0AA94A-23C6-204E-9FB7-967BEA4B4F8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66755" y="4621143"/>
                <a:ext cx="169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31E87A1-5AAC-AD49-986C-CB00D3B01F52}"/>
                  </a:ext>
                </a:extLst>
              </p14:cNvPr>
              <p14:cNvContentPartPr/>
              <p14:nvPr/>
            </p14:nvContentPartPr>
            <p14:xfrm>
              <a:off x="8458715" y="4491903"/>
              <a:ext cx="295920" cy="226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31E87A1-5AAC-AD49-986C-CB00D3B01F5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443595" y="4476423"/>
                <a:ext cx="3265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1" name="Ink 133">
                <a:extLst>
                  <a:ext uri="{FF2B5EF4-FFF2-40B4-BE49-F238E27FC236}">
                    <a16:creationId xmlns:a16="http://schemas.microsoft.com/office/drawing/2014/main" id="{B05BF129-6924-C543-9121-75897304FA94}"/>
                  </a:ext>
                </a:extLst>
              </p14:cNvPr>
              <p14:cNvContentPartPr/>
              <p14:nvPr/>
            </p14:nvContentPartPr>
            <p14:xfrm>
              <a:off x="7785875" y="4435383"/>
              <a:ext cx="226800" cy="302040"/>
            </p14:xfrm>
          </p:contentPart>
        </mc:Choice>
        <mc:Fallback xmlns="">
          <p:pic>
            <p:nvPicPr>
              <p:cNvPr id="131" name="Ink 133">
                <a:extLst>
                  <a:ext uri="{FF2B5EF4-FFF2-40B4-BE49-F238E27FC236}">
                    <a16:creationId xmlns:a16="http://schemas.microsoft.com/office/drawing/2014/main" id="{B05BF129-6924-C543-9121-75897304FA9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70755" y="4419903"/>
                <a:ext cx="2570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2" name="Ink 134">
                <a:extLst>
                  <a:ext uri="{FF2B5EF4-FFF2-40B4-BE49-F238E27FC236}">
                    <a16:creationId xmlns:a16="http://schemas.microsoft.com/office/drawing/2014/main" id="{3F8965BF-4C81-FC4B-AF34-7EE96C2F03B9}"/>
                  </a:ext>
                </a:extLst>
              </p14:cNvPr>
              <p14:cNvContentPartPr/>
              <p14:nvPr/>
            </p14:nvContentPartPr>
            <p14:xfrm>
              <a:off x="7251635" y="4378503"/>
              <a:ext cx="176400" cy="333720"/>
            </p14:xfrm>
          </p:contentPart>
        </mc:Choice>
        <mc:Fallback xmlns="">
          <p:pic>
            <p:nvPicPr>
              <p:cNvPr id="132" name="Ink 134">
                <a:extLst>
                  <a:ext uri="{FF2B5EF4-FFF2-40B4-BE49-F238E27FC236}">
                    <a16:creationId xmlns:a16="http://schemas.microsoft.com/office/drawing/2014/main" id="{3F8965BF-4C81-FC4B-AF34-7EE96C2F03B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236515" y="4363383"/>
                <a:ext cx="2070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3" name="Ink 135">
                <a:extLst>
                  <a:ext uri="{FF2B5EF4-FFF2-40B4-BE49-F238E27FC236}">
                    <a16:creationId xmlns:a16="http://schemas.microsoft.com/office/drawing/2014/main" id="{34946BDB-FDE8-3640-9F9F-2AFFF136BBCB}"/>
                  </a:ext>
                </a:extLst>
              </p14:cNvPr>
              <p14:cNvContentPartPr/>
              <p14:nvPr/>
            </p14:nvContentPartPr>
            <p14:xfrm>
              <a:off x="6761315" y="4416303"/>
              <a:ext cx="369720" cy="402840"/>
            </p14:xfrm>
          </p:contentPart>
        </mc:Choice>
        <mc:Fallback xmlns="">
          <p:pic>
            <p:nvPicPr>
              <p:cNvPr id="133" name="Ink 135">
                <a:extLst>
                  <a:ext uri="{FF2B5EF4-FFF2-40B4-BE49-F238E27FC236}">
                    <a16:creationId xmlns:a16="http://schemas.microsoft.com/office/drawing/2014/main" id="{34946BDB-FDE8-3640-9F9F-2AFFF136BBC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745850" y="4401183"/>
                <a:ext cx="399931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9" name="Ink 139">
                <a:extLst>
                  <a:ext uri="{FF2B5EF4-FFF2-40B4-BE49-F238E27FC236}">
                    <a16:creationId xmlns:a16="http://schemas.microsoft.com/office/drawing/2014/main" id="{6163765A-EA1B-FF40-A0F1-1EC9FC7B13CA}"/>
                  </a:ext>
                </a:extLst>
              </p14:cNvPr>
              <p14:cNvContentPartPr/>
              <p14:nvPr/>
            </p14:nvContentPartPr>
            <p14:xfrm>
              <a:off x="562115" y="4919223"/>
              <a:ext cx="4300560" cy="226800"/>
            </p14:xfrm>
          </p:contentPart>
        </mc:Choice>
        <mc:Fallback xmlns="">
          <p:pic>
            <p:nvPicPr>
              <p:cNvPr id="139" name="Ink 139">
                <a:extLst>
                  <a:ext uri="{FF2B5EF4-FFF2-40B4-BE49-F238E27FC236}">
                    <a16:creationId xmlns:a16="http://schemas.microsoft.com/office/drawing/2014/main" id="{6163765A-EA1B-FF40-A0F1-1EC9FC7B13C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46996" y="4904103"/>
                <a:ext cx="4330797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71" name="Ink 174">
                <a:extLst>
                  <a:ext uri="{FF2B5EF4-FFF2-40B4-BE49-F238E27FC236}">
                    <a16:creationId xmlns:a16="http://schemas.microsoft.com/office/drawing/2014/main" id="{049F9407-42A1-4B46-857D-72E2D3D0C392}"/>
                  </a:ext>
                </a:extLst>
              </p14:cNvPr>
              <p14:cNvContentPartPr/>
              <p14:nvPr/>
            </p14:nvContentPartPr>
            <p14:xfrm>
              <a:off x="367355" y="5208663"/>
              <a:ext cx="2288520" cy="396360"/>
            </p14:xfrm>
          </p:contentPart>
        </mc:Choice>
        <mc:Fallback xmlns="">
          <p:pic>
            <p:nvPicPr>
              <p:cNvPr id="171" name="Ink 174">
                <a:extLst>
                  <a:ext uri="{FF2B5EF4-FFF2-40B4-BE49-F238E27FC236}">
                    <a16:creationId xmlns:a16="http://schemas.microsoft.com/office/drawing/2014/main" id="{049F9407-42A1-4B46-857D-72E2D3D0C39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51877" y="5193183"/>
                <a:ext cx="2319115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82BD3CC1-9F62-5847-8F54-293ECA07AA5F}"/>
                  </a:ext>
                </a:extLst>
              </p14:cNvPr>
              <p14:cNvContentPartPr/>
              <p14:nvPr/>
            </p14:nvContentPartPr>
            <p14:xfrm>
              <a:off x="3516995" y="5265183"/>
              <a:ext cx="151200" cy="151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82BD3CC1-9F62-5847-8F54-293ECA07AA5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501875" y="5250063"/>
                <a:ext cx="1818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F0B12A4-B857-D64B-8E65-0775B248DEB9}"/>
                  </a:ext>
                </a:extLst>
              </p14:cNvPr>
              <p14:cNvContentPartPr/>
              <p14:nvPr/>
            </p14:nvContentPartPr>
            <p14:xfrm>
              <a:off x="3536075" y="5328183"/>
              <a:ext cx="126000" cy="316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F0B12A4-B857-D64B-8E65-0775B248DEB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20595" y="5312703"/>
                <a:ext cx="156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C2E8803-6EC7-D840-9573-BE9774F22F49}"/>
                  </a:ext>
                </a:extLst>
              </p14:cNvPr>
              <p14:cNvContentPartPr/>
              <p14:nvPr/>
            </p14:nvContentPartPr>
            <p14:xfrm>
              <a:off x="3579995" y="5233863"/>
              <a:ext cx="56880" cy="25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C2E8803-6EC7-D840-9573-BE9774F22F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564875" y="5218383"/>
                <a:ext cx="87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0B098A2-DC4B-F74F-AA76-FE7541361892}"/>
                  </a:ext>
                </a:extLst>
              </p14:cNvPr>
              <p14:cNvContentPartPr/>
              <p14:nvPr/>
            </p14:nvContentPartPr>
            <p14:xfrm>
              <a:off x="3806435" y="5214783"/>
              <a:ext cx="145080" cy="239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0B098A2-DC4B-F74F-AA76-FE754136189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790955" y="5199663"/>
                <a:ext cx="1753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36588C4-9DBB-3345-BAE6-6960796FAE16}"/>
                  </a:ext>
                </a:extLst>
              </p14:cNvPr>
              <p14:cNvContentPartPr/>
              <p14:nvPr/>
            </p14:nvContentPartPr>
            <p14:xfrm>
              <a:off x="4001195" y="5315583"/>
              <a:ext cx="145080" cy="885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36588C4-9DBB-3345-BAE6-6960796FAE1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986075" y="5300103"/>
                <a:ext cx="175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E898F4F-9A1C-7745-8D0B-3F650169D503}"/>
                  </a:ext>
                </a:extLst>
              </p14:cNvPr>
              <p14:cNvContentPartPr/>
              <p14:nvPr/>
            </p14:nvContentPartPr>
            <p14:xfrm>
              <a:off x="4032515" y="5302983"/>
              <a:ext cx="75960" cy="1324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E898F4F-9A1C-7745-8D0B-3F650169D50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017395" y="5287503"/>
                <a:ext cx="1062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4628A35-188E-5A4E-B9B4-0360BE2F24B4}"/>
                  </a:ext>
                </a:extLst>
              </p14:cNvPr>
              <p14:cNvContentPartPr/>
              <p14:nvPr/>
            </p14:nvContentPartPr>
            <p14:xfrm>
              <a:off x="4195955" y="5196063"/>
              <a:ext cx="113400" cy="126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4628A35-188E-5A4E-B9B4-0360BE2F24B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80835" y="5180583"/>
                <a:ext cx="1440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C3EA38B-6308-F845-B4CD-6D20E4D97917}"/>
                  </a:ext>
                </a:extLst>
              </p14:cNvPr>
              <p14:cNvContentPartPr/>
              <p14:nvPr/>
            </p14:nvContentPartPr>
            <p14:xfrm>
              <a:off x="4328075" y="5164743"/>
              <a:ext cx="157680" cy="3020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C3EA38B-6308-F845-B4CD-6D20E4D9791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312955" y="5149263"/>
                <a:ext cx="18792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987149C-D614-924A-BCDC-DA400CF07255}"/>
                  </a:ext>
                </a:extLst>
              </p14:cNvPr>
              <p14:cNvContentPartPr/>
              <p14:nvPr/>
            </p14:nvContentPartPr>
            <p14:xfrm>
              <a:off x="4711475" y="5302983"/>
              <a:ext cx="38160" cy="64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987149C-D614-924A-BCDC-DA400CF0725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696355" y="5287503"/>
                <a:ext cx="687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1F3379D-8AFD-3D44-9D57-66126BC3D5E7}"/>
                  </a:ext>
                </a:extLst>
              </p14:cNvPr>
              <p14:cNvContentPartPr/>
              <p14:nvPr/>
            </p14:nvContentPartPr>
            <p14:xfrm>
              <a:off x="4724075" y="5353023"/>
              <a:ext cx="44280" cy="64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1F3379D-8AFD-3D44-9D57-66126BC3D5E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708955" y="5337903"/>
                <a:ext cx="74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6598D7A-5AAD-6E40-871E-55E065CE2B0E}"/>
                  </a:ext>
                </a:extLst>
              </p14:cNvPr>
              <p14:cNvContentPartPr/>
              <p14:nvPr/>
            </p14:nvContentPartPr>
            <p14:xfrm>
              <a:off x="4887515" y="5629863"/>
              <a:ext cx="107280" cy="129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6598D7A-5AAD-6E40-871E-55E065CE2B0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72395" y="5614743"/>
                <a:ext cx="137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FA6760C-AC01-B148-AB30-BC06426F1B6F}"/>
                  </a:ext>
                </a:extLst>
              </p14:cNvPr>
              <p14:cNvContentPartPr/>
              <p14:nvPr/>
            </p14:nvContentPartPr>
            <p14:xfrm>
              <a:off x="5151755" y="5585943"/>
              <a:ext cx="25560" cy="1198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FA6760C-AC01-B148-AB30-BC06426F1B6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136635" y="5570463"/>
                <a:ext cx="56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5" name="Ink 218">
                <a:extLst>
                  <a:ext uri="{FF2B5EF4-FFF2-40B4-BE49-F238E27FC236}">
                    <a16:creationId xmlns:a16="http://schemas.microsoft.com/office/drawing/2014/main" id="{6BD40323-099F-C24A-9C7A-4A60BF3AF289}"/>
                  </a:ext>
                </a:extLst>
              </p14:cNvPr>
              <p14:cNvContentPartPr/>
              <p14:nvPr/>
            </p14:nvContentPartPr>
            <p14:xfrm>
              <a:off x="6849875" y="5058543"/>
              <a:ext cx="458640" cy="257400"/>
            </p14:xfrm>
          </p:contentPart>
        </mc:Choice>
        <mc:Fallback xmlns="">
          <p:pic>
            <p:nvPicPr>
              <p:cNvPr id="215" name="Ink 218">
                <a:extLst>
                  <a:ext uri="{FF2B5EF4-FFF2-40B4-BE49-F238E27FC236}">
                    <a16:creationId xmlns:a16="http://schemas.microsoft.com/office/drawing/2014/main" id="{6BD40323-099F-C24A-9C7A-4A60BF3AF28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834755" y="5043063"/>
                <a:ext cx="489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6" name="Ink 224">
                <a:extLst>
                  <a:ext uri="{FF2B5EF4-FFF2-40B4-BE49-F238E27FC236}">
                    <a16:creationId xmlns:a16="http://schemas.microsoft.com/office/drawing/2014/main" id="{F147D582-1C1D-4F48-93C8-FD821BC9511A}"/>
                  </a:ext>
                </a:extLst>
              </p14:cNvPr>
              <p14:cNvContentPartPr/>
              <p14:nvPr/>
            </p14:nvContentPartPr>
            <p14:xfrm>
              <a:off x="5862035" y="5095263"/>
              <a:ext cx="799200" cy="283320"/>
            </p14:xfrm>
          </p:contentPart>
        </mc:Choice>
        <mc:Fallback xmlns="">
          <p:pic>
            <p:nvPicPr>
              <p:cNvPr id="216" name="Ink 224">
                <a:extLst>
                  <a:ext uri="{FF2B5EF4-FFF2-40B4-BE49-F238E27FC236}">
                    <a16:creationId xmlns:a16="http://schemas.microsoft.com/office/drawing/2014/main" id="{F147D582-1C1D-4F48-93C8-FD821BC9511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846908" y="5080143"/>
                <a:ext cx="829814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17" name="Ink 225">
                <a:extLst>
                  <a:ext uri="{FF2B5EF4-FFF2-40B4-BE49-F238E27FC236}">
                    <a16:creationId xmlns:a16="http://schemas.microsoft.com/office/drawing/2014/main" id="{3F35814F-17BA-5246-9F34-0BA133F3D571}"/>
                  </a:ext>
                </a:extLst>
              </p14:cNvPr>
              <p14:cNvContentPartPr/>
              <p14:nvPr/>
            </p14:nvContentPartPr>
            <p14:xfrm>
              <a:off x="5359115" y="5082663"/>
              <a:ext cx="327240" cy="264600"/>
            </p14:xfrm>
          </p:contentPart>
        </mc:Choice>
        <mc:Fallback xmlns="">
          <p:pic>
            <p:nvPicPr>
              <p:cNvPr id="217" name="Ink 225">
                <a:extLst>
                  <a:ext uri="{FF2B5EF4-FFF2-40B4-BE49-F238E27FC236}">
                    <a16:creationId xmlns:a16="http://schemas.microsoft.com/office/drawing/2014/main" id="{3F35814F-17BA-5246-9F34-0BA133F3D57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343995" y="5067543"/>
                <a:ext cx="3578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18" name="Ink 226">
                <a:extLst>
                  <a:ext uri="{FF2B5EF4-FFF2-40B4-BE49-F238E27FC236}">
                    <a16:creationId xmlns:a16="http://schemas.microsoft.com/office/drawing/2014/main" id="{142210B0-1262-1E4D-975F-218719B10FD8}"/>
                  </a:ext>
                </a:extLst>
              </p14:cNvPr>
              <p14:cNvContentPartPr/>
              <p14:nvPr/>
            </p14:nvContentPartPr>
            <p14:xfrm>
              <a:off x="5113955" y="5000943"/>
              <a:ext cx="163800" cy="428040"/>
            </p14:xfrm>
          </p:contentPart>
        </mc:Choice>
        <mc:Fallback xmlns="">
          <p:pic>
            <p:nvPicPr>
              <p:cNvPr id="218" name="Ink 226">
                <a:extLst>
                  <a:ext uri="{FF2B5EF4-FFF2-40B4-BE49-F238E27FC236}">
                    <a16:creationId xmlns:a16="http://schemas.microsoft.com/office/drawing/2014/main" id="{142210B0-1262-1E4D-975F-218719B10FD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098835" y="4985823"/>
                <a:ext cx="1944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EBB102C-72B7-0043-B2DF-C1BF8AD7C20A}"/>
                  </a:ext>
                </a:extLst>
              </p14:cNvPr>
              <p14:cNvContentPartPr/>
              <p14:nvPr/>
            </p14:nvContentPartPr>
            <p14:xfrm>
              <a:off x="5453435" y="5724183"/>
              <a:ext cx="69480" cy="64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EBB102C-72B7-0043-B2DF-C1BF8AD7C20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438315" y="5708703"/>
                <a:ext cx="100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B5D23DF-E898-9F49-AECF-DD74E8A537F8}"/>
                  </a:ext>
                </a:extLst>
              </p14:cNvPr>
              <p14:cNvContentPartPr/>
              <p14:nvPr/>
            </p14:nvContentPartPr>
            <p14:xfrm>
              <a:off x="5485115" y="5793303"/>
              <a:ext cx="88560" cy="6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B5D23DF-E898-9F49-AECF-DD74E8A537F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469635" y="5778183"/>
                <a:ext cx="118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33" name="Ink 233">
                <a:extLst>
                  <a:ext uri="{FF2B5EF4-FFF2-40B4-BE49-F238E27FC236}">
                    <a16:creationId xmlns:a16="http://schemas.microsoft.com/office/drawing/2014/main" id="{D7347A21-B16C-6A48-8463-02F987B5A6DD}"/>
                  </a:ext>
                </a:extLst>
              </p14:cNvPr>
              <p14:cNvContentPartPr/>
              <p14:nvPr/>
            </p14:nvContentPartPr>
            <p14:xfrm>
              <a:off x="5812715" y="5617263"/>
              <a:ext cx="320400" cy="308520"/>
            </p14:xfrm>
          </p:contentPart>
        </mc:Choice>
        <mc:Fallback xmlns="">
          <p:pic>
            <p:nvPicPr>
              <p:cNvPr id="233" name="Ink 233">
                <a:extLst>
                  <a:ext uri="{FF2B5EF4-FFF2-40B4-BE49-F238E27FC236}">
                    <a16:creationId xmlns:a16="http://schemas.microsoft.com/office/drawing/2014/main" id="{D7347A21-B16C-6A48-8463-02F987B5A6D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797235" y="5602143"/>
                <a:ext cx="3506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45" name="Ink 245">
                <a:extLst>
                  <a:ext uri="{FF2B5EF4-FFF2-40B4-BE49-F238E27FC236}">
                    <a16:creationId xmlns:a16="http://schemas.microsoft.com/office/drawing/2014/main" id="{D61775FC-B8A8-6A42-8739-B61537CAA987}"/>
                  </a:ext>
                </a:extLst>
              </p14:cNvPr>
              <p14:cNvContentPartPr/>
              <p14:nvPr/>
            </p14:nvContentPartPr>
            <p14:xfrm>
              <a:off x="6295835" y="5472543"/>
              <a:ext cx="842760" cy="541080"/>
            </p14:xfrm>
          </p:contentPart>
        </mc:Choice>
        <mc:Fallback xmlns="">
          <p:pic>
            <p:nvPicPr>
              <p:cNvPr id="245" name="Ink 245">
                <a:extLst>
                  <a:ext uri="{FF2B5EF4-FFF2-40B4-BE49-F238E27FC236}">
                    <a16:creationId xmlns:a16="http://schemas.microsoft.com/office/drawing/2014/main" id="{D61775FC-B8A8-6A42-8739-B61537CAA98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280715" y="5457423"/>
                <a:ext cx="87336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7420BCB-47CA-8742-A671-5B9A4625FD59}"/>
                  </a:ext>
                </a:extLst>
              </p14:cNvPr>
              <p14:cNvContentPartPr/>
              <p14:nvPr/>
            </p14:nvContentPartPr>
            <p14:xfrm>
              <a:off x="4900115" y="6170583"/>
              <a:ext cx="82080" cy="129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7420BCB-47CA-8742-A671-5B9A4625FD5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884995" y="615510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CE52786-A31C-1442-9C8B-C051AB800368}"/>
                  </a:ext>
                </a:extLst>
              </p14:cNvPr>
              <p14:cNvContentPartPr/>
              <p14:nvPr/>
            </p14:nvContentPartPr>
            <p14:xfrm>
              <a:off x="4906595" y="6252303"/>
              <a:ext cx="113400" cy="64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CE52786-A31C-1442-9C8B-C051AB80036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91475" y="6236823"/>
                <a:ext cx="144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53" name="Ink 253">
                <a:extLst>
                  <a:ext uri="{FF2B5EF4-FFF2-40B4-BE49-F238E27FC236}">
                    <a16:creationId xmlns:a16="http://schemas.microsoft.com/office/drawing/2014/main" id="{E6BA3ABE-4559-8844-A68F-1945797E8EED}"/>
                  </a:ext>
                </a:extLst>
              </p14:cNvPr>
              <p14:cNvContentPartPr/>
              <p14:nvPr/>
            </p14:nvContentPartPr>
            <p14:xfrm>
              <a:off x="5189555" y="6051063"/>
              <a:ext cx="402480" cy="396720"/>
            </p14:xfrm>
          </p:contentPart>
        </mc:Choice>
        <mc:Fallback xmlns="">
          <p:pic>
            <p:nvPicPr>
              <p:cNvPr id="253" name="Ink 253">
                <a:extLst>
                  <a:ext uri="{FF2B5EF4-FFF2-40B4-BE49-F238E27FC236}">
                    <a16:creationId xmlns:a16="http://schemas.microsoft.com/office/drawing/2014/main" id="{E6BA3ABE-4559-8844-A68F-1945797E8EE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174089" y="6035929"/>
                <a:ext cx="432693" cy="427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DA165C5-B2A9-0441-98F2-CC14459F30BB}"/>
                  </a:ext>
                </a:extLst>
              </p14:cNvPr>
              <p14:cNvContentPartPr/>
              <p14:nvPr/>
            </p14:nvContentPartPr>
            <p14:xfrm>
              <a:off x="5774195" y="6114063"/>
              <a:ext cx="138600" cy="3463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DA165C5-B2A9-0441-98F2-CC14459F30B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759075" y="6098583"/>
                <a:ext cx="1692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9D2C3C70-E946-A543-A8AD-769712745778}"/>
                  </a:ext>
                </a:extLst>
              </p14:cNvPr>
              <p14:cNvContentPartPr/>
              <p14:nvPr/>
            </p14:nvContentPartPr>
            <p14:xfrm>
              <a:off x="6346235" y="6327543"/>
              <a:ext cx="151200" cy="64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9D2C3C70-E946-A543-A8AD-76971274577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331115" y="6312423"/>
                <a:ext cx="181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67" name="Ink 268">
                <a:extLst>
                  <a:ext uri="{FF2B5EF4-FFF2-40B4-BE49-F238E27FC236}">
                    <a16:creationId xmlns:a16="http://schemas.microsoft.com/office/drawing/2014/main" id="{8195C03F-3098-7545-B03F-CD655C9628BD}"/>
                  </a:ext>
                </a:extLst>
              </p14:cNvPr>
              <p14:cNvContentPartPr/>
              <p14:nvPr/>
            </p14:nvContentPartPr>
            <p14:xfrm>
              <a:off x="6610475" y="6057183"/>
              <a:ext cx="654120" cy="415440"/>
            </p14:xfrm>
          </p:contentPart>
        </mc:Choice>
        <mc:Fallback xmlns="">
          <p:pic>
            <p:nvPicPr>
              <p:cNvPr id="267" name="Ink 268">
                <a:extLst>
                  <a:ext uri="{FF2B5EF4-FFF2-40B4-BE49-F238E27FC236}">
                    <a16:creationId xmlns:a16="http://schemas.microsoft.com/office/drawing/2014/main" id="{8195C03F-3098-7545-B03F-CD655C9628B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594995" y="6042063"/>
                <a:ext cx="6847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68" name="Ink 269">
                <a:extLst>
                  <a:ext uri="{FF2B5EF4-FFF2-40B4-BE49-F238E27FC236}">
                    <a16:creationId xmlns:a16="http://schemas.microsoft.com/office/drawing/2014/main" id="{5699B102-1A59-994E-9B88-C4C1A18FF1C8}"/>
                  </a:ext>
                </a:extLst>
              </p14:cNvPr>
              <p14:cNvContentPartPr/>
              <p14:nvPr/>
            </p14:nvContentPartPr>
            <p14:xfrm>
              <a:off x="6025835" y="6183183"/>
              <a:ext cx="195120" cy="182520"/>
            </p14:xfrm>
          </p:contentPart>
        </mc:Choice>
        <mc:Fallback xmlns="">
          <p:pic>
            <p:nvPicPr>
              <p:cNvPr id="268" name="Ink 269">
                <a:extLst>
                  <a:ext uri="{FF2B5EF4-FFF2-40B4-BE49-F238E27FC236}">
                    <a16:creationId xmlns:a16="http://schemas.microsoft.com/office/drawing/2014/main" id="{5699B102-1A59-994E-9B88-C4C1A18FF1C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010355" y="6167703"/>
                <a:ext cx="225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2E53489-D1BA-3643-853F-6992AC58D353}"/>
                  </a:ext>
                </a:extLst>
              </p14:cNvPr>
              <p14:cNvContentPartPr/>
              <p14:nvPr/>
            </p14:nvContentPartPr>
            <p14:xfrm>
              <a:off x="7515875" y="6151503"/>
              <a:ext cx="100800" cy="64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2E53489-D1BA-3643-853F-6992AC58D35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500395" y="6136383"/>
                <a:ext cx="131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E7C655DF-1DDD-F647-BE4D-743F1BEA31C0}"/>
                  </a:ext>
                </a:extLst>
              </p14:cNvPr>
              <p14:cNvContentPartPr/>
              <p14:nvPr/>
            </p14:nvContentPartPr>
            <p14:xfrm>
              <a:off x="7528115" y="6220983"/>
              <a:ext cx="151200" cy="12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E7C655DF-1DDD-F647-BE4D-743F1BEA31C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512995" y="6205503"/>
                <a:ext cx="181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77" name="Ink 277">
                <a:extLst>
                  <a:ext uri="{FF2B5EF4-FFF2-40B4-BE49-F238E27FC236}">
                    <a16:creationId xmlns:a16="http://schemas.microsoft.com/office/drawing/2014/main" id="{6088F3F5-5C97-2D40-9347-3F4362E8B730}"/>
                  </a:ext>
                </a:extLst>
              </p14:cNvPr>
              <p14:cNvContentPartPr/>
              <p14:nvPr/>
            </p14:nvContentPartPr>
            <p14:xfrm>
              <a:off x="7974515" y="5875023"/>
              <a:ext cx="453240" cy="421560"/>
            </p14:xfrm>
          </p:contentPart>
        </mc:Choice>
        <mc:Fallback xmlns="">
          <p:pic>
            <p:nvPicPr>
              <p:cNvPr id="277" name="Ink 277">
                <a:extLst>
                  <a:ext uri="{FF2B5EF4-FFF2-40B4-BE49-F238E27FC236}">
                    <a16:creationId xmlns:a16="http://schemas.microsoft.com/office/drawing/2014/main" id="{6088F3F5-5C97-2D40-9347-3F4362E8B73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959383" y="5859903"/>
                <a:ext cx="483864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90" name="Ink 291">
                <a:extLst>
                  <a:ext uri="{FF2B5EF4-FFF2-40B4-BE49-F238E27FC236}">
                    <a16:creationId xmlns:a16="http://schemas.microsoft.com/office/drawing/2014/main" id="{7467A641-4D31-A04D-9B47-3EA38084713C}"/>
                  </a:ext>
                </a:extLst>
              </p14:cNvPr>
              <p14:cNvContentPartPr/>
              <p14:nvPr/>
            </p14:nvContentPartPr>
            <p14:xfrm>
              <a:off x="1888715" y="5655063"/>
              <a:ext cx="145080" cy="239040"/>
            </p14:xfrm>
          </p:contentPart>
        </mc:Choice>
        <mc:Fallback xmlns="">
          <p:pic>
            <p:nvPicPr>
              <p:cNvPr id="290" name="Ink 291">
                <a:extLst>
                  <a:ext uri="{FF2B5EF4-FFF2-40B4-BE49-F238E27FC236}">
                    <a16:creationId xmlns:a16="http://schemas.microsoft.com/office/drawing/2014/main" id="{7467A641-4D31-A04D-9B47-3EA38084713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873595" y="5639606"/>
                <a:ext cx="175320" cy="269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91" name="Ink 292">
                <a:extLst>
                  <a:ext uri="{FF2B5EF4-FFF2-40B4-BE49-F238E27FC236}">
                    <a16:creationId xmlns:a16="http://schemas.microsoft.com/office/drawing/2014/main" id="{9583A45F-F196-B947-8278-E5EE13AB2320}"/>
                  </a:ext>
                </a:extLst>
              </p14:cNvPr>
              <p14:cNvContentPartPr/>
              <p14:nvPr/>
            </p14:nvContentPartPr>
            <p14:xfrm>
              <a:off x="813755" y="5698983"/>
              <a:ext cx="578160" cy="629280"/>
            </p14:xfrm>
          </p:contentPart>
        </mc:Choice>
        <mc:Fallback xmlns="">
          <p:pic>
            <p:nvPicPr>
              <p:cNvPr id="291" name="Ink 292">
                <a:extLst>
                  <a:ext uri="{FF2B5EF4-FFF2-40B4-BE49-F238E27FC236}">
                    <a16:creationId xmlns:a16="http://schemas.microsoft.com/office/drawing/2014/main" id="{9583A45F-F196-B947-8278-E5EE13AB232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98275" y="5683854"/>
                <a:ext cx="608400" cy="65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01" name="Ink 302">
                <a:extLst>
                  <a:ext uri="{FF2B5EF4-FFF2-40B4-BE49-F238E27FC236}">
                    <a16:creationId xmlns:a16="http://schemas.microsoft.com/office/drawing/2014/main" id="{96E591A3-F5A7-6647-87F0-91AE34FFF4E7}"/>
                  </a:ext>
                </a:extLst>
              </p14:cNvPr>
              <p14:cNvContentPartPr/>
              <p14:nvPr/>
            </p14:nvContentPartPr>
            <p14:xfrm>
              <a:off x="1046315" y="6522663"/>
              <a:ext cx="321120" cy="100800"/>
            </p14:xfrm>
          </p:contentPart>
        </mc:Choice>
        <mc:Fallback xmlns="">
          <p:pic>
            <p:nvPicPr>
              <p:cNvPr id="301" name="Ink 302">
                <a:extLst>
                  <a:ext uri="{FF2B5EF4-FFF2-40B4-BE49-F238E27FC236}">
                    <a16:creationId xmlns:a16="http://schemas.microsoft.com/office/drawing/2014/main" id="{96E591A3-F5A7-6647-87F0-91AE34FFF4E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30835" y="6507183"/>
                <a:ext cx="351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5" name="Ink 305">
                <a:extLst>
                  <a:ext uri="{FF2B5EF4-FFF2-40B4-BE49-F238E27FC236}">
                    <a16:creationId xmlns:a16="http://schemas.microsoft.com/office/drawing/2014/main" id="{F2FE015E-0478-034E-96AF-760C45CC9571}"/>
                  </a:ext>
                </a:extLst>
              </p14:cNvPr>
              <p14:cNvContentPartPr/>
              <p14:nvPr/>
            </p14:nvContentPartPr>
            <p14:xfrm>
              <a:off x="1555355" y="6025863"/>
              <a:ext cx="1176120" cy="679680"/>
            </p14:xfrm>
          </p:contentPart>
        </mc:Choice>
        <mc:Fallback xmlns="">
          <p:pic>
            <p:nvPicPr>
              <p:cNvPr id="305" name="Ink 305">
                <a:extLst>
                  <a:ext uri="{FF2B5EF4-FFF2-40B4-BE49-F238E27FC236}">
                    <a16:creationId xmlns:a16="http://schemas.microsoft.com/office/drawing/2014/main" id="{F2FE015E-0478-034E-96AF-760C45CC957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540235" y="6010735"/>
                <a:ext cx="1206720" cy="7102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2018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14:cNvPr>
              <p14:cNvContentPartPr/>
              <p14:nvPr/>
            </p14:nvContentPartPr>
            <p14:xfrm>
              <a:off x="1888715" y="411663"/>
              <a:ext cx="1534680" cy="534600"/>
            </p14:xfrm>
          </p:contentPart>
        </mc:Choice>
        <mc:Fallback xmlns="">
          <p:pic>
            <p:nvPicPr>
              <p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748" y="380724"/>
                <a:ext cx="1595894" cy="595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14:cNvPr>
              <p14:cNvContentPartPr/>
              <p14:nvPr/>
            </p14:nvContentPartPr>
            <p14:xfrm>
              <a:off x="1536635" y="619023"/>
              <a:ext cx="176400" cy="17028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675" y="588063"/>
                <a:ext cx="23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14:cNvPr>
              <p14:cNvContentPartPr/>
              <p14:nvPr/>
            </p14:nvContentPartPr>
            <p14:xfrm>
              <a:off x="1121555" y="549903"/>
              <a:ext cx="239400" cy="23256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595" y="518991"/>
                <a:ext cx="300600" cy="29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14:cNvPr>
              <p14:cNvContentPartPr/>
              <p14:nvPr/>
            </p14:nvContentPartPr>
            <p14:xfrm>
              <a:off x="819875" y="1631343"/>
              <a:ext cx="220320" cy="176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395" y="1615863"/>
                <a:ext cx="250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14:cNvPr>
              <p14:cNvContentPartPr/>
              <p14:nvPr/>
            </p14:nvContentPartPr>
            <p14:xfrm>
              <a:off x="2876555" y="1756983"/>
              <a:ext cx="207000" cy="10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1102" y="1741558"/>
                <a:ext cx="237547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14:cNvPr>
              <p14:cNvContentPartPr/>
              <p14:nvPr/>
            </p14:nvContentPartPr>
            <p14:xfrm>
              <a:off x="3353555" y="1599663"/>
              <a:ext cx="1559520" cy="289440"/>
            </p14:xfrm>
          </p:contentPart>
        </mc:Choice>
        <mc:Fallback xmlns="">
          <p:pic>
            <p:nvPicPr>
              <p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075" y="1584183"/>
                <a:ext cx="1590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14:cNvPr>
              <p14:cNvContentPartPr/>
              <p14:nvPr/>
            </p14:nvContentPartPr>
            <p14:xfrm>
              <a:off x="2171675" y="1612263"/>
              <a:ext cx="364680" cy="226800"/>
            </p14:xfrm>
          </p:contentPart>
        </mc:Choice>
        <mc:Fallback xmlns="">
          <p:pic>
            <p:nvPicPr>
              <p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6210" y="1596758"/>
                <a:ext cx="39525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14:cNvPr>
              <p14:cNvContentPartPr/>
              <p14:nvPr/>
            </p14:nvContentPartPr>
            <p14:xfrm>
              <a:off x="1763075" y="1687863"/>
              <a:ext cx="176400" cy="195120"/>
            </p14:xfrm>
          </p:contentPart>
        </mc:Choice>
        <mc:Fallback xmlns=""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7595" y="1672412"/>
                <a:ext cx="20700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14:cNvPr>
              <p14:cNvContentPartPr/>
              <p14:nvPr/>
            </p14:nvContentPartPr>
            <p14:xfrm>
              <a:off x="1160075" y="1631343"/>
              <a:ext cx="270000" cy="214200"/>
            </p14:xfrm>
          </p:contentPart>
        </mc:Choice>
        <mc:Fallback xmlns=""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4595" y="1615863"/>
                <a:ext cx="300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14:cNvPr>
              <p14:cNvContentPartPr/>
              <p14:nvPr/>
            </p14:nvContentPartPr>
            <p14:xfrm>
              <a:off x="5271275" y="1750503"/>
              <a:ext cx="132480" cy="10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5795" y="1735023"/>
                <a:ext cx="163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14:cNvPr>
              <p14:cNvContentPartPr/>
              <p14:nvPr/>
            </p14:nvContentPartPr>
            <p14:xfrm>
              <a:off x="5403395" y="1713063"/>
              <a:ext cx="75960" cy="151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87915" y="1697583"/>
                <a:ext cx="106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14:cNvPr>
              <p14:cNvContentPartPr/>
              <p14:nvPr/>
            </p14:nvContentPartPr>
            <p14:xfrm>
              <a:off x="5572955" y="1775703"/>
              <a:ext cx="145080" cy="7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57436" y="1760149"/>
                <a:ext cx="175756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14:cNvPr>
              <p14:cNvContentPartPr/>
              <p14:nvPr/>
            </p14:nvContentPartPr>
            <p14:xfrm>
              <a:off x="5818835" y="1738263"/>
              <a:ext cx="383040" cy="9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3355" y="1722783"/>
                <a:ext cx="41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14:cNvPr>
              <p14:cNvContentPartPr/>
              <p14:nvPr/>
            </p14:nvContentPartPr>
            <p14:xfrm>
              <a:off x="6164075" y="1682103"/>
              <a:ext cx="19080" cy="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8882" y="1666623"/>
                <a:ext cx="49113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14:cNvPr>
              <p14:cNvContentPartPr/>
              <p14:nvPr/>
            </p14:nvContentPartPr>
            <p14:xfrm>
              <a:off x="6314915" y="1756983"/>
              <a:ext cx="182520" cy="82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9465" y="1741503"/>
                <a:ext cx="2130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14:cNvPr>
              <p14:cNvContentPartPr/>
              <p14:nvPr/>
            </p14:nvContentPartPr>
            <p14:xfrm>
              <a:off x="6541355" y="1631343"/>
              <a:ext cx="170280" cy="20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25875" y="1615863"/>
                <a:ext cx="200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14:cNvPr>
              <p14:cNvContentPartPr/>
              <p14:nvPr/>
            </p14:nvContentPartPr>
            <p14:xfrm>
              <a:off x="6729635" y="1562583"/>
              <a:ext cx="195120" cy="26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4155" y="1547103"/>
                <a:ext cx="225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14:cNvPr>
              <p14:cNvContentPartPr/>
              <p14:nvPr/>
            </p14:nvContentPartPr>
            <p14:xfrm>
              <a:off x="6962555" y="1713063"/>
              <a:ext cx="100800" cy="11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7130" y="1697632"/>
                <a:ext cx="131291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14:cNvPr>
              <p14:cNvContentPartPr/>
              <p14:nvPr/>
            </p14:nvContentPartPr>
            <p14:xfrm>
              <a:off x="7402475" y="1713063"/>
              <a:ext cx="214200" cy="9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6969" y="1697583"/>
                <a:ext cx="244852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14:cNvPr>
              <p14:cNvContentPartPr/>
              <p14:nvPr/>
            </p14:nvContentPartPr>
            <p14:xfrm>
              <a:off x="7672835" y="1731783"/>
              <a:ext cx="69480" cy="69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57355" y="1716303"/>
                <a:ext cx="100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14:cNvPr>
              <p14:cNvContentPartPr/>
              <p14:nvPr/>
            </p14:nvContentPartPr>
            <p14:xfrm>
              <a:off x="7685435" y="1650063"/>
              <a:ext cx="19080" cy="6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9955" y="163458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14:cNvPr>
              <p14:cNvContentPartPr/>
              <p14:nvPr/>
            </p14:nvContentPartPr>
            <p14:xfrm>
              <a:off x="7842755" y="1643943"/>
              <a:ext cx="44280" cy="163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7275" y="1628463"/>
                <a:ext cx="74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14:cNvPr>
              <p14:cNvContentPartPr/>
              <p14:nvPr/>
            </p14:nvContentPartPr>
            <p14:xfrm>
              <a:off x="7811075" y="1668783"/>
              <a:ext cx="339840" cy="176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95595" y="1653303"/>
                <a:ext cx="370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14:cNvPr>
              <p14:cNvContentPartPr/>
              <p14:nvPr/>
            </p14:nvContentPartPr>
            <p14:xfrm>
              <a:off x="2202995" y="2248023"/>
              <a:ext cx="6480" cy="18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7515" y="2232543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14:cNvPr>
              <p14:cNvContentPartPr/>
              <p14:nvPr/>
            </p14:nvContentPartPr>
            <p14:xfrm>
              <a:off x="3158795" y="2272503"/>
              <a:ext cx="157680" cy="17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3315" y="2257023"/>
                <a:ext cx="188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14:cNvPr>
              <p14:cNvContentPartPr/>
              <p14:nvPr/>
            </p14:nvContentPartPr>
            <p14:xfrm>
              <a:off x="3422675" y="2322903"/>
              <a:ext cx="145080" cy="270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7156" y="2307423"/>
                <a:ext cx="175756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14:cNvPr>
              <p14:cNvContentPartPr/>
              <p14:nvPr/>
            </p14:nvContentPartPr>
            <p14:xfrm>
              <a:off x="1939115" y="2316423"/>
              <a:ext cx="892800" cy="207720"/>
            </p14:xfrm>
          </p:contentPart>
        </mc:Choice>
        <mc:Fallback xmlns="">
          <p:pic>
            <p:nvPicPr>
              <p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23641" y="2300943"/>
                <a:ext cx="923388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14:cNvPr>
              <p14:cNvContentPartPr/>
              <p14:nvPr/>
            </p14:nvContentPartPr>
            <p14:xfrm>
              <a:off x="1417115" y="2322903"/>
              <a:ext cx="195480" cy="151200"/>
            </p14:xfrm>
          </p:contentPart>
        </mc:Choice>
        <mc:Fallback xmlns="">
          <p:pic>
            <p:nvPicPr>
              <p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1606" y="2307423"/>
                <a:ext cx="226136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14:cNvPr>
              <p14:cNvContentPartPr/>
              <p14:nvPr/>
            </p14:nvContentPartPr>
            <p14:xfrm>
              <a:off x="851195" y="2266383"/>
              <a:ext cx="415440" cy="232920"/>
            </p14:xfrm>
          </p:contentPart>
        </mc:Choice>
        <mc:Fallback xmlns="">
          <p:pic>
            <p:nvPicPr>
              <p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5715" y="2250903"/>
                <a:ext cx="446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14:cNvPr>
              <p14:cNvContentPartPr/>
              <p14:nvPr/>
            </p14:nvContentPartPr>
            <p14:xfrm>
              <a:off x="4013795" y="2976663"/>
              <a:ext cx="94680" cy="19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8315" y="2961470"/>
                <a:ext cx="12528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14:cNvPr>
              <p14:cNvContentPartPr/>
              <p14:nvPr/>
            </p14:nvContentPartPr>
            <p14:xfrm>
              <a:off x="4007315" y="3058383"/>
              <a:ext cx="100800" cy="2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1835" y="3042682"/>
                <a:ext cx="13140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14:cNvPr>
              <p14:cNvContentPartPr/>
              <p14:nvPr/>
            </p14:nvContentPartPr>
            <p14:xfrm>
              <a:off x="4371995" y="2643303"/>
              <a:ext cx="151200" cy="855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6515" y="2627823"/>
                <a:ext cx="1818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14:cNvPr>
              <p14:cNvContentPartPr/>
              <p14:nvPr/>
            </p14:nvContentPartPr>
            <p14:xfrm>
              <a:off x="4856195" y="2618463"/>
              <a:ext cx="622800" cy="308160"/>
            </p14:xfrm>
          </p:contentPart>
        </mc:Choice>
        <mc:Fallback xmlns="">
          <p:pic>
            <p:nvPicPr>
              <p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40715" y="2603001"/>
                <a:ext cx="653400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14:cNvPr>
              <p14:cNvContentPartPr/>
              <p14:nvPr/>
            </p14:nvContentPartPr>
            <p14:xfrm>
              <a:off x="3202715" y="2901063"/>
              <a:ext cx="597600" cy="295920"/>
            </p14:xfrm>
          </p:contentPart>
        </mc:Choice>
        <mc:Fallback xmlns="">
          <p:pic>
            <p:nvPicPr>
              <p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7235" y="2885583"/>
                <a:ext cx="628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14:cNvPr>
              <p14:cNvContentPartPr/>
              <p14:nvPr/>
            </p14:nvContentPartPr>
            <p14:xfrm>
              <a:off x="2901035" y="2825823"/>
              <a:ext cx="195120" cy="352440"/>
            </p14:xfrm>
          </p:contentPart>
        </mc:Choice>
        <mc:Fallback xmlns="">
          <p:pic>
            <p:nvPicPr>
              <p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5584" y="2810343"/>
                <a:ext cx="225664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14:cNvPr>
              <p14:cNvContentPartPr/>
              <p14:nvPr/>
            </p14:nvContentPartPr>
            <p14:xfrm>
              <a:off x="5654675" y="2945343"/>
              <a:ext cx="31680" cy="63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39195" y="2929863"/>
                <a:ext cx="62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14:cNvPr>
              <p14:cNvContentPartPr/>
              <p14:nvPr/>
            </p14:nvContentPartPr>
            <p14:xfrm>
              <a:off x="5825315" y="2863623"/>
              <a:ext cx="131760" cy="12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09835" y="284814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14:cNvPr>
              <p14:cNvContentPartPr/>
              <p14:nvPr/>
            </p14:nvContentPartPr>
            <p14:xfrm>
              <a:off x="6138875" y="2744103"/>
              <a:ext cx="25560" cy="170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23395" y="2728623"/>
                <a:ext cx="56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14:cNvPr>
              <p14:cNvContentPartPr/>
              <p14:nvPr/>
            </p14:nvContentPartPr>
            <p14:xfrm>
              <a:off x="6358835" y="2762823"/>
              <a:ext cx="163800" cy="157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3355" y="2747308"/>
                <a:ext cx="19440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14:cNvPr>
              <p14:cNvContentPartPr/>
              <p14:nvPr/>
            </p14:nvContentPartPr>
            <p14:xfrm>
              <a:off x="6384035" y="2970543"/>
              <a:ext cx="163800" cy="31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8589" y="2955063"/>
                <a:ext cx="194333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14:cNvPr>
              <p14:cNvContentPartPr/>
              <p14:nvPr/>
            </p14:nvContentPartPr>
            <p14:xfrm>
              <a:off x="6698315" y="2769303"/>
              <a:ext cx="232920" cy="129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82835" y="2753823"/>
                <a:ext cx="263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14:cNvPr>
              <p14:cNvContentPartPr/>
              <p14:nvPr/>
            </p14:nvContentPartPr>
            <p14:xfrm>
              <a:off x="7069475" y="2750223"/>
              <a:ext cx="126000" cy="119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53995" y="2734743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14:cNvPr>
              <p14:cNvContentPartPr/>
              <p14:nvPr/>
            </p14:nvContentPartPr>
            <p14:xfrm>
              <a:off x="7044275" y="2938863"/>
              <a:ext cx="18252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8825" y="2923383"/>
                <a:ext cx="2130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14:cNvPr>
              <p14:cNvContentPartPr/>
              <p14:nvPr/>
            </p14:nvContentPartPr>
            <p14:xfrm>
              <a:off x="7389875" y="2744103"/>
              <a:ext cx="25560" cy="18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4395" y="2728653"/>
                <a:ext cx="56160" cy="21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14:cNvPr>
              <p14:cNvContentPartPr/>
              <p14:nvPr/>
            </p14:nvContentPartPr>
            <p14:xfrm>
              <a:off x="5013515" y="3334863"/>
              <a:ext cx="132480" cy="11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98035" y="3319383"/>
                <a:ext cx="163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14:cNvPr>
              <p14:cNvContentPartPr/>
              <p14:nvPr/>
            </p14:nvContentPartPr>
            <p14:xfrm>
              <a:off x="5296475" y="3441783"/>
              <a:ext cx="31680" cy="56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80995" y="3426303"/>
                <a:ext cx="62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14:cNvPr>
              <p14:cNvContentPartPr/>
              <p14:nvPr/>
            </p14:nvContentPartPr>
            <p14:xfrm>
              <a:off x="7081715" y="3297423"/>
              <a:ext cx="377640" cy="163440"/>
            </p14:xfrm>
          </p:contentPart>
        </mc:Choice>
        <mc:Fallback xmlns="">
          <p:pic>
            <p:nvPicPr>
              <p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6235" y="3281977"/>
                <a:ext cx="408240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14:cNvPr>
              <p14:cNvContentPartPr/>
              <p14:nvPr/>
            </p14:nvContentPartPr>
            <p14:xfrm>
              <a:off x="5723795" y="3284823"/>
              <a:ext cx="1263960" cy="189000"/>
            </p14:xfrm>
          </p:contentPart>
        </mc:Choice>
        <mc:Fallback xmlns="">
          <p:pic>
            <p:nvPicPr>
              <p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8315" y="3269343"/>
                <a:ext cx="1294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8BE497A-B229-914E-BDB5-81AFF746CF78}"/>
                  </a:ext>
                </a:extLst>
              </p14:cNvPr>
              <p14:cNvContentPartPr/>
              <p14:nvPr/>
            </p14:nvContentPartPr>
            <p14:xfrm>
              <a:off x="1278875" y="5302983"/>
              <a:ext cx="163800" cy="82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8BE497A-B229-914E-BDB5-81AFF746CF7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63429" y="5287503"/>
                <a:ext cx="194333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968A796-C9A7-084E-9B2A-E20D59A1B434}"/>
                  </a:ext>
                </a:extLst>
              </p14:cNvPr>
              <p14:cNvContentPartPr/>
              <p14:nvPr/>
            </p14:nvContentPartPr>
            <p14:xfrm>
              <a:off x="1574435" y="5189583"/>
              <a:ext cx="145080" cy="3337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968A796-C9A7-084E-9B2A-E20D59A1B43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558955" y="5174086"/>
                <a:ext cx="175680" cy="364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6FB0298-C089-D748-9875-FC555D2FDC3F}"/>
                  </a:ext>
                </a:extLst>
              </p14:cNvPr>
              <p14:cNvContentPartPr/>
              <p14:nvPr/>
            </p14:nvContentPartPr>
            <p14:xfrm>
              <a:off x="2347715" y="5372103"/>
              <a:ext cx="12960" cy="50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6FB0298-C089-D748-9875-FC555D2FDC3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32235" y="5356623"/>
                <a:ext cx="435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BCAF71F-349C-654F-B3DE-1CF259C27A00}"/>
                  </a:ext>
                </a:extLst>
              </p14:cNvPr>
              <p14:cNvContentPartPr/>
              <p14:nvPr/>
            </p14:nvContentPartPr>
            <p14:xfrm>
              <a:off x="2347715" y="5296503"/>
              <a:ext cx="12960" cy="12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BCAF71F-349C-654F-B3DE-1CF259C27A0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32235" y="528102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95F0EAF-D925-6D49-9BA1-94FACAF495CF}"/>
                  </a:ext>
                </a:extLst>
              </p14:cNvPr>
              <p14:cNvContentPartPr/>
              <p14:nvPr/>
            </p14:nvContentPartPr>
            <p14:xfrm>
              <a:off x="3290915" y="5265183"/>
              <a:ext cx="170280" cy="207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95F0EAF-D925-6D49-9BA1-94FACAF495C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75435" y="5249730"/>
                <a:ext cx="200880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82758EA-7599-6B4E-B07A-5A158162E996}"/>
                  </a:ext>
                </a:extLst>
              </p14:cNvPr>
              <p14:cNvContentPartPr/>
              <p14:nvPr/>
            </p14:nvContentPartPr>
            <p14:xfrm>
              <a:off x="3605195" y="5208663"/>
              <a:ext cx="189000" cy="3337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82758EA-7599-6B4E-B07A-5A158162E99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89715" y="5193183"/>
                <a:ext cx="2196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0" name="Ink 224">
                <a:extLst>
                  <a:ext uri="{FF2B5EF4-FFF2-40B4-BE49-F238E27FC236}">
                    <a16:creationId xmlns:a16="http://schemas.microsoft.com/office/drawing/2014/main" id="{55C450F3-57E5-774B-9A0A-CB7F7A38AA76}"/>
                  </a:ext>
                </a:extLst>
              </p14:cNvPr>
              <p14:cNvContentPartPr/>
              <p14:nvPr/>
            </p14:nvContentPartPr>
            <p14:xfrm>
              <a:off x="4579715" y="5170863"/>
              <a:ext cx="578880" cy="478080"/>
            </p14:xfrm>
          </p:contentPart>
        </mc:Choice>
        <mc:Fallback xmlns="">
          <p:pic>
            <p:nvPicPr>
              <p:cNvPr id="220" name="Ink 224">
                <a:extLst>
                  <a:ext uri="{FF2B5EF4-FFF2-40B4-BE49-F238E27FC236}">
                    <a16:creationId xmlns:a16="http://schemas.microsoft.com/office/drawing/2014/main" id="{55C450F3-57E5-774B-9A0A-CB7F7A38AA7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64235" y="5155395"/>
                <a:ext cx="609480" cy="508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1" name="Ink 225">
                <a:extLst>
                  <a:ext uri="{FF2B5EF4-FFF2-40B4-BE49-F238E27FC236}">
                    <a16:creationId xmlns:a16="http://schemas.microsoft.com/office/drawing/2014/main" id="{F612E0A5-D7D6-CD4D-9BAA-D5679EAD5FE9}"/>
                  </a:ext>
                </a:extLst>
              </p14:cNvPr>
              <p14:cNvContentPartPr/>
              <p14:nvPr/>
            </p14:nvContentPartPr>
            <p14:xfrm>
              <a:off x="4202435" y="5302983"/>
              <a:ext cx="213840" cy="220320"/>
            </p14:xfrm>
          </p:contentPart>
        </mc:Choice>
        <mc:Fallback xmlns="">
          <p:pic>
            <p:nvPicPr>
              <p:cNvPr id="221" name="Ink 225">
                <a:extLst>
                  <a:ext uri="{FF2B5EF4-FFF2-40B4-BE49-F238E27FC236}">
                    <a16:creationId xmlns:a16="http://schemas.microsoft.com/office/drawing/2014/main" id="{F612E0A5-D7D6-CD4D-9BAA-D5679EAD5FE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86981" y="5287503"/>
                <a:ext cx="244389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2" name="Ink 226">
                <a:extLst>
                  <a:ext uri="{FF2B5EF4-FFF2-40B4-BE49-F238E27FC236}">
                    <a16:creationId xmlns:a16="http://schemas.microsoft.com/office/drawing/2014/main" id="{A105D137-B54D-5948-8360-F1BD4AA3BF99}"/>
                  </a:ext>
                </a:extLst>
              </p14:cNvPr>
              <p14:cNvContentPartPr/>
              <p14:nvPr/>
            </p14:nvContentPartPr>
            <p14:xfrm>
              <a:off x="3900755" y="5315583"/>
              <a:ext cx="157680" cy="138600"/>
            </p14:xfrm>
          </p:contentPart>
        </mc:Choice>
        <mc:Fallback xmlns="">
          <p:pic>
            <p:nvPicPr>
              <p:cNvPr id="222" name="Ink 226">
                <a:extLst>
                  <a:ext uri="{FF2B5EF4-FFF2-40B4-BE49-F238E27FC236}">
                    <a16:creationId xmlns:a16="http://schemas.microsoft.com/office/drawing/2014/main" id="{A105D137-B54D-5948-8360-F1BD4AA3BF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85275" y="5300103"/>
                <a:ext cx="188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3" name="Ink 227">
                <a:extLst>
                  <a:ext uri="{FF2B5EF4-FFF2-40B4-BE49-F238E27FC236}">
                    <a16:creationId xmlns:a16="http://schemas.microsoft.com/office/drawing/2014/main" id="{B03DF9A4-1BD4-574F-BF83-3766E1D3064B}"/>
                  </a:ext>
                </a:extLst>
              </p14:cNvPr>
              <p14:cNvContentPartPr/>
              <p14:nvPr/>
            </p14:nvContentPartPr>
            <p14:xfrm>
              <a:off x="2473355" y="5176983"/>
              <a:ext cx="377640" cy="264240"/>
            </p14:xfrm>
          </p:contentPart>
        </mc:Choice>
        <mc:Fallback xmlns="">
          <p:pic>
            <p:nvPicPr>
              <p:cNvPr id="223" name="Ink 227">
                <a:extLst>
                  <a:ext uri="{FF2B5EF4-FFF2-40B4-BE49-F238E27FC236}">
                    <a16:creationId xmlns:a16="http://schemas.microsoft.com/office/drawing/2014/main" id="{B03DF9A4-1BD4-574F-BF83-3766E1D3064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57875" y="5161503"/>
                <a:ext cx="4082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4" name="Ink 228">
                <a:extLst>
                  <a:ext uri="{FF2B5EF4-FFF2-40B4-BE49-F238E27FC236}">
                    <a16:creationId xmlns:a16="http://schemas.microsoft.com/office/drawing/2014/main" id="{655ED08C-1BF8-6048-9AD8-F82561060ACA}"/>
                  </a:ext>
                </a:extLst>
              </p14:cNvPr>
              <p14:cNvContentPartPr/>
              <p14:nvPr/>
            </p14:nvContentPartPr>
            <p14:xfrm>
              <a:off x="2078075" y="5290383"/>
              <a:ext cx="163080" cy="126000"/>
            </p14:xfrm>
          </p:contentPart>
        </mc:Choice>
        <mc:Fallback xmlns="">
          <p:pic>
            <p:nvPicPr>
              <p:cNvPr id="224" name="Ink 228">
                <a:extLst>
                  <a:ext uri="{FF2B5EF4-FFF2-40B4-BE49-F238E27FC236}">
                    <a16:creationId xmlns:a16="http://schemas.microsoft.com/office/drawing/2014/main" id="{655ED08C-1BF8-6048-9AD8-F82561060AC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62629" y="5274947"/>
                <a:ext cx="193613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84B52B66-BD54-0741-9332-7CC98C440CCD}"/>
                  </a:ext>
                </a:extLst>
              </p14:cNvPr>
              <p14:cNvContentPartPr/>
              <p14:nvPr/>
            </p14:nvContentPartPr>
            <p14:xfrm>
              <a:off x="732035" y="4108503"/>
              <a:ext cx="534600" cy="131436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84B52B66-BD54-0741-9332-7CC98C440CC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16555" y="4093023"/>
                <a:ext cx="565200" cy="13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9721DB2A-75BE-8446-A519-739740AA3499}"/>
                  </a:ext>
                </a:extLst>
              </p14:cNvPr>
              <p14:cNvContentPartPr/>
              <p14:nvPr/>
            </p14:nvContentPartPr>
            <p14:xfrm>
              <a:off x="1612235" y="4089423"/>
              <a:ext cx="201600" cy="11340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9721DB2A-75BE-8446-A519-739740AA349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596755" y="4074303"/>
                <a:ext cx="232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" name="Ink 24">
                <a:extLst>
                  <a:ext uri="{FF2B5EF4-FFF2-40B4-BE49-F238E27FC236}">
                    <a16:creationId xmlns:a16="http://schemas.microsoft.com/office/drawing/2014/main" id="{96F04ACC-198F-3F49-82FC-7EB5F2913FB0}"/>
                  </a:ext>
                </a:extLst>
              </p14:cNvPr>
              <p14:cNvContentPartPr/>
              <p14:nvPr/>
            </p14:nvContentPartPr>
            <p14:xfrm>
              <a:off x="2309915" y="3423063"/>
              <a:ext cx="138960" cy="849240"/>
            </p14:xfrm>
          </p:contentPart>
        </mc:Choice>
        <mc:Fallback xmlns="">
          <p:pic>
            <p:nvPicPr>
              <p:cNvPr id="23" name="Ink 24">
                <a:extLst>
                  <a:ext uri="{FF2B5EF4-FFF2-40B4-BE49-F238E27FC236}">
                    <a16:creationId xmlns:a16="http://schemas.microsoft.com/office/drawing/2014/main" id="{96F04ACC-198F-3F49-82FC-7EB5F2913FB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94756" y="3407943"/>
                <a:ext cx="169639" cy="8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8AC62D94-266C-EC41-A37B-1EE77387A956}"/>
                  </a:ext>
                </a:extLst>
              </p14:cNvPr>
              <p14:cNvContentPartPr/>
              <p14:nvPr/>
            </p14:nvContentPartPr>
            <p14:xfrm>
              <a:off x="2046035" y="4359783"/>
              <a:ext cx="446400" cy="30852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8AC62D94-266C-EC41-A37B-1EE77387A95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030567" y="4344663"/>
                <a:ext cx="476975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8149094-3B61-7C43-907F-3AF0B9E1EDC2}"/>
                  </a:ext>
                </a:extLst>
              </p14:cNvPr>
              <p14:cNvContentPartPr/>
              <p14:nvPr/>
            </p14:nvContentPartPr>
            <p14:xfrm>
              <a:off x="4183355" y="4051623"/>
              <a:ext cx="151200" cy="6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8149094-3B61-7C43-907F-3AF0B9E1EDC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168235" y="4036503"/>
                <a:ext cx="181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BACF277-3D05-6846-9019-B3FAD6C13B47}"/>
                  </a:ext>
                </a:extLst>
              </p14:cNvPr>
              <p14:cNvContentPartPr/>
              <p14:nvPr/>
            </p14:nvContentPartPr>
            <p14:xfrm>
              <a:off x="4252835" y="4158543"/>
              <a:ext cx="119880" cy="6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BACF277-3D05-6846-9019-B3FAD6C13B4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237355" y="4143423"/>
                <a:ext cx="150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1" name="Ink 57">
                <a:extLst>
                  <a:ext uri="{FF2B5EF4-FFF2-40B4-BE49-F238E27FC236}">
                    <a16:creationId xmlns:a16="http://schemas.microsoft.com/office/drawing/2014/main" id="{615426FC-3C6D-FB4E-826C-CF16E0054D9A}"/>
                  </a:ext>
                </a:extLst>
              </p14:cNvPr>
              <p14:cNvContentPartPr/>
              <p14:nvPr/>
            </p14:nvContentPartPr>
            <p14:xfrm>
              <a:off x="3516995" y="3882063"/>
              <a:ext cx="471960" cy="302040"/>
            </p14:xfrm>
          </p:contentPart>
        </mc:Choice>
        <mc:Fallback xmlns="">
          <p:pic>
            <p:nvPicPr>
              <p:cNvPr id="41" name="Ink 57">
                <a:extLst>
                  <a:ext uri="{FF2B5EF4-FFF2-40B4-BE49-F238E27FC236}">
                    <a16:creationId xmlns:a16="http://schemas.microsoft.com/office/drawing/2014/main" id="{615426FC-3C6D-FB4E-826C-CF16E0054D9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01875" y="3866583"/>
                <a:ext cx="5025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2" name="Ink 58">
                <a:extLst>
                  <a:ext uri="{FF2B5EF4-FFF2-40B4-BE49-F238E27FC236}">
                    <a16:creationId xmlns:a16="http://schemas.microsoft.com/office/drawing/2014/main" id="{7CF939DA-C0B0-C64D-B1D1-685377B44AA9}"/>
                  </a:ext>
                </a:extLst>
              </p14:cNvPr>
              <p14:cNvContentPartPr/>
              <p14:nvPr/>
            </p14:nvContentPartPr>
            <p14:xfrm>
              <a:off x="2938835" y="3988983"/>
              <a:ext cx="415080" cy="195120"/>
            </p14:xfrm>
          </p:contentPart>
        </mc:Choice>
        <mc:Fallback xmlns="">
          <p:pic>
            <p:nvPicPr>
              <p:cNvPr id="42" name="Ink 58">
                <a:extLst>
                  <a:ext uri="{FF2B5EF4-FFF2-40B4-BE49-F238E27FC236}">
                    <a16:creationId xmlns:a16="http://schemas.microsoft.com/office/drawing/2014/main" id="{7CF939DA-C0B0-C64D-B1D1-685377B44AA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23368" y="3973503"/>
                <a:ext cx="445294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3" name="Ink 59">
                <a:extLst>
                  <a:ext uri="{FF2B5EF4-FFF2-40B4-BE49-F238E27FC236}">
                    <a16:creationId xmlns:a16="http://schemas.microsoft.com/office/drawing/2014/main" id="{FBDF7C43-7E5A-5D40-A0AD-6C9AE300D2D3}"/>
                  </a:ext>
                </a:extLst>
              </p14:cNvPr>
              <p14:cNvContentPartPr/>
              <p14:nvPr/>
            </p14:nvContentPartPr>
            <p14:xfrm>
              <a:off x="2618075" y="3894663"/>
              <a:ext cx="201600" cy="308520"/>
            </p14:xfrm>
          </p:contentPart>
        </mc:Choice>
        <mc:Fallback xmlns="">
          <p:pic>
            <p:nvPicPr>
              <p:cNvPr id="43" name="Ink 59">
                <a:extLst>
                  <a:ext uri="{FF2B5EF4-FFF2-40B4-BE49-F238E27FC236}">
                    <a16:creationId xmlns:a16="http://schemas.microsoft.com/office/drawing/2014/main" id="{FBDF7C43-7E5A-5D40-A0AD-6C9AE300D2D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02955" y="3879183"/>
                <a:ext cx="2322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9" name="Ink 71">
                <a:extLst>
                  <a:ext uri="{FF2B5EF4-FFF2-40B4-BE49-F238E27FC236}">
                    <a16:creationId xmlns:a16="http://schemas.microsoft.com/office/drawing/2014/main" id="{52B2D3B2-4DF4-2643-BEB1-7374FFEBCC82}"/>
                  </a:ext>
                </a:extLst>
              </p14:cNvPr>
              <p14:cNvContentPartPr/>
              <p14:nvPr/>
            </p14:nvContentPartPr>
            <p14:xfrm>
              <a:off x="5315195" y="3611703"/>
              <a:ext cx="145080" cy="635400"/>
            </p14:xfrm>
          </p:contentPart>
        </mc:Choice>
        <mc:Fallback xmlns="">
          <p:pic>
            <p:nvPicPr>
              <p:cNvPr id="69" name="Ink 71">
                <a:extLst>
                  <a:ext uri="{FF2B5EF4-FFF2-40B4-BE49-F238E27FC236}">
                    <a16:creationId xmlns:a16="http://schemas.microsoft.com/office/drawing/2014/main" id="{52B2D3B2-4DF4-2643-BEB1-7374FFEBCC8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00075" y="3596223"/>
                <a:ext cx="17532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0" name="Ink 72">
                <a:extLst>
                  <a:ext uri="{FF2B5EF4-FFF2-40B4-BE49-F238E27FC236}">
                    <a16:creationId xmlns:a16="http://schemas.microsoft.com/office/drawing/2014/main" id="{E1DBFF41-97E3-3C4F-9C30-0E7D365DDF10}"/>
                  </a:ext>
                </a:extLst>
              </p14:cNvPr>
              <p14:cNvContentPartPr/>
              <p14:nvPr/>
            </p14:nvContentPartPr>
            <p14:xfrm>
              <a:off x="5208275" y="4397583"/>
              <a:ext cx="289800" cy="195120"/>
            </p14:xfrm>
          </p:contentPart>
        </mc:Choice>
        <mc:Fallback xmlns="">
          <p:pic>
            <p:nvPicPr>
              <p:cNvPr id="70" name="Ink 72">
                <a:extLst>
                  <a:ext uri="{FF2B5EF4-FFF2-40B4-BE49-F238E27FC236}">
                    <a16:creationId xmlns:a16="http://schemas.microsoft.com/office/drawing/2014/main" id="{E1DBFF41-97E3-3C4F-9C30-0E7D365DDF1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93136" y="4382463"/>
                <a:ext cx="320438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1" name="Ink 73">
                <a:extLst>
                  <a:ext uri="{FF2B5EF4-FFF2-40B4-BE49-F238E27FC236}">
                    <a16:creationId xmlns:a16="http://schemas.microsoft.com/office/drawing/2014/main" id="{3C8EC626-7883-A444-8751-046942F55B9F}"/>
                  </a:ext>
                </a:extLst>
              </p14:cNvPr>
              <p14:cNvContentPartPr/>
              <p14:nvPr/>
            </p14:nvContentPartPr>
            <p14:xfrm>
              <a:off x="4667555" y="3844263"/>
              <a:ext cx="446760" cy="421920"/>
            </p14:xfrm>
          </p:contentPart>
        </mc:Choice>
        <mc:Fallback xmlns="">
          <p:pic>
            <p:nvPicPr>
              <p:cNvPr id="71" name="Ink 73">
                <a:extLst>
                  <a:ext uri="{FF2B5EF4-FFF2-40B4-BE49-F238E27FC236}">
                    <a16:creationId xmlns:a16="http://schemas.microsoft.com/office/drawing/2014/main" id="{3C8EC626-7883-A444-8751-046942F55B9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52435" y="3829130"/>
                <a:ext cx="477360" cy="452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7" name="Ink 88">
                <a:extLst>
                  <a:ext uri="{FF2B5EF4-FFF2-40B4-BE49-F238E27FC236}">
                    <a16:creationId xmlns:a16="http://schemas.microsoft.com/office/drawing/2014/main" id="{A5DFDD2E-4F7F-0646-948E-F5BB1519B839}"/>
                  </a:ext>
                </a:extLst>
              </p14:cNvPr>
              <p14:cNvContentPartPr/>
              <p14:nvPr/>
            </p14:nvContentPartPr>
            <p14:xfrm>
              <a:off x="6069755" y="3844263"/>
              <a:ext cx="471960" cy="252000"/>
            </p14:xfrm>
          </p:contentPart>
        </mc:Choice>
        <mc:Fallback xmlns="">
          <p:pic>
            <p:nvPicPr>
              <p:cNvPr id="87" name="Ink 88">
                <a:extLst>
                  <a:ext uri="{FF2B5EF4-FFF2-40B4-BE49-F238E27FC236}">
                    <a16:creationId xmlns:a16="http://schemas.microsoft.com/office/drawing/2014/main" id="{A5DFDD2E-4F7F-0646-948E-F5BB1519B83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054275" y="3829143"/>
                <a:ext cx="5025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8" name="Ink 89">
                <a:extLst>
                  <a:ext uri="{FF2B5EF4-FFF2-40B4-BE49-F238E27FC236}">
                    <a16:creationId xmlns:a16="http://schemas.microsoft.com/office/drawing/2014/main" id="{82A4B89A-AD79-C24B-99DD-20E1E2D73D33}"/>
                  </a:ext>
                </a:extLst>
              </p14:cNvPr>
              <p14:cNvContentPartPr/>
              <p14:nvPr/>
            </p14:nvContentPartPr>
            <p14:xfrm>
              <a:off x="5572955" y="3850383"/>
              <a:ext cx="365040" cy="239400"/>
            </p14:xfrm>
          </p:contentPart>
        </mc:Choice>
        <mc:Fallback xmlns="">
          <p:pic>
            <p:nvPicPr>
              <p:cNvPr id="88" name="Ink 89">
                <a:extLst>
                  <a:ext uri="{FF2B5EF4-FFF2-40B4-BE49-F238E27FC236}">
                    <a16:creationId xmlns:a16="http://schemas.microsoft.com/office/drawing/2014/main" id="{82A4B89A-AD79-C24B-99DD-20E1E2D73D3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57835" y="3835263"/>
                <a:ext cx="3956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EC55BA9-C0C5-DF4D-A7BA-60BCEFB4BB39}"/>
                  </a:ext>
                </a:extLst>
              </p14:cNvPr>
              <p14:cNvContentPartPr/>
              <p14:nvPr/>
            </p14:nvContentPartPr>
            <p14:xfrm>
              <a:off x="5780315" y="4906623"/>
              <a:ext cx="145080" cy="12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EC55BA9-C0C5-DF4D-A7BA-60BCEFB4BB3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765195" y="4891503"/>
                <a:ext cx="175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5C484C8-FA7F-AF4E-982D-3FFE12F5EEFA}"/>
                  </a:ext>
                </a:extLst>
              </p14:cNvPr>
              <p14:cNvContentPartPr/>
              <p14:nvPr/>
            </p14:nvContentPartPr>
            <p14:xfrm>
              <a:off x="5792915" y="5032623"/>
              <a:ext cx="126000" cy="12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5C484C8-FA7F-AF4E-982D-3FFE12F5EEF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77795" y="5017143"/>
                <a:ext cx="156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9" name="Ink 160">
                <a:extLst>
                  <a:ext uri="{FF2B5EF4-FFF2-40B4-BE49-F238E27FC236}">
                    <a16:creationId xmlns:a16="http://schemas.microsoft.com/office/drawing/2014/main" id="{FC241BDD-02C0-EA44-A44A-6A4299D93AC0}"/>
                  </a:ext>
                </a:extLst>
              </p14:cNvPr>
              <p14:cNvContentPartPr/>
              <p14:nvPr/>
            </p14:nvContentPartPr>
            <p14:xfrm>
              <a:off x="6629195" y="3562023"/>
              <a:ext cx="2175840" cy="1791360"/>
            </p14:xfrm>
          </p:contentPart>
        </mc:Choice>
        <mc:Fallback xmlns="">
          <p:pic>
            <p:nvPicPr>
              <p:cNvPr id="159" name="Ink 160">
                <a:extLst>
                  <a:ext uri="{FF2B5EF4-FFF2-40B4-BE49-F238E27FC236}">
                    <a16:creationId xmlns:a16="http://schemas.microsoft.com/office/drawing/2014/main" id="{FC241BDD-02C0-EA44-A44A-6A4299D93AC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614075" y="3546903"/>
                <a:ext cx="220608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0" name="Ink 161">
                <a:extLst>
                  <a:ext uri="{FF2B5EF4-FFF2-40B4-BE49-F238E27FC236}">
                    <a16:creationId xmlns:a16="http://schemas.microsoft.com/office/drawing/2014/main" id="{066B0041-157C-4B4A-B080-C87D3DE4BB8B}"/>
                  </a:ext>
                </a:extLst>
              </p14:cNvPr>
              <p14:cNvContentPartPr/>
              <p14:nvPr/>
            </p14:nvContentPartPr>
            <p14:xfrm>
              <a:off x="6201875" y="4780983"/>
              <a:ext cx="257760" cy="434160"/>
            </p14:xfrm>
          </p:contentPart>
        </mc:Choice>
        <mc:Fallback xmlns="">
          <p:pic>
            <p:nvPicPr>
              <p:cNvPr id="160" name="Ink 161">
                <a:extLst>
                  <a:ext uri="{FF2B5EF4-FFF2-40B4-BE49-F238E27FC236}">
                    <a16:creationId xmlns:a16="http://schemas.microsoft.com/office/drawing/2014/main" id="{066B0041-157C-4B4A-B080-C87D3DE4BB8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86417" y="4765863"/>
                <a:ext cx="288317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2C75F53-767A-C345-8DE2-CFBD57316EC4}"/>
                  </a:ext>
                </a:extLst>
              </p14:cNvPr>
              <p14:cNvContentPartPr/>
              <p14:nvPr/>
            </p14:nvContentPartPr>
            <p14:xfrm>
              <a:off x="5855915" y="5604663"/>
              <a:ext cx="113400" cy="6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2C75F53-767A-C345-8DE2-CFBD57316EC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840795" y="5589543"/>
                <a:ext cx="144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E8F294A-499D-0443-83A6-30DE7E47AFCE}"/>
                  </a:ext>
                </a:extLst>
              </p14:cNvPr>
              <p14:cNvContentPartPr/>
              <p14:nvPr/>
            </p14:nvContentPartPr>
            <p14:xfrm>
              <a:off x="5906315" y="5705103"/>
              <a:ext cx="63360" cy="6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E8F294A-499D-0443-83A6-30DE7E47AFC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90835" y="5689983"/>
                <a:ext cx="93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0" name="Ink 170">
                <a:extLst>
                  <a:ext uri="{FF2B5EF4-FFF2-40B4-BE49-F238E27FC236}">
                    <a16:creationId xmlns:a16="http://schemas.microsoft.com/office/drawing/2014/main" id="{90847806-43D5-D441-AE95-4CF6FD2E7607}"/>
                  </a:ext>
                </a:extLst>
              </p14:cNvPr>
              <p14:cNvContentPartPr/>
              <p14:nvPr/>
            </p14:nvContentPartPr>
            <p14:xfrm>
              <a:off x="6183515" y="5529063"/>
              <a:ext cx="270000" cy="358920"/>
            </p14:xfrm>
          </p:contentPart>
        </mc:Choice>
        <mc:Fallback xmlns="">
          <p:pic>
            <p:nvPicPr>
              <p:cNvPr id="170" name="Ink 170">
                <a:extLst>
                  <a:ext uri="{FF2B5EF4-FFF2-40B4-BE49-F238E27FC236}">
                    <a16:creationId xmlns:a16="http://schemas.microsoft.com/office/drawing/2014/main" id="{90847806-43D5-D441-AE95-4CF6FD2E760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168395" y="5513928"/>
                <a:ext cx="300600" cy="38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661D121-5391-1D46-84E1-450447F65F2D}"/>
                  </a:ext>
                </a:extLst>
              </p14:cNvPr>
              <p14:cNvContentPartPr/>
              <p14:nvPr/>
            </p14:nvContentPartPr>
            <p14:xfrm>
              <a:off x="6629195" y="5479023"/>
              <a:ext cx="151200" cy="352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661D121-5391-1D46-84E1-450447F65F2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614075" y="5463543"/>
                <a:ext cx="1818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D758AC0-233D-AA45-87A6-054736450D9C}"/>
                  </a:ext>
                </a:extLst>
              </p14:cNvPr>
              <p14:cNvContentPartPr/>
              <p14:nvPr/>
            </p14:nvContentPartPr>
            <p14:xfrm>
              <a:off x="6918275" y="5566863"/>
              <a:ext cx="6480" cy="151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D758AC0-233D-AA45-87A6-054736450D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903155" y="5551743"/>
                <a:ext cx="370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94CF37E-898B-3146-B591-D010E17E94D0}"/>
                  </a:ext>
                </a:extLst>
              </p14:cNvPr>
              <p14:cNvContentPartPr/>
              <p14:nvPr/>
            </p14:nvContentPartPr>
            <p14:xfrm>
              <a:off x="7075595" y="5604663"/>
              <a:ext cx="100800" cy="129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94CF37E-898B-3146-B591-D010E17E94D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060475" y="5589543"/>
                <a:ext cx="131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8C956D4-BC1B-5849-BFBF-4F6404112A53}"/>
                  </a:ext>
                </a:extLst>
              </p14:cNvPr>
              <p14:cNvContentPartPr/>
              <p14:nvPr/>
            </p14:nvContentPartPr>
            <p14:xfrm>
              <a:off x="5685995" y="6138903"/>
              <a:ext cx="82080" cy="12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8C956D4-BC1B-5849-BFBF-4F6404112A5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70875" y="612378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FA3D9DB-7247-344A-B526-DBA3DE1499E3}"/>
                  </a:ext>
                </a:extLst>
              </p14:cNvPr>
              <p14:cNvContentPartPr/>
              <p14:nvPr/>
            </p14:nvContentPartPr>
            <p14:xfrm>
              <a:off x="5730275" y="6214503"/>
              <a:ext cx="50760" cy="64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FA3D9DB-7247-344A-B526-DBA3DE1499E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714795" y="6199383"/>
                <a:ext cx="81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00" name="Ink 203">
                <a:extLst>
                  <a:ext uri="{FF2B5EF4-FFF2-40B4-BE49-F238E27FC236}">
                    <a16:creationId xmlns:a16="http://schemas.microsoft.com/office/drawing/2014/main" id="{F8C25561-F110-9B42-9D27-830B0EA53CB7}"/>
                  </a:ext>
                </a:extLst>
              </p14:cNvPr>
              <p14:cNvContentPartPr/>
              <p14:nvPr/>
            </p14:nvContentPartPr>
            <p14:xfrm>
              <a:off x="6698315" y="6032343"/>
              <a:ext cx="346320" cy="389880"/>
            </p14:xfrm>
          </p:contentPart>
        </mc:Choice>
        <mc:Fallback xmlns="">
          <p:pic>
            <p:nvPicPr>
              <p:cNvPr id="200" name="Ink 203">
                <a:extLst>
                  <a:ext uri="{FF2B5EF4-FFF2-40B4-BE49-F238E27FC236}">
                    <a16:creationId xmlns:a16="http://schemas.microsoft.com/office/drawing/2014/main" id="{F8C25561-F110-9B42-9D27-830B0EA53CB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83195" y="6016877"/>
                <a:ext cx="376560" cy="420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3" name="Ink 204">
                <a:extLst>
                  <a:ext uri="{FF2B5EF4-FFF2-40B4-BE49-F238E27FC236}">
                    <a16:creationId xmlns:a16="http://schemas.microsoft.com/office/drawing/2014/main" id="{079C94CA-D13E-A54F-9652-85E1EA7843B3}"/>
                  </a:ext>
                </a:extLst>
              </p14:cNvPr>
              <p14:cNvContentPartPr/>
              <p14:nvPr/>
            </p14:nvContentPartPr>
            <p14:xfrm>
              <a:off x="6478355" y="6138903"/>
              <a:ext cx="113400" cy="100800"/>
            </p14:xfrm>
          </p:contentPart>
        </mc:Choice>
        <mc:Fallback xmlns="">
          <p:pic>
            <p:nvPicPr>
              <p:cNvPr id="203" name="Ink 204">
                <a:extLst>
                  <a:ext uri="{FF2B5EF4-FFF2-40B4-BE49-F238E27FC236}">
                    <a16:creationId xmlns:a16="http://schemas.microsoft.com/office/drawing/2014/main" id="{079C94CA-D13E-A54F-9652-85E1EA7843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63235" y="6123783"/>
                <a:ext cx="144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5" name="Ink 226">
                <a:extLst>
                  <a:ext uri="{FF2B5EF4-FFF2-40B4-BE49-F238E27FC236}">
                    <a16:creationId xmlns:a16="http://schemas.microsoft.com/office/drawing/2014/main" id="{93684C02-93A1-2C40-8C46-AB65C481B1A2}"/>
                  </a:ext>
                </a:extLst>
              </p14:cNvPr>
              <p14:cNvContentPartPr/>
              <p14:nvPr/>
            </p14:nvContentPartPr>
            <p14:xfrm>
              <a:off x="7320755" y="5466423"/>
              <a:ext cx="1572120" cy="1138320"/>
            </p14:xfrm>
          </p:contentPart>
        </mc:Choice>
        <mc:Fallback xmlns="">
          <p:pic>
            <p:nvPicPr>
              <p:cNvPr id="225" name="Ink 226">
                <a:extLst>
                  <a:ext uri="{FF2B5EF4-FFF2-40B4-BE49-F238E27FC236}">
                    <a16:creationId xmlns:a16="http://schemas.microsoft.com/office/drawing/2014/main" id="{93684C02-93A1-2C40-8C46-AB65C481B1A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305635" y="5450943"/>
                <a:ext cx="1602720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26" name="Ink 227">
                <a:extLst>
                  <a:ext uri="{FF2B5EF4-FFF2-40B4-BE49-F238E27FC236}">
                    <a16:creationId xmlns:a16="http://schemas.microsoft.com/office/drawing/2014/main" id="{DC559D8A-BD0D-7B48-9420-704A943666AE}"/>
                  </a:ext>
                </a:extLst>
              </p14:cNvPr>
              <p14:cNvContentPartPr/>
              <p14:nvPr/>
            </p14:nvContentPartPr>
            <p14:xfrm>
              <a:off x="6006755" y="6063663"/>
              <a:ext cx="358560" cy="396360"/>
            </p14:xfrm>
          </p:contentPart>
        </mc:Choice>
        <mc:Fallback xmlns="">
          <p:pic>
            <p:nvPicPr>
              <p:cNvPr id="226" name="Ink 227">
                <a:extLst>
                  <a:ext uri="{FF2B5EF4-FFF2-40B4-BE49-F238E27FC236}">
                    <a16:creationId xmlns:a16="http://schemas.microsoft.com/office/drawing/2014/main" id="{DC559D8A-BD0D-7B48-9420-704A943666A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91635" y="6048543"/>
                <a:ext cx="389160" cy="4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48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765699-A375-E642-B48D-CB36754C0AB5}"/>
              </a:ext>
            </a:extLst>
          </p:cNvPr>
          <p:cNvGrpSpPr/>
          <p:nvPr/>
        </p:nvGrpSpPr>
        <p:grpSpPr>
          <a:xfrm>
            <a:off x="1063595" y="430383"/>
            <a:ext cx="1936800" cy="553680"/>
            <a:chOff x="1063595" y="430383"/>
            <a:chExt cx="193680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976F19B-4B16-764F-8A8F-4FCCBC2599DA}"/>
                    </a:ext>
                  </a:extLst>
                </p14:cNvPr>
                <p14:cNvContentPartPr/>
                <p14:nvPr/>
              </p14:nvContentPartPr>
              <p14:xfrm>
                <a:off x="1063595" y="593823"/>
                <a:ext cx="182520" cy="24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976F19B-4B16-764F-8A8F-4FCCBC2599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2995" y="563223"/>
                  <a:ext cx="244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06F12B-CBA9-0B40-BD2A-256B7DA989E9}"/>
                    </a:ext>
                  </a:extLst>
                </p14:cNvPr>
                <p14:cNvContentPartPr/>
                <p14:nvPr/>
              </p14:nvContentPartPr>
              <p14:xfrm>
                <a:off x="1101395" y="719463"/>
                <a:ext cx="82080" cy="3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06F12B-CBA9-0B40-BD2A-256B7DA989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0795" y="688863"/>
                  <a:ext cx="143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676AC6-AD06-AF4F-95A6-E8B3C07CC50E}"/>
                    </a:ext>
                  </a:extLst>
                </p14:cNvPr>
                <p14:cNvContentPartPr/>
                <p14:nvPr/>
              </p14:nvContentPartPr>
              <p14:xfrm>
                <a:off x="1101395" y="581223"/>
                <a:ext cx="10080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676AC6-AD06-AF4F-95A6-E8B3C07CC5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795" y="550623"/>
                  <a:ext cx="162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51896A-2D1B-6844-930F-B85B1A2A7868}"/>
                    </a:ext>
                  </a:extLst>
                </p14:cNvPr>
                <p14:cNvContentPartPr/>
                <p14:nvPr/>
              </p14:nvContentPartPr>
              <p14:xfrm>
                <a:off x="1315235" y="700743"/>
                <a:ext cx="182520" cy="119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51896A-2D1B-6844-930F-B85B1A2A78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4275" y="670143"/>
                  <a:ext cx="244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01C450-98AE-3741-8A1C-CB946EED0AC6}"/>
                    </a:ext>
                  </a:extLst>
                </p14:cNvPr>
                <p14:cNvContentPartPr/>
                <p14:nvPr/>
              </p14:nvContentPartPr>
              <p14:xfrm>
                <a:off x="1359155" y="694263"/>
                <a:ext cx="113400" cy="16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01C450-98AE-3741-8A1C-CB946EED0A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8555" y="663663"/>
                  <a:ext cx="174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D89EA6-9803-874E-87B0-95A979F9270A}"/>
                    </a:ext>
                  </a:extLst>
                </p14:cNvPr>
                <p14:cNvContentPartPr/>
                <p14:nvPr/>
              </p14:nvContentPartPr>
              <p14:xfrm>
                <a:off x="1629515" y="719463"/>
                <a:ext cx="214200" cy="11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D89EA6-9803-874E-87B0-95A979F927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8915" y="688863"/>
                  <a:ext cx="275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22D540-C638-C040-87DC-C2A6C18AE105}"/>
                    </a:ext>
                  </a:extLst>
                </p14:cNvPr>
                <p14:cNvContentPartPr/>
                <p14:nvPr/>
              </p14:nvContentPartPr>
              <p14:xfrm>
                <a:off x="1925075" y="732063"/>
                <a:ext cx="44028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22D540-C638-C040-87DC-C2A6C18AE1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4115" y="701463"/>
                  <a:ext cx="501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94A155-253D-AA4B-AC88-188853D146C0}"/>
                    </a:ext>
                  </a:extLst>
                </p14:cNvPr>
                <p14:cNvContentPartPr/>
                <p14:nvPr/>
              </p14:nvContentPartPr>
              <p14:xfrm>
                <a:off x="2484515" y="682023"/>
                <a:ext cx="31680" cy="30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94A155-253D-AA4B-AC88-188853D146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53915" y="651063"/>
                  <a:ext cx="932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D8AB9A-2E3C-774F-891A-8C34C32F1EE6}"/>
                    </a:ext>
                  </a:extLst>
                </p14:cNvPr>
                <p14:cNvContentPartPr/>
                <p14:nvPr/>
              </p14:nvContentPartPr>
              <p14:xfrm>
                <a:off x="2509715" y="732063"/>
                <a:ext cx="182520" cy="9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D8AB9A-2E3C-774F-891A-8C34C32F1E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9115" y="701463"/>
                  <a:ext cx="244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95DB33-0318-9640-B6A8-D0E420C8C63E}"/>
                    </a:ext>
                  </a:extLst>
                </p14:cNvPr>
                <p14:cNvContentPartPr/>
                <p14:nvPr/>
              </p14:nvContentPartPr>
              <p14:xfrm>
                <a:off x="2729675" y="430383"/>
                <a:ext cx="8208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95DB33-0318-9640-B6A8-D0E420C8C6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9075" y="399783"/>
                  <a:ext cx="143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40DBD1-A842-BE41-A528-FAD8B61324F4}"/>
                    </a:ext>
                  </a:extLst>
                </p14:cNvPr>
                <p14:cNvContentPartPr/>
                <p14:nvPr/>
              </p14:nvContentPartPr>
              <p14:xfrm>
                <a:off x="2880515" y="662943"/>
                <a:ext cx="119880" cy="132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40DBD1-A842-BE41-A528-FAD8B61324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9915" y="632343"/>
                  <a:ext cx="1810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CA30C0-9B70-564E-B255-9BA4B26F76CA}"/>
              </a:ext>
            </a:extLst>
          </p:cNvPr>
          <p:cNvGrpSpPr/>
          <p:nvPr/>
        </p:nvGrpSpPr>
        <p:grpSpPr>
          <a:xfrm>
            <a:off x="3546875" y="631623"/>
            <a:ext cx="792720" cy="201600"/>
            <a:chOff x="3546875" y="631623"/>
            <a:chExt cx="79272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0A49AA-ACF6-4247-B345-57E11145B9E1}"/>
                    </a:ext>
                  </a:extLst>
                </p14:cNvPr>
                <p14:cNvContentPartPr/>
                <p14:nvPr/>
              </p14:nvContentPartPr>
              <p14:xfrm>
                <a:off x="3546875" y="638463"/>
                <a:ext cx="182520" cy="14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0A49AA-ACF6-4247-B345-57E11145B9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6275" y="607863"/>
                  <a:ext cx="244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B63B93-8CBD-8846-9989-CC2FE15B2FF7}"/>
                    </a:ext>
                  </a:extLst>
                </p14:cNvPr>
                <p14:cNvContentPartPr/>
                <p14:nvPr/>
              </p14:nvContentPartPr>
              <p14:xfrm>
                <a:off x="3685475" y="688143"/>
                <a:ext cx="25560" cy="14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B63B93-8CBD-8846-9989-CC2FE15B2F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4515" y="657543"/>
                  <a:ext cx="86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E258A4-E3C2-9344-899D-EE244F87DD47}"/>
                    </a:ext>
                  </a:extLst>
                </p14:cNvPr>
                <p14:cNvContentPartPr/>
                <p14:nvPr/>
              </p14:nvContentPartPr>
              <p14:xfrm>
                <a:off x="3842435" y="725943"/>
                <a:ext cx="255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E258A4-E3C2-9344-899D-EE244F87DD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11835" y="695343"/>
                  <a:ext cx="86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0BD66B-19AC-BF46-9A98-332D66CB36C6}"/>
                    </a:ext>
                  </a:extLst>
                </p14:cNvPr>
                <p14:cNvContentPartPr/>
                <p14:nvPr/>
              </p14:nvContentPartPr>
              <p14:xfrm>
                <a:off x="4018475" y="635223"/>
                <a:ext cx="25560" cy="14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0BD66B-19AC-BF46-9A98-332D66CB36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7875" y="604263"/>
                  <a:ext cx="86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BC518D-B58F-594A-8284-C1A8F43C0A7F}"/>
                    </a:ext>
                  </a:extLst>
                </p14:cNvPr>
                <p14:cNvContentPartPr/>
                <p14:nvPr/>
              </p14:nvContentPartPr>
              <p14:xfrm>
                <a:off x="4169315" y="631623"/>
                <a:ext cx="170280" cy="15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BC518D-B58F-594A-8284-C1A8F43C0A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8715" y="601023"/>
                  <a:ext cx="23148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7A51FF-351D-AD42-8C54-B3DBC0D16888}"/>
              </a:ext>
            </a:extLst>
          </p:cNvPr>
          <p:cNvGrpSpPr/>
          <p:nvPr/>
        </p:nvGrpSpPr>
        <p:grpSpPr>
          <a:xfrm>
            <a:off x="1176635" y="1631343"/>
            <a:ext cx="667080" cy="163800"/>
            <a:chOff x="1176635" y="1631343"/>
            <a:chExt cx="66708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A4ED95-E4FC-244E-8E8A-BB6A35775127}"/>
                    </a:ext>
                  </a:extLst>
                </p14:cNvPr>
                <p14:cNvContentPartPr/>
                <p14:nvPr/>
              </p14:nvContentPartPr>
              <p14:xfrm>
                <a:off x="1277435" y="1656183"/>
                <a:ext cx="19080" cy="11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A4ED95-E4FC-244E-8E8A-BB6A357751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1955" y="1641063"/>
                  <a:ext cx="49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9E20C5-1229-1646-80B3-EC563BACD092}"/>
                    </a:ext>
                  </a:extLst>
                </p14:cNvPr>
                <p14:cNvContentPartPr/>
                <p14:nvPr/>
              </p14:nvContentPartPr>
              <p14:xfrm>
                <a:off x="1176635" y="1662663"/>
                <a:ext cx="170280" cy="2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9E20C5-1229-1646-80B3-EC563BACD0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1515" y="1647543"/>
                  <a:ext cx="200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B42F0A-FDA2-FD49-B7CB-4B51D38770FC}"/>
                    </a:ext>
                  </a:extLst>
                </p14:cNvPr>
                <p14:cNvContentPartPr/>
                <p14:nvPr/>
              </p14:nvContentPartPr>
              <p14:xfrm>
                <a:off x="1377875" y="1631343"/>
                <a:ext cx="226800" cy="13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B42F0A-FDA2-FD49-B7CB-4B51D38770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62755" y="1615863"/>
                  <a:ext cx="257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3C3C52-5C21-054B-B749-3A3D397F7D54}"/>
                    </a:ext>
                  </a:extLst>
                </p14:cNvPr>
                <p14:cNvContentPartPr/>
                <p14:nvPr/>
              </p14:nvContentPartPr>
              <p14:xfrm>
                <a:off x="1673435" y="1706583"/>
                <a:ext cx="170280" cy="88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3C3C52-5C21-054B-B749-3A3D397F7D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58315" y="1691463"/>
                  <a:ext cx="2005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5ABB243-CDFB-F44C-BE5B-B6EDA2C7E06B}"/>
              </a:ext>
            </a:extLst>
          </p:cNvPr>
          <p:cNvGrpSpPr/>
          <p:nvPr/>
        </p:nvGrpSpPr>
        <p:grpSpPr>
          <a:xfrm>
            <a:off x="2314595" y="1580943"/>
            <a:ext cx="704520" cy="244440"/>
            <a:chOff x="2314595" y="1580943"/>
            <a:chExt cx="7045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C93B18-AF97-FE42-A2A9-4BBD29F2B251}"/>
                    </a:ext>
                  </a:extLst>
                </p14:cNvPr>
                <p14:cNvContentPartPr/>
                <p14:nvPr/>
              </p14:nvContentPartPr>
              <p14:xfrm>
                <a:off x="2321075" y="1643943"/>
                <a:ext cx="31680" cy="18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C93B18-AF97-FE42-A2A9-4BBD29F2B2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05955" y="1628463"/>
                  <a:ext cx="62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0E573C-EE6F-5E47-A175-5CBBA480BBBF}"/>
                    </a:ext>
                  </a:extLst>
                </p14:cNvPr>
                <p14:cNvContentPartPr/>
                <p14:nvPr/>
              </p14:nvContentPartPr>
              <p14:xfrm>
                <a:off x="2314595" y="1643943"/>
                <a:ext cx="157680" cy="11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0E573C-EE6F-5E47-A175-5CBBA480BB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99475" y="1628463"/>
                  <a:ext cx="187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DDEF5A-A0E2-254C-87E1-5EFB32369FAE}"/>
                    </a:ext>
                  </a:extLst>
                </p14:cNvPr>
                <p14:cNvContentPartPr/>
                <p14:nvPr/>
              </p14:nvContentPartPr>
              <p14:xfrm>
                <a:off x="2629235" y="1756983"/>
                <a:ext cx="648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DDEF5A-A0E2-254C-87E1-5EFB32369F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13755" y="1741863"/>
                  <a:ext cx="37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CC9A5A-AEBE-2245-9D86-887A84B0758D}"/>
                    </a:ext>
                  </a:extLst>
                </p14:cNvPr>
                <p14:cNvContentPartPr/>
                <p14:nvPr/>
              </p14:nvContentPartPr>
              <p14:xfrm>
                <a:off x="2742275" y="1706583"/>
                <a:ext cx="163800" cy="8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CC9A5A-AEBE-2245-9D86-887A84B075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27155" y="1691463"/>
                  <a:ext cx="194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9F1771-5B83-D840-AAA3-BE87D8E37628}"/>
                    </a:ext>
                  </a:extLst>
                </p14:cNvPr>
                <p14:cNvContentPartPr/>
                <p14:nvPr/>
              </p14:nvContentPartPr>
              <p14:xfrm>
                <a:off x="2849195" y="1580943"/>
                <a:ext cx="82080" cy="201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9F1771-5B83-D840-AAA3-BE87D8E376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34075" y="1565823"/>
                  <a:ext cx="112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97511D-EC03-8B45-BE31-A432C371BCAD}"/>
                    </a:ext>
                  </a:extLst>
                </p14:cNvPr>
                <p14:cNvContentPartPr/>
                <p14:nvPr/>
              </p14:nvContentPartPr>
              <p14:xfrm>
                <a:off x="2987435" y="1756983"/>
                <a:ext cx="3168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97511D-EC03-8B45-BE31-A432C371BC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72315" y="1741863"/>
                  <a:ext cx="622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6EB55A-5155-3249-9A96-4F8A56A94293}"/>
              </a:ext>
            </a:extLst>
          </p:cNvPr>
          <p:cNvGrpSpPr/>
          <p:nvPr/>
        </p:nvGrpSpPr>
        <p:grpSpPr>
          <a:xfrm>
            <a:off x="3226475" y="1568343"/>
            <a:ext cx="163800" cy="308520"/>
            <a:chOff x="3226475" y="1568343"/>
            <a:chExt cx="1638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18D23D-B3C6-974F-988D-385F01BDD78F}"/>
                    </a:ext>
                  </a:extLst>
                </p14:cNvPr>
                <p14:cNvContentPartPr/>
                <p14:nvPr/>
              </p14:nvContentPartPr>
              <p14:xfrm>
                <a:off x="3257795" y="1568343"/>
                <a:ext cx="132480" cy="30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18D23D-B3C6-974F-988D-385F01BDD7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2675" y="1553223"/>
                  <a:ext cx="162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BE7ACC-93BB-F04C-8CDE-75CFAA00141A}"/>
                    </a:ext>
                  </a:extLst>
                </p14:cNvPr>
                <p14:cNvContentPartPr/>
                <p14:nvPr/>
              </p14:nvContentPartPr>
              <p14:xfrm>
                <a:off x="3226475" y="1731783"/>
                <a:ext cx="132480" cy="3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BE7ACC-93BB-F04C-8CDE-75CFAA0014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10995" y="1716663"/>
                  <a:ext cx="1627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C2BA32-CBFD-7D49-A521-11078F4CB432}"/>
              </a:ext>
            </a:extLst>
          </p:cNvPr>
          <p:cNvGrpSpPr/>
          <p:nvPr/>
        </p:nvGrpSpPr>
        <p:grpSpPr>
          <a:xfrm>
            <a:off x="3779795" y="1568343"/>
            <a:ext cx="358560" cy="333720"/>
            <a:chOff x="3779795" y="1568343"/>
            <a:chExt cx="35856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C23656-C45D-E94D-9D26-94567FB8D4A1}"/>
                    </a:ext>
                  </a:extLst>
                </p14:cNvPr>
                <p14:cNvContentPartPr/>
                <p14:nvPr/>
              </p14:nvContentPartPr>
              <p14:xfrm>
                <a:off x="3779795" y="1693983"/>
                <a:ext cx="1008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C23656-C45D-E94D-9D26-94567FB8D4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64315" y="1678863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B19467-B37B-BA41-8930-02A82E2BC09F}"/>
                    </a:ext>
                  </a:extLst>
                </p14:cNvPr>
                <p14:cNvContentPartPr/>
                <p14:nvPr/>
              </p14:nvContentPartPr>
              <p14:xfrm>
                <a:off x="3892835" y="1568343"/>
                <a:ext cx="157680" cy="33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B19467-B37B-BA41-8930-02A82E2BC0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77715" y="1553223"/>
                  <a:ext cx="187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51E914-71F0-E849-BA90-FC72BD2EDBA5}"/>
                    </a:ext>
                  </a:extLst>
                </p14:cNvPr>
                <p14:cNvContentPartPr/>
                <p14:nvPr/>
              </p14:nvContentPartPr>
              <p14:xfrm>
                <a:off x="3905435" y="1719183"/>
                <a:ext cx="232920" cy="19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51E914-71F0-E849-BA90-FC72BD2EDB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90315" y="1704063"/>
                  <a:ext cx="2635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3AE324-2C50-BE46-B695-FC5BF59FC289}"/>
              </a:ext>
            </a:extLst>
          </p:cNvPr>
          <p:cNvGrpSpPr/>
          <p:nvPr/>
        </p:nvGrpSpPr>
        <p:grpSpPr>
          <a:xfrm>
            <a:off x="4490075" y="1543143"/>
            <a:ext cx="1182240" cy="320760"/>
            <a:chOff x="4490075" y="1543143"/>
            <a:chExt cx="11822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21DC23-E027-BC4A-9881-0B438E949134}"/>
                    </a:ext>
                  </a:extLst>
                </p14:cNvPr>
                <p14:cNvContentPartPr/>
                <p14:nvPr/>
              </p14:nvContentPartPr>
              <p14:xfrm>
                <a:off x="4490075" y="1656183"/>
                <a:ext cx="195120" cy="10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21DC23-E027-BC4A-9881-0B438E9491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4955" y="1641063"/>
                  <a:ext cx="225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5B3EBF-783C-1743-8278-9ADCFEED8C42}"/>
                    </a:ext>
                  </a:extLst>
                </p14:cNvPr>
                <p14:cNvContentPartPr/>
                <p14:nvPr/>
              </p14:nvContentPartPr>
              <p14:xfrm>
                <a:off x="4779155" y="1668783"/>
                <a:ext cx="100800" cy="9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5B3EBF-783C-1743-8278-9ADCFEED8C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64035" y="1653663"/>
                  <a:ext cx="131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ACE1B6-D70F-7D48-B542-F274DBF2F056}"/>
                    </a:ext>
                  </a:extLst>
                </p14:cNvPr>
                <p14:cNvContentPartPr/>
                <p14:nvPr/>
              </p14:nvContentPartPr>
              <p14:xfrm>
                <a:off x="4992995" y="1693983"/>
                <a:ext cx="100800" cy="82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ACE1B6-D70F-7D48-B542-F274DBF2F0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77875" y="1678863"/>
                  <a:ext cx="131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1E5A87-275C-614E-B2F3-5E0962E27FFC}"/>
                    </a:ext>
                  </a:extLst>
                </p14:cNvPr>
                <p14:cNvContentPartPr/>
                <p14:nvPr/>
              </p14:nvContentPartPr>
              <p14:xfrm>
                <a:off x="5162915" y="1675263"/>
                <a:ext cx="56880" cy="8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1E5A87-275C-614E-B2F3-5E0962E27F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47435" y="1660143"/>
                  <a:ext cx="87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D5D09D-0748-C746-B315-EFC1A2099250}"/>
                    </a:ext>
                  </a:extLst>
                </p14:cNvPr>
                <p14:cNvContentPartPr/>
                <p14:nvPr/>
              </p14:nvContentPartPr>
              <p14:xfrm>
                <a:off x="5257235" y="1662663"/>
                <a:ext cx="113400" cy="10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D5D09D-0748-C746-B315-EFC1A20992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41755" y="1647543"/>
                  <a:ext cx="144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A5E738-93EF-4649-A993-34765646E04F}"/>
                    </a:ext>
                  </a:extLst>
                </p14:cNvPr>
                <p14:cNvContentPartPr/>
                <p14:nvPr/>
              </p14:nvContentPartPr>
              <p14:xfrm>
                <a:off x="5439395" y="1543143"/>
                <a:ext cx="38160" cy="20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A5E738-93EF-4649-A993-34765646E0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24275" y="1528023"/>
                  <a:ext cx="68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503DB8-C0DB-5E43-AC0C-89790AD3F247}"/>
                    </a:ext>
                  </a:extLst>
                </p14:cNvPr>
                <p14:cNvContentPartPr/>
                <p14:nvPr/>
              </p14:nvContentPartPr>
              <p14:xfrm>
                <a:off x="5558915" y="1681383"/>
                <a:ext cx="113400" cy="18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503DB8-C0DB-5E43-AC0C-89790AD3F2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43795" y="1666263"/>
                  <a:ext cx="1440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30AFD3-E276-714C-88AD-F8A8074479D0}"/>
              </a:ext>
            </a:extLst>
          </p:cNvPr>
          <p:cNvGrpSpPr/>
          <p:nvPr/>
        </p:nvGrpSpPr>
        <p:grpSpPr>
          <a:xfrm>
            <a:off x="6017915" y="1474023"/>
            <a:ext cx="1188360" cy="358920"/>
            <a:chOff x="6017915" y="1474023"/>
            <a:chExt cx="118836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992BF4-F6A7-E746-AB3B-4BC3A56F5DA1}"/>
                    </a:ext>
                  </a:extLst>
                </p14:cNvPr>
                <p14:cNvContentPartPr/>
                <p14:nvPr/>
              </p14:nvContentPartPr>
              <p14:xfrm>
                <a:off x="6017915" y="1643943"/>
                <a:ext cx="138600" cy="18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992BF4-F6A7-E746-AB3B-4BC3A56F5D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02435" y="1628463"/>
                  <a:ext cx="169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6F7A0D-9CF6-E547-9ADE-2B7E003D4C02}"/>
                    </a:ext>
                  </a:extLst>
                </p14:cNvPr>
                <p14:cNvContentPartPr/>
                <p14:nvPr/>
              </p14:nvContentPartPr>
              <p14:xfrm>
                <a:off x="6193955" y="1631343"/>
                <a:ext cx="201600" cy="87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6F7A0D-9CF6-E547-9ADE-2B7E003D4C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78475" y="1615863"/>
                  <a:ext cx="232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F77D5F-AD68-B142-8265-8138F2A8305D}"/>
                    </a:ext>
                  </a:extLst>
                </p14:cNvPr>
                <p14:cNvContentPartPr/>
                <p14:nvPr/>
              </p14:nvContentPartPr>
              <p14:xfrm>
                <a:off x="6476915" y="1637463"/>
                <a:ext cx="195120" cy="88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F77D5F-AD68-B142-8265-8138F2A830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61435" y="1622343"/>
                  <a:ext cx="225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1CDB39-5D29-9C45-9558-34E375FAB2B1}"/>
                    </a:ext>
                  </a:extLst>
                </p14:cNvPr>
                <p14:cNvContentPartPr/>
                <p14:nvPr/>
              </p14:nvContentPartPr>
              <p14:xfrm>
                <a:off x="6722075" y="1624863"/>
                <a:ext cx="189000" cy="9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1CDB39-5D29-9C45-9558-34E375FAB2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6595" y="1609743"/>
                  <a:ext cx="219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84A6CC0-F872-A941-AE4B-CC1C52910561}"/>
                    </a:ext>
                  </a:extLst>
                </p14:cNvPr>
                <p14:cNvContentPartPr/>
                <p14:nvPr/>
              </p14:nvContentPartPr>
              <p14:xfrm>
                <a:off x="6960755" y="1643943"/>
                <a:ext cx="151200" cy="107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84A6CC0-F872-A941-AE4B-CC1C529105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45635" y="1628463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7F85AE-9A0A-AE4F-8927-D3D278199707}"/>
                    </a:ext>
                  </a:extLst>
                </p14:cNvPr>
                <p14:cNvContentPartPr/>
                <p14:nvPr/>
              </p14:nvContentPartPr>
              <p14:xfrm>
                <a:off x="7161995" y="1474023"/>
                <a:ext cx="44280" cy="25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7F85AE-9A0A-AE4F-8927-D3D2781997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6875" y="1458903"/>
                  <a:ext cx="748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6AE20C-38AB-D74D-B13D-C0771FC94D55}"/>
              </a:ext>
            </a:extLst>
          </p:cNvPr>
          <p:cNvGrpSpPr/>
          <p:nvPr/>
        </p:nvGrpSpPr>
        <p:grpSpPr>
          <a:xfrm>
            <a:off x="7488875" y="1442703"/>
            <a:ext cx="774000" cy="289440"/>
            <a:chOff x="7488875" y="1442703"/>
            <a:chExt cx="7740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C2E746-7310-5C4F-832E-B1C0EAEE7C57}"/>
                    </a:ext>
                  </a:extLst>
                </p14:cNvPr>
                <p14:cNvContentPartPr/>
                <p14:nvPr/>
              </p14:nvContentPartPr>
              <p14:xfrm>
                <a:off x="7488875" y="1587063"/>
                <a:ext cx="93960" cy="13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C2E746-7310-5C4F-832E-B1C0EAEE7C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73755" y="1571943"/>
                  <a:ext cx="12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FA3851-878B-9F40-916B-617681B3F5BC}"/>
                    </a:ext>
                  </a:extLst>
                </p14:cNvPr>
                <p14:cNvContentPartPr/>
                <p14:nvPr/>
              </p14:nvContentPartPr>
              <p14:xfrm>
                <a:off x="7677515" y="1637463"/>
                <a:ext cx="214200" cy="8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FA3851-878B-9F40-916B-617681B3F5B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62395" y="1622343"/>
                  <a:ext cx="244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614669-7C40-494E-9468-F472AC6C87BD}"/>
                    </a:ext>
                  </a:extLst>
                </p14:cNvPr>
                <p14:cNvContentPartPr/>
                <p14:nvPr/>
              </p14:nvContentPartPr>
              <p14:xfrm>
                <a:off x="7923035" y="1442703"/>
                <a:ext cx="38160" cy="276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614669-7C40-494E-9468-F472AC6C87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07555" y="1427223"/>
                  <a:ext cx="68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1ADB2B-4868-8549-8471-956521DCF283}"/>
                    </a:ext>
                  </a:extLst>
                </p14:cNvPr>
                <p14:cNvContentPartPr/>
                <p14:nvPr/>
              </p14:nvContentPartPr>
              <p14:xfrm>
                <a:off x="8016995" y="1618743"/>
                <a:ext cx="75960" cy="11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1ADB2B-4868-8549-8471-956521DCF2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01875" y="1603263"/>
                  <a:ext cx="106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D2471B-426D-F242-9590-F789D2EB7EB9}"/>
                    </a:ext>
                  </a:extLst>
                </p14:cNvPr>
                <p14:cNvContentPartPr/>
                <p14:nvPr/>
              </p14:nvContentPartPr>
              <p14:xfrm>
                <a:off x="8199515" y="1612263"/>
                <a:ext cx="63360" cy="113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D2471B-426D-F242-9590-F789D2EB7E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84395" y="1597143"/>
                  <a:ext cx="936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B17AACF-464F-AB43-935A-B4168D572AD9}"/>
              </a:ext>
            </a:extLst>
          </p:cNvPr>
          <p:cNvGrpSpPr/>
          <p:nvPr/>
        </p:nvGrpSpPr>
        <p:grpSpPr>
          <a:xfrm>
            <a:off x="8545115" y="1568343"/>
            <a:ext cx="189000" cy="182520"/>
            <a:chOff x="8545115" y="1568343"/>
            <a:chExt cx="1890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C49CD8-7C1F-1044-9149-3E8A82D9F66A}"/>
                    </a:ext>
                  </a:extLst>
                </p14:cNvPr>
                <p14:cNvContentPartPr/>
                <p14:nvPr/>
              </p14:nvContentPartPr>
              <p14:xfrm>
                <a:off x="8545115" y="1612263"/>
                <a:ext cx="189000" cy="13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C49CD8-7C1F-1044-9149-3E8A82D9F6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29995" y="1597143"/>
                  <a:ext cx="219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BA19944-35FC-804F-B106-EB787C047ABB}"/>
                    </a:ext>
                  </a:extLst>
                </p14:cNvPr>
                <p14:cNvContentPartPr/>
                <p14:nvPr/>
              </p14:nvContentPartPr>
              <p14:xfrm>
                <a:off x="8608115" y="1568343"/>
                <a:ext cx="360" cy="1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BA19944-35FC-804F-B106-EB787C047A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92995" y="1553223"/>
                  <a:ext cx="309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0FEA14-D61F-C942-B77E-311D80D4F38D}"/>
              </a:ext>
            </a:extLst>
          </p:cNvPr>
          <p:cNvGrpSpPr/>
          <p:nvPr/>
        </p:nvGrpSpPr>
        <p:grpSpPr>
          <a:xfrm>
            <a:off x="1591715" y="2215983"/>
            <a:ext cx="843120" cy="333000"/>
            <a:chOff x="1591715" y="2215983"/>
            <a:chExt cx="84312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70BDA2-34B0-0045-979A-7C4EB8E7B7ED}"/>
                    </a:ext>
                  </a:extLst>
                </p14:cNvPr>
                <p14:cNvContentPartPr/>
                <p14:nvPr/>
              </p14:nvContentPartPr>
              <p14:xfrm>
                <a:off x="1673435" y="2215983"/>
                <a:ext cx="75960" cy="333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70BDA2-34B0-0045-979A-7C4EB8E7B7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58315" y="2200503"/>
                  <a:ext cx="1062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58200C-AC5D-4C4B-B208-5F229BDB58F7}"/>
                    </a:ext>
                  </a:extLst>
                </p14:cNvPr>
                <p14:cNvContentPartPr/>
                <p14:nvPr/>
              </p14:nvContentPartPr>
              <p14:xfrm>
                <a:off x="1591715" y="2417223"/>
                <a:ext cx="157680" cy="1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58200C-AC5D-4C4B-B208-5F229BDB58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76595" y="2401743"/>
                  <a:ext cx="187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67D883-C3EE-9847-B0C9-54FEB95A9E01}"/>
                    </a:ext>
                  </a:extLst>
                </p14:cNvPr>
                <p14:cNvContentPartPr/>
                <p14:nvPr/>
              </p14:nvContentPartPr>
              <p14:xfrm>
                <a:off x="1880795" y="2297703"/>
                <a:ext cx="94680" cy="220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67D883-C3EE-9847-B0C9-54FEB95A9E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65675" y="2282223"/>
                  <a:ext cx="125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2961ED-91B6-DD4C-AA31-8C031B865D55}"/>
                    </a:ext>
                  </a:extLst>
                </p14:cNvPr>
                <p14:cNvContentPartPr/>
                <p14:nvPr/>
              </p14:nvContentPartPr>
              <p14:xfrm>
                <a:off x="2012915" y="2366823"/>
                <a:ext cx="226800" cy="10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2961ED-91B6-DD4C-AA31-8C031B865D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97795" y="2351703"/>
                  <a:ext cx="257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594065-3546-E04E-8E7D-A5531F2BF84D}"/>
                    </a:ext>
                  </a:extLst>
                </p14:cNvPr>
                <p14:cNvContentPartPr/>
                <p14:nvPr/>
              </p14:nvContentPartPr>
              <p14:xfrm>
                <a:off x="2277155" y="2310303"/>
                <a:ext cx="157680" cy="22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594065-3546-E04E-8E7D-A5531F2BF84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61675" y="2294823"/>
                  <a:ext cx="1879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0DAB867-497E-6A42-ACE6-47ED9D8F28C9}"/>
              </a:ext>
            </a:extLst>
          </p:cNvPr>
          <p:cNvGrpSpPr/>
          <p:nvPr/>
        </p:nvGrpSpPr>
        <p:grpSpPr>
          <a:xfrm>
            <a:off x="2805275" y="2348103"/>
            <a:ext cx="163440" cy="107280"/>
            <a:chOff x="2805275" y="2348103"/>
            <a:chExt cx="1634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BF5FDF-2692-5D4C-B3FD-A49A3CB68474}"/>
                    </a:ext>
                  </a:extLst>
                </p14:cNvPr>
                <p14:cNvContentPartPr/>
                <p14:nvPr/>
              </p14:nvContentPartPr>
              <p14:xfrm>
                <a:off x="2805275" y="2348103"/>
                <a:ext cx="126000" cy="1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BF5FDF-2692-5D4C-B3FD-A49A3CB684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89795" y="2332623"/>
                  <a:ext cx="15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724EFEF-D5EA-B242-8958-056D1D9C8A0C}"/>
                    </a:ext>
                  </a:extLst>
                </p14:cNvPr>
                <p14:cNvContentPartPr/>
                <p14:nvPr/>
              </p14:nvContentPartPr>
              <p14:xfrm>
                <a:off x="2867915" y="2429823"/>
                <a:ext cx="100800" cy="25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724EFEF-D5EA-B242-8958-056D1D9C8A0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52795" y="2414343"/>
                  <a:ext cx="13140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11D3CED-A112-4E41-92F9-751051EB8D39}"/>
                  </a:ext>
                </a:extLst>
              </p14:cNvPr>
              <p14:cNvContentPartPr/>
              <p14:nvPr/>
            </p14:nvContentPartPr>
            <p14:xfrm>
              <a:off x="3282995" y="2096463"/>
              <a:ext cx="245520" cy="1056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11D3CED-A112-4E41-92F9-751051EB8D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67875" y="2081343"/>
                <a:ext cx="276120" cy="10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6537770-C24F-2E45-97E9-3534CC8E7BB0}"/>
              </a:ext>
            </a:extLst>
          </p:cNvPr>
          <p:cNvGrpSpPr/>
          <p:nvPr/>
        </p:nvGrpSpPr>
        <p:grpSpPr>
          <a:xfrm>
            <a:off x="3783035" y="2159463"/>
            <a:ext cx="248400" cy="264240"/>
            <a:chOff x="3783035" y="2159463"/>
            <a:chExt cx="2484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FBABF18-6ABA-2D4B-B927-22719751F6E1}"/>
                    </a:ext>
                  </a:extLst>
                </p14:cNvPr>
                <p14:cNvContentPartPr/>
                <p14:nvPr/>
              </p14:nvContentPartPr>
              <p14:xfrm>
                <a:off x="3783035" y="2159463"/>
                <a:ext cx="122760" cy="113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FBABF18-6ABA-2D4B-B927-22719751F6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67915" y="2143983"/>
                  <a:ext cx="153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4E883C-C6D5-F14A-8CB9-E153DD428646}"/>
                    </a:ext>
                  </a:extLst>
                </p14:cNvPr>
                <p14:cNvContentPartPr/>
                <p14:nvPr/>
              </p14:nvContentPartPr>
              <p14:xfrm>
                <a:off x="3842435" y="2190783"/>
                <a:ext cx="157680" cy="232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4E883C-C6D5-F14A-8CB9-E153DD4286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27315" y="2175663"/>
                  <a:ext cx="187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A15248-0488-1449-8934-7F42A1E49144}"/>
                    </a:ext>
                  </a:extLst>
                </p14:cNvPr>
                <p14:cNvContentPartPr/>
                <p14:nvPr/>
              </p14:nvContentPartPr>
              <p14:xfrm>
                <a:off x="3943235" y="2336223"/>
                <a:ext cx="88200" cy="81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A15248-0488-1449-8934-7F42A1E491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7755" y="2320743"/>
                  <a:ext cx="11880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7A00882-1747-434E-8133-BEF240528D30}"/>
              </a:ext>
            </a:extLst>
          </p:cNvPr>
          <p:cNvGrpSpPr/>
          <p:nvPr/>
        </p:nvGrpSpPr>
        <p:grpSpPr>
          <a:xfrm>
            <a:off x="4238435" y="2102583"/>
            <a:ext cx="1113120" cy="258480"/>
            <a:chOff x="4238435" y="2102583"/>
            <a:chExt cx="1113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546664-DC20-3042-9C90-0DBB0D7E72CB}"/>
                    </a:ext>
                  </a:extLst>
                </p14:cNvPr>
                <p14:cNvContentPartPr/>
                <p14:nvPr/>
              </p14:nvContentPartPr>
              <p14:xfrm>
                <a:off x="4238435" y="2109063"/>
                <a:ext cx="137880" cy="25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546664-DC20-3042-9C90-0DBB0D7E72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23315" y="2093943"/>
                  <a:ext cx="1684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46749D-035B-6744-A684-0901F944DFCC}"/>
                    </a:ext>
                  </a:extLst>
                </p14:cNvPr>
                <p14:cNvContentPartPr/>
                <p14:nvPr/>
              </p14:nvContentPartPr>
              <p14:xfrm>
                <a:off x="4414475" y="2209503"/>
                <a:ext cx="19080" cy="10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46749D-035B-6744-A684-0901F944DFC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99355" y="2194383"/>
                  <a:ext cx="49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427F2CB-DF59-C247-A80A-661795C17396}"/>
                    </a:ext>
                  </a:extLst>
                </p14:cNvPr>
                <p14:cNvContentPartPr/>
                <p14:nvPr/>
              </p14:nvContentPartPr>
              <p14:xfrm>
                <a:off x="4546595" y="2253783"/>
                <a:ext cx="94680" cy="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427F2CB-DF59-C247-A80A-661795C173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31475" y="2238303"/>
                  <a:ext cx="125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053071-158E-FF44-9B5C-270FAE28FB21}"/>
                    </a:ext>
                  </a:extLst>
                </p14:cNvPr>
                <p14:cNvContentPartPr/>
                <p14:nvPr/>
              </p14:nvContentPartPr>
              <p14:xfrm>
                <a:off x="4773035" y="2209503"/>
                <a:ext cx="245520" cy="10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053071-158E-FF44-9B5C-270FAE28FB2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57915" y="2194383"/>
                  <a:ext cx="276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CC5FBD-AE0C-2D4A-A7D4-899082C755E2}"/>
                    </a:ext>
                  </a:extLst>
                </p14:cNvPr>
                <p14:cNvContentPartPr/>
                <p14:nvPr/>
              </p14:nvContentPartPr>
              <p14:xfrm>
                <a:off x="4999475" y="2127783"/>
                <a:ext cx="145080" cy="56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CC5FBD-AE0C-2D4A-A7D4-899082C755E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83995" y="2112663"/>
                  <a:ext cx="175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D88D27-D77C-BC4A-9FDC-BA8964BCC9EE}"/>
                    </a:ext>
                  </a:extLst>
                </p14:cNvPr>
                <p14:cNvContentPartPr/>
                <p14:nvPr/>
              </p14:nvContentPartPr>
              <p14:xfrm>
                <a:off x="5169035" y="2102583"/>
                <a:ext cx="182520" cy="245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D88D27-D77C-BC4A-9FDC-BA8964BCC9E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53915" y="2087463"/>
                  <a:ext cx="21312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48F42BB-6EF3-E94D-824E-5DDB0F01BB95}"/>
                  </a:ext>
                </a:extLst>
              </p14:cNvPr>
              <p14:cNvContentPartPr/>
              <p14:nvPr/>
            </p14:nvContentPartPr>
            <p14:xfrm>
              <a:off x="5565035" y="2329023"/>
              <a:ext cx="50760" cy="82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48F42BB-6EF3-E94D-824E-5DDB0F01BB9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49915" y="2313903"/>
                <a:ext cx="81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665D902-6262-0F4B-9B42-2C00D46AA38A}"/>
                  </a:ext>
                </a:extLst>
              </p14:cNvPr>
              <p14:cNvContentPartPr/>
              <p14:nvPr/>
            </p14:nvContentPartPr>
            <p14:xfrm>
              <a:off x="5923595" y="2222103"/>
              <a:ext cx="113400" cy="113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665D902-6262-0F4B-9B42-2C00D46AA38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08475" y="2206983"/>
                <a:ext cx="14400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0A20944E-C1D1-6441-A008-6F76F099EA3B}"/>
              </a:ext>
            </a:extLst>
          </p:cNvPr>
          <p:cNvGrpSpPr/>
          <p:nvPr/>
        </p:nvGrpSpPr>
        <p:grpSpPr>
          <a:xfrm>
            <a:off x="6237875" y="2152983"/>
            <a:ext cx="861840" cy="163800"/>
            <a:chOff x="6237875" y="2152983"/>
            <a:chExt cx="86184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19440E-C30A-6543-B098-6C1D48B9B271}"/>
                    </a:ext>
                  </a:extLst>
                </p14:cNvPr>
                <p14:cNvContentPartPr/>
                <p14:nvPr/>
              </p14:nvContentPartPr>
              <p14:xfrm>
                <a:off x="6237875" y="2190783"/>
                <a:ext cx="151200" cy="94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19440E-C30A-6543-B098-6C1D48B9B2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22755" y="2175663"/>
                  <a:ext cx="18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ECC8FA-14F3-3E4D-8736-6B5238C3FC18}"/>
                    </a:ext>
                  </a:extLst>
                </p14:cNvPr>
                <p14:cNvContentPartPr/>
                <p14:nvPr/>
              </p14:nvContentPartPr>
              <p14:xfrm>
                <a:off x="6275675" y="2316423"/>
                <a:ext cx="11988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ECC8FA-14F3-3E4D-8736-6B5238C3FC1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60555" y="2301303"/>
                  <a:ext cx="150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D50FF19-692E-C745-9624-4F50A5BD49DC}"/>
                    </a:ext>
                  </a:extLst>
                </p14:cNvPr>
                <p14:cNvContentPartPr/>
                <p14:nvPr/>
              </p14:nvContentPartPr>
              <p14:xfrm>
                <a:off x="6552155" y="2159463"/>
                <a:ext cx="245520" cy="107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D50FF19-692E-C745-9624-4F50A5BD49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37035" y="2143983"/>
                  <a:ext cx="276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728DB8E-135D-4F4B-8C7F-FF59502029AC}"/>
                    </a:ext>
                  </a:extLst>
                </p14:cNvPr>
                <p14:cNvContentPartPr/>
                <p14:nvPr/>
              </p14:nvContentPartPr>
              <p14:xfrm>
                <a:off x="6942035" y="2152983"/>
                <a:ext cx="119880" cy="113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728DB8E-135D-4F4B-8C7F-FF59502029A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6915" y="2137863"/>
                  <a:ext cx="150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337DC8-3272-954E-93CE-5E36768F6ECF}"/>
                    </a:ext>
                  </a:extLst>
                </p14:cNvPr>
                <p14:cNvContentPartPr/>
                <p14:nvPr/>
              </p14:nvContentPartPr>
              <p14:xfrm>
                <a:off x="6967235" y="2303823"/>
                <a:ext cx="132480" cy="1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337DC8-3272-954E-93CE-5E36768F6E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52115" y="2288703"/>
                  <a:ext cx="16272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715708F-A4FD-2F43-A40E-E70670BDC080}"/>
                  </a:ext>
                </a:extLst>
              </p14:cNvPr>
              <p14:cNvContentPartPr/>
              <p14:nvPr/>
            </p14:nvContentPartPr>
            <p14:xfrm>
              <a:off x="7294115" y="2178183"/>
              <a:ext cx="19080" cy="182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715708F-A4FD-2F43-A40E-E70670BDC08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78995" y="2163063"/>
                <a:ext cx="496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60BCCD9-C811-F84F-BA35-6DB12220AA8A}"/>
                  </a:ext>
                </a:extLst>
              </p14:cNvPr>
              <p14:cNvContentPartPr/>
              <p14:nvPr/>
            </p14:nvContentPartPr>
            <p14:xfrm>
              <a:off x="4615715" y="2888463"/>
              <a:ext cx="113400" cy="100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60BCCD9-C811-F84F-BA35-6DB12220AA8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600595" y="2873343"/>
                <a:ext cx="144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3BFF582-5CAD-C24D-9631-682ED3D56F43}"/>
                  </a:ext>
                </a:extLst>
              </p14:cNvPr>
              <p14:cNvContentPartPr/>
              <p14:nvPr/>
            </p14:nvContentPartPr>
            <p14:xfrm>
              <a:off x="5068595" y="2989263"/>
              <a:ext cx="19080" cy="44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3BFF582-5CAD-C24D-9631-682ED3D56F4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053115" y="2974143"/>
                <a:ext cx="4968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B6EAEFE-CD53-8A4E-86BD-A331909074E6}"/>
              </a:ext>
            </a:extLst>
          </p:cNvPr>
          <p:cNvGrpSpPr/>
          <p:nvPr/>
        </p:nvGrpSpPr>
        <p:grpSpPr>
          <a:xfrm>
            <a:off x="5716235" y="2706303"/>
            <a:ext cx="1917720" cy="226800"/>
            <a:chOff x="5716235" y="2706303"/>
            <a:chExt cx="19177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A15B388-78B0-F343-9720-73347102A397}"/>
                    </a:ext>
                  </a:extLst>
                </p14:cNvPr>
                <p14:cNvContentPartPr/>
                <p14:nvPr/>
              </p14:nvContentPartPr>
              <p14:xfrm>
                <a:off x="5716235" y="2800623"/>
                <a:ext cx="138600" cy="8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A15B388-78B0-F343-9720-73347102A3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00755" y="2785503"/>
                  <a:ext cx="169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6D72945-0F5D-5D45-B395-5E77DF0A2CA4}"/>
                    </a:ext>
                  </a:extLst>
                </p14:cNvPr>
                <p14:cNvContentPartPr/>
                <p14:nvPr/>
              </p14:nvContentPartPr>
              <p14:xfrm>
                <a:off x="5980115" y="2706303"/>
                <a:ext cx="25560" cy="151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6D72945-0F5D-5D45-B395-5E77DF0A2C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64995" y="2691183"/>
                  <a:ext cx="56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84B38F1-9DF5-AC47-B372-ABDD92246FE6}"/>
                    </a:ext>
                  </a:extLst>
                </p14:cNvPr>
                <p14:cNvContentPartPr/>
                <p14:nvPr/>
              </p14:nvContentPartPr>
              <p14:xfrm>
                <a:off x="5942315" y="2738343"/>
                <a:ext cx="339840" cy="118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84B38F1-9DF5-AC47-B372-ABDD92246FE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27195" y="2723223"/>
                  <a:ext cx="370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4618DE-9DAF-EA4C-B907-8A93F19CEC3B}"/>
                    </a:ext>
                  </a:extLst>
                </p14:cNvPr>
                <p14:cNvContentPartPr/>
                <p14:nvPr/>
              </p14:nvContentPartPr>
              <p14:xfrm>
                <a:off x="6357395" y="2788023"/>
                <a:ext cx="333720" cy="94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4618DE-9DAF-EA4C-B907-8A93F19CEC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42275" y="2772903"/>
                  <a:ext cx="363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058F92A-4178-EA4B-B5C3-9AB8206E9706}"/>
                    </a:ext>
                  </a:extLst>
                </p14:cNvPr>
                <p14:cNvContentPartPr/>
                <p14:nvPr/>
              </p14:nvContentPartPr>
              <p14:xfrm>
                <a:off x="6759875" y="2813223"/>
                <a:ext cx="239400" cy="75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058F92A-4178-EA4B-B5C3-9AB8206E970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44395" y="2798103"/>
                  <a:ext cx="269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F74F31-2E39-C64B-93EB-4715C5F9AA3A}"/>
                    </a:ext>
                  </a:extLst>
                </p14:cNvPr>
                <p14:cNvContentPartPr/>
                <p14:nvPr/>
              </p14:nvContentPartPr>
              <p14:xfrm>
                <a:off x="7105475" y="2813223"/>
                <a:ext cx="31680" cy="8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F74F31-2E39-C64B-93EB-4715C5F9AA3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90355" y="2798103"/>
                  <a:ext cx="62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56E29B1-BF52-4B4A-ABF7-09F7708A14FD}"/>
                    </a:ext>
                  </a:extLst>
                </p14:cNvPr>
                <p14:cNvContentPartPr/>
                <p14:nvPr/>
              </p14:nvContentPartPr>
              <p14:xfrm>
                <a:off x="7124555" y="2769303"/>
                <a:ext cx="12960" cy="25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56E29B1-BF52-4B4A-ABF7-09F7708A14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09075" y="2753823"/>
                  <a:ext cx="4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FA387B-0739-854F-95F2-D11CDE147546}"/>
                    </a:ext>
                  </a:extLst>
                </p14:cNvPr>
                <p14:cNvContentPartPr/>
                <p14:nvPr/>
              </p14:nvContentPartPr>
              <p14:xfrm>
                <a:off x="7294115" y="2794503"/>
                <a:ext cx="82080" cy="107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FA387B-0739-854F-95F2-D11CDE1475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78995" y="2779023"/>
                  <a:ext cx="112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1C1FDC-E15A-0A40-9AB2-6CB563DE9F8E}"/>
                    </a:ext>
                  </a:extLst>
                </p14:cNvPr>
                <p14:cNvContentPartPr/>
                <p14:nvPr/>
              </p14:nvContentPartPr>
              <p14:xfrm>
                <a:off x="7281515" y="2851023"/>
                <a:ext cx="63360" cy="6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1C1FDC-E15A-0A40-9AB2-6CB563DE9F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66395" y="2835543"/>
                  <a:ext cx="93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6B29C27-D0BB-5841-99C2-F03EF0E03DA7}"/>
                    </a:ext>
                  </a:extLst>
                </p14:cNvPr>
                <p14:cNvContentPartPr/>
                <p14:nvPr/>
              </p14:nvContentPartPr>
              <p14:xfrm>
                <a:off x="7482755" y="2825823"/>
                <a:ext cx="151200" cy="107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6B29C27-D0BB-5841-99C2-F03EF0E03D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67635" y="2810343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38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765699-A375-E642-B48D-CB36754C0AB5}"/>
              </a:ext>
            </a:extLst>
          </p:cNvPr>
          <p:cNvGrpSpPr/>
          <p:nvPr/>
        </p:nvGrpSpPr>
        <p:grpSpPr>
          <a:xfrm>
            <a:off x="1063595" y="430383"/>
            <a:ext cx="1936800" cy="553680"/>
            <a:chOff x="1063595" y="430383"/>
            <a:chExt cx="193680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976F19B-4B16-764F-8A8F-4FCCBC2599DA}"/>
                    </a:ext>
                  </a:extLst>
                </p14:cNvPr>
                <p14:cNvContentPartPr/>
                <p14:nvPr/>
              </p14:nvContentPartPr>
              <p14:xfrm>
                <a:off x="1063595" y="593823"/>
                <a:ext cx="182520" cy="24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976F19B-4B16-764F-8A8F-4FCCBC2599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2635" y="562863"/>
                  <a:ext cx="243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06F12B-CBA9-0B40-BD2A-256B7DA989E9}"/>
                    </a:ext>
                  </a:extLst>
                </p14:cNvPr>
                <p14:cNvContentPartPr/>
                <p14:nvPr/>
              </p14:nvContentPartPr>
              <p14:xfrm>
                <a:off x="1101395" y="719463"/>
                <a:ext cx="82080" cy="3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06F12B-CBA9-0B40-BD2A-256B7DA989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0435" y="688503"/>
                  <a:ext cx="143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676AC6-AD06-AF4F-95A6-E8B3C07CC50E}"/>
                    </a:ext>
                  </a:extLst>
                </p14:cNvPr>
                <p14:cNvContentPartPr/>
                <p14:nvPr/>
              </p14:nvContentPartPr>
              <p14:xfrm>
                <a:off x="1101395" y="581223"/>
                <a:ext cx="10080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676AC6-AD06-AF4F-95A6-E8B3C07CC5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545" y="550263"/>
                  <a:ext cx="161782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51896A-2D1B-6844-930F-B85B1A2A7868}"/>
                    </a:ext>
                  </a:extLst>
                </p14:cNvPr>
                <p14:cNvContentPartPr/>
                <p14:nvPr/>
              </p14:nvContentPartPr>
              <p14:xfrm>
                <a:off x="1315235" y="700743"/>
                <a:ext cx="182520" cy="119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51896A-2D1B-6844-930F-B85B1A2A78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4336" y="669783"/>
                  <a:ext cx="243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01C450-98AE-3741-8A1C-CB946EED0AC6}"/>
                    </a:ext>
                  </a:extLst>
                </p14:cNvPr>
                <p14:cNvContentPartPr/>
                <p14:nvPr/>
              </p14:nvContentPartPr>
              <p14:xfrm>
                <a:off x="1359155" y="694263"/>
                <a:ext cx="113400" cy="16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01C450-98AE-3741-8A1C-CB946EED0A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8293" y="663303"/>
                  <a:ext cx="174406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D89EA6-9803-874E-87B0-95A979F9270A}"/>
                    </a:ext>
                  </a:extLst>
                </p14:cNvPr>
                <p14:cNvContentPartPr/>
                <p14:nvPr/>
              </p14:nvContentPartPr>
              <p14:xfrm>
                <a:off x="1629515" y="719463"/>
                <a:ext cx="214200" cy="11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D89EA6-9803-874E-87B0-95A979F927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8555" y="688503"/>
                  <a:ext cx="275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22D540-C638-C040-87DC-C2A6C18AE105}"/>
                    </a:ext>
                  </a:extLst>
                </p14:cNvPr>
                <p14:cNvContentPartPr/>
                <p14:nvPr/>
              </p14:nvContentPartPr>
              <p14:xfrm>
                <a:off x="1925075" y="732063"/>
                <a:ext cx="44028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22D540-C638-C040-87DC-C2A6C18AE1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4140" y="701103"/>
                  <a:ext cx="50143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94A155-253D-AA4B-AC88-188853D146C0}"/>
                    </a:ext>
                  </a:extLst>
                </p14:cNvPr>
                <p14:cNvContentPartPr/>
                <p14:nvPr/>
              </p14:nvContentPartPr>
              <p14:xfrm>
                <a:off x="2484515" y="682023"/>
                <a:ext cx="31680" cy="30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94A155-253D-AA4B-AC88-188853D146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53903" y="651063"/>
                  <a:ext cx="92192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D8AB9A-2E3C-774F-891A-8C34C32F1EE6}"/>
                    </a:ext>
                  </a:extLst>
                </p14:cNvPr>
                <p14:cNvContentPartPr/>
                <p14:nvPr/>
              </p14:nvContentPartPr>
              <p14:xfrm>
                <a:off x="2509715" y="732063"/>
                <a:ext cx="182520" cy="9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D8AB9A-2E3C-774F-891A-8C34C32F1E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8816" y="701103"/>
                  <a:ext cx="243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95DB33-0318-9640-B6A8-D0E420C8C63E}"/>
                    </a:ext>
                  </a:extLst>
                </p14:cNvPr>
                <p14:cNvContentPartPr/>
                <p14:nvPr/>
              </p14:nvContentPartPr>
              <p14:xfrm>
                <a:off x="2729675" y="430383"/>
                <a:ext cx="8208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95DB33-0318-9640-B6A8-D0E420C8C6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8715" y="399457"/>
                  <a:ext cx="143280" cy="38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40DBD1-A842-BE41-A528-FAD8B61324F4}"/>
                    </a:ext>
                  </a:extLst>
                </p14:cNvPr>
                <p14:cNvContentPartPr/>
                <p14:nvPr/>
              </p14:nvContentPartPr>
              <p14:xfrm>
                <a:off x="2880515" y="662943"/>
                <a:ext cx="119880" cy="132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40DBD1-A842-BE41-A528-FAD8B61324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9555" y="631899"/>
                  <a:ext cx="181080" cy="1938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CA30C0-9B70-564E-B255-9BA4B26F76CA}"/>
              </a:ext>
            </a:extLst>
          </p:cNvPr>
          <p:cNvGrpSpPr/>
          <p:nvPr/>
        </p:nvGrpSpPr>
        <p:grpSpPr>
          <a:xfrm>
            <a:off x="3546875" y="631623"/>
            <a:ext cx="792720" cy="201600"/>
            <a:chOff x="3546875" y="631623"/>
            <a:chExt cx="79272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0A49AA-ACF6-4247-B345-57E11145B9E1}"/>
                    </a:ext>
                  </a:extLst>
                </p14:cNvPr>
                <p14:cNvContentPartPr/>
                <p14:nvPr/>
              </p14:nvContentPartPr>
              <p14:xfrm>
                <a:off x="3546875" y="638463"/>
                <a:ext cx="182520" cy="14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0A49AA-ACF6-4247-B345-57E11145B9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5915" y="607426"/>
                  <a:ext cx="243720" cy="205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B63B93-8CBD-8846-9989-CC2FE15B2FF7}"/>
                    </a:ext>
                  </a:extLst>
                </p14:cNvPr>
                <p14:cNvContentPartPr/>
                <p14:nvPr/>
              </p14:nvContentPartPr>
              <p14:xfrm>
                <a:off x="3685475" y="688143"/>
                <a:ext cx="25560" cy="14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B63B93-8CBD-8846-9989-CC2FE15B2F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4515" y="657183"/>
                  <a:ext cx="86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E258A4-E3C2-9344-899D-EE244F87DD47}"/>
                    </a:ext>
                  </a:extLst>
                </p14:cNvPr>
                <p14:cNvContentPartPr/>
                <p14:nvPr/>
              </p14:nvContentPartPr>
              <p14:xfrm>
                <a:off x="3842435" y="725943"/>
                <a:ext cx="255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E258A4-E3C2-9344-899D-EE244F87DD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11475" y="694983"/>
                  <a:ext cx="86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0BD66B-19AC-BF46-9A98-332D66CB36C6}"/>
                    </a:ext>
                  </a:extLst>
                </p14:cNvPr>
                <p14:cNvContentPartPr/>
                <p14:nvPr/>
              </p14:nvContentPartPr>
              <p14:xfrm>
                <a:off x="4018475" y="635223"/>
                <a:ext cx="25560" cy="14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0BD66B-19AC-BF46-9A98-332D66CB36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7515" y="604263"/>
                  <a:ext cx="86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BC518D-B58F-594A-8284-C1A8F43C0A7F}"/>
                    </a:ext>
                  </a:extLst>
                </p14:cNvPr>
                <p14:cNvContentPartPr/>
                <p14:nvPr/>
              </p14:nvContentPartPr>
              <p14:xfrm>
                <a:off x="4169315" y="631623"/>
                <a:ext cx="170280" cy="15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BC518D-B58F-594A-8284-C1A8F43C0A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8289" y="600663"/>
                  <a:ext cx="23161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7A51FF-351D-AD42-8C54-B3DBC0D16888}"/>
              </a:ext>
            </a:extLst>
          </p:cNvPr>
          <p:cNvGrpSpPr/>
          <p:nvPr/>
        </p:nvGrpSpPr>
        <p:grpSpPr>
          <a:xfrm>
            <a:off x="1176635" y="1631343"/>
            <a:ext cx="667080" cy="163800"/>
            <a:chOff x="1176635" y="1631343"/>
            <a:chExt cx="66708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A4ED95-E4FC-244E-8E8A-BB6A35775127}"/>
                    </a:ext>
                  </a:extLst>
                </p14:cNvPr>
                <p14:cNvContentPartPr/>
                <p14:nvPr/>
              </p14:nvContentPartPr>
              <p14:xfrm>
                <a:off x="1277435" y="1656183"/>
                <a:ext cx="19080" cy="11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A4ED95-E4FC-244E-8E8A-BB6A357751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2242" y="1640703"/>
                  <a:ext cx="49113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9E20C5-1229-1646-80B3-EC563BACD092}"/>
                    </a:ext>
                  </a:extLst>
                </p14:cNvPr>
                <p14:cNvContentPartPr/>
                <p14:nvPr/>
              </p14:nvContentPartPr>
              <p14:xfrm>
                <a:off x="1176635" y="1662663"/>
                <a:ext cx="170280" cy="2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9E20C5-1229-1646-80B3-EC563BACD0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1122" y="1647183"/>
                  <a:ext cx="200945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B42F0A-FDA2-FD49-B7CB-4B51D38770FC}"/>
                    </a:ext>
                  </a:extLst>
                </p14:cNvPr>
                <p14:cNvContentPartPr/>
                <p14:nvPr/>
              </p14:nvContentPartPr>
              <p14:xfrm>
                <a:off x="1377875" y="1631343"/>
                <a:ext cx="226800" cy="13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B42F0A-FDA2-FD49-B7CB-4B51D38770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62370" y="1615863"/>
                  <a:ext cx="257449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3C3C52-5C21-054B-B749-3A3D397F7D54}"/>
                    </a:ext>
                  </a:extLst>
                </p14:cNvPr>
                <p14:cNvContentPartPr/>
                <p14:nvPr/>
              </p14:nvContentPartPr>
              <p14:xfrm>
                <a:off x="1673435" y="1706583"/>
                <a:ext cx="170280" cy="88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3C3C52-5C21-054B-B749-3A3D397F7D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57922" y="1691040"/>
                  <a:ext cx="200945" cy="1192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5ABB243-CDFB-F44C-BE5B-B6EDA2C7E06B}"/>
              </a:ext>
            </a:extLst>
          </p:cNvPr>
          <p:cNvGrpSpPr/>
          <p:nvPr/>
        </p:nvGrpSpPr>
        <p:grpSpPr>
          <a:xfrm>
            <a:off x="2314595" y="1580943"/>
            <a:ext cx="704520" cy="244440"/>
            <a:chOff x="2314595" y="1580943"/>
            <a:chExt cx="7045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C93B18-AF97-FE42-A2A9-4BBD29F2B251}"/>
                    </a:ext>
                  </a:extLst>
                </p14:cNvPr>
                <p14:cNvContentPartPr/>
                <p14:nvPr/>
              </p14:nvContentPartPr>
              <p14:xfrm>
                <a:off x="2321075" y="1643943"/>
                <a:ext cx="31680" cy="18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C93B18-AF97-FE42-A2A9-4BBD29F2B2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05769" y="1628463"/>
                  <a:ext cx="61936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0E573C-EE6F-5E47-A175-5CBBA480BBBF}"/>
                    </a:ext>
                  </a:extLst>
                </p14:cNvPr>
                <p14:cNvContentPartPr/>
                <p14:nvPr/>
              </p14:nvContentPartPr>
              <p14:xfrm>
                <a:off x="2314595" y="1643943"/>
                <a:ext cx="157680" cy="11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0E573C-EE6F-5E47-A175-5CBBA480BB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99115" y="1628463"/>
                  <a:ext cx="188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DDEF5A-A0E2-254C-87E1-5EFB32369FAE}"/>
                    </a:ext>
                  </a:extLst>
                </p14:cNvPr>
                <p14:cNvContentPartPr/>
                <p14:nvPr/>
              </p14:nvContentPartPr>
              <p14:xfrm>
                <a:off x="2629235" y="1756983"/>
                <a:ext cx="648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DDEF5A-A0E2-254C-87E1-5EFB32369F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14570" y="1741503"/>
                  <a:ext cx="35469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CC9A5A-AEBE-2245-9D86-887A84B0758D}"/>
                    </a:ext>
                  </a:extLst>
                </p14:cNvPr>
                <p14:cNvContentPartPr/>
                <p14:nvPr/>
              </p14:nvContentPartPr>
              <p14:xfrm>
                <a:off x="2742275" y="1706583"/>
                <a:ext cx="163800" cy="8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CC9A5A-AEBE-2245-9D86-887A84B075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26829" y="1691040"/>
                  <a:ext cx="194333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9F1771-5B83-D840-AAA3-BE87D8E37628}"/>
                    </a:ext>
                  </a:extLst>
                </p14:cNvPr>
                <p14:cNvContentPartPr/>
                <p14:nvPr/>
              </p14:nvContentPartPr>
              <p14:xfrm>
                <a:off x="2849195" y="1580943"/>
                <a:ext cx="82080" cy="201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9F1771-5B83-D840-AAA3-BE87D8E376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33715" y="1565463"/>
                  <a:ext cx="112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97511D-EC03-8B45-BE31-A432C371BCAD}"/>
                    </a:ext>
                  </a:extLst>
                </p14:cNvPr>
                <p14:cNvContentPartPr/>
                <p14:nvPr/>
              </p14:nvContentPartPr>
              <p14:xfrm>
                <a:off x="2987435" y="1756983"/>
                <a:ext cx="3168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97511D-EC03-8B45-BE31-A432C371BC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71955" y="1741503"/>
                  <a:ext cx="622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6EB55A-5155-3249-9A96-4F8A56A94293}"/>
              </a:ext>
            </a:extLst>
          </p:cNvPr>
          <p:cNvGrpSpPr/>
          <p:nvPr/>
        </p:nvGrpSpPr>
        <p:grpSpPr>
          <a:xfrm>
            <a:off x="3226475" y="1568343"/>
            <a:ext cx="163800" cy="308520"/>
            <a:chOff x="3226475" y="1568343"/>
            <a:chExt cx="1638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18D23D-B3C6-974F-988D-385F01BDD78F}"/>
                    </a:ext>
                  </a:extLst>
                </p14:cNvPr>
                <p14:cNvContentPartPr/>
                <p14:nvPr/>
              </p14:nvContentPartPr>
              <p14:xfrm>
                <a:off x="3257795" y="1568343"/>
                <a:ext cx="132480" cy="30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18D23D-B3C6-974F-988D-385F01BDD7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2273" y="1552863"/>
                  <a:ext cx="163163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BE7ACC-93BB-F04C-8CDE-75CFAA00141A}"/>
                    </a:ext>
                  </a:extLst>
                </p14:cNvPr>
                <p14:cNvContentPartPr/>
                <p14:nvPr/>
              </p14:nvContentPartPr>
              <p14:xfrm>
                <a:off x="3226475" y="1731783"/>
                <a:ext cx="132480" cy="3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BE7ACC-93BB-F04C-8CDE-75CFAA0014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10995" y="1716303"/>
                  <a:ext cx="1630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C2BA32-CBFD-7D49-A521-11078F4CB432}"/>
              </a:ext>
            </a:extLst>
          </p:cNvPr>
          <p:cNvGrpSpPr/>
          <p:nvPr/>
        </p:nvGrpSpPr>
        <p:grpSpPr>
          <a:xfrm>
            <a:off x="3779795" y="1568343"/>
            <a:ext cx="358560" cy="333720"/>
            <a:chOff x="3779795" y="1568343"/>
            <a:chExt cx="35856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C23656-C45D-E94D-9D26-94567FB8D4A1}"/>
                    </a:ext>
                  </a:extLst>
                </p14:cNvPr>
                <p14:cNvContentPartPr/>
                <p14:nvPr/>
              </p14:nvContentPartPr>
              <p14:xfrm>
                <a:off x="3779795" y="1693983"/>
                <a:ext cx="1008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C23656-C45D-E94D-9D26-94567FB8D4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64370" y="1678503"/>
                  <a:ext cx="131291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B19467-B37B-BA41-8930-02A82E2BC09F}"/>
                    </a:ext>
                  </a:extLst>
                </p14:cNvPr>
                <p14:cNvContentPartPr/>
                <p14:nvPr/>
              </p14:nvContentPartPr>
              <p14:xfrm>
                <a:off x="3892835" y="1568343"/>
                <a:ext cx="157680" cy="33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B19467-B37B-BA41-8930-02A82E2BC0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77355" y="1552863"/>
                  <a:ext cx="1882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51E914-71F0-E849-BA90-FC72BD2EDBA5}"/>
                    </a:ext>
                  </a:extLst>
                </p14:cNvPr>
                <p14:cNvContentPartPr/>
                <p14:nvPr/>
              </p14:nvContentPartPr>
              <p14:xfrm>
                <a:off x="3905435" y="1719183"/>
                <a:ext cx="232920" cy="19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51E914-71F0-E849-BA90-FC72BD2EDB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89979" y="1703703"/>
                  <a:ext cx="263473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3AE324-2C50-BE46-B695-FC5BF59FC289}"/>
              </a:ext>
            </a:extLst>
          </p:cNvPr>
          <p:cNvGrpSpPr/>
          <p:nvPr/>
        </p:nvGrpSpPr>
        <p:grpSpPr>
          <a:xfrm>
            <a:off x="4490075" y="1543143"/>
            <a:ext cx="1182240" cy="320760"/>
            <a:chOff x="4490075" y="1543143"/>
            <a:chExt cx="11822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21DC23-E027-BC4A-9881-0B438E949134}"/>
                    </a:ext>
                  </a:extLst>
                </p14:cNvPr>
                <p14:cNvContentPartPr/>
                <p14:nvPr/>
              </p14:nvContentPartPr>
              <p14:xfrm>
                <a:off x="4490075" y="1656183"/>
                <a:ext cx="195120" cy="10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21DC23-E027-BC4A-9881-0B438E9491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4595" y="1640703"/>
                  <a:ext cx="225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5B3EBF-783C-1743-8278-9ADCFEED8C42}"/>
                    </a:ext>
                  </a:extLst>
                </p14:cNvPr>
                <p14:cNvContentPartPr/>
                <p14:nvPr/>
              </p14:nvContentPartPr>
              <p14:xfrm>
                <a:off x="4779155" y="1668783"/>
                <a:ext cx="100800" cy="9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5B3EBF-783C-1743-8278-9ADCFEED8C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63675" y="1653303"/>
                  <a:ext cx="131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ACE1B6-D70F-7D48-B542-F274DBF2F056}"/>
                    </a:ext>
                  </a:extLst>
                </p14:cNvPr>
                <p14:cNvContentPartPr/>
                <p14:nvPr/>
              </p14:nvContentPartPr>
              <p14:xfrm>
                <a:off x="4992995" y="1693983"/>
                <a:ext cx="100800" cy="82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ACE1B6-D70F-7D48-B542-F274DBF2F0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77515" y="1678503"/>
                  <a:ext cx="131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1E5A87-275C-614E-B2F3-5E0962E27FFC}"/>
                    </a:ext>
                  </a:extLst>
                </p14:cNvPr>
                <p14:cNvContentPartPr/>
                <p14:nvPr/>
              </p14:nvContentPartPr>
              <p14:xfrm>
                <a:off x="5162915" y="1675263"/>
                <a:ext cx="56880" cy="8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1E5A87-275C-614E-B2F3-5E0962E27F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47435" y="1659846"/>
                  <a:ext cx="8748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D5D09D-0748-C746-B315-EFC1A2099250}"/>
                    </a:ext>
                  </a:extLst>
                </p14:cNvPr>
                <p14:cNvContentPartPr/>
                <p14:nvPr/>
              </p14:nvContentPartPr>
              <p14:xfrm>
                <a:off x="5257235" y="1662663"/>
                <a:ext cx="113400" cy="10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D5D09D-0748-C746-B315-EFC1A20992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41804" y="1647238"/>
                  <a:ext cx="143903" cy="131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A5E738-93EF-4649-A993-34765646E04F}"/>
                    </a:ext>
                  </a:extLst>
                </p14:cNvPr>
                <p14:cNvContentPartPr/>
                <p14:nvPr/>
              </p14:nvContentPartPr>
              <p14:xfrm>
                <a:off x="5439395" y="1543143"/>
                <a:ext cx="38160" cy="20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A5E738-93EF-4649-A993-34765646E0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23768" y="1527663"/>
                  <a:ext cx="69051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503DB8-C0DB-5E43-AC0C-89790AD3F247}"/>
                    </a:ext>
                  </a:extLst>
                </p14:cNvPr>
                <p14:cNvContentPartPr/>
                <p14:nvPr/>
              </p14:nvContentPartPr>
              <p14:xfrm>
                <a:off x="5558915" y="1681383"/>
                <a:ext cx="113400" cy="18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503DB8-C0DB-5E43-AC0C-89790AD3F2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43484" y="1665903"/>
                  <a:ext cx="143903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30AFD3-E276-714C-88AD-F8A8074479D0}"/>
              </a:ext>
            </a:extLst>
          </p:cNvPr>
          <p:cNvGrpSpPr/>
          <p:nvPr/>
        </p:nvGrpSpPr>
        <p:grpSpPr>
          <a:xfrm>
            <a:off x="6017915" y="1474023"/>
            <a:ext cx="1188360" cy="358920"/>
            <a:chOff x="6017915" y="1474023"/>
            <a:chExt cx="118836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992BF4-F6A7-E746-AB3B-4BC3A56F5DA1}"/>
                    </a:ext>
                  </a:extLst>
                </p14:cNvPr>
                <p14:cNvContentPartPr/>
                <p14:nvPr/>
              </p14:nvContentPartPr>
              <p14:xfrm>
                <a:off x="6017915" y="1643943"/>
                <a:ext cx="138600" cy="18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992BF4-F6A7-E746-AB3B-4BC3A56F5D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02475" y="1628463"/>
                  <a:ext cx="169121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6F7A0D-9CF6-E547-9ADE-2B7E003D4C02}"/>
                    </a:ext>
                  </a:extLst>
                </p14:cNvPr>
                <p14:cNvContentPartPr/>
                <p14:nvPr/>
              </p14:nvContentPartPr>
              <p14:xfrm>
                <a:off x="6193955" y="1631343"/>
                <a:ext cx="201600" cy="87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6F7A0D-9CF6-E547-9ADE-2B7E003D4C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78475" y="1615863"/>
                  <a:ext cx="232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F77D5F-AD68-B142-8265-8138F2A8305D}"/>
                    </a:ext>
                  </a:extLst>
                </p14:cNvPr>
                <p14:cNvContentPartPr/>
                <p14:nvPr/>
              </p14:nvContentPartPr>
              <p14:xfrm>
                <a:off x="6476915" y="1637463"/>
                <a:ext cx="195120" cy="88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F77D5F-AD68-B142-8265-8138F2A830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61464" y="1621983"/>
                  <a:ext cx="225664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1CDB39-5D29-9C45-9558-34E375FAB2B1}"/>
                    </a:ext>
                  </a:extLst>
                </p14:cNvPr>
                <p14:cNvContentPartPr/>
                <p14:nvPr/>
              </p14:nvContentPartPr>
              <p14:xfrm>
                <a:off x="6722075" y="1624863"/>
                <a:ext cx="189000" cy="9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1CDB39-5D29-9C45-9558-34E375FAB2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6595" y="1609383"/>
                  <a:ext cx="219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84A6CC0-F872-A941-AE4B-CC1C52910561}"/>
                    </a:ext>
                  </a:extLst>
                </p14:cNvPr>
                <p14:cNvContentPartPr/>
                <p14:nvPr/>
              </p14:nvContentPartPr>
              <p14:xfrm>
                <a:off x="6960755" y="1643943"/>
                <a:ext cx="151200" cy="107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84A6CC0-F872-A941-AE4B-CC1C529105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45275" y="1628463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7F85AE-9A0A-AE4F-8927-D3D278199707}"/>
                    </a:ext>
                  </a:extLst>
                </p14:cNvPr>
                <p14:cNvContentPartPr/>
                <p14:nvPr/>
              </p14:nvContentPartPr>
              <p14:xfrm>
                <a:off x="7161995" y="1474023"/>
                <a:ext cx="44280" cy="25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7F85AE-9A0A-AE4F-8927-D3D2781997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6515" y="1458521"/>
                  <a:ext cx="74880" cy="2826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6AE20C-38AB-D74D-B13D-C0771FC94D55}"/>
              </a:ext>
            </a:extLst>
          </p:cNvPr>
          <p:cNvGrpSpPr/>
          <p:nvPr/>
        </p:nvGrpSpPr>
        <p:grpSpPr>
          <a:xfrm>
            <a:off x="7488875" y="1442703"/>
            <a:ext cx="774000" cy="289440"/>
            <a:chOff x="7488875" y="1442703"/>
            <a:chExt cx="7740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C2E746-7310-5C4F-832E-B1C0EAEE7C57}"/>
                    </a:ext>
                  </a:extLst>
                </p14:cNvPr>
                <p14:cNvContentPartPr/>
                <p14:nvPr/>
              </p14:nvContentPartPr>
              <p14:xfrm>
                <a:off x="7488875" y="1587063"/>
                <a:ext cx="93960" cy="13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C2E746-7310-5C4F-832E-B1C0EAEE7C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73395" y="1571583"/>
                  <a:ext cx="12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FA3851-878B-9F40-916B-617681B3F5BC}"/>
                    </a:ext>
                  </a:extLst>
                </p14:cNvPr>
                <p14:cNvContentPartPr/>
                <p14:nvPr/>
              </p14:nvContentPartPr>
              <p14:xfrm>
                <a:off x="7677515" y="1637463"/>
                <a:ext cx="214200" cy="8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FA3851-878B-9F40-916B-617681B3F5B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62035" y="1621983"/>
                  <a:ext cx="24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614669-7C40-494E-9468-F472AC6C87BD}"/>
                    </a:ext>
                  </a:extLst>
                </p14:cNvPr>
                <p14:cNvContentPartPr/>
                <p14:nvPr/>
              </p14:nvContentPartPr>
              <p14:xfrm>
                <a:off x="7923035" y="1442703"/>
                <a:ext cx="38160" cy="276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614669-7C40-494E-9468-F472AC6C87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07555" y="1427243"/>
                  <a:ext cx="68760" cy="3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1ADB2B-4868-8549-8471-956521DCF283}"/>
                    </a:ext>
                  </a:extLst>
                </p14:cNvPr>
                <p14:cNvContentPartPr/>
                <p14:nvPr/>
              </p14:nvContentPartPr>
              <p14:xfrm>
                <a:off x="8016995" y="1618743"/>
                <a:ext cx="75960" cy="11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1ADB2B-4868-8549-8471-956521DCF2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01515" y="1603312"/>
                  <a:ext cx="106560" cy="143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D2471B-426D-F242-9590-F789D2EB7EB9}"/>
                    </a:ext>
                  </a:extLst>
                </p14:cNvPr>
                <p14:cNvContentPartPr/>
                <p14:nvPr/>
              </p14:nvContentPartPr>
              <p14:xfrm>
                <a:off x="8199515" y="1612263"/>
                <a:ext cx="63360" cy="113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D2471B-426D-F242-9590-F789D2EB7E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84035" y="1596783"/>
                  <a:ext cx="939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B17AACF-464F-AB43-935A-B4168D572AD9}"/>
              </a:ext>
            </a:extLst>
          </p:cNvPr>
          <p:cNvGrpSpPr/>
          <p:nvPr/>
        </p:nvGrpSpPr>
        <p:grpSpPr>
          <a:xfrm>
            <a:off x="8545115" y="1568343"/>
            <a:ext cx="189000" cy="182520"/>
            <a:chOff x="8545115" y="1568343"/>
            <a:chExt cx="1890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C49CD8-7C1F-1044-9149-3E8A82D9F66A}"/>
                    </a:ext>
                  </a:extLst>
                </p14:cNvPr>
                <p14:cNvContentPartPr/>
                <p14:nvPr/>
              </p14:nvContentPartPr>
              <p14:xfrm>
                <a:off x="8545115" y="1612263"/>
                <a:ext cx="189000" cy="13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C49CD8-7C1F-1044-9149-3E8A82D9F6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29635" y="1596783"/>
                  <a:ext cx="219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BA19944-35FC-804F-B106-EB787C047ABB}"/>
                    </a:ext>
                  </a:extLst>
                </p14:cNvPr>
                <p14:cNvContentPartPr/>
                <p14:nvPr/>
              </p14:nvContentPartPr>
              <p14:xfrm>
                <a:off x="8608115" y="1568343"/>
                <a:ext cx="360" cy="1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BA19944-35FC-804F-B106-EB787C047A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92635" y="1552863"/>
                  <a:ext cx="309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0FEA14-D61F-C942-B77E-311D80D4F38D}"/>
              </a:ext>
            </a:extLst>
          </p:cNvPr>
          <p:cNvGrpSpPr/>
          <p:nvPr/>
        </p:nvGrpSpPr>
        <p:grpSpPr>
          <a:xfrm>
            <a:off x="1591715" y="2215983"/>
            <a:ext cx="843120" cy="333000"/>
            <a:chOff x="1591715" y="2215983"/>
            <a:chExt cx="84312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70BDA2-34B0-0045-979A-7C4EB8E7B7ED}"/>
                    </a:ext>
                  </a:extLst>
                </p14:cNvPr>
                <p14:cNvContentPartPr/>
                <p14:nvPr/>
              </p14:nvContentPartPr>
              <p14:xfrm>
                <a:off x="1673435" y="2215983"/>
                <a:ext cx="75960" cy="333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70BDA2-34B0-0045-979A-7C4EB8E7B7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57881" y="2200503"/>
                  <a:ext cx="106706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58200C-AC5D-4C4B-B208-5F229BDB58F7}"/>
                    </a:ext>
                  </a:extLst>
                </p14:cNvPr>
                <p14:cNvContentPartPr/>
                <p14:nvPr/>
              </p14:nvContentPartPr>
              <p14:xfrm>
                <a:off x="1591715" y="2417223"/>
                <a:ext cx="157680" cy="1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58200C-AC5D-4C4B-B208-5F229BDB58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76200" y="2402030"/>
                  <a:ext cx="188350" cy="49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67D883-C3EE-9847-B0C9-54FEB95A9E01}"/>
                    </a:ext>
                  </a:extLst>
                </p14:cNvPr>
                <p14:cNvContentPartPr/>
                <p14:nvPr/>
              </p14:nvContentPartPr>
              <p14:xfrm>
                <a:off x="1880795" y="2297703"/>
                <a:ext cx="94680" cy="220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67D883-C3EE-9847-B0C9-54FEB95A9E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65315" y="2282248"/>
                  <a:ext cx="125280" cy="25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2961ED-91B6-DD4C-AA31-8C031B865D55}"/>
                    </a:ext>
                  </a:extLst>
                </p14:cNvPr>
                <p14:cNvContentPartPr/>
                <p14:nvPr/>
              </p14:nvContentPartPr>
              <p14:xfrm>
                <a:off x="2012915" y="2366823"/>
                <a:ext cx="226800" cy="10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2961ED-91B6-DD4C-AA31-8C031B865D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97410" y="2351398"/>
                  <a:ext cx="257449" cy="131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594065-3546-E04E-8E7D-A5531F2BF84D}"/>
                    </a:ext>
                  </a:extLst>
                </p14:cNvPr>
                <p14:cNvContentPartPr/>
                <p14:nvPr/>
              </p14:nvContentPartPr>
              <p14:xfrm>
                <a:off x="2277155" y="2310303"/>
                <a:ext cx="157680" cy="22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594065-3546-E04E-8E7D-A5531F2BF84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61675" y="2294848"/>
                  <a:ext cx="188280" cy="25087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0DAB867-497E-6A42-ACE6-47ED9D8F28C9}"/>
              </a:ext>
            </a:extLst>
          </p:cNvPr>
          <p:cNvGrpSpPr/>
          <p:nvPr/>
        </p:nvGrpSpPr>
        <p:grpSpPr>
          <a:xfrm>
            <a:off x="2805275" y="2348103"/>
            <a:ext cx="163440" cy="107280"/>
            <a:chOff x="2805275" y="2348103"/>
            <a:chExt cx="1634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BF5FDF-2692-5D4C-B3FD-A49A3CB68474}"/>
                    </a:ext>
                  </a:extLst>
                </p14:cNvPr>
                <p14:cNvContentPartPr/>
                <p14:nvPr/>
              </p14:nvContentPartPr>
              <p14:xfrm>
                <a:off x="2805275" y="2348103"/>
                <a:ext cx="126000" cy="1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BF5FDF-2692-5D4C-B3FD-A49A3CB684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89795" y="2332623"/>
                  <a:ext cx="15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724EFEF-D5EA-B242-8958-056D1D9C8A0C}"/>
                    </a:ext>
                  </a:extLst>
                </p14:cNvPr>
                <p14:cNvContentPartPr/>
                <p14:nvPr/>
              </p14:nvContentPartPr>
              <p14:xfrm>
                <a:off x="2867915" y="2429823"/>
                <a:ext cx="100800" cy="25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724EFEF-D5EA-B242-8958-056D1D9C8A0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52435" y="2414343"/>
                  <a:ext cx="13140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11D3CED-A112-4E41-92F9-751051EB8D39}"/>
                  </a:ext>
                </a:extLst>
              </p14:cNvPr>
              <p14:cNvContentPartPr/>
              <p14:nvPr/>
            </p14:nvContentPartPr>
            <p14:xfrm>
              <a:off x="3282995" y="2096463"/>
              <a:ext cx="245520" cy="1056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11D3CED-A112-4E41-92F9-751051EB8D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67538" y="2080983"/>
                <a:ext cx="276075" cy="10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6537770-C24F-2E45-97E9-3534CC8E7BB0}"/>
              </a:ext>
            </a:extLst>
          </p:cNvPr>
          <p:cNvGrpSpPr/>
          <p:nvPr/>
        </p:nvGrpSpPr>
        <p:grpSpPr>
          <a:xfrm>
            <a:off x="3783035" y="2159463"/>
            <a:ext cx="248400" cy="264240"/>
            <a:chOff x="3783035" y="2159463"/>
            <a:chExt cx="2484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FBABF18-6ABA-2D4B-B927-22719751F6E1}"/>
                    </a:ext>
                  </a:extLst>
                </p14:cNvPr>
                <p14:cNvContentPartPr/>
                <p14:nvPr/>
              </p14:nvContentPartPr>
              <p14:xfrm>
                <a:off x="3783035" y="2159463"/>
                <a:ext cx="122760" cy="113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FBABF18-6ABA-2D4B-B927-22719751F6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67509" y="2143983"/>
                  <a:ext cx="15345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4E883C-C6D5-F14A-8CB9-E153DD428646}"/>
                    </a:ext>
                  </a:extLst>
                </p14:cNvPr>
                <p14:cNvContentPartPr/>
                <p14:nvPr/>
              </p14:nvContentPartPr>
              <p14:xfrm>
                <a:off x="3842435" y="2190783"/>
                <a:ext cx="157680" cy="232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4E883C-C6D5-F14A-8CB9-E153DD4286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26920" y="2175327"/>
                  <a:ext cx="188350" cy="263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A15248-0488-1449-8934-7F42A1E49144}"/>
                    </a:ext>
                  </a:extLst>
                </p14:cNvPr>
                <p14:cNvContentPartPr/>
                <p14:nvPr/>
              </p14:nvContentPartPr>
              <p14:xfrm>
                <a:off x="3943235" y="2336223"/>
                <a:ext cx="88200" cy="81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A15248-0488-1449-8934-7F42A1E491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7818" y="2320743"/>
                  <a:ext cx="118676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7A00882-1747-434E-8133-BEF240528D30}"/>
              </a:ext>
            </a:extLst>
          </p:cNvPr>
          <p:cNvGrpSpPr/>
          <p:nvPr/>
        </p:nvGrpSpPr>
        <p:grpSpPr>
          <a:xfrm>
            <a:off x="4238435" y="2102583"/>
            <a:ext cx="1113120" cy="258480"/>
            <a:chOff x="4238435" y="2102583"/>
            <a:chExt cx="1113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546664-DC20-3042-9C90-0DBB0D7E72CB}"/>
                    </a:ext>
                  </a:extLst>
                </p14:cNvPr>
                <p14:cNvContentPartPr/>
                <p14:nvPr/>
              </p14:nvContentPartPr>
              <p14:xfrm>
                <a:off x="4238435" y="2109063"/>
                <a:ext cx="137880" cy="25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546664-DC20-3042-9C90-0DBB0D7E72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22955" y="2093583"/>
                  <a:ext cx="168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46749D-035B-6744-A684-0901F944DFCC}"/>
                    </a:ext>
                  </a:extLst>
                </p14:cNvPr>
                <p14:cNvContentPartPr/>
                <p14:nvPr/>
              </p14:nvContentPartPr>
              <p14:xfrm>
                <a:off x="4414475" y="2209503"/>
                <a:ext cx="19080" cy="10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46749D-035B-6744-A684-0901F944DFC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98995" y="2194023"/>
                  <a:ext cx="49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427F2CB-DF59-C247-A80A-661795C17396}"/>
                    </a:ext>
                  </a:extLst>
                </p14:cNvPr>
                <p14:cNvContentPartPr/>
                <p14:nvPr/>
              </p14:nvContentPartPr>
              <p14:xfrm>
                <a:off x="4546595" y="2253783"/>
                <a:ext cx="94680" cy="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427F2CB-DF59-C247-A80A-661795C173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31115" y="2239118"/>
                  <a:ext cx="1252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053071-158E-FF44-9B5C-270FAE28FB21}"/>
                    </a:ext>
                  </a:extLst>
                </p14:cNvPr>
                <p14:cNvContentPartPr/>
                <p14:nvPr/>
              </p14:nvContentPartPr>
              <p14:xfrm>
                <a:off x="4773035" y="2209503"/>
                <a:ext cx="245520" cy="10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053071-158E-FF44-9B5C-270FAE28FB2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57578" y="2194023"/>
                  <a:ext cx="27607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CC5FBD-AE0C-2D4A-A7D4-899082C755E2}"/>
                    </a:ext>
                  </a:extLst>
                </p14:cNvPr>
                <p14:cNvContentPartPr/>
                <p14:nvPr/>
              </p14:nvContentPartPr>
              <p14:xfrm>
                <a:off x="4999475" y="2127783"/>
                <a:ext cx="145080" cy="56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CC5FBD-AE0C-2D4A-A7D4-899082C755E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83995" y="2112303"/>
                  <a:ext cx="175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D88D27-D77C-BC4A-9FDC-BA8964BCC9EE}"/>
                    </a:ext>
                  </a:extLst>
                </p14:cNvPr>
                <p14:cNvContentPartPr/>
                <p14:nvPr/>
              </p14:nvContentPartPr>
              <p14:xfrm>
                <a:off x="5169035" y="2102583"/>
                <a:ext cx="182520" cy="245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D88D27-D77C-BC4A-9FDC-BA8964BCC9E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53555" y="2087103"/>
                  <a:ext cx="21312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48F42BB-6EF3-E94D-824E-5DDB0F01BB95}"/>
                  </a:ext>
                </a:extLst>
              </p14:cNvPr>
              <p14:cNvContentPartPr/>
              <p14:nvPr/>
            </p14:nvContentPartPr>
            <p14:xfrm>
              <a:off x="5565035" y="2329023"/>
              <a:ext cx="50760" cy="82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48F42BB-6EF3-E94D-824E-5DDB0F01BB9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49555" y="2313543"/>
                <a:ext cx="813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665D902-6262-0F4B-9B42-2C00D46AA38A}"/>
                  </a:ext>
                </a:extLst>
              </p14:cNvPr>
              <p14:cNvContentPartPr/>
              <p14:nvPr/>
            </p14:nvContentPartPr>
            <p14:xfrm>
              <a:off x="5923595" y="2222103"/>
              <a:ext cx="113400" cy="113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665D902-6262-0F4B-9B42-2C00D46AA38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08164" y="2206623"/>
                <a:ext cx="143903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0A20944E-C1D1-6441-A008-6F76F099EA3B}"/>
              </a:ext>
            </a:extLst>
          </p:cNvPr>
          <p:cNvGrpSpPr/>
          <p:nvPr/>
        </p:nvGrpSpPr>
        <p:grpSpPr>
          <a:xfrm>
            <a:off x="6237875" y="2152983"/>
            <a:ext cx="861840" cy="163800"/>
            <a:chOff x="6237875" y="2152983"/>
            <a:chExt cx="86184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19440E-C30A-6543-B098-6C1D48B9B271}"/>
                    </a:ext>
                  </a:extLst>
                </p14:cNvPr>
                <p14:cNvContentPartPr/>
                <p14:nvPr/>
              </p14:nvContentPartPr>
              <p14:xfrm>
                <a:off x="6237875" y="2190783"/>
                <a:ext cx="151200" cy="94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19440E-C30A-6543-B098-6C1D48B9B2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22395" y="2175303"/>
                  <a:ext cx="18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ECC8FA-14F3-3E4D-8736-6B5238C3FC18}"/>
                    </a:ext>
                  </a:extLst>
                </p14:cNvPr>
                <p14:cNvContentPartPr/>
                <p14:nvPr/>
              </p14:nvContentPartPr>
              <p14:xfrm>
                <a:off x="6275675" y="2316423"/>
                <a:ext cx="11988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ECC8FA-14F3-3E4D-8736-6B5238C3FC1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60195" y="2300943"/>
                  <a:ext cx="150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D50FF19-692E-C745-9624-4F50A5BD49DC}"/>
                    </a:ext>
                  </a:extLst>
                </p14:cNvPr>
                <p14:cNvContentPartPr/>
                <p14:nvPr/>
              </p14:nvContentPartPr>
              <p14:xfrm>
                <a:off x="6552155" y="2159463"/>
                <a:ext cx="245520" cy="107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D50FF19-692E-C745-9624-4F50A5BD49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36675" y="2143983"/>
                  <a:ext cx="276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728DB8E-135D-4F4B-8C7F-FF59502029AC}"/>
                    </a:ext>
                  </a:extLst>
                </p14:cNvPr>
                <p14:cNvContentPartPr/>
                <p14:nvPr/>
              </p14:nvContentPartPr>
              <p14:xfrm>
                <a:off x="6942035" y="2152983"/>
                <a:ext cx="119880" cy="113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728DB8E-135D-4F4B-8C7F-FF59502029A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6508" y="2137503"/>
                  <a:ext cx="150572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337DC8-3272-954E-93CE-5E36768F6ECF}"/>
                    </a:ext>
                  </a:extLst>
                </p14:cNvPr>
                <p14:cNvContentPartPr/>
                <p14:nvPr/>
              </p14:nvContentPartPr>
              <p14:xfrm>
                <a:off x="6967235" y="2303823"/>
                <a:ext cx="132480" cy="1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337DC8-3272-954E-93CE-5E36768F6E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51755" y="2288343"/>
                  <a:ext cx="1630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715708F-A4FD-2F43-A40E-E70670BDC080}"/>
                  </a:ext>
                </a:extLst>
              </p14:cNvPr>
              <p14:cNvContentPartPr/>
              <p14:nvPr/>
            </p14:nvContentPartPr>
            <p14:xfrm>
              <a:off x="7294115" y="2178183"/>
              <a:ext cx="19080" cy="182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715708F-A4FD-2F43-A40E-E70670BDC08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78635" y="2162703"/>
                <a:ext cx="496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60BCCD9-C811-F84F-BA35-6DB12220AA8A}"/>
                  </a:ext>
                </a:extLst>
              </p14:cNvPr>
              <p14:cNvContentPartPr/>
              <p14:nvPr/>
            </p14:nvContentPartPr>
            <p14:xfrm>
              <a:off x="4615715" y="2888463"/>
              <a:ext cx="113400" cy="100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60BCCD9-C811-F84F-BA35-6DB12220AA8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600235" y="2872983"/>
                <a:ext cx="144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3BFF582-5CAD-C24D-9631-682ED3D56F43}"/>
                  </a:ext>
                </a:extLst>
              </p14:cNvPr>
              <p14:cNvContentPartPr/>
              <p14:nvPr/>
            </p14:nvContentPartPr>
            <p14:xfrm>
              <a:off x="5068595" y="2989263"/>
              <a:ext cx="19080" cy="44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3BFF582-5CAD-C24D-9631-682ED3D56F4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053402" y="2973908"/>
                <a:ext cx="49113" cy="74633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B6EAEFE-CD53-8A4E-86BD-A331909074E6}"/>
              </a:ext>
            </a:extLst>
          </p:cNvPr>
          <p:cNvGrpSpPr/>
          <p:nvPr/>
        </p:nvGrpSpPr>
        <p:grpSpPr>
          <a:xfrm>
            <a:off x="5716235" y="2706303"/>
            <a:ext cx="1917720" cy="226800"/>
            <a:chOff x="5716235" y="2706303"/>
            <a:chExt cx="19177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A15B388-78B0-F343-9720-73347102A397}"/>
                    </a:ext>
                  </a:extLst>
                </p14:cNvPr>
                <p14:cNvContentPartPr/>
                <p14:nvPr/>
              </p14:nvContentPartPr>
              <p14:xfrm>
                <a:off x="5716235" y="2800623"/>
                <a:ext cx="138600" cy="8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A15B388-78B0-F343-9720-73347102A3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00755" y="2785206"/>
                  <a:ext cx="16920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6D72945-0F5D-5D45-B395-5E77DF0A2CA4}"/>
                    </a:ext>
                  </a:extLst>
                </p14:cNvPr>
                <p14:cNvContentPartPr/>
                <p14:nvPr/>
              </p14:nvContentPartPr>
              <p14:xfrm>
                <a:off x="5980115" y="2706303"/>
                <a:ext cx="25560" cy="151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6D72945-0F5D-5D45-B395-5E77DF0A2C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64414" y="2690823"/>
                  <a:ext cx="56597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84B38F1-9DF5-AC47-B372-ABDD92246FE6}"/>
                    </a:ext>
                  </a:extLst>
                </p14:cNvPr>
                <p14:cNvContentPartPr/>
                <p14:nvPr/>
              </p14:nvContentPartPr>
              <p14:xfrm>
                <a:off x="5942315" y="2738343"/>
                <a:ext cx="339840" cy="118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84B38F1-9DF5-AC47-B372-ABDD92246FE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26835" y="2722863"/>
                  <a:ext cx="370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4618DE-9DAF-EA4C-B907-8A93F19CEC3B}"/>
                    </a:ext>
                  </a:extLst>
                </p14:cNvPr>
                <p14:cNvContentPartPr/>
                <p14:nvPr/>
              </p14:nvContentPartPr>
              <p14:xfrm>
                <a:off x="6357395" y="2788023"/>
                <a:ext cx="333720" cy="94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4618DE-9DAF-EA4C-B907-8A93F19CEC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41915" y="2772543"/>
                  <a:ext cx="364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058F92A-4178-EA4B-B5C3-9AB8206E9706}"/>
                    </a:ext>
                  </a:extLst>
                </p14:cNvPr>
                <p14:cNvContentPartPr/>
                <p14:nvPr/>
              </p14:nvContentPartPr>
              <p14:xfrm>
                <a:off x="6759875" y="2813223"/>
                <a:ext cx="239400" cy="75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058F92A-4178-EA4B-B5C3-9AB8206E970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44395" y="2797743"/>
                  <a:ext cx="270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F74F31-2E39-C64B-93EB-4715C5F9AA3A}"/>
                    </a:ext>
                  </a:extLst>
                </p14:cNvPr>
                <p14:cNvContentPartPr/>
                <p14:nvPr/>
              </p14:nvContentPartPr>
              <p14:xfrm>
                <a:off x="7105475" y="2813223"/>
                <a:ext cx="31680" cy="8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F74F31-2E39-C64B-93EB-4715C5F9AA3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89995" y="2797743"/>
                  <a:ext cx="62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56E29B1-BF52-4B4A-ABF7-09F7708A14FD}"/>
                    </a:ext>
                  </a:extLst>
                </p14:cNvPr>
                <p14:cNvContentPartPr/>
                <p14:nvPr/>
              </p14:nvContentPartPr>
              <p14:xfrm>
                <a:off x="7124555" y="2769303"/>
                <a:ext cx="12960" cy="25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56E29B1-BF52-4B4A-ABF7-09F7708A14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09075" y="2753823"/>
                  <a:ext cx="4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FA387B-0739-854F-95F2-D11CDE147546}"/>
                    </a:ext>
                  </a:extLst>
                </p14:cNvPr>
                <p14:cNvContentPartPr/>
                <p14:nvPr/>
              </p14:nvContentPartPr>
              <p14:xfrm>
                <a:off x="7294115" y="2794503"/>
                <a:ext cx="82080" cy="107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FA387B-0739-854F-95F2-D11CDE1475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78635" y="2779023"/>
                  <a:ext cx="112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1C1FDC-E15A-0A40-9AB2-6CB563DE9F8E}"/>
                    </a:ext>
                  </a:extLst>
                </p14:cNvPr>
                <p14:cNvContentPartPr/>
                <p14:nvPr/>
              </p14:nvContentPartPr>
              <p14:xfrm>
                <a:off x="7281515" y="2851023"/>
                <a:ext cx="63360" cy="6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1C1FDC-E15A-0A40-9AB2-6CB563DE9F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65947" y="2835543"/>
                  <a:ext cx="94135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6B29C27-D0BB-5841-99C2-F03EF0E03DA7}"/>
                    </a:ext>
                  </a:extLst>
                </p14:cNvPr>
                <p14:cNvContentPartPr/>
                <p14:nvPr/>
              </p14:nvContentPartPr>
              <p14:xfrm>
                <a:off x="7482755" y="2825823"/>
                <a:ext cx="151200" cy="107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6B29C27-D0BB-5841-99C2-F03EF0E03D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67275" y="2810343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004B935-B80C-BC4E-9F99-9DD56A0371C1}"/>
              </a:ext>
            </a:extLst>
          </p:cNvPr>
          <p:cNvGrpSpPr/>
          <p:nvPr/>
        </p:nvGrpSpPr>
        <p:grpSpPr>
          <a:xfrm>
            <a:off x="1346555" y="3599103"/>
            <a:ext cx="911880" cy="132480"/>
            <a:chOff x="1346555" y="3599103"/>
            <a:chExt cx="91188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0E4C9FE-2360-EB42-86C8-AF0C93F6A98C}"/>
                    </a:ext>
                  </a:extLst>
                </p14:cNvPr>
                <p14:cNvContentPartPr/>
                <p14:nvPr/>
              </p14:nvContentPartPr>
              <p14:xfrm>
                <a:off x="1359155" y="3599103"/>
                <a:ext cx="19080" cy="119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0E4C9FE-2360-EB42-86C8-AF0C93F6A9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43675" y="3583983"/>
                  <a:ext cx="49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BD7ACB-075F-EC45-8E3B-4D3F9C007756}"/>
                    </a:ext>
                  </a:extLst>
                </p14:cNvPr>
                <p14:cNvContentPartPr/>
                <p14:nvPr/>
              </p14:nvContentPartPr>
              <p14:xfrm>
                <a:off x="1346555" y="3605223"/>
                <a:ext cx="264240" cy="113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BD7ACB-075F-EC45-8E3B-4D3F9C0077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31435" y="3590103"/>
                  <a:ext cx="294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532F61F-E8E8-994E-A537-FEE4EA273B0D}"/>
                    </a:ext>
                  </a:extLst>
                </p14:cNvPr>
                <p14:cNvContentPartPr/>
                <p14:nvPr/>
              </p14:nvContentPartPr>
              <p14:xfrm>
                <a:off x="1692155" y="3624303"/>
                <a:ext cx="107280" cy="82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532F61F-E8E8-994E-A537-FEE4EA273B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77035" y="3608823"/>
                  <a:ext cx="137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391C523-FC84-384F-B70B-048CE24C1F08}"/>
                    </a:ext>
                  </a:extLst>
                </p14:cNvPr>
                <p14:cNvContentPartPr/>
                <p14:nvPr/>
              </p14:nvContentPartPr>
              <p14:xfrm>
                <a:off x="1893395" y="3624303"/>
                <a:ext cx="151200" cy="88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391C523-FC84-384F-B70B-048CE24C1F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78275" y="3608823"/>
                  <a:ext cx="181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24A9C0-4D57-824E-80C1-DC6F91D333CD}"/>
                    </a:ext>
                  </a:extLst>
                </p14:cNvPr>
                <p14:cNvContentPartPr/>
                <p14:nvPr/>
              </p14:nvContentPartPr>
              <p14:xfrm>
                <a:off x="2069435" y="3624303"/>
                <a:ext cx="189000" cy="107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24A9C0-4D57-824E-80C1-DC6F91D333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54315" y="3608823"/>
                  <a:ext cx="2196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1A16A8-183E-C84F-8647-AD8E921B7A42}"/>
              </a:ext>
            </a:extLst>
          </p:cNvPr>
          <p:cNvGrpSpPr/>
          <p:nvPr/>
        </p:nvGrpSpPr>
        <p:grpSpPr>
          <a:xfrm>
            <a:off x="2553635" y="3454383"/>
            <a:ext cx="868320" cy="321120"/>
            <a:chOff x="2553635" y="3454383"/>
            <a:chExt cx="86832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DBEAFA-77DB-FA44-8E82-F7544D8DC622}"/>
                    </a:ext>
                  </a:extLst>
                </p14:cNvPr>
                <p14:cNvContentPartPr/>
                <p14:nvPr/>
              </p14:nvContentPartPr>
              <p14:xfrm>
                <a:off x="2553635" y="3561303"/>
                <a:ext cx="163800" cy="126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DBEAFA-77DB-FA44-8E82-F7544D8DC62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38515" y="3546183"/>
                  <a:ext cx="194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32B9C7-5208-234B-BB2D-6C138522D2DD}"/>
                    </a:ext>
                  </a:extLst>
                </p14:cNvPr>
                <p14:cNvContentPartPr/>
                <p14:nvPr/>
              </p14:nvContentPartPr>
              <p14:xfrm>
                <a:off x="2622755" y="3599103"/>
                <a:ext cx="82080" cy="38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32B9C7-5208-234B-BB2D-6C138522D2D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07635" y="3583983"/>
                  <a:ext cx="112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D412652-967A-BC41-A4DD-CAE58C5103CB}"/>
                    </a:ext>
                  </a:extLst>
                </p14:cNvPr>
                <p14:cNvContentPartPr/>
                <p14:nvPr/>
              </p14:nvContentPartPr>
              <p14:xfrm>
                <a:off x="2591435" y="3529983"/>
                <a:ext cx="151200" cy="25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D412652-967A-BC41-A4DD-CAE58C5103C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75955" y="3514503"/>
                  <a:ext cx="181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0120214-03C7-8B4D-A3EC-703A648FD36D}"/>
                    </a:ext>
                  </a:extLst>
                </p14:cNvPr>
                <p14:cNvContentPartPr/>
                <p14:nvPr/>
              </p14:nvContentPartPr>
              <p14:xfrm>
                <a:off x="2836595" y="3454383"/>
                <a:ext cx="145080" cy="295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0120214-03C7-8B4D-A3EC-703A648FD3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21475" y="3439263"/>
                  <a:ext cx="175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44AB247-BAAC-014B-909C-D3A62D250899}"/>
                    </a:ext>
                  </a:extLst>
                </p14:cNvPr>
                <p14:cNvContentPartPr/>
                <p14:nvPr/>
              </p14:nvContentPartPr>
              <p14:xfrm>
                <a:off x="2987435" y="3555903"/>
                <a:ext cx="226800" cy="93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44AB247-BAAC-014B-909C-D3A62D25089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72315" y="3540423"/>
                  <a:ext cx="257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11FFD00-42CB-7C44-880B-429A5C9D7E9D}"/>
                    </a:ext>
                  </a:extLst>
                </p14:cNvPr>
                <p14:cNvContentPartPr/>
                <p14:nvPr/>
              </p14:nvContentPartPr>
              <p14:xfrm>
                <a:off x="3251675" y="3460863"/>
                <a:ext cx="170280" cy="314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11FFD00-42CB-7C44-880B-429A5C9D7E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36195" y="3445383"/>
                  <a:ext cx="2005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A70CDE-4A73-534E-A198-903F89802622}"/>
              </a:ext>
            </a:extLst>
          </p:cNvPr>
          <p:cNvGrpSpPr/>
          <p:nvPr/>
        </p:nvGrpSpPr>
        <p:grpSpPr>
          <a:xfrm>
            <a:off x="3735515" y="3542583"/>
            <a:ext cx="69480" cy="69480"/>
            <a:chOff x="3735515" y="3542583"/>
            <a:chExt cx="6948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1C06AA-4F09-6C49-9E0A-864D242BC61D}"/>
                    </a:ext>
                  </a:extLst>
                </p14:cNvPr>
                <p14:cNvContentPartPr/>
                <p14:nvPr/>
              </p14:nvContentPartPr>
              <p14:xfrm>
                <a:off x="3735515" y="3542583"/>
                <a:ext cx="56880" cy="19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1C06AA-4F09-6C49-9E0A-864D242BC6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20395" y="3527103"/>
                  <a:ext cx="87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DCAAFB5-1191-2049-8658-B6FACE5B4E9C}"/>
                    </a:ext>
                  </a:extLst>
                </p14:cNvPr>
                <p14:cNvContentPartPr/>
                <p14:nvPr/>
              </p14:nvContentPartPr>
              <p14:xfrm>
                <a:off x="3748115" y="3599103"/>
                <a:ext cx="56880" cy="1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DCAAFB5-1191-2049-8658-B6FACE5B4E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32995" y="3583983"/>
                  <a:ext cx="874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EC229AA-EDCB-5846-848C-8740569670AE}"/>
                  </a:ext>
                </a:extLst>
              </p14:cNvPr>
              <p14:cNvContentPartPr/>
              <p14:nvPr/>
            </p14:nvContentPartPr>
            <p14:xfrm>
              <a:off x="4232315" y="3366543"/>
              <a:ext cx="56880" cy="5598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EC229AA-EDCB-5846-848C-8740569670A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217195" y="3351063"/>
                <a:ext cx="8748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DB0CE77-4B0C-A642-8C9E-1E3B66DB17DA}"/>
                  </a:ext>
                </a:extLst>
              </p14:cNvPr>
              <p14:cNvContentPartPr/>
              <p14:nvPr/>
            </p14:nvContentPartPr>
            <p14:xfrm>
              <a:off x="3955835" y="4026423"/>
              <a:ext cx="94680" cy="107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DB0CE77-4B0C-A642-8C9E-1E3B66DB17D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940355" y="4011303"/>
                <a:ext cx="125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DE8DE6E-6C4B-5349-A058-9A00A6CAA29D}"/>
                  </a:ext>
                </a:extLst>
              </p14:cNvPr>
              <p14:cNvContentPartPr/>
              <p14:nvPr/>
            </p14:nvContentPartPr>
            <p14:xfrm>
              <a:off x="4307915" y="3108783"/>
              <a:ext cx="25560" cy="1260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DE8DE6E-6C4B-5349-A058-9A00A6CAA29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292435" y="3093303"/>
                <a:ext cx="561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CFC5C52-A663-854D-84D0-85C0AA458441}"/>
                  </a:ext>
                </a:extLst>
              </p14:cNvPr>
              <p14:cNvContentPartPr/>
              <p14:nvPr/>
            </p14:nvContentPartPr>
            <p14:xfrm>
              <a:off x="4490795" y="3510903"/>
              <a:ext cx="226080" cy="94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CFC5C52-A663-854D-84D0-85C0AA45844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75675" y="3495783"/>
                <a:ext cx="2563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279F6CC-55B8-B742-93DB-F880EA671434}"/>
                  </a:ext>
                </a:extLst>
              </p14:cNvPr>
              <p14:cNvContentPartPr/>
              <p14:nvPr/>
            </p14:nvContentPartPr>
            <p14:xfrm>
              <a:off x="5024315" y="3385263"/>
              <a:ext cx="69480" cy="321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279F6CC-55B8-B742-93DB-F880EA67143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009195" y="3370143"/>
                <a:ext cx="100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D3E729D-14B4-2949-A05A-DDBDA9BF125A}"/>
                  </a:ext>
                </a:extLst>
              </p14:cNvPr>
              <p14:cNvContentPartPr/>
              <p14:nvPr/>
            </p14:nvContentPartPr>
            <p14:xfrm>
              <a:off x="4986875" y="3592623"/>
              <a:ext cx="138600" cy="64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D3E729D-14B4-2949-A05A-DDBDA9BF125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971395" y="3577503"/>
                <a:ext cx="169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17D6604-EBFE-3C40-8321-AD981196E39C}"/>
                  </a:ext>
                </a:extLst>
              </p14:cNvPr>
              <p14:cNvContentPartPr/>
              <p14:nvPr/>
            </p14:nvContentPartPr>
            <p14:xfrm>
              <a:off x="5206835" y="3492183"/>
              <a:ext cx="82080" cy="157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17D6604-EBFE-3C40-8321-AD981196E39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191715" y="3477063"/>
                <a:ext cx="112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7B2A8FB-AA2A-9A43-B2C4-B1EA30BAB468}"/>
                  </a:ext>
                </a:extLst>
              </p14:cNvPr>
              <p14:cNvContentPartPr/>
              <p14:nvPr/>
            </p14:nvContentPartPr>
            <p14:xfrm>
              <a:off x="5332475" y="3536103"/>
              <a:ext cx="214200" cy="88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7B2A8FB-AA2A-9A43-B2C4-B1EA30BAB46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317355" y="3520983"/>
                <a:ext cx="2444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65252D9-FF82-674D-8757-73403BAAE1FB}"/>
                  </a:ext>
                </a:extLst>
              </p14:cNvPr>
              <p14:cNvContentPartPr/>
              <p14:nvPr/>
            </p14:nvContentPartPr>
            <p14:xfrm>
              <a:off x="5584115" y="3523503"/>
              <a:ext cx="126000" cy="182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65252D9-FF82-674D-8757-73403BAAE1F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568635" y="3508383"/>
                <a:ext cx="15660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1BC9201-792B-934B-B700-E55AD4F88BEE}"/>
              </a:ext>
            </a:extLst>
          </p:cNvPr>
          <p:cNvGrpSpPr/>
          <p:nvPr/>
        </p:nvGrpSpPr>
        <p:grpSpPr>
          <a:xfrm>
            <a:off x="5892275" y="3341343"/>
            <a:ext cx="559800" cy="308520"/>
            <a:chOff x="5892275" y="3341343"/>
            <a:chExt cx="559800" cy="308520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9CAE93E-8766-2948-987F-645E215247C2}"/>
                </a:ext>
              </a:extLst>
            </p:cNvPr>
            <p:cNvGrpSpPr/>
            <p:nvPr/>
          </p:nvGrpSpPr>
          <p:grpSpPr>
            <a:xfrm>
              <a:off x="5892275" y="3341343"/>
              <a:ext cx="559800" cy="308520"/>
              <a:chOff x="5892275" y="3341343"/>
              <a:chExt cx="559800" cy="30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43B785AB-4786-CD45-9A4B-3ABAE4578318}"/>
                      </a:ext>
                    </a:extLst>
                  </p14:cNvPr>
                  <p14:cNvContentPartPr/>
                  <p14:nvPr/>
                </p14:nvContentPartPr>
                <p14:xfrm>
                  <a:off x="5892275" y="3542583"/>
                  <a:ext cx="145080" cy="820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43B785AB-4786-CD45-9A4B-3ABAE4578318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5876795" y="3527103"/>
                    <a:ext cx="17532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4AAE3801-D4C5-A341-88C9-143F7657B1A7}"/>
                      </a:ext>
                    </a:extLst>
                  </p14:cNvPr>
                  <p14:cNvContentPartPr/>
                  <p14:nvPr/>
                </p14:nvContentPartPr>
                <p14:xfrm>
                  <a:off x="6036635" y="3341343"/>
                  <a:ext cx="44280" cy="3085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4AAE3801-D4C5-A341-88C9-143F7657B1A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021515" y="3326223"/>
                    <a:ext cx="74880" cy="33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F7A5C72E-3CB8-3A49-84B4-8B111675C359}"/>
                      </a:ext>
                    </a:extLst>
                  </p14:cNvPr>
                  <p14:cNvContentPartPr/>
                  <p14:nvPr/>
                </p14:nvContentPartPr>
                <p14:xfrm>
                  <a:off x="6150035" y="3504783"/>
                  <a:ext cx="302040" cy="11340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F7A5C72E-3CB8-3A49-84B4-8B111675C359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134555" y="3489663"/>
                    <a:ext cx="332640" cy="14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58EFD38-432E-884D-93B3-667C9B166B85}"/>
              </a:ext>
            </a:extLst>
          </p:cNvPr>
          <p:cNvGrpSpPr/>
          <p:nvPr/>
        </p:nvGrpSpPr>
        <p:grpSpPr>
          <a:xfrm>
            <a:off x="2434115" y="4592343"/>
            <a:ext cx="69840" cy="63360"/>
            <a:chOff x="2434115" y="4592343"/>
            <a:chExt cx="6984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F688910-5A5B-134D-9DF2-885BD60E34D5}"/>
                    </a:ext>
                  </a:extLst>
                </p14:cNvPr>
                <p14:cNvContentPartPr/>
                <p14:nvPr/>
              </p14:nvContentPartPr>
              <p14:xfrm>
                <a:off x="2440595" y="4592343"/>
                <a:ext cx="63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F688910-5A5B-134D-9DF2-885BD60E34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25115" y="4577223"/>
                  <a:ext cx="93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2A14F4A-5A19-1C40-82C6-286FC85851B2}"/>
                    </a:ext>
                  </a:extLst>
                </p14:cNvPr>
                <p14:cNvContentPartPr/>
                <p14:nvPr/>
              </p14:nvContentPartPr>
              <p14:xfrm>
                <a:off x="2434115" y="4636623"/>
                <a:ext cx="69480" cy="19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2A14F4A-5A19-1C40-82C6-286FC85851B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18995" y="4621143"/>
                  <a:ext cx="10008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2261910-1135-7D4F-8055-95AA083E3CA1}"/>
                  </a:ext>
                </a:extLst>
              </p14:cNvPr>
              <p14:cNvContentPartPr/>
              <p14:nvPr/>
            </p14:nvContentPartPr>
            <p14:xfrm>
              <a:off x="2836595" y="4372383"/>
              <a:ext cx="88200" cy="534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2261910-1135-7D4F-8055-95AA083E3CA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821475" y="4357263"/>
                <a:ext cx="1188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447C7EF-CDEE-EA49-AA60-817B899D7066}"/>
                  </a:ext>
                </a:extLst>
              </p14:cNvPr>
              <p14:cNvContentPartPr/>
              <p14:nvPr/>
            </p14:nvContentPartPr>
            <p14:xfrm>
              <a:off x="2691875" y="5038743"/>
              <a:ext cx="88200" cy="113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447C7EF-CDEE-EA49-AA60-817B899D706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76755" y="5023623"/>
                <a:ext cx="118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0BAF66A-A896-D34B-969F-9FD7F9CF4F4D}"/>
                  </a:ext>
                </a:extLst>
              </p14:cNvPr>
              <p14:cNvContentPartPr/>
              <p14:nvPr/>
            </p14:nvContentPartPr>
            <p14:xfrm>
              <a:off x="2962235" y="4039023"/>
              <a:ext cx="12960" cy="126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0BAF66A-A896-D34B-969F-9FD7F9CF4F4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947115" y="4023903"/>
                <a:ext cx="4356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B5558DE-930D-7A4A-A466-3EF24BF296C7}"/>
              </a:ext>
            </a:extLst>
          </p:cNvPr>
          <p:cNvGrpSpPr/>
          <p:nvPr/>
        </p:nvGrpSpPr>
        <p:grpSpPr>
          <a:xfrm>
            <a:off x="3151595" y="4447983"/>
            <a:ext cx="855000" cy="459000"/>
            <a:chOff x="3151595" y="4447983"/>
            <a:chExt cx="85500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974EED8-0B8F-BA4E-90AB-9234BD449232}"/>
                    </a:ext>
                  </a:extLst>
                </p14:cNvPr>
                <p14:cNvContentPartPr/>
                <p14:nvPr/>
              </p14:nvContentPartPr>
              <p14:xfrm>
                <a:off x="3151595" y="4561023"/>
                <a:ext cx="194400" cy="145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974EED8-0B8F-BA4E-90AB-9234BD44923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36475" y="4545903"/>
                  <a:ext cx="225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C5A400C-6958-F84B-9777-3F26A00310AC}"/>
                    </a:ext>
                  </a:extLst>
                </p14:cNvPr>
                <p14:cNvContentPartPr/>
                <p14:nvPr/>
              </p14:nvContentPartPr>
              <p14:xfrm>
                <a:off x="3484235" y="4624023"/>
                <a:ext cx="6480" cy="12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C5A400C-6958-F84B-9777-3F26A00310A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68755" y="4608543"/>
                  <a:ext cx="37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7DBD822-2C08-AF43-A5D7-6228E02725B5}"/>
                    </a:ext>
                  </a:extLst>
                </p14:cNvPr>
                <p14:cNvContentPartPr/>
                <p14:nvPr/>
              </p14:nvContentPartPr>
              <p14:xfrm>
                <a:off x="3716795" y="4447983"/>
                <a:ext cx="126000" cy="151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7DBD822-2C08-AF43-A5D7-6228E02725B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01675" y="4432503"/>
                  <a:ext cx="156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85B5A99-5B6D-B14B-B2DC-669D7BAC349E}"/>
                    </a:ext>
                  </a:extLst>
                </p14:cNvPr>
                <p14:cNvContentPartPr/>
                <p14:nvPr/>
              </p14:nvContentPartPr>
              <p14:xfrm>
                <a:off x="3666395" y="4680543"/>
                <a:ext cx="295920" cy="25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85B5A99-5B6D-B14B-B2DC-669D7BAC349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51275" y="4665063"/>
                  <a:ext cx="326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C8399E-C795-7D46-B203-3E00E99349ED}"/>
                    </a:ext>
                  </a:extLst>
                </p14:cNvPr>
                <p14:cNvContentPartPr/>
                <p14:nvPr/>
              </p14:nvContentPartPr>
              <p14:xfrm>
                <a:off x="3849635" y="4780983"/>
                <a:ext cx="156960" cy="126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C8399E-C795-7D46-B203-3E00E99349E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34155" y="4765863"/>
                  <a:ext cx="1872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8E1A2C6-CC3A-3147-94D8-12FDCDAE3118}"/>
              </a:ext>
            </a:extLst>
          </p:cNvPr>
          <p:cNvGrpSpPr/>
          <p:nvPr/>
        </p:nvGrpSpPr>
        <p:grpSpPr>
          <a:xfrm>
            <a:off x="4257515" y="4359783"/>
            <a:ext cx="1263960" cy="484200"/>
            <a:chOff x="4257515" y="4359783"/>
            <a:chExt cx="126396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ADE5212-A91E-4C43-BA7C-58060D87E989}"/>
                    </a:ext>
                  </a:extLst>
                </p14:cNvPr>
                <p14:cNvContentPartPr/>
                <p14:nvPr/>
              </p14:nvContentPartPr>
              <p14:xfrm>
                <a:off x="4257515" y="4359783"/>
                <a:ext cx="258120" cy="35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ADE5212-A91E-4C43-BA7C-58060D87E98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42035" y="4344663"/>
                  <a:ext cx="288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16B747-6174-4B41-8199-046B38B25F6A}"/>
                    </a:ext>
                  </a:extLst>
                </p14:cNvPr>
                <p14:cNvContentPartPr/>
                <p14:nvPr/>
              </p14:nvContentPartPr>
              <p14:xfrm>
                <a:off x="4521395" y="4529703"/>
                <a:ext cx="25560" cy="113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16B747-6174-4B41-8199-046B38B25F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06275" y="4514223"/>
                  <a:ext cx="56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AECE7AD-C37A-204A-927A-B52203CAEDDA}"/>
                    </a:ext>
                  </a:extLst>
                </p14:cNvPr>
                <p14:cNvContentPartPr/>
                <p14:nvPr/>
              </p14:nvContentPartPr>
              <p14:xfrm>
                <a:off x="4659995" y="4586223"/>
                <a:ext cx="11340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AECE7AD-C37A-204A-927A-B52203CAEDD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644515" y="4570743"/>
                  <a:ext cx="144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4A4773B-27C3-6748-9752-BCA5E8CC1592}"/>
                    </a:ext>
                  </a:extLst>
                </p14:cNvPr>
                <p14:cNvContentPartPr/>
                <p14:nvPr/>
              </p14:nvContentPartPr>
              <p14:xfrm>
                <a:off x="4848275" y="4523223"/>
                <a:ext cx="252000" cy="113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4A4773B-27C3-6748-9752-BCA5E8CC15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33155" y="4508103"/>
                  <a:ext cx="282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DE04B2E-71C6-5248-AC48-33B50C44A9D2}"/>
                    </a:ext>
                  </a:extLst>
                </p14:cNvPr>
                <p14:cNvContentPartPr/>
                <p14:nvPr/>
              </p14:nvContentPartPr>
              <p14:xfrm>
                <a:off x="5162915" y="4428903"/>
                <a:ext cx="145080" cy="75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DE04B2E-71C6-5248-AC48-33B50C44A9D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47435" y="4413783"/>
                  <a:ext cx="175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D418763-CBD5-9345-9CCC-322E0EC8920C}"/>
                    </a:ext>
                  </a:extLst>
                </p14:cNvPr>
                <p14:cNvContentPartPr/>
                <p14:nvPr/>
              </p14:nvContentPartPr>
              <p14:xfrm>
                <a:off x="5382875" y="4378503"/>
                <a:ext cx="138600" cy="465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D418763-CBD5-9345-9CCC-322E0EC8920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67755" y="4363383"/>
                  <a:ext cx="169200" cy="49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B85B9FE-1EE5-B14F-9220-69E1AD6632E3}"/>
              </a:ext>
            </a:extLst>
          </p:cNvPr>
          <p:cNvGrpSpPr/>
          <p:nvPr/>
        </p:nvGrpSpPr>
        <p:grpSpPr>
          <a:xfrm>
            <a:off x="5753675" y="4384983"/>
            <a:ext cx="515880" cy="282960"/>
            <a:chOff x="5753675" y="4384983"/>
            <a:chExt cx="5158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190F117-0ECE-454C-A73B-5A7C63A1F67D}"/>
                    </a:ext>
                  </a:extLst>
                </p14:cNvPr>
                <p14:cNvContentPartPr/>
                <p14:nvPr/>
              </p14:nvContentPartPr>
              <p14:xfrm>
                <a:off x="5753675" y="4561023"/>
                <a:ext cx="119880" cy="75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190F117-0ECE-454C-A73B-5A7C63A1F67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38555" y="4545903"/>
                  <a:ext cx="150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3D12BA3-E86D-D449-8B18-EDA684BB2DBA}"/>
                    </a:ext>
                  </a:extLst>
                </p14:cNvPr>
                <p14:cNvContentPartPr/>
                <p14:nvPr/>
              </p14:nvContentPartPr>
              <p14:xfrm>
                <a:off x="5854475" y="4384983"/>
                <a:ext cx="25560" cy="252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3D12BA3-E86D-D449-8B18-EDA684BB2DB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38995" y="4369863"/>
                  <a:ext cx="56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652AD44-65B3-A146-9916-E706529266C1}"/>
                    </a:ext>
                  </a:extLst>
                </p14:cNvPr>
                <p14:cNvContentPartPr/>
                <p14:nvPr/>
              </p14:nvContentPartPr>
              <p14:xfrm>
                <a:off x="5942315" y="4554543"/>
                <a:ext cx="327240" cy="113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652AD44-65B3-A146-9916-E706529266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27195" y="4539423"/>
                  <a:ext cx="3578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010A700-E626-5E4F-87F2-35264B86E4C5}"/>
              </a:ext>
            </a:extLst>
          </p:cNvPr>
          <p:cNvGrpSpPr/>
          <p:nvPr/>
        </p:nvGrpSpPr>
        <p:grpSpPr>
          <a:xfrm>
            <a:off x="6778595" y="4592343"/>
            <a:ext cx="56880" cy="50760"/>
            <a:chOff x="6778595" y="4592343"/>
            <a:chExt cx="56880" cy="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20BD714-D625-C94F-84B7-181115FFECD8}"/>
                    </a:ext>
                  </a:extLst>
                </p14:cNvPr>
                <p14:cNvContentPartPr/>
                <p14:nvPr/>
              </p14:nvContentPartPr>
              <p14:xfrm>
                <a:off x="6778595" y="4592343"/>
                <a:ext cx="56880" cy="6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20BD714-D625-C94F-84B7-181115FFECD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63475" y="4577223"/>
                  <a:ext cx="87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B090ECB-BCAC-8944-A2EE-6D42031D2AD8}"/>
                    </a:ext>
                  </a:extLst>
                </p14:cNvPr>
                <p14:cNvContentPartPr/>
                <p14:nvPr/>
              </p14:nvContentPartPr>
              <p14:xfrm>
                <a:off x="6778595" y="4636623"/>
                <a:ext cx="31680" cy="6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B090ECB-BCAC-8944-A2EE-6D42031D2AD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63475" y="4621143"/>
                  <a:ext cx="622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1E644E3-224D-5246-BE9F-31C579313A4B}"/>
              </a:ext>
            </a:extLst>
          </p:cNvPr>
          <p:cNvGrpSpPr/>
          <p:nvPr/>
        </p:nvGrpSpPr>
        <p:grpSpPr>
          <a:xfrm>
            <a:off x="7194395" y="4428903"/>
            <a:ext cx="333000" cy="471960"/>
            <a:chOff x="7194395" y="4428903"/>
            <a:chExt cx="33300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8E718FB-CF8E-904C-97DE-53D3EE1A0E75}"/>
                    </a:ext>
                  </a:extLst>
                </p14:cNvPr>
                <p14:cNvContentPartPr/>
                <p14:nvPr/>
              </p14:nvContentPartPr>
              <p14:xfrm>
                <a:off x="7194395" y="4428903"/>
                <a:ext cx="125280" cy="176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8E718FB-CF8E-904C-97DE-53D3EE1A0E7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78915" y="4413783"/>
                  <a:ext cx="155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20137E6-6C14-964C-9351-39E45586EDB1}"/>
                    </a:ext>
                  </a:extLst>
                </p14:cNvPr>
                <p14:cNvContentPartPr/>
                <p14:nvPr/>
              </p14:nvContentPartPr>
              <p14:xfrm>
                <a:off x="7231835" y="4485423"/>
                <a:ext cx="219600" cy="402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20137E6-6C14-964C-9351-39E45586EDB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16715" y="4470303"/>
                  <a:ext cx="2502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18C0CF1-ED93-1845-AF85-180DC09DB12B}"/>
                    </a:ext>
                  </a:extLst>
                </p14:cNvPr>
                <p14:cNvContentPartPr/>
                <p14:nvPr/>
              </p14:nvContentPartPr>
              <p14:xfrm>
                <a:off x="7394915" y="4711863"/>
                <a:ext cx="132480" cy="189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18C0CF1-ED93-1845-AF85-180DC09DB12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79435" y="4696743"/>
                  <a:ext cx="162720" cy="21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54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765699-A375-E642-B48D-CB36754C0AB5}"/>
              </a:ext>
            </a:extLst>
          </p:cNvPr>
          <p:cNvGrpSpPr/>
          <p:nvPr/>
        </p:nvGrpSpPr>
        <p:grpSpPr>
          <a:xfrm>
            <a:off x="1063595" y="430383"/>
            <a:ext cx="1936800" cy="553680"/>
            <a:chOff x="1063595" y="430383"/>
            <a:chExt cx="193680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976F19B-4B16-764F-8A8F-4FCCBC2599DA}"/>
                    </a:ext>
                  </a:extLst>
                </p14:cNvPr>
                <p14:cNvContentPartPr/>
                <p14:nvPr/>
              </p14:nvContentPartPr>
              <p14:xfrm>
                <a:off x="1063595" y="593823"/>
                <a:ext cx="182520" cy="24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976F19B-4B16-764F-8A8F-4FCCBC2599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2635" y="562863"/>
                  <a:ext cx="243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06F12B-CBA9-0B40-BD2A-256B7DA989E9}"/>
                    </a:ext>
                  </a:extLst>
                </p14:cNvPr>
                <p14:cNvContentPartPr/>
                <p14:nvPr/>
              </p14:nvContentPartPr>
              <p14:xfrm>
                <a:off x="1101395" y="719463"/>
                <a:ext cx="82080" cy="3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06F12B-CBA9-0B40-BD2A-256B7DA989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0435" y="688503"/>
                  <a:ext cx="143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676AC6-AD06-AF4F-95A6-E8B3C07CC50E}"/>
                    </a:ext>
                  </a:extLst>
                </p14:cNvPr>
                <p14:cNvContentPartPr/>
                <p14:nvPr/>
              </p14:nvContentPartPr>
              <p14:xfrm>
                <a:off x="1101395" y="581223"/>
                <a:ext cx="10080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676AC6-AD06-AF4F-95A6-E8B3C07CC5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545" y="550263"/>
                  <a:ext cx="161782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51896A-2D1B-6844-930F-B85B1A2A7868}"/>
                    </a:ext>
                  </a:extLst>
                </p14:cNvPr>
                <p14:cNvContentPartPr/>
                <p14:nvPr/>
              </p14:nvContentPartPr>
              <p14:xfrm>
                <a:off x="1315235" y="700743"/>
                <a:ext cx="182520" cy="119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51896A-2D1B-6844-930F-B85B1A2A78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4336" y="669783"/>
                  <a:ext cx="243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01C450-98AE-3741-8A1C-CB946EED0AC6}"/>
                    </a:ext>
                  </a:extLst>
                </p14:cNvPr>
                <p14:cNvContentPartPr/>
                <p14:nvPr/>
              </p14:nvContentPartPr>
              <p14:xfrm>
                <a:off x="1359155" y="694263"/>
                <a:ext cx="113400" cy="16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01C450-98AE-3741-8A1C-CB946EED0A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8293" y="663303"/>
                  <a:ext cx="174406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D89EA6-9803-874E-87B0-95A979F9270A}"/>
                    </a:ext>
                  </a:extLst>
                </p14:cNvPr>
                <p14:cNvContentPartPr/>
                <p14:nvPr/>
              </p14:nvContentPartPr>
              <p14:xfrm>
                <a:off x="1629515" y="719463"/>
                <a:ext cx="214200" cy="11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D89EA6-9803-874E-87B0-95A979F927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8555" y="688503"/>
                  <a:ext cx="275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22D540-C638-C040-87DC-C2A6C18AE105}"/>
                    </a:ext>
                  </a:extLst>
                </p14:cNvPr>
                <p14:cNvContentPartPr/>
                <p14:nvPr/>
              </p14:nvContentPartPr>
              <p14:xfrm>
                <a:off x="1925075" y="732063"/>
                <a:ext cx="44028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22D540-C638-C040-87DC-C2A6C18AE1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4140" y="701103"/>
                  <a:ext cx="50143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94A155-253D-AA4B-AC88-188853D146C0}"/>
                    </a:ext>
                  </a:extLst>
                </p14:cNvPr>
                <p14:cNvContentPartPr/>
                <p14:nvPr/>
              </p14:nvContentPartPr>
              <p14:xfrm>
                <a:off x="2484515" y="682023"/>
                <a:ext cx="31680" cy="30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94A155-253D-AA4B-AC88-188853D146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53903" y="651063"/>
                  <a:ext cx="92192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D8AB9A-2E3C-774F-891A-8C34C32F1EE6}"/>
                    </a:ext>
                  </a:extLst>
                </p14:cNvPr>
                <p14:cNvContentPartPr/>
                <p14:nvPr/>
              </p14:nvContentPartPr>
              <p14:xfrm>
                <a:off x="2509715" y="732063"/>
                <a:ext cx="182520" cy="9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D8AB9A-2E3C-774F-891A-8C34C32F1E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8816" y="701103"/>
                  <a:ext cx="243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95DB33-0318-9640-B6A8-D0E420C8C63E}"/>
                    </a:ext>
                  </a:extLst>
                </p14:cNvPr>
                <p14:cNvContentPartPr/>
                <p14:nvPr/>
              </p14:nvContentPartPr>
              <p14:xfrm>
                <a:off x="2729675" y="430383"/>
                <a:ext cx="8208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95DB33-0318-9640-B6A8-D0E420C8C6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8715" y="399457"/>
                  <a:ext cx="143280" cy="38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40DBD1-A842-BE41-A528-FAD8B61324F4}"/>
                    </a:ext>
                  </a:extLst>
                </p14:cNvPr>
                <p14:cNvContentPartPr/>
                <p14:nvPr/>
              </p14:nvContentPartPr>
              <p14:xfrm>
                <a:off x="2880515" y="662943"/>
                <a:ext cx="119880" cy="132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40DBD1-A842-BE41-A528-FAD8B61324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9555" y="631899"/>
                  <a:ext cx="181080" cy="1938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CA30C0-9B70-564E-B255-9BA4B26F76CA}"/>
              </a:ext>
            </a:extLst>
          </p:cNvPr>
          <p:cNvGrpSpPr/>
          <p:nvPr/>
        </p:nvGrpSpPr>
        <p:grpSpPr>
          <a:xfrm>
            <a:off x="3546875" y="631623"/>
            <a:ext cx="792720" cy="201600"/>
            <a:chOff x="3546875" y="631623"/>
            <a:chExt cx="79272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0A49AA-ACF6-4247-B345-57E11145B9E1}"/>
                    </a:ext>
                  </a:extLst>
                </p14:cNvPr>
                <p14:cNvContentPartPr/>
                <p14:nvPr/>
              </p14:nvContentPartPr>
              <p14:xfrm>
                <a:off x="3546875" y="638463"/>
                <a:ext cx="182520" cy="14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0A49AA-ACF6-4247-B345-57E11145B9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5915" y="607426"/>
                  <a:ext cx="243720" cy="205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B63B93-8CBD-8846-9989-CC2FE15B2FF7}"/>
                    </a:ext>
                  </a:extLst>
                </p14:cNvPr>
                <p14:cNvContentPartPr/>
                <p14:nvPr/>
              </p14:nvContentPartPr>
              <p14:xfrm>
                <a:off x="3685475" y="688143"/>
                <a:ext cx="25560" cy="14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B63B93-8CBD-8846-9989-CC2FE15B2F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4515" y="657183"/>
                  <a:ext cx="86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E258A4-E3C2-9344-899D-EE244F87DD47}"/>
                    </a:ext>
                  </a:extLst>
                </p14:cNvPr>
                <p14:cNvContentPartPr/>
                <p14:nvPr/>
              </p14:nvContentPartPr>
              <p14:xfrm>
                <a:off x="3842435" y="725943"/>
                <a:ext cx="255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E258A4-E3C2-9344-899D-EE244F87DD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11475" y="694983"/>
                  <a:ext cx="86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0BD66B-19AC-BF46-9A98-332D66CB36C6}"/>
                    </a:ext>
                  </a:extLst>
                </p14:cNvPr>
                <p14:cNvContentPartPr/>
                <p14:nvPr/>
              </p14:nvContentPartPr>
              <p14:xfrm>
                <a:off x="4018475" y="635223"/>
                <a:ext cx="25560" cy="14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0BD66B-19AC-BF46-9A98-332D66CB36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7515" y="604263"/>
                  <a:ext cx="86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BC518D-B58F-594A-8284-C1A8F43C0A7F}"/>
                    </a:ext>
                  </a:extLst>
                </p14:cNvPr>
                <p14:cNvContentPartPr/>
                <p14:nvPr/>
              </p14:nvContentPartPr>
              <p14:xfrm>
                <a:off x="4169315" y="631623"/>
                <a:ext cx="170280" cy="15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BC518D-B58F-594A-8284-C1A8F43C0A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8289" y="600663"/>
                  <a:ext cx="23161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7A51FF-351D-AD42-8C54-B3DBC0D16888}"/>
              </a:ext>
            </a:extLst>
          </p:cNvPr>
          <p:cNvGrpSpPr/>
          <p:nvPr/>
        </p:nvGrpSpPr>
        <p:grpSpPr>
          <a:xfrm>
            <a:off x="1176635" y="1631343"/>
            <a:ext cx="667080" cy="163800"/>
            <a:chOff x="1176635" y="1631343"/>
            <a:chExt cx="66708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A4ED95-E4FC-244E-8E8A-BB6A35775127}"/>
                    </a:ext>
                  </a:extLst>
                </p14:cNvPr>
                <p14:cNvContentPartPr/>
                <p14:nvPr/>
              </p14:nvContentPartPr>
              <p14:xfrm>
                <a:off x="1277435" y="1656183"/>
                <a:ext cx="19080" cy="11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A4ED95-E4FC-244E-8E8A-BB6A357751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2242" y="1640703"/>
                  <a:ext cx="49113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9E20C5-1229-1646-80B3-EC563BACD092}"/>
                    </a:ext>
                  </a:extLst>
                </p14:cNvPr>
                <p14:cNvContentPartPr/>
                <p14:nvPr/>
              </p14:nvContentPartPr>
              <p14:xfrm>
                <a:off x="1176635" y="1662663"/>
                <a:ext cx="170280" cy="2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9E20C5-1229-1646-80B3-EC563BACD0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1122" y="1647183"/>
                  <a:ext cx="200945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B42F0A-FDA2-FD49-B7CB-4B51D38770FC}"/>
                    </a:ext>
                  </a:extLst>
                </p14:cNvPr>
                <p14:cNvContentPartPr/>
                <p14:nvPr/>
              </p14:nvContentPartPr>
              <p14:xfrm>
                <a:off x="1377875" y="1631343"/>
                <a:ext cx="226800" cy="13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B42F0A-FDA2-FD49-B7CB-4B51D38770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62370" y="1615863"/>
                  <a:ext cx="257449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3C3C52-5C21-054B-B749-3A3D397F7D54}"/>
                    </a:ext>
                  </a:extLst>
                </p14:cNvPr>
                <p14:cNvContentPartPr/>
                <p14:nvPr/>
              </p14:nvContentPartPr>
              <p14:xfrm>
                <a:off x="1673435" y="1706583"/>
                <a:ext cx="170280" cy="88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3C3C52-5C21-054B-B749-3A3D397F7D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57922" y="1691040"/>
                  <a:ext cx="200945" cy="1192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5ABB243-CDFB-F44C-BE5B-B6EDA2C7E06B}"/>
              </a:ext>
            </a:extLst>
          </p:cNvPr>
          <p:cNvGrpSpPr/>
          <p:nvPr/>
        </p:nvGrpSpPr>
        <p:grpSpPr>
          <a:xfrm>
            <a:off x="2314595" y="1580943"/>
            <a:ext cx="704520" cy="244440"/>
            <a:chOff x="2314595" y="1580943"/>
            <a:chExt cx="7045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C93B18-AF97-FE42-A2A9-4BBD29F2B251}"/>
                    </a:ext>
                  </a:extLst>
                </p14:cNvPr>
                <p14:cNvContentPartPr/>
                <p14:nvPr/>
              </p14:nvContentPartPr>
              <p14:xfrm>
                <a:off x="2321075" y="1643943"/>
                <a:ext cx="31680" cy="18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C93B18-AF97-FE42-A2A9-4BBD29F2B2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05769" y="1628463"/>
                  <a:ext cx="61936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0E573C-EE6F-5E47-A175-5CBBA480BBBF}"/>
                    </a:ext>
                  </a:extLst>
                </p14:cNvPr>
                <p14:cNvContentPartPr/>
                <p14:nvPr/>
              </p14:nvContentPartPr>
              <p14:xfrm>
                <a:off x="2314595" y="1643943"/>
                <a:ext cx="157680" cy="11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0E573C-EE6F-5E47-A175-5CBBA480BB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99115" y="1628463"/>
                  <a:ext cx="188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DDEF5A-A0E2-254C-87E1-5EFB32369FAE}"/>
                    </a:ext>
                  </a:extLst>
                </p14:cNvPr>
                <p14:cNvContentPartPr/>
                <p14:nvPr/>
              </p14:nvContentPartPr>
              <p14:xfrm>
                <a:off x="2629235" y="1756983"/>
                <a:ext cx="648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DDEF5A-A0E2-254C-87E1-5EFB32369F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14570" y="1741503"/>
                  <a:ext cx="35469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CC9A5A-AEBE-2245-9D86-887A84B0758D}"/>
                    </a:ext>
                  </a:extLst>
                </p14:cNvPr>
                <p14:cNvContentPartPr/>
                <p14:nvPr/>
              </p14:nvContentPartPr>
              <p14:xfrm>
                <a:off x="2742275" y="1706583"/>
                <a:ext cx="163800" cy="8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CC9A5A-AEBE-2245-9D86-887A84B075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26829" y="1691040"/>
                  <a:ext cx="194333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9F1771-5B83-D840-AAA3-BE87D8E37628}"/>
                    </a:ext>
                  </a:extLst>
                </p14:cNvPr>
                <p14:cNvContentPartPr/>
                <p14:nvPr/>
              </p14:nvContentPartPr>
              <p14:xfrm>
                <a:off x="2849195" y="1580943"/>
                <a:ext cx="82080" cy="201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9F1771-5B83-D840-AAA3-BE87D8E376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33715" y="1565463"/>
                  <a:ext cx="112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97511D-EC03-8B45-BE31-A432C371BCAD}"/>
                    </a:ext>
                  </a:extLst>
                </p14:cNvPr>
                <p14:cNvContentPartPr/>
                <p14:nvPr/>
              </p14:nvContentPartPr>
              <p14:xfrm>
                <a:off x="2987435" y="1756983"/>
                <a:ext cx="3168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97511D-EC03-8B45-BE31-A432C371BC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71955" y="1741503"/>
                  <a:ext cx="622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6EB55A-5155-3249-9A96-4F8A56A94293}"/>
              </a:ext>
            </a:extLst>
          </p:cNvPr>
          <p:cNvGrpSpPr/>
          <p:nvPr/>
        </p:nvGrpSpPr>
        <p:grpSpPr>
          <a:xfrm>
            <a:off x="3226475" y="1568343"/>
            <a:ext cx="163800" cy="308520"/>
            <a:chOff x="3226475" y="1568343"/>
            <a:chExt cx="1638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18D23D-B3C6-974F-988D-385F01BDD78F}"/>
                    </a:ext>
                  </a:extLst>
                </p14:cNvPr>
                <p14:cNvContentPartPr/>
                <p14:nvPr/>
              </p14:nvContentPartPr>
              <p14:xfrm>
                <a:off x="3257795" y="1568343"/>
                <a:ext cx="132480" cy="30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18D23D-B3C6-974F-988D-385F01BDD7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2273" y="1552863"/>
                  <a:ext cx="163163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BE7ACC-93BB-F04C-8CDE-75CFAA00141A}"/>
                    </a:ext>
                  </a:extLst>
                </p14:cNvPr>
                <p14:cNvContentPartPr/>
                <p14:nvPr/>
              </p14:nvContentPartPr>
              <p14:xfrm>
                <a:off x="3226475" y="1731783"/>
                <a:ext cx="132480" cy="3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BE7ACC-93BB-F04C-8CDE-75CFAA0014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10995" y="1716303"/>
                  <a:ext cx="1630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C2BA32-CBFD-7D49-A521-11078F4CB432}"/>
              </a:ext>
            </a:extLst>
          </p:cNvPr>
          <p:cNvGrpSpPr/>
          <p:nvPr/>
        </p:nvGrpSpPr>
        <p:grpSpPr>
          <a:xfrm>
            <a:off x="3779795" y="1568343"/>
            <a:ext cx="358560" cy="333720"/>
            <a:chOff x="3779795" y="1568343"/>
            <a:chExt cx="35856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C23656-C45D-E94D-9D26-94567FB8D4A1}"/>
                    </a:ext>
                  </a:extLst>
                </p14:cNvPr>
                <p14:cNvContentPartPr/>
                <p14:nvPr/>
              </p14:nvContentPartPr>
              <p14:xfrm>
                <a:off x="3779795" y="1693983"/>
                <a:ext cx="1008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C23656-C45D-E94D-9D26-94567FB8D4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64370" y="1678503"/>
                  <a:ext cx="131291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B19467-B37B-BA41-8930-02A82E2BC09F}"/>
                    </a:ext>
                  </a:extLst>
                </p14:cNvPr>
                <p14:cNvContentPartPr/>
                <p14:nvPr/>
              </p14:nvContentPartPr>
              <p14:xfrm>
                <a:off x="3892835" y="1568343"/>
                <a:ext cx="157680" cy="33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B19467-B37B-BA41-8930-02A82E2BC0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77355" y="1552863"/>
                  <a:ext cx="1882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51E914-71F0-E849-BA90-FC72BD2EDBA5}"/>
                    </a:ext>
                  </a:extLst>
                </p14:cNvPr>
                <p14:cNvContentPartPr/>
                <p14:nvPr/>
              </p14:nvContentPartPr>
              <p14:xfrm>
                <a:off x="3905435" y="1719183"/>
                <a:ext cx="232920" cy="19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51E914-71F0-E849-BA90-FC72BD2EDB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89979" y="1703703"/>
                  <a:ext cx="263473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3AE324-2C50-BE46-B695-FC5BF59FC289}"/>
              </a:ext>
            </a:extLst>
          </p:cNvPr>
          <p:cNvGrpSpPr/>
          <p:nvPr/>
        </p:nvGrpSpPr>
        <p:grpSpPr>
          <a:xfrm>
            <a:off x="4490075" y="1543143"/>
            <a:ext cx="1182240" cy="320760"/>
            <a:chOff x="4490075" y="1543143"/>
            <a:chExt cx="11822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21DC23-E027-BC4A-9881-0B438E949134}"/>
                    </a:ext>
                  </a:extLst>
                </p14:cNvPr>
                <p14:cNvContentPartPr/>
                <p14:nvPr/>
              </p14:nvContentPartPr>
              <p14:xfrm>
                <a:off x="4490075" y="1656183"/>
                <a:ext cx="195120" cy="10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21DC23-E027-BC4A-9881-0B438E9491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4595" y="1640703"/>
                  <a:ext cx="225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5B3EBF-783C-1743-8278-9ADCFEED8C42}"/>
                    </a:ext>
                  </a:extLst>
                </p14:cNvPr>
                <p14:cNvContentPartPr/>
                <p14:nvPr/>
              </p14:nvContentPartPr>
              <p14:xfrm>
                <a:off x="4779155" y="1668783"/>
                <a:ext cx="100800" cy="9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5B3EBF-783C-1743-8278-9ADCFEED8C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63675" y="1653303"/>
                  <a:ext cx="131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ACE1B6-D70F-7D48-B542-F274DBF2F056}"/>
                    </a:ext>
                  </a:extLst>
                </p14:cNvPr>
                <p14:cNvContentPartPr/>
                <p14:nvPr/>
              </p14:nvContentPartPr>
              <p14:xfrm>
                <a:off x="4992995" y="1693983"/>
                <a:ext cx="100800" cy="82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ACE1B6-D70F-7D48-B542-F274DBF2F0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77515" y="1678503"/>
                  <a:ext cx="131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1E5A87-275C-614E-B2F3-5E0962E27FFC}"/>
                    </a:ext>
                  </a:extLst>
                </p14:cNvPr>
                <p14:cNvContentPartPr/>
                <p14:nvPr/>
              </p14:nvContentPartPr>
              <p14:xfrm>
                <a:off x="5162915" y="1675263"/>
                <a:ext cx="56880" cy="8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1E5A87-275C-614E-B2F3-5E0962E27F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47435" y="1659846"/>
                  <a:ext cx="8748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D5D09D-0748-C746-B315-EFC1A2099250}"/>
                    </a:ext>
                  </a:extLst>
                </p14:cNvPr>
                <p14:cNvContentPartPr/>
                <p14:nvPr/>
              </p14:nvContentPartPr>
              <p14:xfrm>
                <a:off x="5257235" y="1662663"/>
                <a:ext cx="113400" cy="10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D5D09D-0748-C746-B315-EFC1A20992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41804" y="1647238"/>
                  <a:ext cx="143903" cy="131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A5E738-93EF-4649-A993-34765646E04F}"/>
                    </a:ext>
                  </a:extLst>
                </p14:cNvPr>
                <p14:cNvContentPartPr/>
                <p14:nvPr/>
              </p14:nvContentPartPr>
              <p14:xfrm>
                <a:off x="5439395" y="1543143"/>
                <a:ext cx="38160" cy="20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A5E738-93EF-4649-A993-34765646E0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23768" y="1527663"/>
                  <a:ext cx="69051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503DB8-C0DB-5E43-AC0C-89790AD3F247}"/>
                    </a:ext>
                  </a:extLst>
                </p14:cNvPr>
                <p14:cNvContentPartPr/>
                <p14:nvPr/>
              </p14:nvContentPartPr>
              <p14:xfrm>
                <a:off x="5558915" y="1681383"/>
                <a:ext cx="113400" cy="18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503DB8-C0DB-5E43-AC0C-89790AD3F2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43484" y="1665903"/>
                  <a:ext cx="143903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30AFD3-E276-714C-88AD-F8A8074479D0}"/>
              </a:ext>
            </a:extLst>
          </p:cNvPr>
          <p:cNvGrpSpPr/>
          <p:nvPr/>
        </p:nvGrpSpPr>
        <p:grpSpPr>
          <a:xfrm>
            <a:off x="6017915" y="1474023"/>
            <a:ext cx="1188360" cy="358920"/>
            <a:chOff x="6017915" y="1474023"/>
            <a:chExt cx="118836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992BF4-F6A7-E746-AB3B-4BC3A56F5DA1}"/>
                    </a:ext>
                  </a:extLst>
                </p14:cNvPr>
                <p14:cNvContentPartPr/>
                <p14:nvPr/>
              </p14:nvContentPartPr>
              <p14:xfrm>
                <a:off x="6017915" y="1643943"/>
                <a:ext cx="138600" cy="18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992BF4-F6A7-E746-AB3B-4BC3A56F5D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02475" y="1628463"/>
                  <a:ext cx="169121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6F7A0D-9CF6-E547-9ADE-2B7E003D4C02}"/>
                    </a:ext>
                  </a:extLst>
                </p14:cNvPr>
                <p14:cNvContentPartPr/>
                <p14:nvPr/>
              </p14:nvContentPartPr>
              <p14:xfrm>
                <a:off x="6193955" y="1631343"/>
                <a:ext cx="201600" cy="87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6F7A0D-9CF6-E547-9ADE-2B7E003D4C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78475" y="1615863"/>
                  <a:ext cx="232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F77D5F-AD68-B142-8265-8138F2A8305D}"/>
                    </a:ext>
                  </a:extLst>
                </p14:cNvPr>
                <p14:cNvContentPartPr/>
                <p14:nvPr/>
              </p14:nvContentPartPr>
              <p14:xfrm>
                <a:off x="6476915" y="1637463"/>
                <a:ext cx="195120" cy="88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F77D5F-AD68-B142-8265-8138F2A830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61464" y="1621983"/>
                  <a:ext cx="225664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1CDB39-5D29-9C45-9558-34E375FAB2B1}"/>
                    </a:ext>
                  </a:extLst>
                </p14:cNvPr>
                <p14:cNvContentPartPr/>
                <p14:nvPr/>
              </p14:nvContentPartPr>
              <p14:xfrm>
                <a:off x="6722075" y="1624863"/>
                <a:ext cx="189000" cy="9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1CDB39-5D29-9C45-9558-34E375FAB2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6595" y="1609383"/>
                  <a:ext cx="219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84A6CC0-F872-A941-AE4B-CC1C52910561}"/>
                    </a:ext>
                  </a:extLst>
                </p14:cNvPr>
                <p14:cNvContentPartPr/>
                <p14:nvPr/>
              </p14:nvContentPartPr>
              <p14:xfrm>
                <a:off x="6960755" y="1643943"/>
                <a:ext cx="151200" cy="107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84A6CC0-F872-A941-AE4B-CC1C529105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45275" y="1628463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7F85AE-9A0A-AE4F-8927-D3D278199707}"/>
                    </a:ext>
                  </a:extLst>
                </p14:cNvPr>
                <p14:cNvContentPartPr/>
                <p14:nvPr/>
              </p14:nvContentPartPr>
              <p14:xfrm>
                <a:off x="7161995" y="1474023"/>
                <a:ext cx="44280" cy="25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7F85AE-9A0A-AE4F-8927-D3D2781997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6515" y="1458521"/>
                  <a:ext cx="74880" cy="2826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6AE20C-38AB-D74D-B13D-C0771FC94D55}"/>
              </a:ext>
            </a:extLst>
          </p:cNvPr>
          <p:cNvGrpSpPr/>
          <p:nvPr/>
        </p:nvGrpSpPr>
        <p:grpSpPr>
          <a:xfrm>
            <a:off x="7488875" y="1442703"/>
            <a:ext cx="774000" cy="289440"/>
            <a:chOff x="7488875" y="1442703"/>
            <a:chExt cx="7740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C2E746-7310-5C4F-832E-B1C0EAEE7C57}"/>
                    </a:ext>
                  </a:extLst>
                </p14:cNvPr>
                <p14:cNvContentPartPr/>
                <p14:nvPr/>
              </p14:nvContentPartPr>
              <p14:xfrm>
                <a:off x="7488875" y="1587063"/>
                <a:ext cx="93960" cy="13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C2E746-7310-5C4F-832E-B1C0EAEE7C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73395" y="1571583"/>
                  <a:ext cx="12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FA3851-878B-9F40-916B-617681B3F5BC}"/>
                    </a:ext>
                  </a:extLst>
                </p14:cNvPr>
                <p14:cNvContentPartPr/>
                <p14:nvPr/>
              </p14:nvContentPartPr>
              <p14:xfrm>
                <a:off x="7677515" y="1637463"/>
                <a:ext cx="214200" cy="8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FA3851-878B-9F40-916B-617681B3F5B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62035" y="1621983"/>
                  <a:ext cx="24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614669-7C40-494E-9468-F472AC6C87BD}"/>
                    </a:ext>
                  </a:extLst>
                </p14:cNvPr>
                <p14:cNvContentPartPr/>
                <p14:nvPr/>
              </p14:nvContentPartPr>
              <p14:xfrm>
                <a:off x="7923035" y="1442703"/>
                <a:ext cx="38160" cy="276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614669-7C40-494E-9468-F472AC6C87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07555" y="1427243"/>
                  <a:ext cx="68760" cy="3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1ADB2B-4868-8549-8471-956521DCF283}"/>
                    </a:ext>
                  </a:extLst>
                </p14:cNvPr>
                <p14:cNvContentPartPr/>
                <p14:nvPr/>
              </p14:nvContentPartPr>
              <p14:xfrm>
                <a:off x="8016995" y="1618743"/>
                <a:ext cx="75960" cy="11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1ADB2B-4868-8549-8471-956521DCF2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01515" y="1603312"/>
                  <a:ext cx="106560" cy="143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D2471B-426D-F242-9590-F789D2EB7EB9}"/>
                    </a:ext>
                  </a:extLst>
                </p14:cNvPr>
                <p14:cNvContentPartPr/>
                <p14:nvPr/>
              </p14:nvContentPartPr>
              <p14:xfrm>
                <a:off x="8199515" y="1612263"/>
                <a:ext cx="63360" cy="113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D2471B-426D-F242-9590-F789D2EB7E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84035" y="1596783"/>
                  <a:ext cx="939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B17AACF-464F-AB43-935A-B4168D572AD9}"/>
              </a:ext>
            </a:extLst>
          </p:cNvPr>
          <p:cNvGrpSpPr/>
          <p:nvPr/>
        </p:nvGrpSpPr>
        <p:grpSpPr>
          <a:xfrm>
            <a:off x="8545115" y="1568343"/>
            <a:ext cx="189000" cy="182520"/>
            <a:chOff x="8545115" y="1568343"/>
            <a:chExt cx="1890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C49CD8-7C1F-1044-9149-3E8A82D9F66A}"/>
                    </a:ext>
                  </a:extLst>
                </p14:cNvPr>
                <p14:cNvContentPartPr/>
                <p14:nvPr/>
              </p14:nvContentPartPr>
              <p14:xfrm>
                <a:off x="8545115" y="1612263"/>
                <a:ext cx="189000" cy="13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C49CD8-7C1F-1044-9149-3E8A82D9F6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29635" y="1596783"/>
                  <a:ext cx="219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BA19944-35FC-804F-B106-EB787C047ABB}"/>
                    </a:ext>
                  </a:extLst>
                </p14:cNvPr>
                <p14:cNvContentPartPr/>
                <p14:nvPr/>
              </p14:nvContentPartPr>
              <p14:xfrm>
                <a:off x="8608115" y="1568343"/>
                <a:ext cx="360" cy="1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BA19944-35FC-804F-B106-EB787C047A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92635" y="1552863"/>
                  <a:ext cx="309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0FEA14-D61F-C942-B77E-311D80D4F38D}"/>
              </a:ext>
            </a:extLst>
          </p:cNvPr>
          <p:cNvGrpSpPr/>
          <p:nvPr/>
        </p:nvGrpSpPr>
        <p:grpSpPr>
          <a:xfrm>
            <a:off x="1591715" y="2215983"/>
            <a:ext cx="843120" cy="333000"/>
            <a:chOff x="1591715" y="2215983"/>
            <a:chExt cx="84312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70BDA2-34B0-0045-979A-7C4EB8E7B7ED}"/>
                    </a:ext>
                  </a:extLst>
                </p14:cNvPr>
                <p14:cNvContentPartPr/>
                <p14:nvPr/>
              </p14:nvContentPartPr>
              <p14:xfrm>
                <a:off x="1673435" y="2215983"/>
                <a:ext cx="75960" cy="333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70BDA2-34B0-0045-979A-7C4EB8E7B7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57881" y="2200503"/>
                  <a:ext cx="106706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58200C-AC5D-4C4B-B208-5F229BDB58F7}"/>
                    </a:ext>
                  </a:extLst>
                </p14:cNvPr>
                <p14:cNvContentPartPr/>
                <p14:nvPr/>
              </p14:nvContentPartPr>
              <p14:xfrm>
                <a:off x="1591715" y="2417223"/>
                <a:ext cx="157680" cy="1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58200C-AC5D-4C4B-B208-5F229BDB58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76200" y="2402030"/>
                  <a:ext cx="188350" cy="49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67D883-C3EE-9847-B0C9-54FEB95A9E01}"/>
                    </a:ext>
                  </a:extLst>
                </p14:cNvPr>
                <p14:cNvContentPartPr/>
                <p14:nvPr/>
              </p14:nvContentPartPr>
              <p14:xfrm>
                <a:off x="1880795" y="2297703"/>
                <a:ext cx="94680" cy="220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67D883-C3EE-9847-B0C9-54FEB95A9E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65315" y="2282248"/>
                  <a:ext cx="125280" cy="25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2961ED-91B6-DD4C-AA31-8C031B865D55}"/>
                    </a:ext>
                  </a:extLst>
                </p14:cNvPr>
                <p14:cNvContentPartPr/>
                <p14:nvPr/>
              </p14:nvContentPartPr>
              <p14:xfrm>
                <a:off x="2012915" y="2366823"/>
                <a:ext cx="226800" cy="10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2961ED-91B6-DD4C-AA31-8C031B865D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97410" y="2351398"/>
                  <a:ext cx="257449" cy="131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594065-3546-E04E-8E7D-A5531F2BF84D}"/>
                    </a:ext>
                  </a:extLst>
                </p14:cNvPr>
                <p14:cNvContentPartPr/>
                <p14:nvPr/>
              </p14:nvContentPartPr>
              <p14:xfrm>
                <a:off x="2277155" y="2310303"/>
                <a:ext cx="157680" cy="22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594065-3546-E04E-8E7D-A5531F2BF84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61675" y="2294848"/>
                  <a:ext cx="188280" cy="25087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0DAB867-497E-6A42-ACE6-47ED9D8F28C9}"/>
              </a:ext>
            </a:extLst>
          </p:cNvPr>
          <p:cNvGrpSpPr/>
          <p:nvPr/>
        </p:nvGrpSpPr>
        <p:grpSpPr>
          <a:xfrm>
            <a:off x="2805275" y="2348103"/>
            <a:ext cx="163440" cy="107280"/>
            <a:chOff x="2805275" y="2348103"/>
            <a:chExt cx="1634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BF5FDF-2692-5D4C-B3FD-A49A3CB68474}"/>
                    </a:ext>
                  </a:extLst>
                </p14:cNvPr>
                <p14:cNvContentPartPr/>
                <p14:nvPr/>
              </p14:nvContentPartPr>
              <p14:xfrm>
                <a:off x="2805275" y="2348103"/>
                <a:ext cx="126000" cy="1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BF5FDF-2692-5D4C-B3FD-A49A3CB684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89795" y="2332623"/>
                  <a:ext cx="15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724EFEF-D5EA-B242-8958-056D1D9C8A0C}"/>
                    </a:ext>
                  </a:extLst>
                </p14:cNvPr>
                <p14:cNvContentPartPr/>
                <p14:nvPr/>
              </p14:nvContentPartPr>
              <p14:xfrm>
                <a:off x="2867915" y="2429823"/>
                <a:ext cx="100800" cy="25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724EFEF-D5EA-B242-8958-056D1D9C8A0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52435" y="2414343"/>
                  <a:ext cx="13140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11D3CED-A112-4E41-92F9-751051EB8D39}"/>
                  </a:ext>
                </a:extLst>
              </p14:cNvPr>
              <p14:cNvContentPartPr/>
              <p14:nvPr/>
            </p14:nvContentPartPr>
            <p14:xfrm>
              <a:off x="3282995" y="2096463"/>
              <a:ext cx="245520" cy="1056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11D3CED-A112-4E41-92F9-751051EB8D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67538" y="2080983"/>
                <a:ext cx="276075" cy="10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6537770-C24F-2E45-97E9-3534CC8E7BB0}"/>
              </a:ext>
            </a:extLst>
          </p:cNvPr>
          <p:cNvGrpSpPr/>
          <p:nvPr/>
        </p:nvGrpSpPr>
        <p:grpSpPr>
          <a:xfrm>
            <a:off x="3783035" y="2159463"/>
            <a:ext cx="248400" cy="264240"/>
            <a:chOff x="3783035" y="2159463"/>
            <a:chExt cx="2484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FBABF18-6ABA-2D4B-B927-22719751F6E1}"/>
                    </a:ext>
                  </a:extLst>
                </p14:cNvPr>
                <p14:cNvContentPartPr/>
                <p14:nvPr/>
              </p14:nvContentPartPr>
              <p14:xfrm>
                <a:off x="3783035" y="2159463"/>
                <a:ext cx="122760" cy="113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FBABF18-6ABA-2D4B-B927-22719751F6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67509" y="2143983"/>
                  <a:ext cx="15345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4E883C-C6D5-F14A-8CB9-E153DD428646}"/>
                    </a:ext>
                  </a:extLst>
                </p14:cNvPr>
                <p14:cNvContentPartPr/>
                <p14:nvPr/>
              </p14:nvContentPartPr>
              <p14:xfrm>
                <a:off x="3842435" y="2190783"/>
                <a:ext cx="157680" cy="232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4E883C-C6D5-F14A-8CB9-E153DD4286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26920" y="2175327"/>
                  <a:ext cx="188350" cy="263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A15248-0488-1449-8934-7F42A1E49144}"/>
                    </a:ext>
                  </a:extLst>
                </p14:cNvPr>
                <p14:cNvContentPartPr/>
                <p14:nvPr/>
              </p14:nvContentPartPr>
              <p14:xfrm>
                <a:off x="3943235" y="2336223"/>
                <a:ext cx="88200" cy="81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A15248-0488-1449-8934-7F42A1E491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7818" y="2320743"/>
                  <a:ext cx="118676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7A00882-1747-434E-8133-BEF240528D30}"/>
              </a:ext>
            </a:extLst>
          </p:cNvPr>
          <p:cNvGrpSpPr/>
          <p:nvPr/>
        </p:nvGrpSpPr>
        <p:grpSpPr>
          <a:xfrm>
            <a:off x="4238435" y="2102583"/>
            <a:ext cx="1113120" cy="258480"/>
            <a:chOff x="4238435" y="2102583"/>
            <a:chExt cx="11131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546664-DC20-3042-9C90-0DBB0D7E72CB}"/>
                    </a:ext>
                  </a:extLst>
                </p14:cNvPr>
                <p14:cNvContentPartPr/>
                <p14:nvPr/>
              </p14:nvContentPartPr>
              <p14:xfrm>
                <a:off x="4238435" y="2109063"/>
                <a:ext cx="137880" cy="25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546664-DC20-3042-9C90-0DBB0D7E72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22955" y="2093583"/>
                  <a:ext cx="168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46749D-035B-6744-A684-0901F944DFCC}"/>
                    </a:ext>
                  </a:extLst>
                </p14:cNvPr>
                <p14:cNvContentPartPr/>
                <p14:nvPr/>
              </p14:nvContentPartPr>
              <p14:xfrm>
                <a:off x="4414475" y="2209503"/>
                <a:ext cx="19080" cy="10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46749D-035B-6744-A684-0901F944DFC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98995" y="2194023"/>
                  <a:ext cx="49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427F2CB-DF59-C247-A80A-661795C17396}"/>
                    </a:ext>
                  </a:extLst>
                </p14:cNvPr>
                <p14:cNvContentPartPr/>
                <p14:nvPr/>
              </p14:nvContentPartPr>
              <p14:xfrm>
                <a:off x="4546595" y="2253783"/>
                <a:ext cx="94680" cy="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427F2CB-DF59-C247-A80A-661795C173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31115" y="2239118"/>
                  <a:ext cx="1252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053071-158E-FF44-9B5C-270FAE28FB21}"/>
                    </a:ext>
                  </a:extLst>
                </p14:cNvPr>
                <p14:cNvContentPartPr/>
                <p14:nvPr/>
              </p14:nvContentPartPr>
              <p14:xfrm>
                <a:off x="4773035" y="2209503"/>
                <a:ext cx="245520" cy="10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053071-158E-FF44-9B5C-270FAE28FB2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57578" y="2194023"/>
                  <a:ext cx="276075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CC5FBD-AE0C-2D4A-A7D4-899082C755E2}"/>
                    </a:ext>
                  </a:extLst>
                </p14:cNvPr>
                <p14:cNvContentPartPr/>
                <p14:nvPr/>
              </p14:nvContentPartPr>
              <p14:xfrm>
                <a:off x="4999475" y="2127783"/>
                <a:ext cx="145080" cy="56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CC5FBD-AE0C-2D4A-A7D4-899082C755E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83995" y="2112303"/>
                  <a:ext cx="175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D88D27-D77C-BC4A-9FDC-BA8964BCC9EE}"/>
                    </a:ext>
                  </a:extLst>
                </p14:cNvPr>
                <p14:cNvContentPartPr/>
                <p14:nvPr/>
              </p14:nvContentPartPr>
              <p14:xfrm>
                <a:off x="5169035" y="2102583"/>
                <a:ext cx="182520" cy="245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D88D27-D77C-BC4A-9FDC-BA8964BCC9E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53555" y="2087103"/>
                  <a:ext cx="21312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48F42BB-6EF3-E94D-824E-5DDB0F01BB95}"/>
                  </a:ext>
                </a:extLst>
              </p14:cNvPr>
              <p14:cNvContentPartPr/>
              <p14:nvPr/>
            </p14:nvContentPartPr>
            <p14:xfrm>
              <a:off x="5565035" y="2329023"/>
              <a:ext cx="50760" cy="82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48F42BB-6EF3-E94D-824E-5DDB0F01BB9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49555" y="2313543"/>
                <a:ext cx="813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665D902-6262-0F4B-9B42-2C00D46AA38A}"/>
                  </a:ext>
                </a:extLst>
              </p14:cNvPr>
              <p14:cNvContentPartPr/>
              <p14:nvPr/>
            </p14:nvContentPartPr>
            <p14:xfrm>
              <a:off x="5923595" y="2222103"/>
              <a:ext cx="113400" cy="113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665D902-6262-0F4B-9B42-2C00D46AA38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08164" y="2206623"/>
                <a:ext cx="143903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0A20944E-C1D1-6441-A008-6F76F099EA3B}"/>
              </a:ext>
            </a:extLst>
          </p:cNvPr>
          <p:cNvGrpSpPr/>
          <p:nvPr/>
        </p:nvGrpSpPr>
        <p:grpSpPr>
          <a:xfrm>
            <a:off x="6237875" y="2152983"/>
            <a:ext cx="861840" cy="163800"/>
            <a:chOff x="6237875" y="2152983"/>
            <a:chExt cx="86184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19440E-C30A-6543-B098-6C1D48B9B271}"/>
                    </a:ext>
                  </a:extLst>
                </p14:cNvPr>
                <p14:cNvContentPartPr/>
                <p14:nvPr/>
              </p14:nvContentPartPr>
              <p14:xfrm>
                <a:off x="6237875" y="2190783"/>
                <a:ext cx="151200" cy="94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19440E-C30A-6543-B098-6C1D48B9B2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22395" y="2175303"/>
                  <a:ext cx="18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ECC8FA-14F3-3E4D-8736-6B5238C3FC18}"/>
                    </a:ext>
                  </a:extLst>
                </p14:cNvPr>
                <p14:cNvContentPartPr/>
                <p14:nvPr/>
              </p14:nvContentPartPr>
              <p14:xfrm>
                <a:off x="6275675" y="2316423"/>
                <a:ext cx="11988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ECC8FA-14F3-3E4D-8736-6B5238C3FC1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60195" y="2300943"/>
                  <a:ext cx="150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D50FF19-692E-C745-9624-4F50A5BD49DC}"/>
                    </a:ext>
                  </a:extLst>
                </p14:cNvPr>
                <p14:cNvContentPartPr/>
                <p14:nvPr/>
              </p14:nvContentPartPr>
              <p14:xfrm>
                <a:off x="6552155" y="2159463"/>
                <a:ext cx="245520" cy="107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D50FF19-692E-C745-9624-4F50A5BD49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36675" y="2143983"/>
                  <a:ext cx="276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728DB8E-135D-4F4B-8C7F-FF59502029AC}"/>
                    </a:ext>
                  </a:extLst>
                </p14:cNvPr>
                <p14:cNvContentPartPr/>
                <p14:nvPr/>
              </p14:nvContentPartPr>
              <p14:xfrm>
                <a:off x="6942035" y="2152983"/>
                <a:ext cx="119880" cy="113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728DB8E-135D-4F4B-8C7F-FF59502029A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6508" y="2137503"/>
                  <a:ext cx="150572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337DC8-3272-954E-93CE-5E36768F6ECF}"/>
                    </a:ext>
                  </a:extLst>
                </p14:cNvPr>
                <p14:cNvContentPartPr/>
                <p14:nvPr/>
              </p14:nvContentPartPr>
              <p14:xfrm>
                <a:off x="6967235" y="2303823"/>
                <a:ext cx="132480" cy="1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337DC8-3272-954E-93CE-5E36768F6E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51755" y="2288343"/>
                  <a:ext cx="1630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715708F-A4FD-2F43-A40E-E70670BDC080}"/>
                  </a:ext>
                </a:extLst>
              </p14:cNvPr>
              <p14:cNvContentPartPr/>
              <p14:nvPr/>
            </p14:nvContentPartPr>
            <p14:xfrm>
              <a:off x="7294115" y="2178183"/>
              <a:ext cx="19080" cy="182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715708F-A4FD-2F43-A40E-E70670BDC08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78635" y="2162703"/>
                <a:ext cx="496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60BCCD9-C811-F84F-BA35-6DB12220AA8A}"/>
                  </a:ext>
                </a:extLst>
              </p14:cNvPr>
              <p14:cNvContentPartPr/>
              <p14:nvPr/>
            </p14:nvContentPartPr>
            <p14:xfrm>
              <a:off x="4615715" y="2888463"/>
              <a:ext cx="113400" cy="100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60BCCD9-C811-F84F-BA35-6DB12220AA8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600235" y="2872983"/>
                <a:ext cx="144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3BFF582-5CAD-C24D-9631-682ED3D56F43}"/>
                  </a:ext>
                </a:extLst>
              </p14:cNvPr>
              <p14:cNvContentPartPr/>
              <p14:nvPr/>
            </p14:nvContentPartPr>
            <p14:xfrm>
              <a:off x="5068595" y="2989263"/>
              <a:ext cx="19080" cy="44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3BFF582-5CAD-C24D-9631-682ED3D56F4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053402" y="2973908"/>
                <a:ext cx="49113" cy="74633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B6EAEFE-CD53-8A4E-86BD-A331909074E6}"/>
              </a:ext>
            </a:extLst>
          </p:cNvPr>
          <p:cNvGrpSpPr/>
          <p:nvPr/>
        </p:nvGrpSpPr>
        <p:grpSpPr>
          <a:xfrm>
            <a:off x="5716235" y="2706303"/>
            <a:ext cx="1917720" cy="226800"/>
            <a:chOff x="5716235" y="2706303"/>
            <a:chExt cx="19177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A15B388-78B0-F343-9720-73347102A397}"/>
                    </a:ext>
                  </a:extLst>
                </p14:cNvPr>
                <p14:cNvContentPartPr/>
                <p14:nvPr/>
              </p14:nvContentPartPr>
              <p14:xfrm>
                <a:off x="5716235" y="2800623"/>
                <a:ext cx="138600" cy="8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A15B388-78B0-F343-9720-73347102A3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00755" y="2785206"/>
                  <a:ext cx="16920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6D72945-0F5D-5D45-B395-5E77DF0A2CA4}"/>
                    </a:ext>
                  </a:extLst>
                </p14:cNvPr>
                <p14:cNvContentPartPr/>
                <p14:nvPr/>
              </p14:nvContentPartPr>
              <p14:xfrm>
                <a:off x="5980115" y="2706303"/>
                <a:ext cx="25560" cy="151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6D72945-0F5D-5D45-B395-5E77DF0A2C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64414" y="2690823"/>
                  <a:ext cx="56597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84B38F1-9DF5-AC47-B372-ABDD92246FE6}"/>
                    </a:ext>
                  </a:extLst>
                </p14:cNvPr>
                <p14:cNvContentPartPr/>
                <p14:nvPr/>
              </p14:nvContentPartPr>
              <p14:xfrm>
                <a:off x="5942315" y="2738343"/>
                <a:ext cx="339840" cy="118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84B38F1-9DF5-AC47-B372-ABDD92246FE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26835" y="2722863"/>
                  <a:ext cx="370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4618DE-9DAF-EA4C-B907-8A93F19CEC3B}"/>
                    </a:ext>
                  </a:extLst>
                </p14:cNvPr>
                <p14:cNvContentPartPr/>
                <p14:nvPr/>
              </p14:nvContentPartPr>
              <p14:xfrm>
                <a:off x="6357395" y="2788023"/>
                <a:ext cx="333720" cy="94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4618DE-9DAF-EA4C-B907-8A93F19CEC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41915" y="2772543"/>
                  <a:ext cx="364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058F92A-4178-EA4B-B5C3-9AB8206E9706}"/>
                    </a:ext>
                  </a:extLst>
                </p14:cNvPr>
                <p14:cNvContentPartPr/>
                <p14:nvPr/>
              </p14:nvContentPartPr>
              <p14:xfrm>
                <a:off x="6759875" y="2813223"/>
                <a:ext cx="239400" cy="75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058F92A-4178-EA4B-B5C3-9AB8206E970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44395" y="2797743"/>
                  <a:ext cx="270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F74F31-2E39-C64B-93EB-4715C5F9AA3A}"/>
                    </a:ext>
                  </a:extLst>
                </p14:cNvPr>
                <p14:cNvContentPartPr/>
                <p14:nvPr/>
              </p14:nvContentPartPr>
              <p14:xfrm>
                <a:off x="7105475" y="2813223"/>
                <a:ext cx="31680" cy="8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F74F31-2E39-C64B-93EB-4715C5F9AA3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89995" y="2797743"/>
                  <a:ext cx="62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56E29B1-BF52-4B4A-ABF7-09F7708A14FD}"/>
                    </a:ext>
                  </a:extLst>
                </p14:cNvPr>
                <p14:cNvContentPartPr/>
                <p14:nvPr/>
              </p14:nvContentPartPr>
              <p14:xfrm>
                <a:off x="7124555" y="2769303"/>
                <a:ext cx="12960" cy="25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56E29B1-BF52-4B4A-ABF7-09F7708A14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09075" y="2753823"/>
                  <a:ext cx="4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FA387B-0739-854F-95F2-D11CDE147546}"/>
                    </a:ext>
                  </a:extLst>
                </p14:cNvPr>
                <p14:cNvContentPartPr/>
                <p14:nvPr/>
              </p14:nvContentPartPr>
              <p14:xfrm>
                <a:off x="7294115" y="2794503"/>
                <a:ext cx="82080" cy="107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FA387B-0739-854F-95F2-D11CDE1475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78635" y="2779023"/>
                  <a:ext cx="112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1C1FDC-E15A-0A40-9AB2-6CB563DE9F8E}"/>
                    </a:ext>
                  </a:extLst>
                </p14:cNvPr>
                <p14:cNvContentPartPr/>
                <p14:nvPr/>
              </p14:nvContentPartPr>
              <p14:xfrm>
                <a:off x="7281515" y="2851023"/>
                <a:ext cx="63360" cy="6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1C1FDC-E15A-0A40-9AB2-6CB563DE9F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65947" y="2835543"/>
                  <a:ext cx="94135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6B29C27-D0BB-5841-99C2-F03EF0E03DA7}"/>
                    </a:ext>
                  </a:extLst>
                </p14:cNvPr>
                <p14:cNvContentPartPr/>
                <p14:nvPr/>
              </p14:nvContentPartPr>
              <p14:xfrm>
                <a:off x="7482755" y="2825823"/>
                <a:ext cx="151200" cy="107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6B29C27-D0BB-5841-99C2-F03EF0E03D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67275" y="2810343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E8A33F3-4938-FA41-BB90-86DA1AE5BFDF}"/>
              </a:ext>
            </a:extLst>
          </p:cNvPr>
          <p:cNvGrpSpPr/>
          <p:nvPr/>
        </p:nvGrpSpPr>
        <p:grpSpPr>
          <a:xfrm>
            <a:off x="1384355" y="3448263"/>
            <a:ext cx="1050120" cy="295920"/>
            <a:chOff x="1384355" y="3448263"/>
            <a:chExt cx="105012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0EE34B5-B526-F04D-93F4-443E51244B1D}"/>
                    </a:ext>
                  </a:extLst>
                </p14:cNvPr>
                <p14:cNvContentPartPr/>
                <p14:nvPr/>
              </p14:nvContentPartPr>
              <p14:xfrm>
                <a:off x="1396955" y="3536103"/>
                <a:ext cx="151200" cy="138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0EE34B5-B526-F04D-93F4-443E51244B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81475" y="3520983"/>
                  <a:ext cx="18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BE9AF85-478A-FA45-B6A1-62ACE12ED05A}"/>
                    </a:ext>
                  </a:extLst>
                </p14:cNvPr>
                <p14:cNvContentPartPr/>
                <p14:nvPr/>
              </p14:nvContentPartPr>
              <p14:xfrm>
                <a:off x="1440875" y="3580383"/>
                <a:ext cx="63360" cy="19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BE9AF85-478A-FA45-B6A1-62ACE12ED05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25755" y="3564903"/>
                  <a:ext cx="93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65B5AC-EBA0-B446-AE28-643AFBE0AF06}"/>
                    </a:ext>
                  </a:extLst>
                </p14:cNvPr>
                <p14:cNvContentPartPr/>
                <p14:nvPr/>
              </p14:nvContentPartPr>
              <p14:xfrm>
                <a:off x="1384355" y="3510903"/>
                <a:ext cx="163800" cy="25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65B5AC-EBA0-B446-AE28-643AFBE0AF0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68875" y="3495783"/>
                  <a:ext cx="194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016FE45-336F-3444-8761-C073F94EF190}"/>
                    </a:ext>
                  </a:extLst>
                </p14:cNvPr>
                <p14:cNvContentPartPr/>
                <p14:nvPr/>
              </p14:nvContentPartPr>
              <p14:xfrm>
                <a:off x="1635635" y="3466983"/>
                <a:ext cx="119880" cy="270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016FE45-336F-3444-8761-C073F94EF19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20515" y="3451863"/>
                  <a:ext cx="150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002A295-34F9-F748-BCA6-90EB87466B63}"/>
                    </a:ext>
                  </a:extLst>
                </p14:cNvPr>
                <p14:cNvContentPartPr/>
                <p14:nvPr/>
              </p14:nvContentPartPr>
              <p14:xfrm>
                <a:off x="1792955" y="3573903"/>
                <a:ext cx="252000" cy="107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002A295-34F9-F748-BCA6-90EB87466B6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77835" y="3558783"/>
                  <a:ext cx="282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16C5B4C-0DA6-D246-A183-D555061AB58B}"/>
                    </a:ext>
                  </a:extLst>
                </p14:cNvPr>
                <p14:cNvContentPartPr/>
                <p14:nvPr/>
              </p14:nvContentPartPr>
              <p14:xfrm>
                <a:off x="2075915" y="3474183"/>
                <a:ext cx="126000" cy="87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16C5B4C-0DA6-D246-A183-D555061AB5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60435" y="3458703"/>
                  <a:ext cx="156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5EF4313-9A2B-F243-BD26-FE8141A1D310}"/>
                    </a:ext>
                  </a:extLst>
                </p14:cNvPr>
                <p14:cNvContentPartPr/>
                <p14:nvPr/>
              </p14:nvContentPartPr>
              <p14:xfrm>
                <a:off x="2245475" y="3448263"/>
                <a:ext cx="189000" cy="295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5EF4313-9A2B-F243-BD26-FE8141A1D3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30355" y="3432783"/>
                  <a:ext cx="21960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6D494EC-05D9-C148-8B2B-93C2D70B58FB}"/>
              </a:ext>
            </a:extLst>
          </p:cNvPr>
          <p:cNvGrpSpPr/>
          <p:nvPr/>
        </p:nvGrpSpPr>
        <p:grpSpPr>
          <a:xfrm>
            <a:off x="2754875" y="3561303"/>
            <a:ext cx="88200" cy="63360"/>
            <a:chOff x="2754875" y="3561303"/>
            <a:chExt cx="8820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08FD138-18A5-274C-9C90-D020EFF314AE}"/>
                    </a:ext>
                  </a:extLst>
                </p14:cNvPr>
                <p14:cNvContentPartPr/>
                <p14:nvPr/>
              </p14:nvContentPartPr>
              <p14:xfrm>
                <a:off x="2754875" y="3561303"/>
                <a:ext cx="75960" cy="12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08FD138-18A5-274C-9C90-D020EFF314A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39755" y="3546183"/>
                  <a:ext cx="106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CB7B22E-6B41-124E-999B-EEEE7191D955}"/>
                    </a:ext>
                  </a:extLst>
                </p14:cNvPr>
                <p14:cNvContentPartPr/>
                <p14:nvPr/>
              </p14:nvContentPartPr>
              <p14:xfrm>
                <a:off x="2786195" y="3611703"/>
                <a:ext cx="56880" cy="12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CB7B22E-6B41-124E-999B-EEEE7191D95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71075" y="3596223"/>
                  <a:ext cx="874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893BD14-2C87-8044-88D9-EB9AD9C71E55}"/>
                  </a:ext>
                </a:extLst>
              </p14:cNvPr>
              <p14:cNvContentPartPr/>
              <p14:nvPr/>
            </p14:nvContentPartPr>
            <p14:xfrm>
              <a:off x="3069155" y="4051623"/>
              <a:ext cx="75960" cy="759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893BD14-2C87-8044-88D9-EB9AD9C71E5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054035" y="4036503"/>
                <a:ext cx="10620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B42E8CF-10D5-8E43-BB44-11BF1B8997EA}"/>
              </a:ext>
            </a:extLst>
          </p:cNvPr>
          <p:cNvGrpSpPr/>
          <p:nvPr/>
        </p:nvGrpSpPr>
        <p:grpSpPr>
          <a:xfrm>
            <a:off x="3088235" y="3171423"/>
            <a:ext cx="679320" cy="748440"/>
            <a:chOff x="3088235" y="3171423"/>
            <a:chExt cx="67932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7EB0927-B583-4E4C-8DC4-7847CECE5D7F}"/>
                    </a:ext>
                  </a:extLst>
                </p14:cNvPr>
                <p14:cNvContentPartPr/>
                <p14:nvPr/>
              </p14:nvContentPartPr>
              <p14:xfrm>
                <a:off x="3144755" y="3347463"/>
                <a:ext cx="100800" cy="572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7EB0927-B583-4E4C-8DC4-7847CECE5D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29275" y="3332343"/>
                  <a:ext cx="13140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98F0727-8912-DC47-9E08-22491373AB2C}"/>
                    </a:ext>
                  </a:extLst>
                </p14:cNvPr>
                <p14:cNvContentPartPr/>
                <p14:nvPr/>
              </p14:nvContentPartPr>
              <p14:xfrm>
                <a:off x="3088235" y="3171423"/>
                <a:ext cx="25560" cy="88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98F0727-8912-DC47-9E08-22491373AB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72755" y="3156303"/>
                  <a:ext cx="56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90ACE15-9742-C64D-A21B-D3FDFBC77925}"/>
                    </a:ext>
                  </a:extLst>
                </p14:cNvPr>
                <p14:cNvContentPartPr/>
                <p14:nvPr/>
              </p14:nvContentPartPr>
              <p14:xfrm>
                <a:off x="3377315" y="3548703"/>
                <a:ext cx="220320" cy="132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90ACE15-9742-C64D-A21B-D3FDFBC7792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62195" y="3533583"/>
                  <a:ext cx="250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2017C51-693D-E141-9918-4CB99D1A0CA7}"/>
                    </a:ext>
                  </a:extLst>
                </p14:cNvPr>
                <p14:cNvContentPartPr/>
                <p14:nvPr/>
              </p14:nvContentPartPr>
              <p14:xfrm>
                <a:off x="3616355" y="3423063"/>
                <a:ext cx="151200" cy="94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2017C51-693D-E141-9918-4CB99D1A0CA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00875" y="3407943"/>
                  <a:ext cx="1818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556BD6C-4D56-FC49-9D23-B7778631EE52}"/>
              </a:ext>
            </a:extLst>
          </p:cNvPr>
          <p:cNvGrpSpPr/>
          <p:nvPr/>
        </p:nvGrpSpPr>
        <p:grpSpPr>
          <a:xfrm>
            <a:off x="3955835" y="3441783"/>
            <a:ext cx="817560" cy="356040"/>
            <a:chOff x="3955835" y="3441783"/>
            <a:chExt cx="81756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31DC6B7-683C-AE47-AF14-506D84844994}"/>
                    </a:ext>
                  </a:extLst>
                </p14:cNvPr>
                <p14:cNvContentPartPr/>
                <p14:nvPr/>
              </p14:nvContentPartPr>
              <p14:xfrm>
                <a:off x="4056275" y="3441783"/>
                <a:ext cx="119880" cy="356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31DC6B7-683C-AE47-AF14-506D848449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41155" y="3426663"/>
                  <a:ext cx="1504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B1070A-9FA2-664D-B7F6-10551864AE3A}"/>
                    </a:ext>
                  </a:extLst>
                </p14:cNvPr>
                <p14:cNvContentPartPr/>
                <p14:nvPr/>
              </p14:nvContentPartPr>
              <p14:xfrm>
                <a:off x="3955835" y="3662103"/>
                <a:ext cx="170280" cy="1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B1070A-9FA2-664D-B7F6-10551864AE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40355" y="3646623"/>
                  <a:ext cx="200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424D3BD-9DC9-4744-B704-5FB87C40C9F8}"/>
                    </a:ext>
                  </a:extLst>
                </p14:cNvPr>
                <p14:cNvContentPartPr/>
                <p14:nvPr/>
              </p14:nvContentPartPr>
              <p14:xfrm>
                <a:off x="4244915" y="3548703"/>
                <a:ext cx="69480" cy="163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424D3BD-9DC9-4744-B704-5FB87C40C9F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29795" y="3533583"/>
                  <a:ext cx="100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8718D55-7047-6F4C-AB12-6BE06F561EF4}"/>
                    </a:ext>
                  </a:extLst>
                </p14:cNvPr>
                <p14:cNvContentPartPr/>
                <p14:nvPr/>
              </p14:nvContentPartPr>
              <p14:xfrm>
                <a:off x="4351835" y="3567783"/>
                <a:ext cx="226800" cy="110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8718D55-7047-6F4C-AB12-6BE06F561EF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36355" y="3552303"/>
                  <a:ext cx="257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28079F7-437F-114E-BEB3-BC31B1456D84}"/>
                    </a:ext>
                  </a:extLst>
                </p14:cNvPr>
                <p14:cNvContentPartPr/>
                <p14:nvPr/>
              </p14:nvContentPartPr>
              <p14:xfrm>
                <a:off x="4622195" y="3529983"/>
                <a:ext cx="151200" cy="186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28079F7-437F-114E-BEB3-BC31B1456D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06715" y="3514503"/>
                  <a:ext cx="18180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20386E6-B773-0F47-9E56-E0081D26213C}"/>
              </a:ext>
            </a:extLst>
          </p:cNvPr>
          <p:cNvGrpSpPr/>
          <p:nvPr/>
        </p:nvGrpSpPr>
        <p:grpSpPr>
          <a:xfrm>
            <a:off x="4974275" y="3367263"/>
            <a:ext cx="522000" cy="351720"/>
            <a:chOff x="4974275" y="3367263"/>
            <a:chExt cx="5220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528B637-15FD-9047-A1C8-601AF461D15F}"/>
                    </a:ext>
                  </a:extLst>
                </p14:cNvPr>
                <p14:cNvContentPartPr/>
                <p14:nvPr/>
              </p14:nvContentPartPr>
              <p14:xfrm>
                <a:off x="4974275" y="3580383"/>
                <a:ext cx="138600" cy="75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528B637-15FD-9047-A1C8-601AF461D15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58795" y="3564903"/>
                  <a:ext cx="169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0EAB593-C980-6246-BC9C-0A55040C92BA}"/>
                    </a:ext>
                  </a:extLst>
                </p14:cNvPr>
                <p14:cNvContentPartPr/>
                <p14:nvPr/>
              </p14:nvContentPartPr>
              <p14:xfrm>
                <a:off x="5081195" y="3367263"/>
                <a:ext cx="63360" cy="295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0EAB593-C980-6246-BC9C-0A55040C92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65715" y="3351783"/>
                  <a:ext cx="936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FCB04EB-B8FE-4247-B1F8-DF033E429CC3}"/>
                    </a:ext>
                  </a:extLst>
                </p14:cNvPr>
                <p14:cNvContentPartPr/>
                <p14:nvPr/>
              </p14:nvContentPartPr>
              <p14:xfrm>
                <a:off x="5212955" y="3542583"/>
                <a:ext cx="283320" cy="176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FCB04EB-B8FE-4247-B1F8-DF033E429C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97835" y="3527103"/>
                  <a:ext cx="3139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286B622-FF37-554B-A4D1-11936E39F7F2}"/>
              </a:ext>
            </a:extLst>
          </p:cNvPr>
          <p:cNvGrpSpPr/>
          <p:nvPr/>
        </p:nvGrpSpPr>
        <p:grpSpPr>
          <a:xfrm>
            <a:off x="5778875" y="3498303"/>
            <a:ext cx="94680" cy="75960"/>
            <a:chOff x="5778875" y="3498303"/>
            <a:chExt cx="94680" cy="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99C2CC7-3D77-DF42-AA3D-9AEA56D469BB}"/>
                    </a:ext>
                  </a:extLst>
                </p14:cNvPr>
                <p14:cNvContentPartPr/>
                <p14:nvPr/>
              </p14:nvContentPartPr>
              <p14:xfrm>
                <a:off x="5778875" y="3498303"/>
                <a:ext cx="63360" cy="12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99C2CC7-3D77-DF42-AA3D-9AEA56D469B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63755" y="3483183"/>
                  <a:ext cx="93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1441578-98BA-A341-A6E9-9C2C3F6B1BB8}"/>
                    </a:ext>
                  </a:extLst>
                </p14:cNvPr>
                <p14:cNvContentPartPr/>
                <p14:nvPr/>
              </p14:nvContentPartPr>
              <p14:xfrm>
                <a:off x="5804075" y="3561303"/>
                <a:ext cx="69480" cy="12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1441578-98BA-A341-A6E9-9C2C3F6B1B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88955" y="3546183"/>
                  <a:ext cx="1000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D67B0FF-D5F0-B44D-A5CB-7AF24FD0D621}"/>
                  </a:ext>
                </a:extLst>
              </p14:cNvPr>
              <p14:cNvContentPartPr/>
              <p14:nvPr/>
            </p14:nvContentPartPr>
            <p14:xfrm>
              <a:off x="6118355" y="3265743"/>
              <a:ext cx="63360" cy="5976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D67B0FF-D5F0-B44D-A5CB-7AF24FD0D62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103235" y="3250623"/>
                <a:ext cx="9360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634FD20-C813-BD48-A5B4-95F6B11543ED}"/>
                  </a:ext>
                </a:extLst>
              </p14:cNvPr>
              <p14:cNvContentPartPr/>
              <p14:nvPr/>
            </p14:nvContentPartPr>
            <p14:xfrm>
              <a:off x="5961395" y="4026423"/>
              <a:ext cx="82080" cy="820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634FD20-C813-BD48-A5B4-95F6B11543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945915" y="4011303"/>
                <a:ext cx="1126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F4360AD-A6BD-DF42-B65A-B9DA431135B6}"/>
                  </a:ext>
                </a:extLst>
              </p14:cNvPr>
              <p14:cNvContentPartPr/>
              <p14:nvPr/>
            </p14:nvContentPartPr>
            <p14:xfrm>
              <a:off x="6256595" y="3083583"/>
              <a:ext cx="6480" cy="820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F4360AD-A6BD-DF42-B65A-B9DA431135B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241475" y="3068103"/>
                <a:ext cx="3708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8655262-1158-0F4E-B585-3AF25D09B82B}"/>
              </a:ext>
            </a:extLst>
          </p:cNvPr>
          <p:cNvGrpSpPr/>
          <p:nvPr/>
        </p:nvGrpSpPr>
        <p:grpSpPr>
          <a:xfrm>
            <a:off x="6376115" y="3278343"/>
            <a:ext cx="2471400" cy="667080"/>
            <a:chOff x="6376115" y="3278343"/>
            <a:chExt cx="2471400" cy="6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8F5D3B3-5CF0-7049-BA9F-B3B911C99D25}"/>
                    </a:ext>
                  </a:extLst>
                </p14:cNvPr>
                <p14:cNvContentPartPr/>
                <p14:nvPr/>
              </p14:nvContentPartPr>
              <p14:xfrm>
                <a:off x="6376115" y="3511623"/>
                <a:ext cx="163800" cy="140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8F5D3B3-5CF0-7049-BA9F-B3B911C99D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60995" y="3496503"/>
                  <a:ext cx="194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49721BD-E495-F242-A59A-5487DEFE1CBE}"/>
                    </a:ext>
                  </a:extLst>
                </p14:cNvPr>
                <p14:cNvContentPartPr/>
                <p14:nvPr/>
              </p14:nvContentPartPr>
              <p14:xfrm>
                <a:off x="6552155" y="3379143"/>
                <a:ext cx="126000" cy="113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49721BD-E495-F242-A59A-5487DEFE1CB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37035" y="3363663"/>
                  <a:ext cx="156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F994B5-CEFC-3D47-AF59-950E0BC0CD80}"/>
                    </a:ext>
                  </a:extLst>
                </p14:cNvPr>
                <p14:cNvContentPartPr/>
                <p14:nvPr/>
              </p14:nvContentPartPr>
              <p14:xfrm>
                <a:off x="6696875" y="3567783"/>
                <a:ext cx="19080" cy="19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F994B5-CEFC-3D47-AF59-950E0BC0CD8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81755" y="3552303"/>
                  <a:ext cx="49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4CC2BA8-A945-6942-B219-23B0AB42C9C8}"/>
                    </a:ext>
                  </a:extLst>
                </p14:cNvPr>
                <p14:cNvContentPartPr/>
                <p14:nvPr/>
              </p14:nvContentPartPr>
              <p14:xfrm>
                <a:off x="6885515" y="3448263"/>
                <a:ext cx="126000" cy="151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4CC2BA8-A945-6942-B219-23B0AB42C9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70395" y="3432783"/>
                  <a:ext cx="156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70CC402-7DCE-AA4D-8E5D-D9B524FFDE8A}"/>
                    </a:ext>
                  </a:extLst>
                </p14:cNvPr>
                <p14:cNvContentPartPr/>
                <p14:nvPr/>
              </p14:nvContentPartPr>
              <p14:xfrm>
                <a:off x="6828995" y="3712143"/>
                <a:ext cx="232920" cy="12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70CC402-7DCE-AA4D-8E5D-D9B524FFDE8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13515" y="3697023"/>
                  <a:ext cx="263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D45EF89-F9B4-F84A-8721-9AB44AE4305D}"/>
                    </a:ext>
                  </a:extLst>
                </p14:cNvPr>
                <p14:cNvContentPartPr/>
                <p14:nvPr/>
              </p14:nvContentPartPr>
              <p14:xfrm>
                <a:off x="6967235" y="3825543"/>
                <a:ext cx="126000" cy="119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D45EF89-F9B4-F84A-8721-9AB44AE430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52115" y="3810063"/>
                  <a:ext cx="156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7D88593-6E63-7045-9CE1-B1AF535F4B86}"/>
                    </a:ext>
                  </a:extLst>
                </p14:cNvPr>
                <p14:cNvContentPartPr/>
                <p14:nvPr/>
              </p14:nvContentPartPr>
              <p14:xfrm>
                <a:off x="7224995" y="3466983"/>
                <a:ext cx="157680" cy="307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7D88593-6E63-7045-9CE1-B1AF535F4B8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09875" y="3451863"/>
                  <a:ext cx="187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E3EB8ED-9599-C047-AECD-B30DD6450800}"/>
                    </a:ext>
                  </a:extLst>
                </p14:cNvPr>
                <p14:cNvContentPartPr/>
                <p14:nvPr/>
              </p14:nvContentPartPr>
              <p14:xfrm>
                <a:off x="7407155" y="3587223"/>
                <a:ext cx="31680" cy="100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E3EB8ED-9599-C047-AECD-B30DD645080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92035" y="3572103"/>
                  <a:ext cx="62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A4438F5-A9E0-6E42-A035-36BB5CB48067}"/>
                    </a:ext>
                  </a:extLst>
                </p14:cNvPr>
                <p14:cNvContentPartPr/>
                <p14:nvPr/>
              </p14:nvContentPartPr>
              <p14:xfrm>
                <a:off x="7545755" y="3617823"/>
                <a:ext cx="113400" cy="6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A4438F5-A9E0-6E42-A035-36BB5CB4806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30275" y="3602703"/>
                  <a:ext cx="144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F13071D-686F-304B-A958-4746F17B1CCC}"/>
                    </a:ext>
                  </a:extLst>
                </p14:cNvPr>
                <p14:cNvContentPartPr/>
                <p14:nvPr/>
              </p14:nvContentPartPr>
              <p14:xfrm>
                <a:off x="7727915" y="3567783"/>
                <a:ext cx="226800" cy="107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F13071D-686F-304B-A958-4746F17B1C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12795" y="3552303"/>
                  <a:ext cx="257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C307957-9FA3-9E40-A06B-32D61E6F3BCC}"/>
                    </a:ext>
                  </a:extLst>
                </p14:cNvPr>
                <p14:cNvContentPartPr/>
                <p14:nvPr/>
              </p14:nvContentPartPr>
              <p14:xfrm>
                <a:off x="7954355" y="3460863"/>
                <a:ext cx="157680" cy="75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C307957-9FA3-9E40-A06B-32D61E6F3BC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38875" y="3445383"/>
                  <a:ext cx="187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4402397-4077-0B48-B491-DA0625CA0916}"/>
                    </a:ext>
                  </a:extLst>
                </p14:cNvPr>
                <p14:cNvContentPartPr/>
                <p14:nvPr/>
              </p14:nvContentPartPr>
              <p14:xfrm>
                <a:off x="8117795" y="3423063"/>
                <a:ext cx="138600" cy="295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4402397-4077-0B48-B491-DA0625CA091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102675" y="3407943"/>
                  <a:ext cx="169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5CE8E1E-0FDA-5A47-B40B-0249E67CB4FB}"/>
                    </a:ext>
                  </a:extLst>
                </p14:cNvPr>
                <p14:cNvContentPartPr/>
                <p14:nvPr/>
              </p14:nvContentPartPr>
              <p14:xfrm>
                <a:off x="8394275" y="3523503"/>
                <a:ext cx="145080" cy="88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5CE8E1E-0FDA-5A47-B40B-0249E67CB4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79155" y="3508383"/>
                  <a:ext cx="175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3AB8D3A-3CD4-9943-87E2-FCF9E1D5033B}"/>
                    </a:ext>
                  </a:extLst>
                </p14:cNvPr>
                <p14:cNvContentPartPr/>
                <p14:nvPr/>
              </p14:nvContentPartPr>
              <p14:xfrm>
                <a:off x="8532875" y="3278343"/>
                <a:ext cx="44280" cy="295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3AB8D3A-3CD4-9943-87E2-FCF9E1D503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17395" y="3263223"/>
                  <a:ext cx="74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CEFBB88-870F-FB45-8C97-65C6672D5241}"/>
                    </a:ext>
                  </a:extLst>
                </p14:cNvPr>
                <p14:cNvContentPartPr/>
                <p14:nvPr/>
              </p14:nvContentPartPr>
              <p14:xfrm>
                <a:off x="8620715" y="3473463"/>
                <a:ext cx="226800" cy="145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CEFBB88-870F-FB45-8C97-65C6672D524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05595" y="3457983"/>
                  <a:ext cx="2570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8F9664-FF42-A245-A335-E7F113AA4628}"/>
              </a:ext>
            </a:extLst>
          </p:cNvPr>
          <p:cNvGrpSpPr/>
          <p:nvPr/>
        </p:nvGrpSpPr>
        <p:grpSpPr>
          <a:xfrm>
            <a:off x="3918035" y="4209663"/>
            <a:ext cx="471960" cy="402120"/>
            <a:chOff x="3918035" y="4209663"/>
            <a:chExt cx="4719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F9AF232-ADDA-F241-A745-32BE28CBAFD8}"/>
                    </a:ext>
                  </a:extLst>
                </p14:cNvPr>
                <p14:cNvContentPartPr/>
                <p14:nvPr/>
              </p14:nvContentPartPr>
              <p14:xfrm>
                <a:off x="3918035" y="4359783"/>
                <a:ext cx="56880" cy="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F9AF232-ADDA-F241-A745-32BE28CBAFD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02555" y="4344663"/>
                  <a:ext cx="87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9122E3B-8E26-1E4B-9154-00FF91DEBBDD}"/>
                    </a:ext>
                  </a:extLst>
                </p14:cNvPr>
                <p14:cNvContentPartPr/>
                <p14:nvPr/>
              </p14:nvContentPartPr>
              <p14:xfrm>
                <a:off x="3930635" y="4403703"/>
                <a:ext cx="56880" cy="6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9122E3B-8E26-1E4B-9154-00FF91DEBBD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15155" y="4388583"/>
                  <a:ext cx="87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A924D0-CE5D-C74D-A08F-6F7C9AB53CB5}"/>
                    </a:ext>
                  </a:extLst>
                </p14:cNvPr>
                <p14:cNvContentPartPr/>
                <p14:nvPr/>
              </p14:nvContentPartPr>
              <p14:xfrm>
                <a:off x="4219715" y="4209663"/>
                <a:ext cx="12960" cy="106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A924D0-CE5D-C74D-A08F-6F7C9AB53C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04595" y="4194543"/>
                  <a:ext cx="43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FA13BD1-D750-6F43-83FE-85AEA2E4AAC3}"/>
                    </a:ext>
                  </a:extLst>
                </p14:cNvPr>
                <p14:cNvContentPartPr/>
                <p14:nvPr/>
              </p14:nvContentPartPr>
              <p14:xfrm>
                <a:off x="4112795" y="4372383"/>
                <a:ext cx="226800" cy="19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FA13BD1-D750-6F43-83FE-85AEA2E4AAC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97675" y="4357263"/>
                  <a:ext cx="257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AFA497D-67C3-5241-BFAC-D2B2CD609B92}"/>
                    </a:ext>
                  </a:extLst>
                </p14:cNvPr>
                <p14:cNvContentPartPr/>
                <p14:nvPr/>
              </p14:nvContentPartPr>
              <p14:xfrm>
                <a:off x="4213595" y="4491903"/>
                <a:ext cx="100800" cy="119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AFA497D-67C3-5241-BFAC-D2B2CD609B9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98115" y="4476423"/>
                  <a:ext cx="131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7E47457-C211-B542-B03A-E936BFFBC8B1}"/>
                    </a:ext>
                  </a:extLst>
                </p14:cNvPr>
                <p14:cNvContentPartPr/>
                <p14:nvPr/>
              </p14:nvContentPartPr>
              <p14:xfrm>
                <a:off x="4257515" y="4466703"/>
                <a:ext cx="132480" cy="12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7E47457-C211-B542-B03A-E936BFFBC8B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42395" y="4451583"/>
                  <a:ext cx="1627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6447355-E610-4549-A511-0FB0B3614022}"/>
              </a:ext>
            </a:extLst>
          </p:cNvPr>
          <p:cNvGrpSpPr/>
          <p:nvPr/>
        </p:nvGrpSpPr>
        <p:grpSpPr>
          <a:xfrm>
            <a:off x="1164035" y="4994823"/>
            <a:ext cx="1590840" cy="157320"/>
            <a:chOff x="1164035" y="4994823"/>
            <a:chExt cx="159084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5F5869C-DB78-7643-9449-B9C244739436}"/>
                    </a:ext>
                  </a:extLst>
                </p14:cNvPr>
                <p14:cNvContentPartPr/>
                <p14:nvPr/>
              </p14:nvContentPartPr>
              <p14:xfrm>
                <a:off x="1164035" y="5014263"/>
                <a:ext cx="113400" cy="106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5F5869C-DB78-7643-9449-B9C24473943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48915" y="4999143"/>
                  <a:ext cx="144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A8E9AA6-59AE-F448-9ECD-8762B43A6F6B}"/>
                    </a:ext>
                  </a:extLst>
                </p14:cNvPr>
                <p14:cNvContentPartPr/>
                <p14:nvPr/>
              </p14:nvContentPartPr>
              <p14:xfrm>
                <a:off x="1283555" y="4994823"/>
                <a:ext cx="50760" cy="126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A8E9AA6-59AE-F448-9ECD-8762B43A6F6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68435" y="4979703"/>
                  <a:ext cx="81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0D887BA-330A-4241-9D4A-3E23DB35A882}"/>
                    </a:ext>
                  </a:extLst>
                </p14:cNvPr>
                <p14:cNvContentPartPr/>
                <p14:nvPr/>
              </p14:nvContentPartPr>
              <p14:xfrm>
                <a:off x="1409555" y="5070423"/>
                <a:ext cx="138600" cy="56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0D887BA-330A-4241-9D4A-3E23DB35A88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94075" y="5054943"/>
                  <a:ext cx="16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908C739-B26A-F648-92D0-FC6F0220A7ED}"/>
                    </a:ext>
                  </a:extLst>
                </p14:cNvPr>
                <p14:cNvContentPartPr/>
                <p14:nvPr/>
              </p14:nvContentPartPr>
              <p14:xfrm>
                <a:off x="1604315" y="5026143"/>
                <a:ext cx="207720" cy="126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908C739-B26A-F648-92D0-FC6F0220A7E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89195" y="5011023"/>
                  <a:ext cx="238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9891753-D0E0-C248-BEB1-D542C3F9047F}"/>
                    </a:ext>
                  </a:extLst>
                </p14:cNvPr>
                <p14:cNvContentPartPr/>
                <p14:nvPr/>
              </p14:nvContentPartPr>
              <p14:xfrm>
                <a:off x="1899875" y="5066103"/>
                <a:ext cx="12960" cy="73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9891753-D0E0-C248-BEB1-D542C3F9047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84395" y="5050983"/>
                  <a:ext cx="43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1BA3CF2-CC00-C94E-8566-578BC0425C20}"/>
                    </a:ext>
                  </a:extLst>
                </p14:cNvPr>
                <p14:cNvContentPartPr/>
                <p14:nvPr/>
              </p14:nvContentPartPr>
              <p14:xfrm>
                <a:off x="1931195" y="5007423"/>
                <a:ext cx="360" cy="12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1BA3CF2-CC00-C94E-8566-578BC0425C2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16075" y="4992303"/>
                  <a:ext cx="30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8A4BA2F-8C6D-AA4B-A6A5-C2C2A075E8FD}"/>
                    </a:ext>
                  </a:extLst>
                </p14:cNvPr>
                <p14:cNvContentPartPr/>
                <p14:nvPr/>
              </p14:nvContentPartPr>
              <p14:xfrm>
                <a:off x="2056835" y="5038743"/>
                <a:ext cx="132480" cy="75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8A4BA2F-8C6D-AA4B-A6A5-C2C2A075E8F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41715" y="5023623"/>
                  <a:ext cx="162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37E7376-08FE-F04D-A065-8649BB7B5226}"/>
                    </a:ext>
                  </a:extLst>
                </p14:cNvPr>
                <p14:cNvContentPartPr/>
                <p14:nvPr/>
              </p14:nvContentPartPr>
              <p14:xfrm>
                <a:off x="2251955" y="5045223"/>
                <a:ext cx="201600" cy="94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37E7376-08FE-F04D-A065-8649BB7B522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36475" y="5029743"/>
                  <a:ext cx="232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1A91496-834A-E04A-811B-D8290D9CB0E9}"/>
                    </a:ext>
                  </a:extLst>
                </p14:cNvPr>
                <p14:cNvContentPartPr/>
                <p14:nvPr/>
              </p14:nvContentPartPr>
              <p14:xfrm>
                <a:off x="2572355" y="5020023"/>
                <a:ext cx="182520" cy="119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1A91496-834A-E04A-811B-D8290D9CB0E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57235" y="5004543"/>
                  <a:ext cx="2131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373BB46-DF02-574F-B50C-E292264ABF48}"/>
              </a:ext>
            </a:extLst>
          </p:cNvPr>
          <p:cNvGrpSpPr/>
          <p:nvPr/>
        </p:nvGrpSpPr>
        <p:grpSpPr>
          <a:xfrm>
            <a:off x="3276515" y="5063943"/>
            <a:ext cx="95040" cy="63000"/>
            <a:chOff x="3276515" y="5063943"/>
            <a:chExt cx="95040" cy="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6AFD238-68C4-B649-A10E-A93B79E6EF81}"/>
                    </a:ext>
                  </a:extLst>
                </p14:cNvPr>
                <p14:cNvContentPartPr/>
                <p14:nvPr/>
              </p14:nvContentPartPr>
              <p14:xfrm>
                <a:off x="3282995" y="5063943"/>
                <a:ext cx="12960" cy="6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6AFD238-68C4-B649-A10E-A93B79E6EF8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267875" y="5048823"/>
                  <a:ext cx="43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D974897-8802-504A-A1EB-B542A694B504}"/>
                    </a:ext>
                  </a:extLst>
                </p14:cNvPr>
                <p14:cNvContentPartPr/>
                <p14:nvPr/>
              </p14:nvContentPartPr>
              <p14:xfrm>
                <a:off x="3276515" y="5063943"/>
                <a:ext cx="75960" cy="6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D974897-8802-504A-A1EB-B542A694B50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61395" y="5048823"/>
                  <a:ext cx="106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950A9BA-4914-584C-9725-72021695A1D5}"/>
                    </a:ext>
                  </a:extLst>
                </p14:cNvPr>
                <p14:cNvContentPartPr/>
                <p14:nvPr/>
              </p14:nvContentPartPr>
              <p14:xfrm>
                <a:off x="3295595" y="5120463"/>
                <a:ext cx="75960" cy="6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950A9BA-4914-584C-9725-72021695A1D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80115" y="5105343"/>
                  <a:ext cx="1062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5D984B50-8B3D-6F46-B7B6-BFB542B7B740}"/>
              </a:ext>
            </a:extLst>
          </p:cNvPr>
          <p:cNvGrpSpPr/>
          <p:nvPr/>
        </p:nvGrpSpPr>
        <p:grpSpPr>
          <a:xfrm>
            <a:off x="3716795" y="4988703"/>
            <a:ext cx="207720" cy="150840"/>
            <a:chOff x="3716795" y="4988703"/>
            <a:chExt cx="20772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93BC766-4B0D-2843-BDA9-7D21AC7E9E2B}"/>
                    </a:ext>
                  </a:extLst>
                </p14:cNvPr>
                <p14:cNvContentPartPr/>
                <p14:nvPr/>
              </p14:nvContentPartPr>
              <p14:xfrm>
                <a:off x="3716795" y="5014983"/>
                <a:ext cx="189000" cy="124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93BC766-4B0D-2843-BDA9-7D21AC7E9E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01675" y="4999863"/>
                  <a:ext cx="219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4F3CE25-EC72-A74E-A6BB-EFB663308538}"/>
                    </a:ext>
                  </a:extLst>
                </p14:cNvPr>
                <p14:cNvContentPartPr/>
                <p14:nvPr/>
              </p14:nvContentPartPr>
              <p14:xfrm>
                <a:off x="3785915" y="5051343"/>
                <a:ext cx="119880" cy="31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4F3CE25-EC72-A74E-A6BB-EFB6633085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70795" y="5036223"/>
                  <a:ext cx="150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CB6F2E6-2096-2B4B-A5B1-3C178A1A3F79}"/>
                    </a:ext>
                  </a:extLst>
                </p14:cNvPr>
                <p14:cNvContentPartPr/>
                <p14:nvPr/>
              </p14:nvContentPartPr>
              <p14:xfrm>
                <a:off x="3811115" y="4988703"/>
                <a:ext cx="113400" cy="6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CB6F2E6-2096-2B4B-A5B1-3C178A1A3F7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95995" y="4973223"/>
                  <a:ext cx="1440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AC0D09F-A764-3A40-ADC4-46C4AD7A857C}"/>
              </a:ext>
            </a:extLst>
          </p:cNvPr>
          <p:cNvGrpSpPr/>
          <p:nvPr/>
        </p:nvGrpSpPr>
        <p:grpSpPr>
          <a:xfrm>
            <a:off x="4137995" y="4925703"/>
            <a:ext cx="717120" cy="295920"/>
            <a:chOff x="4137995" y="4925703"/>
            <a:chExt cx="71712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846ABA7-BBFB-3743-8621-376DC53855C1}"/>
                    </a:ext>
                  </a:extLst>
                </p14:cNvPr>
                <p14:cNvContentPartPr/>
                <p14:nvPr/>
              </p14:nvContentPartPr>
              <p14:xfrm>
                <a:off x="4137995" y="4950903"/>
                <a:ext cx="201600" cy="232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846ABA7-BBFB-3743-8621-376DC53855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22875" y="4935423"/>
                  <a:ext cx="2322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FDEB327-4880-6E44-8742-A508549D6619}"/>
                    </a:ext>
                  </a:extLst>
                </p14:cNvPr>
                <p14:cNvContentPartPr/>
                <p14:nvPr/>
              </p14:nvContentPartPr>
              <p14:xfrm>
                <a:off x="4314035" y="5020743"/>
                <a:ext cx="182520" cy="106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FDEB327-4880-6E44-8742-A508549D661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98915" y="5005263"/>
                  <a:ext cx="21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83C5E14-87C3-D54B-BF99-3C9B27253C95}"/>
                    </a:ext>
                  </a:extLst>
                </p14:cNvPr>
                <p14:cNvContentPartPr/>
                <p14:nvPr/>
              </p14:nvContentPartPr>
              <p14:xfrm>
                <a:off x="4508795" y="4950903"/>
                <a:ext cx="119880" cy="56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83C5E14-87C3-D54B-BF99-3C9B27253C9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93675" y="4935423"/>
                  <a:ext cx="150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58F80F2-0C82-1549-9CD1-DE3741B5EF93}"/>
                    </a:ext>
                  </a:extLst>
                </p14:cNvPr>
                <p14:cNvContentPartPr/>
                <p14:nvPr/>
              </p14:nvContentPartPr>
              <p14:xfrm>
                <a:off x="4697435" y="4925703"/>
                <a:ext cx="157680" cy="295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58F80F2-0C82-1549-9CD1-DE3741B5EF9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682315" y="4910583"/>
                  <a:ext cx="1879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B3FA063-C19C-2B48-AAE0-564B2C576943}"/>
              </a:ext>
            </a:extLst>
          </p:cNvPr>
          <p:cNvGrpSpPr/>
          <p:nvPr/>
        </p:nvGrpSpPr>
        <p:grpSpPr>
          <a:xfrm>
            <a:off x="5143835" y="4743183"/>
            <a:ext cx="1616040" cy="509760"/>
            <a:chOff x="5143835" y="4743183"/>
            <a:chExt cx="1616040" cy="50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6A80400-2EEF-F940-8CC2-484B0CB85099}"/>
                    </a:ext>
                  </a:extLst>
                </p14:cNvPr>
                <p14:cNvContentPartPr/>
                <p14:nvPr/>
              </p14:nvContentPartPr>
              <p14:xfrm>
                <a:off x="5143835" y="5070423"/>
                <a:ext cx="132480" cy="12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6A80400-2EEF-F940-8CC2-484B0CB8509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28715" y="5054943"/>
                  <a:ext cx="162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B389252-EEA3-2948-8D7E-AD5129588ED4}"/>
                    </a:ext>
                  </a:extLst>
                </p14:cNvPr>
                <p14:cNvContentPartPr/>
                <p14:nvPr/>
              </p14:nvContentPartPr>
              <p14:xfrm>
                <a:off x="5558915" y="4957023"/>
                <a:ext cx="189000" cy="119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B389252-EEA3-2948-8D7E-AD5129588ED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43795" y="4941903"/>
                  <a:ext cx="219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884F23A-0222-244A-8F68-06B5C9A7EBC8}"/>
                    </a:ext>
                  </a:extLst>
                </p14:cNvPr>
                <p14:cNvContentPartPr/>
                <p14:nvPr/>
              </p14:nvContentPartPr>
              <p14:xfrm>
                <a:off x="5615435" y="4988703"/>
                <a:ext cx="107280" cy="25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884F23A-0222-244A-8F68-06B5C9A7EBC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00315" y="4973223"/>
                  <a:ext cx="137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FB38DD7-3348-6C46-818C-8BD42BB5EF30}"/>
                    </a:ext>
                  </a:extLst>
                </p14:cNvPr>
                <p14:cNvContentPartPr/>
                <p14:nvPr/>
              </p14:nvContentPartPr>
              <p14:xfrm>
                <a:off x="5653235" y="4919223"/>
                <a:ext cx="100800" cy="19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FB38DD7-3348-6C46-818C-8BD42BB5EF3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38115" y="4904103"/>
                  <a:ext cx="131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98976A3-271F-524B-9078-A48289E21FC9}"/>
                    </a:ext>
                  </a:extLst>
                </p14:cNvPr>
                <p14:cNvContentPartPr/>
                <p14:nvPr/>
              </p14:nvContentPartPr>
              <p14:xfrm>
                <a:off x="5879675" y="4881783"/>
                <a:ext cx="113400" cy="207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98976A3-271F-524B-9078-A48289E21FC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64195" y="4866303"/>
                  <a:ext cx="144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83CF197-BBC6-BE4E-9F74-CFA1EC8D426D}"/>
                    </a:ext>
                  </a:extLst>
                </p14:cNvPr>
                <p14:cNvContentPartPr/>
                <p14:nvPr/>
              </p14:nvContentPartPr>
              <p14:xfrm>
                <a:off x="6036635" y="4969623"/>
                <a:ext cx="157680" cy="81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83CF197-BBC6-BE4E-9F74-CFA1EC8D426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21515" y="4954503"/>
                  <a:ext cx="187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DFBEE36-7BF3-F743-A619-57DC3CD1AB12}"/>
                    </a:ext>
                  </a:extLst>
                </p14:cNvPr>
                <p14:cNvContentPartPr/>
                <p14:nvPr/>
              </p14:nvContentPartPr>
              <p14:xfrm>
                <a:off x="6231755" y="4919223"/>
                <a:ext cx="107280" cy="176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DFBEE36-7BF3-F743-A619-57DC3CD1AB1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16275" y="4904103"/>
                  <a:ext cx="137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51B07AE-6256-DB42-99B0-EBC583B2B388}"/>
                    </a:ext>
                  </a:extLst>
                </p14:cNvPr>
                <p14:cNvContentPartPr/>
                <p14:nvPr/>
              </p14:nvContentPartPr>
              <p14:xfrm>
                <a:off x="6357395" y="4824903"/>
                <a:ext cx="157680" cy="408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51B07AE-6256-DB42-99B0-EBC583B2B38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42275" y="4809783"/>
                  <a:ext cx="187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5CF38D5-BDF4-7F45-933B-9E442A97B7C8}"/>
                    </a:ext>
                  </a:extLst>
                </p14:cNvPr>
                <p14:cNvContentPartPr/>
                <p14:nvPr/>
              </p14:nvContentPartPr>
              <p14:xfrm>
                <a:off x="5388995" y="4818783"/>
                <a:ext cx="283320" cy="434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5CF38D5-BDF4-7F45-933B-9E442A97B7C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73875" y="4803663"/>
                  <a:ext cx="3139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8CF8D02-4F74-1949-9A86-C3E195E1F23B}"/>
                    </a:ext>
                  </a:extLst>
                </p14:cNvPr>
                <p14:cNvContentPartPr/>
                <p14:nvPr/>
              </p14:nvContentPartPr>
              <p14:xfrm>
                <a:off x="6659075" y="4743183"/>
                <a:ext cx="100800" cy="94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8CF8D02-4F74-1949-9A86-C3E195E1F23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43955" y="4728063"/>
                  <a:ext cx="1314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2F9E73-CA48-9F4D-8DF1-0C5105F0B419}"/>
              </a:ext>
            </a:extLst>
          </p:cNvPr>
          <p:cNvGrpSpPr/>
          <p:nvPr/>
        </p:nvGrpSpPr>
        <p:grpSpPr>
          <a:xfrm>
            <a:off x="3308195" y="5623383"/>
            <a:ext cx="69480" cy="50760"/>
            <a:chOff x="3308195" y="5623383"/>
            <a:chExt cx="69480" cy="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AA1FBE5-91C6-974F-BBC8-7D76E4BB4A30}"/>
                    </a:ext>
                  </a:extLst>
                </p14:cNvPr>
                <p14:cNvContentPartPr/>
                <p14:nvPr/>
              </p14:nvContentPartPr>
              <p14:xfrm>
                <a:off x="3320795" y="5623383"/>
                <a:ext cx="44280" cy="19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AA1FBE5-91C6-974F-BBC8-7D76E4BB4A3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05315" y="5608263"/>
                  <a:ext cx="74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CB46CE2-C617-9040-A4BE-1644B2AE3D04}"/>
                    </a:ext>
                  </a:extLst>
                </p14:cNvPr>
                <p14:cNvContentPartPr/>
                <p14:nvPr/>
              </p14:nvContentPartPr>
              <p14:xfrm>
                <a:off x="3308195" y="5667663"/>
                <a:ext cx="69480" cy="6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CB46CE2-C617-9040-A4BE-1644B2AE3D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92715" y="5652183"/>
                  <a:ext cx="1000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3D2E470-17AE-7648-85CB-AEE63F082245}"/>
              </a:ext>
            </a:extLst>
          </p:cNvPr>
          <p:cNvGrpSpPr/>
          <p:nvPr/>
        </p:nvGrpSpPr>
        <p:grpSpPr>
          <a:xfrm>
            <a:off x="3836315" y="5536263"/>
            <a:ext cx="295920" cy="313920"/>
            <a:chOff x="3836315" y="5536263"/>
            <a:chExt cx="29592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9D40287-ACB3-3B4B-94BD-324C0E79AFE7}"/>
                    </a:ext>
                  </a:extLst>
                </p14:cNvPr>
                <p14:cNvContentPartPr/>
                <p14:nvPr/>
              </p14:nvContentPartPr>
              <p14:xfrm>
                <a:off x="3836315" y="5536263"/>
                <a:ext cx="69480" cy="87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9D40287-ACB3-3B4B-94BD-324C0E79AFE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20835" y="5520783"/>
                  <a:ext cx="100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DF9388-A842-8049-81A2-568A375DF747}"/>
                    </a:ext>
                  </a:extLst>
                </p14:cNvPr>
                <p14:cNvContentPartPr/>
                <p14:nvPr/>
              </p14:nvContentPartPr>
              <p14:xfrm>
                <a:off x="3848915" y="5585943"/>
                <a:ext cx="157680" cy="264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DF9388-A842-8049-81A2-568A375DF74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33435" y="5570463"/>
                  <a:ext cx="187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672A139-F5EF-484A-8F1B-A44F81C5F3B5}"/>
                    </a:ext>
                  </a:extLst>
                </p14:cNvPr>
                <p14:cNvContentPartPr/>
                <p14:nvPr/>
              </p14:nvContentPartPr>
              <p14:xfrm>
                <a:off x="3987155" y="5749383"/>
                <a:ext cx="132480" cy="94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672A139-F5EF-484A-8F1B-A44F81C5F3B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72035" y="5733903"/>
                  <a:ext cx="162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05F505F-B2F0-D249-8F54-DAB7292F8AB4}"/>
                    </a:ext>
                  </a:extLst>
                </p14:cNvPr>
                <p14:cNvContentPartPr/>
                <p14:nvPr/>
              </p14:nvContentPartPr>
              <p14:xfrm>
                <a:off x="4037555" y="5698983"/>
                <a:ext cx="94680" cy="19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05F505F-B2F0-D249-8F54-DAB7292F8AB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22075" y="5683863"/>
                  <a:ext cx="1252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250B140-67A8-BA49-9ACD-23536B7AFA13}"/>
              </a:ext>
            </a:extLst>
          </p:cNvPr>
          <p:cNvGrpSpPr/>
          <p:nvPr/>
        </p:nvGrpSpPr>
        <p:grpSpPr>
          <a:xfrm>
            <a:off x="4433555" y="5472543"/>
            <a:ext cx="1446480" cy="402840"/>
            <a:chOff x="4433555" y="5472543"/>
            <a:chExt cx="144648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65505F2-57B8-EF4A-A336-55DF1C3E4327}"/>
                    </a:ext>
                  </a:extLst>
                </p14:cNvPr>
                <p14:cNvContentPartPr/>
                <p14:nvPr/>
              </p14:nvContentPartPr>
              <p14:xfrm>
                <a:off x="4433555" y="5629863"/>
                <a:ext cx="157680" cy="6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65505F2-57B8-EF4A-A336-55DF1C3E432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418075" y="5614743"/>
                  <a:ext cx="187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1E7B80F-7C24-844A-A963-38B3A2898574}"/>
                    </a:ext>
                  </a:extLst>
                </p14:cNvPr>
                <p14:cNvContentPartPr/>
                <p14:nvPr/>
              </p14:nvContentPartPr>
              <p14:xfrm>
                <a:off x="4760435" y="5491623"/>
                <a:ext cx="176400" cy="289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1E7B80F-7C24-844A-A963-38B3A289857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45315" y="5476143"/>
                  <a:ext cx="207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D2082BE-8F55-BD44-8173-EED5D9979D60}"/>
                    </a:ext>
                  </a:extLst>
                </p14:cNvPr>
                <p14:cNvContentPartPr/>
                <p14:nvPr/>
              </p14:nvContentPartPr>
              <p14:xfrm>
                <a:off x="4974275" y="5522943"/>
                <a:ext cx="145080" cy="119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D2082BE-8F55-BD44-8173-EED5D9979D6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58795" y="5507823"/>
                  <a:ext cx="175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1745E55-2527-AC40-AD16-8B0D186C994F}"/>
                    </a:ext>
                  </a:extLst>
                </p14:cNvPr>
                <p14:cNvContentPartPr/>
                <p14:nvPr/>
              </p14:nvContentPartPr>
              <p14:xfrm>
                <a:off x="5169035" y="5554983"/>
                <a:ext cx="126000" cy="263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1745E55-2527-AC40-AD16-8B0D186C994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53915" y="5539863"/>
                  <a:ext cx="156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D606E53-E99C-AB4D-B7BA-F34F51B3F376}"/>
                    </a:ext>
                  </a:extLst>
                </p14:cNvPr>
                <p14:cNvContentPartPr/>
                <p14:nvPr/>
              </p14:nvContentPartPr>
              <p14:xfrm>
                <a:off x="5282795" y="5698983"/>
                <a:ext cx="87840" cy="126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D606E53-E99C-AB4D-B7BA-F34F51B3F37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67675" y="5683863"/>
                  <a:ext cx="118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F931FAD-B964-7B4D-8202-0DB2E4D29FDC}"/>
                    </a:ext>
                  </a:extLst>
                </p14:cNvPr>
                <p14:cNvContentPartPr/>
                <p14:nvPr/>
              </p14:nvContentPartPr>
              <p14:xfrm>
                <a:off x="5401595" y="5504223"/>
                <a:ext cx="176400" cy="371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F931FAD-B964-7B4D-8202-0DB2E4D29F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86475" y="5488743"/>
                  <a:ext cx="2070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13E8188-4FF2-FF43-8CCC-0222E7046AA2}"/>
                    </a:ext>
                  </a:extLst>
                </p14:cNvPr>
                <p14:cNvContentPartPr/>
                <p14:nvPr/>
              </p14:nvContentPartPr>
              <p14:xfrm>
                <a:off x="5709755" y="5472543"/>
                <a:ext cx="170280" cy="82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13E8188-4FF2-FF43-8CCC-0222E7046AA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94635" y="5457423"/>
                  <a:ext cx="20052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DDD37E7-74AC-0C4F-8B0C-4F6268899BC4}"/>
              </a:ext>
            </a:extLst>
          </p:cNvPr>
          <p:cNvGrpSpPr/>
          <p:nvPr/>
        </p:nvGrpSpPr>
        <p:grpSpPr>
          <a:xfrm>
            <a:off x="6118355" y="5705103"/>
            <a:ext cx="94680" cy="75960"/>
            <a:chOff x="6118355" y="5705103"/>
            <a:chExt cx="94680" cy="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D4082DB-4D73-B646-8D5C-BE4B1FFEACE2}"/>
                    </a:ext>
                  </a:extLst>
                </p14:cNvPr>
                <p14:cNvContentPartPr/>
                <p14:nvPr/>
              </p14:nvContentPartPr>
              <p14:xfrm>
                <a:off x="6143555" y="5705103"/>
                <a:ext cx="69480" cy="6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D4082DB-4D73-B646-8D5C-BE4B1FFEAC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128435" y="5689983"/>
                  <a:ext cx="100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81BDC3F-508B-554F-91AF-4590E175C3C8}"/>
                    </a:ext>
                  </a:extLst>
                </p14:cNvPr>
                <p14:cNvContentPartPr/>
                <p14:nvPr/>
              </p14:nvContentPartPr>
              <p14:xfrm>
                <a:off x="6118355" y="5774583"/>
                <a:ext cx="75960" cy="6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81BDC3F-508B-554F-91AF-4590E175C3C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03235" y="5759103"/>
                  <a:ext cx="1062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288A3A4-550C-374F-9A75-7E50A6A11255}"/>
              </a:ext>
            </a:extLst>
          </p:cNvPr>
          <p:cNvGrpSpPr/>
          <p:nvPr/>
        </p:nvGrpSpPr>
        <p:grpSpPr>
          <a:xfrm>
            <a:off x="6546035" y="5604663"/>
            <a:ext cx="1037520" cy="195120"/>
            <a:chOff x="6546035" y="5604663"/>
            <a:chExt cx="10375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E6F0CE3-5966-A54D-801D-E4E503F7E551}"/>
                    </a:ext>
                  </a:extLst>
                </p14:cNvPr>
                <p14:cNvContentPartPr/>
                <p14:nvPr/>
              </p14:nvContentPartPr>
              <p14:xfrm>
                <a:off x="6546035" y="5635983"/>
                <a:ext cx="138600" cy="132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E6F0CE3-5966-A54D-801D-E4E503F7E55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30555" y="5620863"/>
                  <a:ext cx="169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3924C67-39FC-A74F-8455-83367A244DFF}"/>
                    </a:ext>
                  </a:extLst>
                </p14:cNvPr>
                <p14:cNvContentPartPr/>
                <p14:nvPr/>
              </p14:nvContentPartPr>
              <p14:xfrm>
                <a:off x="6841595" y="5680263"/>
                <a:ext cx="6480" cy="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3924C67-39FC-A74F-8455-83367A244DF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826115" y="5664783"/>
                  <a:ext cx="37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F94FD7A-F6AC-F14F-90DA-ED498636BDBC}"/>
                    </a:ext>
                  </a:extLst>
                </p14:cNvPr>
                <p14:cNvContentPartPr/>
                <p14:nvPr/>
              </p14:nvContentPartPr>
              <p14:xfrm>
                <a:off x="6935915" y="5642463"/>
                <a:ext cx="157680" cy="113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F94FD7A-F6AC-F14F-90DA-ED498636BD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20435" y="5626983"/>
                  <a:ext cx="187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2D67B8B-9512-D242-86F1-4DF1F8579B91}"/>
                    </a:ext>
                  </a:extLst>
                </p14:cNvPr>
                <p14:cNvContentPartPr/>
                <p14:nvPr/>
              </p14:nvContentPartPr>
              <p14:xfrm>
                <a:off x="7212395" y="5629863"/>
                <a:ext cx="126000" cy="132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2D67B8B-9512-D242-86F1-4DF1F8579B9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97275" y="5614743"/>
                  <a:ext cx="156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397D708-C263-FE49-B893-7356B1012FE2}"/>
                    </a:ext>
                  </a:extLst>
                </p14:cNvPr>
                <p14:cNvContentPartPr/>
                <p14:nvPr/>
              </p14:nvContentPartPr>
              <p14:xfrm>
                <a:off x="7243715" y="5604663"/>
                <a:ext cx="113400" cy="19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397D708-C263-FE49-B893-7356B1012F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28595" y="5589543"/>
                  <a:ext cx="144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0582719-970D-C44C-9C2D-26ED3D36DF6D}"/>
                    </a:ext>
                  </a:extLst>
                </p14:cNvPr>
                <p14:cNvContentPartPr/>
                <p14:nvPr/>
              </p14:nvContentPartPr>
              <p14:xfrm>
                <a:off x="7432355" y="5623383"/>
                <a:ext cx="151200" cy="176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0582719-970D-C44C-9C2D-26ED3D36DF6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17235" y="5608263"/>
                  <a:ext cx="181800" cy="20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184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0389-1686-45D1-8BA6-5A8CBC34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058800" cy="896040"/>
          </a:xfrm>
        </p:spPr>
        <p:txBody>
          <a:bodyPr/>
          <a:lstStyle/>
          <a:p>
            <a:b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Joint Continuous probability distribution</a:t>
            </a:r>
            <a:b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VI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F5B36A7-5179-4886-A056-39D1BBD88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528" y="1752326"/>
                <a:ext cx="8363528" cy="4013262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304792" indent="-304792" algn="l" defTabSz="1219170" rtl="0" eaLnBrk="1" latinLnBrk="0" hangingPunct="1">
                  <a:lnSpc>
                    <a:spcPct val="90000"/>
                  </a:lnSpc>
                  <a:spcBef>
                    <a:spcPts val="1333"/>
                  </a:spcBef>
                  <a:buFont typeface="Arial" panose="020B0604020202020204" pitchFamily="34" charset="0"/>
                  <a:buChar char="•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791851">
                  <a:spcBef>
                    <a:spcPts val="866"/>
                  </a:spcBef>
                  <a:buFont typeface="Arial" panose="020B0604020202020204" pitchFamily="34" charset="0"/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Helvetica Neue"/>
                  </a:rPr>
                  <a:t>Let X and Y be continuous random variables. A joint Probability density function </a:t>
                </a: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Helvetica Neue"/>
                  </a:rPr>
                  <a:t> for these two variables is a function satisfying </a:t>
                </a: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≥0</m:t>
                    </m:r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Helvetica Neue"/>
                  </a:rPr>
                  <a:t> </a:t>
                </a:r>
              </a:p>
              <a:p>
                <a:pPr marL="0" indent="0" defTabSz="791851">
                  <a:spcBef>
                    <a:spcPts val="866"/>
                  </a:spcBef>
                  <a:buFont typeface="Arial" panose="020B0604020202020204" pitchFamily="34" charset="0"/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Helvetica Neue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2858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858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58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sz="2858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n-US" sz="2858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858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58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858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sz="2858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  <m:r>
                              <a:rPr lang="en-US" sz="2858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58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sz="2858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58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2858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58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𝐝𝐱</m:t>
                        </m:r>
                        <m:r>
                          <a:rPr lang="en-US" sz="2858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58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𝐝𝐲</m:t>
                        </m:r>
                        <m:r>
                          <a:rPr lang="en-US" sz="2858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58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nary>
                  </m:oMath>
                </a14:m>
                <a:endParaRPr lang="en-IN" sz="2858" b="1" dirty="0">
                  <a:solidFill>
                    <a:prstClr val="black"/>
                  </a:solidFill>
                  <a:latin typeface="Helvetica Neue"/>
                </a:endParaRPr>
              </a:p>
              <a:p>
                <a:pPr marL="0" indent="0" defTabSz="791851">
                  <a:spcBef>
                    <a:spcPts val="866"/>
                  </a:spcBef>
                  <a:buFont typeface="Arial" panose="020B0604020202020204" pitchFamily="34" charset="0"/>
                  <a:buNone/>
                </a:pPr>
                <a:endParaRPr lang="en-US" sz="1299" dirty="0">
                  <a:solidFill>
                    <a:prstClr val="black"/>
                  </a:solidFill>
                  <a:latin typeface="Helvetica Neue"/>
                </a:endParaRPr>
              </a:p>
              <a:p>
                <a:pPr marL="0" indent="0" defTabSz="791851">
                  <a:spcBef>
                    <a:spcPts val="866"/>
                  </a:spcBef>
                  <a:buFont typeface="Arial" panose="020B0604020202020204" pitchFamily="34" charset="0"/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Helvetica Neue"/>
                  </a:rPr>
                  <a:t>Also, </a:t>
                </a:r>
              </a:p>
              <a:p>
                <a:pPr marL="0" indent="0" defTabSz="791851">
                  <a:spcBef>
                    <a:spcPts val="866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58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858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≤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𝐗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≤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𝐛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 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𝐜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≤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𝐘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≤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𝐝</m:t>
                          </m:r>
                        </m:e>
                      </m:d>
                      <m:r>
                        <a:rPr lang="en-US" sz="2858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58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𝐛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858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sz="285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sub>
                            <m:sup>
                              <m:r>
                                <a:rPr lang="en-US" sz="285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𝐝</m:t>
                              </m:r>
                            </m:sup>
                            <m:e>
                              <m:r>
                                <a:rPr lang="en-US" sz="285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  <m:r>
                                <a:rPr lang="en-US" sz="285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5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5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5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85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𝐝𝐲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5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𝐝𝐱</m:t>
                          </m:r>
                        </m:e>
                      </m:nary>
                    </m:oMath>
                  </m:oMathPara>
                </a14:m>
                <a:endParaRPr lang="en-IN" sz="2858" b="1" dirty="0">
                  <a:solidFill>
                    <a:prstClr val="black"/>
                  </a:solidFill>
                  <a:latin typeface="Helvetica Neue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F5B36A7-5179-4886-A056-39D1BBD88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8" y="1752326"/>
                <a:ext cx="8363528" cy="4013262"/>
              </a:xfrm>
              <a:prstGeom prst="rect">
                <a:avLst/>
              </a:prstGeom>
              <a:blipFill>
                <a:blip r:embed="rId2"/>
                <a:stretch>
                  <a:fillRect l="-1603" t="-2731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54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6CAF-4572-48ED-8930-E9586FE9E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 f(x, y) be the joint density function of the continuous random variables X and Y, then the marginal densities of X and Y will be obtained by integrating over the range of Y for X  and over the range of X for Y, i.e.,</a:t>
            </a:r>
          </a:p>
          <a:p>
            <a:endParaRPr lang="en-V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821BC5-BCF4-47E8-B39E-69D99B6CB552}"/>
                  </a:ext>
                </a:extLst>
              </p:cNvPr>
              <p:cNvSpPr txBox="1"/>
              <p:nvPr/>
            </p:nvSpPr>
            <p:spPr>
              <a:xfrm>
                <a:off x="624159" y="4347594"/>
                <a:ext cx="2982676" cy="1168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2836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598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en-IN" sz="2598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598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IN" sz="2598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IN" sz="2598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59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59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59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𝐝𝐲</m:t>
                          </m:r>
                        </m:e>
                      </m:nary>
                    </m:oMath>
                  </m:oMathPara>
                </a14:m>
                <a:endParaRPr lang="en-IN" sz="2598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821BC5-BCF4-47E8-B39E-69D99B6CB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59" y="4347594"/>
                <a:ext cx="2982676" cy="11687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968A8B-308F-4A31-8CFA-E663D5A7531A}"/>
                  </a:ext>
                </a:extLst>
              </p:cNvPr>
              <p:cNvSpPr txBox="1"/>
              <p:nvPr/>
            </p:nvSpPr>
            <p:spPr>
              <a:xfrm>
                <a:off x="5134648" y="4347594"/>
                <a:ext cx="3006721" cy="1168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2836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598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d>
                        <m:dPr>
                          <m:ctrlPr>
                            <a:rPr lang="en-IN" sz="2598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IN" sz="2598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IN" sz="2598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IN" sz="2598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59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59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598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IN" sz="2598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𝐝𝐱</m:t>
                          </m:r>
                        </m:e>
                      </m:nary>
                    </m:oMath>
                  </m:oMathPara>
                </a14:m>
                <a:endParaRPr lang="en-IN" sz="2598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968A8B-308F-4A31-8CFA-E663D5A7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648" y="4347594"/>
                <a:ext cx="3006721" cy="1168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90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DC9F-F249-4C53-9191-CECA33B0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I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0865E6-84CC-4021-9AAD-5D1025F9CEE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304792" indent="-304792" algn="l" defTabSz="1219170" rtl="0" eaLnBrk="1" latinLnBrk="0" hangingPunct="1">
                  <a:lnSpc>
                    <a:spcPct val="90000"/>
                  </a:lnSpc>
                  <a:spcBef>
                    <a:spcPts val="1333"/>
                  </a:spcBef>
                  <a:buFont typeface="Arial" panose="020B0604020202020204" pitchFamily="34" charset="0"/>
                  <a:buChar char="•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Two continuous random variables </a:t>
                </a:r>
                <a:r>
                  <a:rPr lang="en-IN" sz="2858" i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X </a:t>
                </a: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and </a:t>
                </a:r>
                <a:r>
                  <a:rPr lang="en-IN" sz="2858" i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 </a:t>
                </a: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are said to be </a:t>
                </a:r>
                <a:r>
                  <a:rPr lang="en-IN" sz="2858" b="1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independent</a:t>
                </a:r>
                <a:r>
                  <a:rPr lang="en-IN" sz="2858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if for every pair of </a:t>
                </a:r>
                <a:r>
                  <a:rPr lang="en-IN" sz="2858" i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x </a:t>
                </a: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and </a:t>
                </a:r>
                <a:r>
                  <a:rPr lang="en-IN" sz="2858" i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 </a:t>
                </a: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values</a:t>
                </a:r>
              </a:p>
              <a:p>
                <a:pPr marL="0" indent="0" algn="ctr" defTabSz="791851">
                  <a:spcBef>
                    <a:spcPts val="866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58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∙</m:t>
                    </m:r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If it is not satisfied, then X and Y are said to be dependent.</a:t>
                </a:r>
                <a:endParaRPr lang="en-IN" sz="2858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0865E6-84CC-4021-9AAD-5D1025F9CEE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53" t="-2446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79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B82C-FB8F-4268-ADFB-5AB05642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I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891288-C83C-42FC-B188-28C976D182C9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45888" y="1690117"/>
                <a:ext cx="8545711" cy="448684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304792" indent="-304792" algn="l" defTabSz="1219170" rtl="0" eaLnBrk="1" latinLnBrk="0" hangingPunct="1">
                  <a:lnSpc>
                    <a:spcPct val="90000"/>
                  </a:lnSpc>
                  <a:spcBef>
                    <a:spcPts val="1333"/>
                  </a:spcBef>
                  <a:buFont typeface="Arial" panose="020B0604020202020204" pitchFamily="34" charset="0"/>
                  <a:buChar char="•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Let X and Y be two continuous </a:t>
                </a:r>
                <a:r>
                  <a:rPr lang="en-US" sz="2858" dirty="0" err="1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rv’s</a:t>
                </a: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with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joint pdf </a:t>
                </a: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and marginal probability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distribution of 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Then for any X value of x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&gt;0,</m:t>
                    </m:r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the conditional probability density function of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 for given 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sz="2858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891288-C83C-42FC-B188-28C976D182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888" y="1690117"/>
                <a:ext cx="8545711" cy="4486845"/>
              </a:xfrm>
              <a:prstGeom prst="rect">
                <a:avLst/>
              </a:prstGeom>
              <a:blipFill>
                <a:blip r:embed="rId2"/>
                <a:stretch>
                  <a:fillRect l="-1498" t="-2446" r="-357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26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72E1120-4EEF-4D82-A242-4D7F099C6C9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304792" indent="-304792" algn="l" defTabSz="1219170" rtl="0" eaLnBrk="1" latinLnBrk="0" hangingPunct="1">
                  <a:lnSpc>
                    <a:spcPct val="90000"/>
                  </a:lnSpc>
                  <a:spcBef>
                    <a:spcPts val="1333"/>
                  </a:spcBef>
                  <a:buFont typeface="Arial" panose="020B0604020202020204" pitchFamily="34" charset="0"/>
                  <a:buChar char="•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Let X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, X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2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, .   .   ., </a:t>
                </a:r>
                <a:r>
                  <a:rPr lang="en-IN" sz="2598" dirty="0" err="1">
                    <a:solidFill>
                      <a:prstClr val="black"/>
                    </a:solidFill>
                    <a:latin typeface="Helvetica Neue"/>
                  </a:rPr>
                  <a:t>X</a:t>
                </a:r>
                <a:r>
                  <a:rPr lang="en-IN" sz="2598" baseline="-25000" dirty="0" err="1">
                    <a:solidFill>
                      <a:prstClr val="black"/>
                    </a:solidFill>
                    <a:latin typeface="Helvetica Neue"/>
                  </a:rPr>
                  <a:t>n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, be n continuous random variables which are assuming the values x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, x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2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, .   .   ., </a:t>
                </a:r>
                <a:r>
                  <a:rPr lang="en-IN" sz="2598" dirty="0" err="1">
                    <a:solidFill>
                      <a:prstClr val="black"/>
                    </a:solidFill>
                    <a:latin typeface="Helvetica Neue"/>
                  </a:rPr>
                  <a:t>x</a:t>
                </a:r>
                <a:r>
                  <a:rPr lang="en-IN" sz="2598" baseline="-25000" dirty="0" err="1">
                    <a:solidFill>
                      <a:prstClr val="black"/>
                    </a:solidFill>
                    <a:latin typeface="Helvetica Neue"/>
                  </a:rPr>
                  <a:t>n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. The joint probability density function of n discrete random variables is given by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endParaRPr lang="en-IN" sz="1299" dirty="0">
                  <a:solidFill>
                    <a:prstClr val="black"/>
                  </a:solidFill>
                  <a:latin typeface="Helvetica Neue"/>
                </a:endParaRP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P(a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 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≤ x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 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≤ b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, a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 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≤ x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2 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≤ b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, .   .   ., a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 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≤ </a:t>
                </a:r>
                <a:r>
                  <a:rPr lang="en-IN" sz="2598" dirty="0" err="1">
                    <a:solidFill>
                      <a:prstClr val="black"/>
                    </a:solidFill>
                    <a:latin typeface="Helvetica Neue"/>
                  </a:rPr>
                  <a:t>x</a:t>
                </a:r>
                <a:r>
                  <a:rPr lang="en-IN" sz="2598" baseline="-25000" dirty="0" err="1">
                    <a:solidFill>
                      <a:prstClr val="black"/>
                    </a:solidFill>
                    <a:latin typeface="Helvetica Neue"/>
                  </a:rPr>
                  <a:t>n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 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≤ b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) =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sz="2598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sz="2598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n-IN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IN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IN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IN" sz="2598" i="1" baseline="-25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IN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.    .      .,</m:t>
                            </m:r>
                            <m:nary>
                              <m:naryPr>
                                <m:limLoc m:val="undOvr"/>
                                <m:ctrlP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4"/>
                                  </m:rP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IN" sz="2598" i="1" baseline="-25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IN" sz="2598" i="1" baseline="-25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IN" sz="2598" i="1" baseline="-25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IN" sz="2598" i="1" baseline="-25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.    .     .,</m:t>
                                </m:r>
                                <m: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𝑥𝑛</m:t>
                                </m:r>
                                <m:r>
                                  <a:rPr lang="en-IN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dx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1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xd</a:t>
                </a:r>
                <a:r>
                  <a:rPr lang="en-IN" sz="2598" baseline="-25000" dirty="0">
                    <a:solidFill>
                      <a:prstClr val="black"/>
                    </a:solidFill>
                    <a:latin typeface="Helvetica Neue"/>
                  </a:rPr>
                  <a:t>2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.  .  .</a:t>
                </a:r>
                <a:r>
                  <a:rPr lang="en-IN" sz="2598" dirty="0" err="1">
                    <a:solidFill>
                      <a:prstClr val="black"/>
                    </a:solidFill>
                    <a:latin typeface="Helvetica Neue"/>
                  </a:rPr>
                  <a:t>dx</a:t>
                </a:r>
                <a:r>
                  <a:rPr lang="en-IN" sz="2598" baseline="-25000" dirty="0" err="1">
                    <a:solidFill>
                      <a:prstClr val="black"/>
                    </a:solidFill>
                    <a:latin typeface="Helvetica Neue"/>
                  </a:rPr>
                  <a:t>n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 </a:t>
                </a:r>
              </a:p>
              <a:p>
                <a:pPr marL="0" indent="0" defTabSz="791851">
                  <a:spcBef>
                    <a:spcPts val="866"/>
                  </a:spcBef>
                </a:pPr>
                <a:endParaRPr lang="en-IN" sz="2598" dirty="0">
                  <a:solidFill>
                    <a:prstClr val="black"/>
                  </a:solidFill>
                  <a:latin typeface="Helvetica Neue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72E1120-4EEF-4D82-A242-4D7F099C6C9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31" t="-2174" r="-444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35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81000" y="4800600"/>
            <a:ext cx="8458200" cy="1219200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  </a:t>
            </a:r>
            <a:r>
              <a:rPr lang="en-US" sz="3200" dirty="0"/>
              <a:t>Session 5: Random Variables _ Continuous </a:t>
            </a:r>
          </a:p>
          <a:p>
            <a:pPr algn="ctr">
              <a:defRPr/>
            </a:pPr>
            <a:r>
              <a:rPr lang="en-US" sz="3200" dirty="0"/>
              <a:t>II Semester 2019 -20(Aug 2020)</a:t>
            </a:r>
          </a:p>
        </p:txBody>
      </p:sp>
    </p:spTree>
    <p:extLst>
      <p:ext uri="{BB962C8B-B14F-4D97-AF65-F5344CB8AC3E}">
        <p14:creationId xmlns:p14="http://schemas.microsoft.com/office/powerpoint/2010/main" val="606599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135040D-9124-4808-962A-64A09AC3636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04792" indent="-304792" algn="l" defTabSz="1219170" rtl="0" eaLnBrk="1" latinLnBrk="0" hangingPunct="1">
                  <a:lnSpc>
                    <a:spcPct val="90000"/>
                  </a:lnSpc>
                  <a:spcBef>
                    <a:spcPts val="1333"/>
                  </a:spcBef>
                  <a:buFont typeface="Arial" panose="020B0604020202020204" pitchFamily="34" charset="0"/>
                  <a:buChar char="•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97962" indent="-197962" defTabSz="791851">
                  <a:spcBef>
                    <a:spcPts val="866"/>
                  </a:spcBef>
                </a:pPr>
                <a:r>
                  <a:rPr lang="en-US" sz="2858" dirty="0">
                    <a:solidFill>
                      <a:prstClr val="black"/>
                    </a:solidFill>
                    <a:latin typeface="Helvetica Neue"/>
                  </a:rPr>
                  <a:t>Cov(X, Y)= E(XY) - E(X). E(Y) where</a:t>
                </a:r>
              </a:p>
              <a:p>
                <a:pPr marL="0" indent="0" defTabSz="791851">
                  <a:spcBef>
                    <a:spcPts val="866"/>
                  </a:spcBef>
                </a:pP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𝑥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2858" dirty="0">
                  <a:solidFill>
                    <a:prstClr val="black"/>
                  </a:solidFill>
                  <a:latin typeface="Helvetica Neue"/>
                </a:endParaRPr>
              </a:p>
              <a:p>
                <a:pPr marL="0" indent="0" defTabSz="791851">
                  <a:spcBef>
                    <a:spcPts val="866"/>
                  </a:spcBef>
                </a:pP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𝑦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r>
                  <a:rPr lang="en-US" sz="2858" dirty="0">
                    <a:solidFill>
                      <a:prstClr val="black"/>
                    </a:solidFill>
                    <a:latin typeface="Helvetica Neue"/>
                  </a:rPr>
                  <a:t> </a:t>
                </a:r>
              </a:p>
              <a:p>
                <a:pPr marL="0" indent="0" defTabSz="791851">
                  <a:spcBef>
                    <a:spcPts val="866"/>
                  </a:spcBef>
                </a:pP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𝑋𝑌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𝑥𝑦</m:t>
                            </m:r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 </m:t>
                            </m:r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5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5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5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85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m:rPr>
                        <m:sty m:val="p"/>
                      </m:rPr>
                      <a:rPr lang="en-US" sz="2858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dy</m:t>
                    </m:r>
                  </m:oMath>
                </a14:m>
                <a:r>
                  <a:rPr lang="en-US" sz="2858" dirty="0">
                    <a:solidFill>
                      <a:prstClr val="black"/>
                    </a:solidFill>
                    <a:latin typeface="Helvetica Neue"/>
                  </a:rPr>
                  <a:t> </a:t>
                </a:r>
              </a:p>
              <a:p>
                <a:pPr marL="197962" indent="-197962" defTabSz="791851">
                  <a:spcBef>
                    <a:spcPts val="866"/>
                  </a:spcBef>
                </a:pP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Helvetica Neue"/>
                  </a:rPr>
                  <a:t> </a:t>
                </a:r>
              </a:p>
              <a:p>
                <a:pPr marL="197962" indent="-197962" defTabSz="791851">
                  <a:spcBef>
                    <a:spcPts val="866"/>
                  </a:spcBef>
                </a:pP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Helvetica Neue"/>
                  </a:rPr>
                  <a:t> </a:t>
                </a:r>
              </a:p>
              <a:p>
                <a:pPr marL="0" indent="0" defTabSz="791851">
                  <a:spcBef>
                    <a:spcPts val="866"/>
                  </a:spcBef>
                </a:pPr>
                <a:endParaRPr lang="en-IN" sz="2858" dirty="0">
                  <a:solidFill>
                    <a:prstClr val="black"/>
                  </a:solidFill>
                  <a:latin typeface="Helvetica Neue"/>
                </a:endParaRPr>
              </a:p>
              <a:p>
                <a:pPr marL="0" indent="0" defTabSz="791851">
                  <a:spcBef>
                    <a:spcPts val="866"/>
                  </a:spcBef>
                </a:pPr>
                <a:endParaRPr lang="en-IN" sz="2858" dirty="0">
                  <a:solidFill>
                    <a:prstClr val="black"/>
                  </a:solidFill>
                  <a:latin typeface="Helvetica Neue"/>
                </a:endParaRPr>
              </a:p>
              <a:p>
                <a:pPr marL="0" indent="0" defTabSz="791851">
                  <a:spcBef>
                    <a:spcPts val="866"/>
                  </a:spcBef>
                </a:pPr>
                <a:endParaRPr lang="en-IN" sz="2858" dirty="0">
                  <a:solidFill>
                    <a:prstClr val="black"/>
                  </a:solidFill>
                  <a:latin typeface="Helvetica Neue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135040D-9124-4808-962A-64A09AC3636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05" t="-2446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358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250826" y="1863270"/>
            <a:ext cx="8642350" cy="273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44" tIns="40822" rIns="81644" bIns="40822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28361" eaLnBrk="1" hangingPunct="1"/>
            <a:r>
              <a:rPr lang="en-US" altLang="en-US" sz="2338" b="1" dirty="0">
                <a:solidFill>
                  <a:srgbClr val="0000CC"/>
                </a:solidFill>
                <a:cs typeface="Arial" charset="0"/>
              </a:rPr>
              <a:t>Example 1:</a:t>
            </a:r>
            <a:r>
              <a:rPr lang="en-US" altLang="en-US" sz="2338" b="1" dirty="0">
                <a:solidFill>
                  <a:prstClr val="black"/>
                </a:solidFill>
                <a:cs typeface="Arial" charset="0"/>
              </a:rPr>
              <a:t> If</a:t>
            </a:r>
          </a:p>
          <a:p>
            <a:pPr defTabSz="628361" eaLnBrk="1" hangingPunct="1"/>
            <a:endParaRPr lang="en-US" altLang="en-US" sz="2338" b="1" dirty="0">
              <a:solidFill>
                <a:prstClr val="black"/>
              </a:solidFill>
              <a:cs typeface="Arial" charset="0"/>
            </a:endParaRPr>
          </a:p>
          <a:p>
            <a:pPr defTabSz="628361" eaLnBrk="1" hangingPunct="1"/>
            <a:r>
              <a:rPr lang="en-US" altLang="en-US" sz="2338" b="1" dirty="0">
                <a:solidFill>
                  <a:prstClr val="black"/>
                </a:solidFill>
                <a:cs typeface="Arial" charset="0"/>
              </a:rPr>
              <a:t>                </a:t>
            </a:r>
          </a:p>
          <a:p>
            <a:pPr defTabSz="628361" eaLnBrk="1" hangingPunct="1"/>
            <a:endParaRPr lang="en-US" altLang="en-US" sz="1754" b="1" dirty="0">
              <a:solidFill>
                <a:prstClr val="black"/>
              </a:solidFill>
              <a:cs typeface="Arial" charset="0"/>
            </a:endParaRPr>
          </a:p>
          <a:p>
            <a:pPr defTabSz="628361" eaLnBrk="1" hangingPunct="1"/>
            <a:endParaRPr lang="en-US" altLang="en-US" sz="1754" b="1" dirty="0">
              <a:solidFill>
                <a:prstClr val="black"/>
              </a:solidFill>
              <a:cs typeface="Arial" charset="0"/>
            </a:endParaRPr>
          </a:p>
          <a:p>
            <a:pPr defTabSz="628361" eaLnBrk="1" hangingPunct="1"/>
            <a:endParaRPr lang="en-US" altLang="en-US" sz="1754" b="1" dirty="0">
              <a:solidFill>
                <a:prstClr val="black"/>
              </a:solidFill>
              <a:cs typeface="Arial" charset="0"/>
            </a:endParaRPr>
          </a:p>
          <a:p>
            <a:pPr defTabSz="628361" eaLnBrk="1" hangingPunct="1">
              <a:lnSpc>
                <a:spcPct val="110000"/>
              </a:lnSpc>
            </a:pPr>
            <a:endParaRPr lang="en-US" altLang="en-US" sz="2338" b="1" dirty="0">
              <a:solidFill>
                <a:prstClr val="black"/>
              </a:solidFill>
              <a:cs typeface="Arial" charset="0"/>
            </a:endParaRPr>
          </a:p>
          <a:p>
            <a:pPr defTabSz="628361" eaLnBrk="1" hangingPunct="1">
              <a:lnSpc>
                <a:spcPct val="110000"/>
              </a:lnSpc>
            </a:pPr>
            <a:r>
              <a:rPr lang="en-US" altLang="en-US" sz="2338" b="1" dirty="0">
                <a:solidFill>
                  <a:prstClr val="black"/>
                </a:solidFill>
                <a:cs typeface="Arial" charset="0"/>
              </a:rPr>
              <a:t>(</a:t>
            </a:r>
            <a:r>
              <a:rPr lang="en-US" altLang="en-US" sz="2338" b="1" dirty="0" err="1">
                <a:solidFill>
                  <a:prstClr val="black"/>
                </a:solidFill>
                <a:cs typeface="Arial" charset="0"/>
              </a:rPr>
              <a:t>i</a:t>
            </a:r>
            <a:r>
              <a:rPr lang="en-US" altLang="en-US" sz="2338" b="1" dirty="0">
                <a:solidFill>
                  <a:prstClr val="black"/>
                </a:solidFill>
                <a:cs typeface="Arial" charset="0"/>
              </a:rPr>
              <a:t>) Find P[X≤2/3, Y≤1/4]?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10" y="2358815"/>
            <a:ext cx="5858181" cy="1546510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4126600" y="1292645"/>
            <a:ext cx="4801778" cy="3100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1819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Joint Continuous probability distribution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3755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/>
          <p:cNvSpPr txBox="1">
            <a:spLocks/>
          </p:cNvSpPr>
          <p:nvPr/>
        </p:nvSpPr>
        <p:spPr>
          <a:xfrm>
            <a:off x="4126600" y="1236939"/>
            <a:ext cx="4801778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Joint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64469" y="2256691"/>
                <a:ext cx="8314039" cy="336520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304792" indent="-304792" algn="l" defTabSz="1219170" rtl="0" eaLnBrk="1" latinLnBrk="0" hangingPunct="1">
                  <a:lnSpc>
                    <a:spcPct val="90000"/>
                  </a:lnSpc>
                  <a:spcBef>
                    <a:spcPts val="1333"/>
                  </a:spcBef>
                  <a:buFont typeface="Arial" panose="020B0604020202020204" pitchFamily="34" charset="0"/>
                  <a:buChar char="•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598" dirty="0">
                    <a:solidFill>
                      <a:prstClr val="black"/>
                    </a:solidFill>
                    <a:latin typeface="Helvetica Neue"/>
                  </a:rPr>
                  <a:t>If  X and Y are two random variables having joint density function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598" dirty="0">
                    <a:solidFill>
                      <a:prstClr val="black"/>
                    </a:solidFill>
                    <a:latin typeface="Helvetica Neue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59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59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(6−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),0≤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𝑥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≤2, 2≤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𝑦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≤4</m:t>
                            </m:r>
                          </m:e>
                          <m:e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0,    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598" dirty="0">
                    <a:solidFill>
                      <a:prstClr val="black"/>
                    </a:solidFill>
                    <a:latin typeface="Helvetica Neue"/>
                  </a:rPr>
                  <a:t> Find  (i) P(X&lt;1 and Y&lt;3)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598" dirty="0">
                    <a:solidFill>
                      <a:prstClr val="black"/>
                    </a:solidFill>
                    <a:latin typeface="Helvetica Neue"/>
                  </a:rPr>
                  <a:t>         (ii) P(X+Y&lt;3)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598" dirty="0">
                    <a:solidFill>
                      <a:prstClr val="black"/>
                    </a:solidFill>
                    <a:latin typeface="Helvetica Neue"/>
                  </a:rPr>
                  <a:t>        (iii) P(X&lt;1|Y&lt;3)</a:t>
                </a:r>
                <a:endParaRPr lang="en-IN" sz="2598" dirty="0">
                  <a:solidFill>
                    <a:prstClr val="black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9" y="2256691"/>
                <a:ext cx="8314039" cy="3365206"/>
              </a:xfrm>
              <a:prstGeom prst="rect">
                <a:avLst/>
              </a:prstGeom>
              <a:blipFill>
                <a:blip r:embed="rId2"/>
                <a:stretch>
                  <a:fillRect l="-1320" t="-2899" b="-7790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464469" y="1717106"/>
            <a:ext cx="6172432" cy="436844"/>
          </a:xfrm>
          <a:prstGeom prst="rect">
            <a:avLst/>
          </a:prstGeom>
        </p:spPr>
        <p:txBody>
          <a:bodyPr vert="horz" lIns="59386" tIns="29693" rIns="59386" bIns="29693" rtlCol="0" anchor="ctr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91851"/>
            <a:r>
              <a:rPr lang="en-US" sz="2598" dirty="0">
                <a:solidFill>
                  <a:prstClr val="black"/>
                </a:solidFill>
                <a:latin typeface="Helvetica Neue"/>
              </a:rPr>
              <a:t>Exercise 7</a:t>
            </a:r>
            <a:endParaRPr lang="en-IN" sz="2598" dirty="0">
              <a:solidFill>
                <a:prstClr val="black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649028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/>
          <p:cNvSpPr txBox="1">
            <a:spLocks/>
          </p:cNvSpPr>
          <p:nvPr/>
        </p:nvSpPr>
        <p:spPr>
          <a:xfrm>
            <a:off x="4126600" y="1236939"/>
            <a:ext cx="4801778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Joint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05553" y="2074773"/>
                <a:ext cx="8472955" cy="286668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304792" indent="-304792" algn="l" defTabSz="1219170" rtl="0" eaLnBrk="1" latinLnBrk="0" hangingPunct="1">
                  <a:lnSpc>
                    <a:spcPct val="90000"/>
                  </a:lnSpc>
                  <a:spcBef>
                    <a:spcPts val="1333"/>
                  </a:spcBef>
                  <a:buFont typeface="Arial" panose="020B0604020202020204" pitchFamily="34" charset="0"/>
                  <a:buChar char="•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Each front tire on a particular type of vehicle is supposed to be filled to a pressure of 26 psi. Suppose the actual air pressure in each tire is a random variable—</a:t>
                </a:r>
                <a:r>
                  <a:rPr lang="en-IN" sz="2598" i="1" dirty="0">
                    <a:solidFill>
                      <a:prstClr val="black"/>
                    </a:solidFill>
                    <a:latin typeface="Helvetica Neue"/>
                  </a:rPr>
                  <a:t>X 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for the right tire and </a:t>
                </a:r>
                <a:r>
                  <a:rPr lang="en-IN" sz="2598" i="1" dirty="0">
                    <a:solidFill>
                      <a:prstClr val="black"/>
                    </a:solidFill>
                    <a:latin typeface="Helvetica Neue"/>
                  </a:rPr>
                  <a:t>Y </a:t>
                </a:r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for the left tire, with joint pdf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598" dirty="0">
                    <a:solidFill>
                      <a:prstClr val="black"/>
                    </a:solidFill>
                    <a:latin typeface="Calibri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59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59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59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598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98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598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598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),  20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≤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𝑥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≤30, 20≤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𝑦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≤30</m:t>
                            </m:r>
                          </m:e>
                          <m:e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0,    </m:t>
                            </m:r>
                            <m:r>
                              <a:rPr lang="en-US" sz="259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sz="2598" dirty="0">
                    <a:solidFill>
                      <a:prstClr val="black"/>
                    </a:solidFill>
                    <a:latin typeface="Helvetica Neue"/>
                  </a:rPr>
                  <a:t> </a:t>
                </a:r>
              </a:p>
              <a:p>
                <a:pPr marL="197962" indent="-197962" defTabSz="791851">
                  <a:spcBef>
                    <a:spcPts val="866"/>
                  </a:spcBef>
                </a:pPr>
                <a:endParaRPr lang="en-IN" sz="2598" dirty="0">
                  <a:solidFill>
                    <a:prstClr val="black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3" y="2074773"/>
                <a:ext cx="8472955" cy="2866683"/>
              </a:xfrm>
              <a:prstGeom prst="rect">
                <a:avLst/>
              </a:prstGeom>
              <a:blipFill>
                <a:blip r:embed="rId2"/>
                <a:stretch>
                  <a:fillRect l="-1295" t="-3397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305553" y="1674037"/>
            <a:ext cx="7193747" cy="400736"/>
          </a:xfrm>
          <a:prstGeom prst="rect">
            <a:avLst/>
          </a:prstGeom>
        </p:spPr>
        <p:txBody>
          <a:bodyPr vert="horz" lIns="59386" tIns="29693" rIns="59386" bIns="29693" rtlCol="0" anchor="ctr">
            <a:normAutofit lnSpcReduction="10000"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91851"/>
            <a:r>
              <a:rPr lang="en-US" sz="2598" dirty="0">
                <a:solidFill>
                  <a:prstClr val="black"/>
                </a:solidFill>
                <a:latin typeface="Helvetica Neue"/>
              </a:rPr>
              <a:t>Exercise 8</a:t>
            </a:r>
            <a:endParaRPr lang="en-IN" sz="2598" dirty="0">
              <a:solidFill>
                <a:prstClr val="black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865684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/>
          <p:cNvSpPr txBox="1">
            <a:spLocks/>
          </p:cNvSpPr>
          <p:nvPr/>
        </p:nvSpPr>
        <p:spPr>
          <a:xfrm>
            <a:off x="4126600" y="1236939"/>
            <a:ext cx="4801778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Joint probability distribution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3588" y="1793864"/>
            <a:ext cx="8464409" cy="366213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818" indent="-385818" defTabSz="791851">
              <a:spcBef>
                <a:spcPts val="866"/>
              </a:spcBef>
              <a:buFont typeface="+mj-lt"/>
              <a:buAutoNum type="alphaLcParenR"/>
            </a:pPr>
            <a:r>
              <a:rPr lang="en-IN" sz="2598">
                <a:solidFill>
                  <a:prstClr val="black"/>
                </a:solidFill>
                <a:latin typeface="Helvetica Neue"/>
              </a:rPr>
              <a:t>What is the value of </a:t>
            </a:r>
            <a:r>
              <a:rPr lang="en-IN" sz="2598" i="1">
                <a:solidFill>
                  <a:prstClr val="black"/>
                </a:solidFill>
                <a:latin typeface="Helvetica Neue"/>
              </a:rPr>
              <a:t>K</a:t>
            </a:r>
            <a:r>
              <a:rPr lang="en-IN" sz="2598">
                <a:solidFill>
                  <a:prstClr val="black"/>
                </a:solidFill>
                <a:latin typeface="Helvetica Neue"/>
              </a:rPr>
              <a:t>?</a:t>
            </a:r>
          </a:p>
          <a:p>
            <a:pPr marL="385818" indent="-385818" defTabSz="791851">
              <a:spcBef>
                <a:spcPts val="866"/>
              </a:spcBef>
              <a:buFont typeface="+mj-lt"/>
              <a:buAutoNum type="alphaLcParenR"/>
            </a:pPr>
            <a:r>
              <a:rPr lang="en-IN" sz="2598">
                <a:solidFill>
                  <a:prstClr val="black"/>
                </a:solidFill>
                <a:latin typeface="Helvetica Neue"/>
              </a:rPr>
              <a:t>What is the probability that both tires are under filled?</a:t>
            </a:r>
          </a:p>
          <a:p>
            <a:pPr marL="385818" indent="-385818" defTabSz="791851">
              <a:spcBef>
                <a:spcPts val="866"/>
              </a:spcBef>
              <a:buFont typeface="+mj-lt"/>
              <a:buAutoNum type="alphaLcParenR"/>
            </a:pPr>
            <a:r>
              <a:rPr lang="en-IN" sz="2598">
                <a:solidFill>
                  <a:prstClr val="black"/>
                </a:solidFill>
                <a:latin typeface="Helvetica Neue"/>
              </a:rPr>
              <a:t>What is the probability that the difference in air pressure between the two tires is at most 2 psi?</a:t>
            </a:r>
          </a:p>
          <a:p>
            <a:pPr marL="385818" indent="-385818" defTabSz="791851">
              <a:spcBef>
                <a:spcPts val="866"/>
              </a:spcBef>
              <a:buFont typeface="+mj-lt"/>
              <a:buAutoNum type="alphaLcParenR"/>
            </a:pPr>
            <a:r>
              <a:rPr lang="en-IN" sz="2598">
                <a:solidFill>
                  <a:prstClr val="black"/>
                </a:solidFill>
                <a:latin typeface="Helvetica Neue"/>
              </a:rPr>
              <a:t>Determine the (marginal) distribution of air pressure in the right tire alone.</a:t>
            </a:r>
          </a:p>
          <a:p>
            <a:pPr marL="385818" indent="-385818" defTabSz="791851">
              <a:spcBef>
                <a:spcPts val="866"/>
              </a:spcBef>
              <a:buFont typeface="+mj-lt"/>
              <a:buAutoNum type="alphaLcParenR"/>
            </a:pPr>
            <a:r>
              <a:rPr lang="en-IN" sz="2598">
                <a:solidFill>
                  <a:prstClr val="black"/>
                </a:solidFill>
                <a:latin typeface="Helvetica Neue"/>
              </a:rPr>
              <a:t>Are </a:t>
            </a:r>
            <a:r>
              <a:rPr lang="en-IN" sz="2598" i="1">
                <a:solidFill>
                  <a:prstClr val="black"/>
                </a:solidFill>
                <a:latin typeface="Helvetica Neue"/>
              </a:rPr>
              <a:t>X </a:t>
            </a:r>
            <a:r>
              <a:rPr lang="en-IN" sz="2598">
                <a:solidFill>
                  <a:prstClr val="black"/>
                </a:solidFill>
                <a:latin typeface="Helvetica Neue"/>
              </a:rPr>
              <a:t>and </a:t>
            </a:r>
            <a:r>
              <a:rPr lang="en-IN" sz="2598" i="1">
                <a:solidFill>
                  <a:prstClr val="black"/>
                </a:solidFill>
                <a:latin typeface="Helvetica Neue"/>
              </a:rPr>
              <a:t>Y </a:t>
            </a:r>
            <a:r>
              <a:rPr lang="en-IN" sz="2598">
                <a:solidFill>
                  <a:prstClr val="black"/>
                </a:solidFill>
                <a:latin typeface="Helvetica Neue"/>
              </a:rPr>
              <a:t>independent rv’s?</a:t>
            </a:r>
            <a:endParaRPr lang="en-IN" sz="2598" dirty="0">
              <a:solidFill>
                <a:prstClr val="black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686634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 Diagonal Corner Rectangle 63"/>
          <p:cNvSpPr/>
          <p:nvPr/>
        </p:nvSpPr>
        <p:spPr>
          <a:xfrm>
            <a:off x="195479" y="1749780"/>
            <a:ext cx="2016649" cy="59012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28361"/>
            <a:r>
              <a:rPr lang="en-US" sz="2338" b="1" dirty="0">
                <a:solidFill>
                  <a:srgbClr val="C00000"/>
                </a:solidFill>
                <a:latin typeface="Helvetica Neue"/>
              </a:rPr>
              <a:t>Definition</a:t>
            </a:r>
            <a:endParaRPr lang="en-AU" altLang="en-US" sz="2338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5065314" y="-602985"/>
            <a:ext cx="1247103" cy="6319290"/>
            <a:chOff x="365910" y="3029864"/>
            <a:chExt cx="7157032" cy="629858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66" name="Rectangle 65"/>
            <p:cNvSpPr/>
            <p:nvPr/>
          </p:nvSpPr>
          <p:spPr>
            <a:xfrm rot="16200000">
              <a:off x="3594679" y="-129286"/>
              <a:ext cx="629852" cy="6948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 defTabSz="628361"/>
              <a:r>
                <a:rPr lang="en-US" altLang="en-US" sz="2338" b="1" dirty="0">
                  <a:solidFill>
                    <a:prstClr val="black"/>
                  </a:solidFill>
                  <a:latin typeface="Helvetica Neue"/>
                  <a:cs typeface="Arial" charset="0"/>
                </a:rPr>
                <a:t>A random variable ‘X’ is said to have </a:t>
              </a:r>
            </a:p>
            <a:p>
              <a:pPr marL="222714" indent="-222714" defTabSz="628361"/>
              <a:r>
                <a:rPr lang="en-US" altLang="en-US" sz="2338" b="1" dirty="0">
                  <a:solidFill>
                    <a:prstClr val="black"/>
                  </a:solidFill>
                  <a:latin typeface="Helvetica Neue"/>
                  <a:cs typeface="Arial" charset="0"/>
                </a:rPr>
                <a:t>Bernouli distribution if its probability mass </a:t>
              </a:r>
            </a:p>
            <a:p>
              <a:pPr marL="222714" indent="-222714" defTabSz="628361"/>
              <a:r>
                <a:rPr lang="en-US" altLang="en-US" sz="2338" b="1" dirty="0">
                  <a:solidFill>
                    <a:prstClr val="black"/>
                  </a:solidFill>
                  <a:latin typeface="Helvetica Neue"/>
                  <a:cs typeface="Arial" charset="0"/>
                </a:rPr>
                <a:t>function is given by</a:t>
              </a:r>
              <a:endParaRPr lang="en-US" sz="2338" b="1" dirty="0">
                <a:solidFill>
                  <a:prstClr val="black"/>
                </a:solidFill>
                <a:latin typeface="Helvetica Neue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rot="16200000">
              <a:off x="7078014" y="3214788"/>
              <a:ext cx="629851" cy="260005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66429" y="2339901"/>
            <a:ext cx="1962792" cy="388978"/>
            <a:chOff x="1965255" y="2633483"/>
            <a:chExt cx="1197863" cy="1179049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 rot="5400000">
            <a:off x="4414602" y="2475743"/>
            <a:ext cx="2197284" cy="3915028"/>
            <a:chOff x="365910" y="3029864"/>
            <a:chExt cx="7384181" cy="629856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73" name="Rectangle 72"/>
            <p:cNvSpPr/>
            <p:nvPr/>
          </p:nvSpPr>
          <p:spPr>
            <a:xfrm rot="16200000">
              <a:off x="3961083" y="-129288"/>
              <a:ext cx="629852" cy="6948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 defTabSz="628361"/>
              <a:endParaRPr lang="en-US" sz="2338" b="1" dirty="0">
                <a:solidFill>
                  <a:prstClr val="black"/>
                </a:solidFill>
                <a:latin typeface="Helvetica Neue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rot="16200000">
              <a:off x="7078014" y="3214788"/>
              <a:ext cx="629851" cy="260005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832995" y="3160552"/>
            <a:ext cx="681529" cy="591575"/>
            <a:chOff x="1965255" y="2633483"/>
            <a:chExt cx="1197863" cy="1179049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814" y="3580819"/>
            <a:ext cx="3618834" cy="1664045"/>
          </a:xfrm>
          <a:prstGeom prst="rect">
            <a:avLst/>
          </a:prstGeom>
        </p:spPr>
      </p:pic>
      <p:sp>
        <p:nvSpPr>
          <p:cNvPr id="23" name="Title 2"/>
          <p:cNvSpPr txBox="1">
            <a:spLocks/>
          </p:cNvSpPr>
          <p:nvPr/>
        </p:nvSpPr>
        <p:spPr>
          <a:xfrm>
            <a:off x="223888" y="1236097"/>
            <a:ext cx="4587900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Special 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5207731" y="1236939"/>
            <a:ext cx="322863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Bernouli Distribution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806981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0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3" grpId="0"/>
      <p:bldP spid="24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95479" y="1825915"/>
            <a:ext cx="2016649" cy="59012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28361"/>
            <a:r>
              <a:rPr lang="en-US" sz="2338" b="1" dirty="0">
                <a:solidFill>
                  <a:srgbClr val="C00000"/>
                </a:solidFill>
                <a:latin typeface="Helvetica Neue"/>
              </a:rPr>
              <a:t>Definition</a:t>
            </a:r>
            <a:endParaRPr lang="en-AU" altLang="en-US" sz="2338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 rot="5400000">
            <a:off x="5073121" y="-534656"/>
            <a:ext cx="1231489" cy="6319290"/>
            <a:chOff x="365910" y="3029864"/>
            <a:chExt cx="7067429" cy="629858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 rot="16200000">
              <a:off x="3594679" y="-129286"/>
              <a:ext cx="629852" cy="6948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 defTabSz="628361"/>
              <a:r>
                <a:rPr lang="en-US" altLang="en-US" sz="2338" b="1" dirty="0">
                  <a:solidFill>
                    <a:prstClr val="black"/>
                  </a:solidFill>
                  <a:latin typeface="Helvetica Neue"/>
                  <a:cs typeface="Arial" charset="0"/>
                </a:rPr>
                <a:t>A random variable ‘X’ is said to have </a:t>
              </a:r>
            </a:p>
            <a:p>
              <a:pPr marL="222714" indent="-222714" defTabSz="628361"/>
              <a:r>
                <a:rPr lang="en-US" altLang="en-US" sz="2338" b="1" dirty="0">
                  <a:solidFill>
                    <a:prstClr val="black"/>
                  </a:solidFill>
                  <a:latin typeface="Helvetica Neue"/>
                  <a:cs typeface="Arial" charset="0"/>
                </a:rPr>
                <a:t>Binomial distribution if its probability mass </a:t>
              </a:r>
            </a:p>
            <a:p>
              <a:pPr marL="222714" indent="-222714" defTabSz="628361"/>
              <a:r>
                <a:rPr lang="en-US" altLang="en-US" sz="2338" b="1" dirty="0">
                  <a:solidFill>
                    <a:prstClr val="black"/>
                  </a:solidFill>
                  <a:latin typeface="Helvetica Neue"/>
                  <a:cs typeface="Arial" charset="0"/>
                </a:rPr>
                <a:t>function is given by</a:t>
              </a:r>
              <a:endParaRPr lang="en-US" sz="2338" b="1" dirty="0">
                <a:solidFill>
                  <a:prstClr val="black"/>
                </a:solidFill>
                <a:latin typeface="Helvetica Neue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7033212" y="3259589"/>
              <a:ext cx="629852" cy="170402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6429" y="2416036"/>
            <a:ext cx="1962792" cy="388978"/>
            <a:chOff x="1965255" y="2633483"/>
            <a:chExt cx="1197863" cy="117904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5400000">
            <a:off x="4966892" y="2047098"/>
            <a:ext cx="1959740" cy="4782063"/>
            <a:chOff x="525566" y="3029864"/>
            <a:chExt cx="7236859" cy="629856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21" name="Rectangle 20"/>
            <p:cNvSpPr/>
            <p:nvPr/>
          </p:nvSpPr>
          <p:spPr>
            <a:xfrm rot="16200000">
              <a:off x="3961083" y="-129288"/>
              <a:ext cx="629852" cy="6948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 defTabSz="628361"/>
              <a:endParaRPr lang="en-US" sz="2338" b="1" dirty="0">
                <a:solidFill>
                  <a:prstClr val="black"/>
                </a:solidFill>
                <a:latin typeface="Helvetica Neue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 flipV="1">
              <a:off x="340644" y="3214786"/>
              <a:ext cx="629852" cy="260007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7317497" y="3214787"/>
              <a:ext cx="629852" cy="260005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32995" y="3236687"/>
            <a:ext cx="681529" cy="591575"/>
            <a:chOff x="1965255" y="2633483"/>
            <a:chExt cx="1197863" cy="1179049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69" y="3608284"/>
            <a:ext cx="4540554" cy="1626929"/>
          </a:xfrm>
          <a:prstGeom prst="rect">
            <a:avLst/>
          </a:prstGeom>
        </p:spPr>
      </p:pic>
      <p:sp>
        <p:nvSpPr>
          <p:cNvPr id="27" name="Title 2"/>
          <p:cNvSpPr txBox="1">
            <a:spLocks/>
          </p:cNvSpPr>
          <p:nvPr/>
        </p:nvSpPr>
        <p:spPr>
          <a:xfrm>
            <a:off x="223888" y="1236097"/>
            <a:ext cx="4587900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Special 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8" name="Title 2"/>
          <p:cNvSpPr txBox="1">
            <a:spLocks/>
          </p:cNvSpPr>
          <p:nvPr/>
        </p:nvSpPr>
        <p:spPr>
          <a:xfrm>
            <a:off x="5207731" y="1236939"/>
            <a:ext cx="322863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Binomial Distribution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4806981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91851">
              <a:spcBef>
                <a:spcPts val="866"/>
              </a:spcBef>
              <a:buNone/>
            </a:pPr>
            <a:r>
              <a:rPr lang="en-US" sz="2858" b="1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5993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/>
      <p:bldP spid="28" grpId="0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890790" y="1763658"/>
            <a:ext cx="7794412" cy="873553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28361"/>
            <a:r>
              <a:rPr lang="en-GB" altLang="en-US" sz="2338" b="1" dirty="0">
                <a:solidFill>
                  <a:prstClr val="black"/>
                </a:solidFill>
                <a:latin typeface="Helvetica Neue"/>
              </a:rPr>
              <a:t> </a:t>
            </a:r>
            <a:r>
              <a:rPr lang="en-US" sz="2338" b="1" kern="0" dirty="0">
                <a:solidFill>
                  <a:prstClr val="black"/>
                </a:solidFill>
                <a:latin typeface="Helvetica Neue"/>
              </a:rPr>
              <a:t>If a coin is tossed 6 times, what is the probability of getting 2 or fewer heads</a:t>
            </a:r>
            <a:r>
              <a:rPr lang="en-US" sz="2338" b="1" dirty="0">
                <a:solidFill>
                  <a:prstClr val="black"/>
                </a:solidFill>
                <a:latin typeface="Helvetica Neue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451305" y="1763658"/>
            <a:ext cx="439485" cy="873553"/>
          </a:xfrm>
          <a:prstGeom prst="rect">
            <a:avLst/>
          </a:prstGeom>
          <a:solidFill>
            <a:srgbClr val="FF79B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338" b="1" dirty="0">
              <a:solidFill>
                <a:prstClr val="white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677000" y="2738193"/>
            <a:ext cx="8278408" cy="873553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28361"/>
            <a:r>
              <a:rPr lang="en-GB" altLang="en-US" sz="2338" b="1" dirty="0">
                <a:solidFill>
                  <a:prstClr val="black"/>
                </a:solidFill>
                <a:latin typeface="Helvetica Neue"/>
              </a:rPr>
              <a:t> </a:t>
            </a:r>
            <a:r>
              <a:rPr lang="en-US" sz="2338" b="1" kern="0" dirty="0">
                <a:solidFill>
                  <a:prstClr val="black"/>
                </a:solidFill>
                <a:latin typeface="Helvetica Neue"/>
              </a:rPr>
              <a:t>P(x ≤ 2) = </a:t>
            </a:r>
            <a:r>
              <a:rPr lang="en-US" sz="2338" b="1" kern="0" dirty="0">
                <a:solidFill>
                  <a:prstClr val="black"/>
                </a:solidFill>
                <a:latin typeface="Helvetica Neue"/>
                <a:cs typeface="Times New Roman"/>
              </a:rPr>
              <a:t>∑p(x) = 0.015625 + 0.09375 + 0.078125 = 0.1875</a:t>
            </a:r>
            <a:endParaRPr lang="en-IN" sz="2338" b="1" dirty="0">
              <a:solidFill>
                <a:prstClr val="black"/>
              </a:solidFill>
              <a:latin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7515" y="2738192"/>
            <a:ext cx="439485" cy="873553"/>
          </a:xfrm>
          <a:prstGeom prst="rect">
            <a:avLst/>
          </a:prstGeom>
          <a:solidFill>
            <a:srgbClr val="FF79B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338" b="1" dirty="0">
              <a:solidFill>
                <a:prstClr val="white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2368" y="3715772"/>
            <a:ext cx="439485" cy="1892261"/>
          </a:xfrm>
          <a:prstGeom prst="rect">
            <a:avLst/>
          </a:prstGeom>
          <a:solidFill>
            <a:srgbClr val="FF79B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338" b="1" dirty="0">
              <a:solidFill>
                <a:prstClr val="white"/>
              </a:solidFill>
              <a:latin typeface="Helvetica Neue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80" y="3755887"/>
            <a:ext cx="6482971" cy="1899115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223888" y="1236097"/>
            <a:ext cx="4587900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Special 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5207731" y="1236939"/>
            <a:ext cx="322863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Binomial Distribution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806981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711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9" grpId="0" animBg="1"/>
      <p:bldP spid="17" grpId="0"/>
      <p:bldP spid="18" grpId="0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330851" y="1740528"/>
            <a:ext cx="8363527" cy="3659124"/>
          </a:xfrm>
          <a:prstGeom prst="rect">
            <a:avLst/>
          </a:prstGeom>
        </p:spPr>
        <p:txBody>
          <a:bodyPr vert="horz" lIns="59386" tIns="29693" rIns="59386" bIns="29693" rtlCol="0">
            <a:noAutofit/>
          </a:bodyPr>
          <a:lstStyle>
            <a:lvl1pPr marL="396015" indent="-396015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96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858033" indent="-330013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34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32005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72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84807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237609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290411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3213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015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817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99">
              <a:buNone/>
            </a:pPr>
            <a:r>
              <a:rPr lang="en-IN" sz="2598" b="1" dirty="0">
                <a:solidFill>
                  <a:prstClr val="black"/>
                </a:solidFill>
                <a:latin typeface="Helvetica Nueue"/>
              </a:rPr>
              <a:t>Nationalized bank sanctions short term loan for its customers. The probability of sanctioning loan by the bank is 0.53. If 5 persons are selected at random what is the probability that</a:t>
            </a:r>
            <a:endParaRPr lang="en-US" sz="2598" b="1" dirty="0">
              <a:solidFill>
                <a:prstClr val="black"/>
              </a:solidFill>
              <a:latin typeface="Helvetica Nueue"/>
            </a:endParaRPr>
          </a:p>
          <a:p>
            <a:pPr marL="0" indent="0" defTabSz="685899">
              <a:buNone/>
            </a:pPr>
            <a:r>
              <a:rPr lang="en-IN" sz="2598" b="1" dirty="0">
                <a:solidFill>
                  <a:prstClr val="black"/>
                </a:solidFill>
                <a:latin typeface="Helvetica Nueue"/>
              </a:rPr>
              <a:t>	(a) none were sanctioned loan?</a:t>
            </a:r>
            <a:endParaRPr lang="en-US" sz="2598" b="1" dirty="0">
              <a:solidFill>
                <a:prstClr val="black"/>
              </a:solidFill>
              <a:latin typeface="Helvetica Nueue"/>
            </a:endParaRPr>
          </a:p>
          <a:p>
            <a:pPr marL="0" indent="0" defTabSz="685899">
              <a:buNone/>
            </a:pPr>
            <a:r>
              <a:rPr lang="en-IN" sz="2598" b="1" dirty="0">
                <a:solidFill>
                  <a:prstClr val="black"/>
                </a:solidFill>
                <a:latin typeface="Helvetica Nueue"/>
              </a:rPr>
              <a:t>	(b) between 1 to 4 were sanctioned the </a:t>
            </a:r>
          </a:p>
          <a:p>
            <a:pPr marL="0" indent="0" defTabSz="685899">
              <a:buNone/>
            </a:pPr>
            <a:r>
              <a:rPr lang="en-IN" sz="2598" b="1" dirty="0">
                <a:solidFill>
                  <a:prstClr val="black"/>
                </a:solidFill>
                <a:latin typeface="Helvetica Nueue"/>
              </a:rPr>
              <a:t>            loan?</a:t>
            </a:r>
            <a:endParaRPr lang="en-US" sz="2598" b="1" dirty="0">
              <a:solidFill>
                <a:prstClr val="black"/>
              </a:solidFill>
              <a:latin typeface="Helvetica Nueue"/>
            </a:endParaRPr>
          </a:p>
          <a:p>
            <a:pPr marL="0" indent="0" defTabSz="685899">
              <a:buNone/>
            </a:pPr>
            <a:r>
              <a:rPr lang="en-US" sz="2598" b="1" dirty="0">
                <a:solidFill>
                  <a:prstClr val="black"/>
                </a:solidFill>
                <a:latin typeface="Helvetica Nueue"/>
              </a:rPr>
              <a:t>	(c) more than 3 were sanctioned the loan?</a:t>
            </a:r>
            <a:endParaRPr lang="en-IN" sz="2598" b="1" dirty="0">
              <a:solidFill>
                <a:prstClr val="black"/>
              </a:solidFill>
              <a:latin typeface="Helvetica Nueue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3888" y="1236097"/>
            <a:ext cx="4587900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Special 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207731" y="1236939"/>
            <a:ext cx="322863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Binomial Distribution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06981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8367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780593" y="1715673"/>
            <a:ext cx="8116508" cy="929731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28361">
              <a:spcBef>
                <a:spcPct val="0"/>
              </a:spcBef>
            </a:pPr>
            <a:r>
              <a:rPr lang="en-GB" altLang="en-US" sz="2338" b="1" dirty="0">
                <a:solidFill>
                  <a:prstClr val="black"/>
                </a:solidFill>
                <a:latin typeface="Helvetica Neue"/>
              </a:rPr>
              <a:t> </a:t>
            </a:r>
            <a:r>
              <a:rPr lang="en-US" sz="2338" b="1" kern="0" dirty="0">
                <a:solidFill>
                  <a:prstClr val="black"/>
                </a:solidFill>
                <a:latin typeface="Helvetica Neue"/>
                <a:cs typeface="Times New Roman" pitchFamily="18" charset="0"/>
              </a:rPr>
              <a:t>All probability distributions are characterized by an </a:t>
            </a:r>
          </a:p>
          <a:p>
            <a:pPr defTabSz="628361">
              <a:spcBef>
                <a:spcPct val="0"/>
              </a:spcBef>
            </a:pPr>
            <a:r>
              <a:rPr lang="en-US" sz="2338" b="1" kern="0" dirty="0">
                <a:solidFill>
                  <a:prstClr val="black"/>
                </a:solidFill>
                <a:latin typeface="Helvetica Neue"/>
                <a:cs typeface="Times New Roman" pitchFamily="18" charset="0"/>
              </a:rPr>
              <a:t> expected value and a variance</a:t>
            </a:r>
            <a:endParaRPr lang="en-US" sz="2338" b="1" dirty="0">
              <a:solidFill>
                <a:prstClr val="black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780593" y="2720752"/>
            <a:ext cx="8116508" cy="915971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28361">
              <a:spcBef>
                <a:spcPct val="0"/>
              </a:spcBef>
            </a:pPr>
            <a:r>
              <a:rPr lang="en-GB" altLang="en-US" sz="2338" b="1" dirty="0">
                <a:solidFill>
                  <a:prstClr val="black"/>
                </a:solidFill>
                <a:latin typeface="Helvetica LT Std Cond Light"/>
              </a:rPr>
              <a:t> </a:t>
            </a:r>
            <a:r>
              <a:rPr lang="en-US" sz="2338" b="1" kern="0" dirty="0">
                <a:solidFill>
                  <a:prstClr val="black"/>
                </a:solidFill>
                <a:latin typeface="Helvetica LT Std Cond Light"/>
                <a:cs typeface="Times New Roman" pitchFamily="18" charset="0"/>
              </a:rPr>
              <a:t>If </a:t>
            </a:r>
            <a:r>
              <a:rPr lang="en-US" sz="2338" b="1" i="1" kern="0" dirty="0">
                <a:solidFill>
                  <a:prstClr val="black"/>
                </a:solidFill>
                <a:latin typeface="Helvetica LT Std Cond Light"/>
                <a:cs typeface="Times New Roman" pitchFamily="18" charset="0"/>
              </a:rPr>
              <a:t>X</a:t>
            </a:r>
            <a:r>
              <a:rPr lang="en-US" sz="2338" b="1" kern="0" dirty="0">
                <a:solidFill>
                  <a:prstClr val="black"/>
                </a:solidFill>
                <a:latin typeface="Helvetica LT Std Cond Light"/>
                <a:cs typeface="Times New Roman" pitchFamily="18" charset="0"/>
              </a:rPr>
              <a:t> follows a binomial distribution with parameters n and p then we write </a:t>
            </a:r>
            <a:r>
              <a:rPr lang="en-US" sz="2338" b="1" i="1" kern="0" dirty="0">
                <a:solidFill>
                  <a:prstClr val="black"/>
                </a:solidFill>
                <a:latin typeface="Helvetica LT Std Cond Light"/>
                <a:cs typeface="Times New Roman" pitchFamily="18" charset="0"/>
              </a:rPr>
              <a:t>X ~ B(n, p)</a:t>
            </a:r>
            <a:endParaRPr lang="en-US" sz="2338" b="1" dirty="0">
              <a:solidFill>
                <a:prstClr val="black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808215" y="3731741"/>
            <a:ext cx="7938846" cy="178158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28361">
              <a:spcBef>
                <a:spcPct val="0"/>
              </a:spcBef>
            </a:pPr>
            <a:r>
              <a:rPr lang="en-GB" altLang="en-US" sz="2338" b="1" dirty="0">
                <a:solidFill>
                  <a:prstClr val="black"/>
                </a:solidFill>
                <a:latin typeface="Helvetica LT Std Cond Light"/>
              </a:rPr>
              <a:t>  </a:t>
            </a:r>
            <a:endParaRPr lang="en-US" altLang="en-US" sz="2338" b="1" dirty="0">
              <a:solidFill>
                <a:prstClr val="black"/>
              </a:solidFill>
              <a:latin typeface="Helvetica LT Std Cond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0526" y="1709487"/>
            <a:ext cx="459395" cy="9359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338" b="1" dirty="0">
              <a:solidFill>
                <a:prstClr val="white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0526" y="2720752"/>
            <a:ext cx="459395" cy="9159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338" b="1" dirty="0">
              <a:solidFill>
                <a:prstClr val="white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0526" y="3731741"/>
            <a:ext cx="485424" cy="17815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338" b="1" dirty="0">
              <a:solidFill>
                <a:prstClr val="white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366643" y="3814638"/>
            <a:ext cx="3530459" cy="1651927"/>
          </a:xfrm>
          <a:prstGeom prst="rect">
            <a:avLst/>
          </a:prstGeom>
          <a:solidFill>
            <a:srgbClr val="EAEAEA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28361" eaLnBrk="1" hangingPunct="1">
              <a:spcBef>
                <a:spcPct val="50000"/>
              </a:spcBef>
            </a:pPr>
            <a:r>
              <a:rPr lang="en-US" altLang="en-US" sz="1559" b="1" dirty="0">
                <a:solidFill>
                  <a:prstClr val="black"/>
                </a:solidFill>
                <a:latin typeface="Helvetica Neue"/>
              </a:rPr>
              <a:t>Note: the variance will always lie between </a:t>
            </a:r>
          </a:p>
          <a:p>
            <a:pPr defTabSz="628361" eaLnBrk="1" hangingPunct="1">
              <a:spcBef>
                <a:spcPct val="50000"/>
              </a:spcBef>
            </a:pPr>
            <a:r>
              <a:rPr lang="en-US" altLang="en-US" sz="1559" b="1" dirty="0">
                <a:solidFill>
                  <a:prstClr val="black"/>
                </a:solidFill>
                <a:latin typeface="Helvetica Neue"/>
              </a:rPr>
              <a:t>0*n - 0.25 *n</a:t>
            </a:r>
          </a:p>
          <a:p>
            <a:pPr defTabSz="628361" eaLnBrk="1" hangingPunct="1">
              <a:spcBef>
                <a:spcPct val="50000"/>
              </a:spcBef>
            </a:pPr>
            <a:r>
              <a:rPr lang="en-US" altLang="en-US" sz="1559" b="1" dirty="0">
                <a:solidFill>
                  <a:prstClr val="black"/>
                </a:solidFill>
                <a:latin typeface="Helvetica Neue"/>
              </a:rPr>
              <a:t>p(1 - p) reaches maximum at p=0.5</a:t>
            </a:r>
          </a:p>
          <a:p>
            <a:pPr defTabSz="628361" eaLnBrk="1" hangingPunct="1">
              <a:spcBef>
                <a:spcPct val="50000"/>
              </a:spcBef>
            </a:pPr>
            <a:r>
              <a:rPr lang="en-US" altLang="en-US" sz="1559" b="1" dirty="0">
                <a:solidFill>
                  <a:prstClr val="black"/>
                </a:solidFill>
                <a:latin typeface="Helvetica Neue"/>
              </a:rPr>
              <a:t>p(1 - p)=.025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85" y="3765455"/>
            <a:ext cx="4317857" cy="1725906"/>
          </a:xfrm>
          <a:prstGeom prst="rect">
            <a:avLst/>
          </a:prstGeom>
        </p:spPr>
      </p:pic>
      <p:sp>
        <p:nvSpPr>
          <p:cNvPr id="18" name="Title 2"/>
          <p:cNvSpPr txBox="1">
            <a:spLocks/>
          </p:cNvSpPr>
          <p:nvPr/>
        </p:nvSpPr>
        <p:spPr>
          <a:xfrm>
            <a:off x="223888" y="1236097"/>
            <a:ext cx="4587900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Special 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0" name="Title 2"/>
          <p:cNvSpPr txBox="1">
            <a:spLocks/>
          </p:cNvSpPr>
          <p:nvPr/>
        </p:nvSpPr>
        <p:spPr>
          <a:xfrm>
            <a:off x="5207731" y="1236939"/>
            <a:ext cx="322863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Binomial Distribution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4806981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1534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19" grpId="0" animBg="1"/>
      <p:bldP spid="18" grpId="0"/>
      <p:bldP spid="20" grpId="0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0814C83-1F24-2B41-96B6-CB43C5043EE0}"/>
              </a:ext>
            </a:extLst>
          </p:cNvPr>
          <p:cNvGrpSpPr/>
          <p:nvPr/>
        </p:nvGrpSpPr>
        <p:grpSpPr>
          <a:xfrm>
            <a:off x="793235" y="486903"/>
            <a:ext cx="1125720" cy="276840"/>
            <a:chOff x="793235" y="486903"/>
            <a:chExt cx="112572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6781CD-5BEE-4840-A0A9-DCB24B5FDFCD}"/>
                    </a:ext>
                  </a:extLst>
                </p14:cNvPr>
                <p14:cNvContentPartPr/>
                <p14:nvPr/>
              </p14:nvContentPartPr>
              <p14:xfrm>
                <a:off x="793235" y="493383"/>
                <a:ext cx="25560" cy="21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6781CD-5BEE-4840-A0A9-DCB24B5FDF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8115" y="477903"/>
                  <a:ext cx="56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673053-214F-D549-9520-7B442A00BACD}"/>
                    </a:ext>
                  </a:extLst>
                </p14:cNvPr>
                <p14:cNvContentPartPr/>
                <p14:nvPr/>
              </p14:nvContentPartPr>
              <p14:xfrm>
                <a:off x="805835" y="486903"/>
                <a:ext cx="151200" cy="119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673053-214F-D549-9520-7B442A00BA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0715" y="471783"/>
                  <a:ext cx="181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398A78-2C56-E847-94A3-292B1ED459D8}"/>
                    </a:ext>
                  </a:extLst>
                </p14:cNvPr>
                <p14:cNvContentPartPr/>
                <p14:nvPr/>
              </p14:nvContentPartPr>
              <p14:xfrm>
                <a:off x="987995" y="581223"/>
                <a:ext cx="189000" cy="10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398A78-2C56-E847-94A3-292B1ED459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2875" y="566103"/>
                  <a:ext cx="219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6A2BD3-A1AB-C744-9FF6-5A4E6D339068}"/>
                    </a:ext>
                  </a:extLst>
                </p14:cNvPr>
                <p14:cNvContentPartPr/>
                <p14:nvPr/>
              </p14:nvContentPartPr>
              <p14:xfrm>
                <a:off x="1296155" y="599943"/>
                <a:ext cx="169560" cy="10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6A2BD3-A1AB-C744-9FF6-5A4E6D3390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1035" y="584823"/>
                  <a:ext cx="199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82D1BB-19CE-C949-A17D-86221118BE6C}"/>
                    </a:ext>
                  </a:extLst>
                </p14:cNvPr>
                <p14:cNvContentPartPr/>
                <p14:nvPr/>
              </p14:nvContentPartPr>
              <p14:xfrm>
                <a:off x="1547795" y="496623"/>
                <a:ext cx="214200" cy="267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82D1BB-19CE-C949-A17D-86221118BE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2315" y="481503"/>
                  <a:ext cx="244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06285F-5B57-5740-889A-C84B98B509A8}"/>
                    </a:ext>
                  </a:extLst>
                </p14:cNvPr>
                <p14:cNvContentPartPr/>
                <p14:nvPr/>
              </p14:nvContentPartPr>
              <p14:xfrm>
                <a:off x="1887275" y="700743"/>
                <a:ext cx="3168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06285F-5B57-5740-889A-C84B98B509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1795" y="685623"/>
                  <a:ext cx="622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6F472F-3C7A-5E48-B655-271E23352BFD}"/>
              </a:ext>
            </a:extLst>
          </p:cNvPr>
          <p:cNvGrpSpPr/>
          <p:nvPr/>
        </p:nvGrpSpPr>
        <p:grpSpPr>
          <a:xfrm>
            <a:off x="2145035" y="361983"/>
            <a:ext cx="1459080" cy="565560"/>
            <a:chOff x="2145035" y="361983"/>
            <a:chExt cx="145908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6F9B78-E189-FC4A-8F9A-AE4C2D734D42}"/>
                    </a:ext>
                  </a:extLst>
                </p14:cNvPr>
                <p14:cNvContentPartPr/>
                <p14:nvPr/>
              </p14:nvContentPartPr>
              <p14:xfrm>
                <a:off x="2145035" y="637743"/>
                <a:ext cx="170280" cy="82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6F9B78-E189-FC4A-8F9A-AE4C2D734D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9915" y="622623"/>
                  <a:ext cx="200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A81CD7-FEFE-E940-9740-F27844691EBC}"/>
                    </a:ext>
                  </a:extLst>
                </p14:cNvPr>
                <p14:cNvContentPartPr/>
                <p14:nvPr/>
              </p14:nvContentPartPr>
              <p14:xfrm>
                <a:off x="2295875" y="401583"/>
                <a:ext cx="38160" cy="311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A81CD7-FEFE-E940-9740-F27844691E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0755" y="386463"/>
                  <a:ext cx="68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EC1D50-B99F-A441-8CF2-95C148FC9683}"/>
                    </a:ext>
                  </a:extLst>
                </p14:cNvPr>
                <p14:cNvContentPartPr/>
                <p14:nvPr/>
              </p14:nvContentPartPr>
              <p14:xfrm>
                <a:off x="2421515" y="631623"/>
                <a:ext cx="15120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EC1D50-B99F-A441-8CF2-95C148FC96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6395" y="616143"/>
                  <a:ext cx="181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79C3DE-FC9C-AD47-9B47-D544A6C02232}"/>
                    </a:ext>
                  </a:extLst>
                </p14:cNvPr>
                <p14:cNvContentPartPr/>
                <p14:nvPr/>
              </p14:nvContentPartPr>
              <p14:xfrm>
                <a:off x="2622755" y="650343"/>
                <a:ext cx="245520" cy="10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79C3DE-FC9C-AD47-9B47-D544A6C022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7635" y="635223"/>
                  <a:ext cx="276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63C589-832F-B247-BBAA-52E34B1A9C2D}"/>
                    </a:ext>
                  </a:extLst>
                </p14:cNvPr>
                <p14:cNvContentPartPr/>
                <p14:nvPr/>
              </p14:nvContentPartPr>
              <p14:xfrm>
                <a:off x="2988155" y="619023"/>
                <a:ext cx="131760" cy="145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63C589-832F-B247-BBAA-52E34B1A9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73035" y="603903"/>
                  <a:ext cx="162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5E6BF9-05CB-1E4D-B846-2A6398D7A5E4}"/>
                    </a:ext>
                  </a:extLst>
                </p14:cNvPr>
                <p14:cNvContentPartPr/>
                <p14:nvPr/>
              </p14:nvContentPartPr>
              <p14:xfrm>
                <a:off x="3169955" y="682023"/>
                <a:ext cx="44280" cy="75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5E6BF9-05CB-1E4D-B846-2A6398D7A5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4475" y="666543"/>
                  <a:ext cx="74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13F2A8-19F0-2D44-B567-E80B7052E03A}"/>
                    </a:ext>
                  </a:extLst>
                </p14:cNvPr>
                <p14:cNvContentPartPr/>
                <p14:nvPr/>
              </p14:nvContentPartPr>
              <p14:xfrm>
                <a:off x="3207395" y="537303"/>
                <a:ext cx="6480" cy="3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13F2A8-19F0-2D44-B567-E80B7052E0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2275" y="521823"/>
                  <a:ext cx="37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147F06-F7D4-D74E-8FC2-B81A8AA15BE9}"/>
                    </a:ext>
                  </a:extLst>
                </p14:cNvPr>
                <p14:cNvContentPartPr/>
                <p14:nvPr/>
              </p14:nvContentPartPr>
              <p14:xfrm>
                <a:off x="3289115" y="361983"/>
                <a:ext cx="100800" cy="36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147F06-F7D4-D74E-8FC2-B81A8AA15B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73995" y="346503"/>
                  <a:ext cx="1314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E7C467-CEA0-4445-A5AD-142BA9471970}"/>
                    </a:ext>
                  </a:extLst>
                </p14:cNvPr>
                <p14:cNvContentPartPr/>
                <p14:nvPr/>
              </p14:nvContentPartPr>
              <p14:xfrm>
                <a:off x="3446435" y="644223"/>
                <a:ext cx="157680" cy="28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E7C467-CEA0-4445-A5AD-142BA94719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31315" y="628743"/>
                  <a:ext cx="1879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5D086E2-4A8F-B544-A595-6E4C4D7C3602}"/>
                    </a:ext>
                  </a:extLst>
                </p14:cNvPr>
                <p14:cNvContentPartPr/>
                <p14:nvPr/>
              </p14:nvContentPartPr>
              <p14:xfrm>
                <a:off x="3446435" y="556023"/>
                <a:ext cx="157680" cy="12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5D086E2-4A8F-B544-A595-6E4C4D7C36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31315" y="540903"/>
                  <a:ext cx="1879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FB7526-6ACE-6846-AED5-38F16613158C}"/>
              </a:ext>
            </a:extLst>
          </p:cNvPr>
          <p:cNvGrpSpPr/>
          <p:nvPr/>
        </p:nvGrpSpPr>
        <p:grpSpPr>
          <a:xfrm>
            <a:off x="3999755" y="279543"/>
            <a:ext cx="1980720" cy="547200"/>
            <a:chOff x="3999755" y="279543"/>
            <a:chExt cx="198072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40FAA3-5B68-B440-A945-7839CA46EFFC}"/>
                    </a:ext>
                  </a:extLst>
                </p14:cNvPr>
                <p14:cNvContentPartPr/>
                <p14:nvPr/>
              </p14:nvContentPartPr>
              <p14:xfrm>
                <a:off x="4169315" y="279543"/>
                <a:ext cx="226800" cy="547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40FAA3-5B68-B440-A945-7839CA46EF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54195" y="264063"/>
                  <a:ext cx="2570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FFD40C-B021-124D-92A4-FA0F5714E955}"/>
                    </a:ext>
                  </a:extLst>
                </p14:cNvPr>
                <p14:cNvContentPartPr/>
                <p14:nvPr/>
              </p14:nvContentPartPr>
              <p14:xfrm>
                <a:off x="3999755" y="637743"/>
                <a:ext cx="547200" cy="107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FFD40C-B021-124D-92A4-FA0F5714E9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84275" y="622623"/>
                  <a:ext cx="577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37BE75-82B0-8C48-820B-044DC133396E}"/>
                    </a:ext>
                  </a:extLst>
                </p14:cNvPr>
                <p14:cNvContentPartPr/>
                <p14:nvPr/>
              </p14:nvContentPartPr>
              <p14:xfrm>
                <a:off x="4609595" y="656823"/>
                <a:ext cx="226800" cy="82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37BE75-82B0-8C48-820B-044DC13339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94115" y="641343"/>
                  <a:ext cx="257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725170-C179-B744-BD79-C2C18A818B93}"/>
                    </a:ext>
                  </a:extLst>
                </p14:cNvPr>
                <p14:cNvContentPartPr/>
                <p14:nvPr/>
              </p14:nvContentPartPr>
              <p14:xfrm>
                <a:off x="4955915" y="625143"/>
                <a:ext cx="150480" cy="12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725170-C179-B744-BD79-C2C18A818B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40795" y="610023"/>
                  <a:ext cx="181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074468-49DB-8246-8379-F08A91BA9AE6}"/>
                    </a:ext>
                  </a:extLst>
                </p14:cNvPr>
                <p14:cNvContentPartPr/>
                <p14:nvPr/>
              </p14:nvContentPartPr>
              <p14:xfrm>
                <a:off x="5219435" y="461703"/>
                <a:ext cx="12960" cy="27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074468-49DB-8246-8379-F08A91BA9A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04315" y="446583"/>
                  <a:ext cx="43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F46F2A-61EF-2B49-BD0E-2837499D7A09}"/>
                    </a:ext>
                  </a:extLst>
                </p14:cNvPr>
                <p14:cNvContentPartPr/>
                <p14:nvPr/>
              </p14:nvContentPartPr>
              <p14:xfrm>
                <a:off x="5169035" y="644223"/>
                <a:ext cx="283320" cy="10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F46F2A-61EF-2B49-BD0E-2837499D7A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53915" y="628743"/>
                  <a:ext cx="313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19F51D-051B-704A-BBD0-489ED947EE00}"/>
                    </a:ext>
                  </a:extLst>
                </p14:cNvPr>
                <p14:cNvContentPartPr/>
                <p14:nvPr/>
              </p14:nvContentPartPr>
              <p14:xfrm>
                <a:off x="5433275" y="562503"/>
                <a:ext cx="19080" cy="1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19F51D-051B-704A-BBD0-489ED947EE0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17795" y="547023"/>
                  <a:ext cx="49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FB0C945-1E00-C447-B812-4FC4982E4A69}"/>
                    </a:ext>
                  </a:extLst>
                </p14:cNvPr>
                <p14:cNvContentPartPr/>
                <p14:nvPr/>
              </p14:nvContentPartPr>
              <p14:xfrm>
                <a:off x="5533715" y="644223"/>
                <a:ext cx="157680" cy="9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FB0C945-1E00-C447-B812-4FC4982E4A6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18595" y="628743"/>
                  <a:ext cx="187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725ABC-390A-F847-80CD-E6942F16D954}"/>
                    </a:ext>
                  </a:extLst>
                </p14:cNvPr>
                <p14:cNvContentPartPr/>
                <p14:nvPr/>
              </p14:nvContentPartPr>
              <p14:xfrm>
                <a:off x="5766275" y="599943"/>
                <a:ext cx="214200" cy="138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725ABC-390A-F847-80CD-E6942F16D9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51155" y="584823"/>
                  <a:ext cx="2444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8134D7D-9DDE-0A4A-B525-FCC548EC8034}"/>
              </a:ext>
            </a:extLst>
          </p:cNvPr>
          <p:cNvGrpSpPr/>
          <p:nvPr/>
        </p:nvGrpSpPr>
        <p:grpSpPr>
          <a:xfrm>
            <a:off x="1642115" y="1505343"/>
            <a:ext cx="459000" cy="157680"/>
            <a:chOff x="1642115" y="1505343"/>
            <a:chExt cx="45900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04B850-0B13-EF4D-95F0-3F52E8657DA7}"/>
                    </a:ext>
                  </a:extLst>
                </p14:cNvPr>
                <p14:cNvContentPartPr/>
                <p14:nvPr/>
              </p14:nvContentPartPr>
              <p14:xfrm>
                <a:off x="1642115" y="1511823"/>
                <a:ext cx="119880" cy="151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04B850-0B13-EF4D-95F0-3F52E8657D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26635" y="1496343"/>
                  <a:ext cx="150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5D69A9-EAE8-C84A-9D1A-917D9E4C9014}"/>
                    </a:ext>
                  </a:extLst>
                </p14:cNvPr>
                <p14:cNvContentPartPr/>
                <p14:nvPr/>
              </p14:nvContentPartPr>
              <p14:xfrm>
                <a:off x="1830755" y="1574463"/>
                <a:ext cx="151200" cy="88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5D69A9-EAE8-C84A-9D1A-917D9E4C90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15275" y="1559343"/>
                  <a:ext cx="181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130D216-B62E-0247-BCCB-AECE88B86D96}"/>
                    </a:ext>
                  </a:extLst>
                </p14:cNvPr>
                <p14:cNvContentPartPr/>
                <p14:nvPr/>
              </p14:nvContentPartPr>
              <p14:xfrm>
                <a:off x="2038115" y="1505343"/>
                <a:ext cx="31680" cy="14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130D216-B62E-0247-BCCB-AECE88B86D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22995" y="1490223"/>
                  <a:ext cx="62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0926EE2-8A25-4340-8122-51882489CEB0}"/>
                    </a:ext>
                  </a:extLst>
                </p14:cNvPr>
                <p14:cNvContentPartPr/>
                <p14:nvPr/>
              </p14:nvContentPartPr>
              <p14:xfrm>
                <a:off x="2044235" y="1593543"/>
                <a:ext cx="56880" cy="6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0926EE2-8A25-4340-8122-51882489CE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29115" y="1578063"/>
                  <a:ext cx="874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38AECD-C611-1C45-B495-2E8ABEF3C82B}"/>
              </a:ext>
            </a:extLst>
          </p:cNvPr>
          <p:cNvGrpSpPr/>
          <p:nvPr/>
        </p:nvGrpSpPr>
        <p:grpSpPr>
          <a:xfrm>
            <a:off x="2453195" y="1568343"/>
            <a:ext cx="151200" cy="126000"/>
            <a:chOff x="2453195" y="1568343"/>
            <a:chExt cx="15120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0471DD-6FF6-C44B-88FD-BB4768E32554}"/>
                    </a:ext>
                  </a:extLst>
                </p14:cNvPr>
                <p14:cNvContentPartPr/>
                <p14:nvPr/>
              </p14:nvContentPartPr>
              <p14:xfrm>
                <a:off x="2453195" y="1568343"/>
                <a:ext cx="151200" cy="8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0471DD-6FF6-C44B-88FD-BB4768E325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37715" y="1553223"/>
                  <a:ext cx="181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C0E601-901B-E24F-9A8E-D22ADDA02CC3}"/>
                    </a:ext>
                  </a:extLst>
                </p14:cNvPr>
                <p14:cNvContentPartPr/>
                <p14:nvPr/>
              </p14:nvContentPartPr>
              <p14:xfrm>
                <a:off x="2509715" y="1568343"/>
                <a:ext cx="82080" cy="126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C0E601-901B-E24F-9A8E-D22ADDA02C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94235" y="1553223"/>
                  <a:ext cx="1126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31D8689-DF0D-7C4A-A1E9-CDD83FF90423}"/>
              </a:ext>
            </a:extLst>
          </p:cNvPr>
          <p:cNvGrpSpPr/>
          <p:nvPr/>
        </p:nvGrpSpPr>
        <p:grpSpPr>
          <a:xfrm>
            <a:off x="2874395" y="1462143"/>
            <a:ext cx="434160" cy="213480"/>
            <a:chOff x="2874395" y="1462143"/>
            <a:chExt cx="43416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3722DA-4361-7E41-A8EE-9AA833468534}"/>
                    </a:ext>
                  </a:extLst>
                </p14:cNvPr>
                <p14:cNvContentPartPr/>
                <p14:nvPr/>
              </p14:nvContentPartPr>
              <p14:xfrm>
                <a:off x="2874395" y="1462143"/>
                <a:ext cx="195120" cy="194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3722DA-4361-7E41-A8EE-9AA8334685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58915" y="1447023"/>
                  <a:ext cx="225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F3471B-9DC5-6A4B-A75D-3A9CD1684C3E}"/>
                    </a:ext>
                  </a:extLst>
                </p14:cNvPr>
                <p14:cNvContentPartPr/>
                <p14:nvPr/>
              </p14:nvContentPartPr>
              <p14:xfrm>
                <a:off x="3157355" y="1568343"/>
                <a:ext cx="151200" cy="107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F3471B-9DC5-6A4B-A75D-3A9CD1684C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41875" y="1553223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FA45D24-A378-5349-8836-A59E3DF705E5}"/>
                  </a:ext>
                </a:extLst>
              </p14:cNvPr>
              <p14:cNvContentPartPr/>
              <p14:nvPr/>
            </p14:nvContentPartPr>
            <p14:xfrm>
              <a:off x="3685475" y="1574463"/>
              <a:ext cx="151200" cy="88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FA45D24-A378-5349-8836-A59E3DF705E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69995" y="1559343"/>
                <a:ext cx="18180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E327E6D1-EF04-4E43-99EE-013C79D27177}"/>
              </a:ext>
            </a:extLst>
          </p:cNvPr>
          <p:cNvGrpSpPr/>
          <p:nvPr/>
        </p:nvGrpSpPr>
        <p:grpSpPr>
          <a:xfrm>
            <a:off x="4175795" y="1476903"/>
            <a:ext cx="2225880" cy="180000"/>
            <a:chOff x="4175795" y="1476903"/>
            <a:chExt cx="222588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85B0AF-944A-AA42-A02B-DF004A78472F}"/>
                    </a:ext>
                  </a:extLst>
                </p14:cNvPr>
                <p14:cNvContentPartPr/>
                <p14:nvPr/>
              </p14:nvContentPartPr>
              <p14:xfrm>
                <a:off x="4175795" y="1537023"/>
                <a:ext cx="126000" cy="9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85B0AF-944A-AA42-A02B-DF004A7847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60315" y="1521543"/>
                  <a:ext cx="156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D42FD33-C002-E746-AAB7-DB3A1ECBF3D9}"/>
                    </a:ext>
                  </a:extLst>
                </p14:cNvPr>
                <p14:cNvContentPartPr/>
                <p14:nvPr/>
              </p14:nvContentPartPr>
              <p14:xfrm>
                <a:off x="4370555" y="1562223"/>
                <a:ext cx="163800" cy="8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D42FD33-C002-E746-AAB7-DB3A1ECBF3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55435" y="1546743"/>
                  <a:ext cx="194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CE29E8-84FB-684A-B7CE-68B218F44799}"/>
                    </a:ext>
                  </a:extLst>
                </p14:cNvPr>
                <p14:cNvContentPartPr/>
                <p14:nvPr/>
              </p14:nvContentPartPr>
              <p14:xfrm>
                <a:off x="4571795" y="1555743"/>
                <a:ext cx="252000" cy="94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CE29E8-84FB-684A-B7CE-68B218F447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56675" y="1540623"/>
                  <a:ext cx="282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21B0A0-E3EB-0343-B133-BA5611C88B59}"/>
                    </a:ext>
                  </a:extLst>
                </p14:cNvPr>
                <p14:cNvContentPartPr/>
                <p14:nvPr/>
              </p14:nvContentPartPr>
              <p14:xfrm>
                <a:off x="4936475" y="1476903"/>
                <a:ext cx="25560" cy="160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21B0A0-E3EB-0343-B133-BA5611C88B5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21355" y="1461423"/>
                  <a:ext cx="56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9AFC756-A104-8740-AFDF-AD3188A37C10}"/>
                    </a:ext>
                  </a:extLst>
                </p14:cNvPr>
                <p14:cNvContentPartPr/>
                <p14:nvPr/>
              </p14:nvContentPartPr>
              <p14:xfrm>
                <a:off x="4898675" y="1562223"/>
                <a:ext cx="308520" cy="94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9AFC756-A104-8740-AFDF-AD3188A37C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83555" y="1546743"/>
                  <a:ext cx="338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FD302D-D79C-7940-A993-EE68F6B60051}"/>
                    </a:ext>
                  </a:extLst>
                </p14:cNvPr>
                <p14:cNvContentPartPr/>
                <p14:nvPr/>
              </p14:nvContentPartPr>
              <p14:xfrm>
                <a:off x="5162915" y="1487343"/>
                <a:ext cx="19080" cy="6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FD302D-D79C-7940-A993-EE68F6B600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47435" y="1472223"/>
                  <a:ext cx="49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973E6E-6CAD-EA44-B775-8E96CE613E6B}"/>
                    </a:ext>
                  </a:extLst>
                </p14:cNvPr>
                <p14:cNvContentPartPr/>
                <p14:nvPr/>
              </p14:nvContentPartPr>
              <p14:xfrm>
                <a:off x="5244635" y="1562223"/>
                <a:ext cx="176400" cy="9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973E6E-6CAD-EA44-B775-8E96CE613E6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29155" y="1546743"/>
                  <a:ext cx="207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E8BE391-C16D-934B-B41A-4B2678AA34B4}"/>
                    </a:ext>
                  </a:extLst>
                </p14:cNvPr>
                <p14:cNvContentPartPr/>
                <p14:nvPr/>
              </p14:nvContentPartPr>
              <p14:xfrm>
                <a:off x="5508515" y="1549623"/>
                <a:ext cx="195120" cy="82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E8BE391-C16D-934B-B41A-4B2678AA34B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93395" y="1534143"/>
                  <a:ext cx="225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B2AD3A1-FA61-2748-B88A-8C831BC9A5EF}"/>
                    </a:ext>
                  </a:extLst>
                </p14:cNvPr>
                <p14:cNvContentPartPr/>
                <p14:nvPr/>
              </p14:nvContentPartPr>
              <p14:xfrm>
                <a:off x="5791475" y="1549623"/>
                <a:ext cx="122760" cy="7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B2AD3A1-FA61-2748-B88A-8C831BC9A5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76355" y="1534143"/>
                  <a:ext cx="153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8C522C-64D5-174C-825B-A8EB15BDB32B}"/>
                    </a:ext>
                  </a:extLst>
                </p14:cNvPr>
                <p14:cNvContentPartPr/>
                <p14:nvPr/>
              </p14:nvContentPartPr>
              <p14:xfrm>
                <a:off x="6030515" y="1525143"/>
                <a:ext cx="145080" cy="9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8C522C-64D5-174C-825B-A8EB15BDB32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15035" y="1509663"/>
                  <a:ext cx="175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BE41D21-8917-6644-863E-FE309E1B1AE9}"/>
                    </a:ext>
                  </a:extLst>
                </p14:cNvPr>
                <p14:cNvContentPartPr/>
                <p14:nvPr/>
              </p14:nvContentPartPr>
              <p14:xfrm>
                <a:off x="6300875" y="1492743"/>
                <a:ext cx="100800" cy="113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BE41D21-8917-6644-863E-FE309E1B1A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85395" y="1477623"/>
                  <a:ext cx="1314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1A38EA-2467-AE49-870C-A7D5D33F131B}"/>
              </a:ext>
            </a:extLst>
          </p:cNvPr>
          <p:cNvGrpSpPr/>
          <p:nvPr/>
        </p:nvGrpSpPr>
        <p:grpSpPr>
          <a:xfrm>
            <a:off x="6627755" y="1474743"/>
            <a:ext cx="773640" cy="125280"/>
            <a:chOff x="6627755" y="1474743"/>
            <a:chExt cx="77364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BD69D8-6BE0-0947-B188-F0D6B59C3F9F}"/>
                    </a:ext>
                  </a:extLst>
                </p14:cNvPr>
                <p14:cNvContentPartPr/>
                <p14:nvPr/>
              </p14:nvContentPartPr>
              <p14:xfrm>
                <a:off x="6627755" y="1505343"/>
                <a:ext cx="195120" cy="94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BD69D8-6BE0-0947-B188-F0D6B59C3F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12635" y="1490223"/>
                  <a:ext cx="225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09A646-ABEF-814E-B804-F56FA02B5343}"/>
                    </a:ext>
                  </a:extLst>
                </p14:cNvPr>
                <p14:cNvContentPartPr/>
                <p14:nvPr/>
              </p14:nvContentPartPr>
              <p14:xfrm>
                <a:off x="6904235" y="1543143"/>
                <a:ext cx="25560" cy="12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09A646-ABEF-814E-B804-F56FA02B53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89115" y="1528023"/>
                  <a:ext cx="56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641C382-48E4-A347-8E97-C9CB5BA9367E}"/>
                    </a:ext>
                  </a:extLst>
                </p14:cNvPr>
                <p14:cNvContentPartPr/>
                <p14:nvPr/>
              </p14:nvContentPartPr>
              <p14:xfrm>
                <a:off x="7111955" y="1474743"/>
                <a:ext cx="151200" cy="9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641C382-48E4-A347-8E97-C9CB5BA936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96475" y="1459623"/>
                  <a:ext cx="181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4C47B6-D2A2-3044-BB2F-4F30ECCBD914}"/>
                    </a:ext>
                  </a:extLst>
                </p14:cNvPr>
                <p14:cNvContentPartPr/>
                <p14:nvPr/>
              </p14:nvContentPartPr>
              <p14:xfrm>
                <a:off x="7388435" y="1543143"/>
                <a:ext cx="12960" cy="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4C47B6-D2A2-3044-BB2F-4F30ECCBD91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73315" y="1528023"/>
                  <a:ext cx="435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8EFB310-0ECD-404F-9E02-26F24CD54212}"/>
              </a:ext>
            </a:extLst>
          </p:cNvPr>
          <p:cNvGrpSpPr/>
          <p:nvPr/>
        </p:nvGrpSpPr>
        <p:grpSpPr>
          <a:xfrm>
            <a:off x="611795" y="1964343"/>
            <a:ext cx="552960" cy="182520"/>
            <a:chOff x="611795" y="1964343"/>
            <a:chExt cx="55296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AC044FF-602F-F246-94AE-0EBC821925A3}"/>
                    </a:ext>
                  </a:extLst>
                </p14:cNvPr>
                <p14:cNvContentPartPr/>
                <p14:nvPr/>
              </p14:nvContentPartPr>
              <p14:xfrm>
                <a:off x="705395" y="2008263"/>
                <a:ext cx="360" cy="113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AC044FF-602F-F246-94AE-0EBC821925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9915" y="1993143"/>
                  <a:ext cx="30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8856AB-2013-214D-BAD1-D07270A3ED67}"/>
                    </a:ext>
                  </a:extLst>
                </p14:cNvPr>
                <p14:cNvContentPartPr/>
                <p14:nvPr/>
              </p14:nvContentPartPr>
              <p14:xfrm>
                <a:off x="611795" y="2002143"/>
                <a:ext cx="15696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8856AB-2013-214D-BAD1-D07270A3ED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6315" y="1987023"/>
                  <a:ext cx="187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928C7D2-BD1C-A94E-BF87-D2C509C04F4E}"/>
                    </a:ext>
                  </a:extLst>
                </p14:cNvPr>
                <p14:cNvContentPartPr/>
                <p14:nvPr/>
              </p14:nvContentPartPr>
              <p14:xfrm>
                <a:off x="805835" y="1964343"/>
                <a:ext cx="157680" cy="145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928C7D2-BD1C-A94E-BF87-D2C509C04F4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0715" y="1949223"/>
                  <a:ext cx="187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EE7117B-B4AD-BE4C-A6C0-4CEE0AC9A750}"/>
                    </a:ext>
                  </a:extLst>
                </p14:cNvPr>
                <p14:cNvContentPartPr/>
                <p14:nvPr/>
              </p14:nvContentPartPr>
              <p14:xfrm>
                <a:off x="1057475" y="2058663"/>
                <a:ext cx="107280" cy="88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EE7117B-B4AD-BE4C-A6C0-4CEE0AC9A7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1995" y="2043543"/>
                  <a:ext cx="13788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368623B-9D70-B341-A876-241FA7FBF61F}"/>
              </a:ext>
            </a:extLst>
          </p:cNvPr>
          <p:cNvGrpSpPr/>
          <p:nvPr/>
        </p:nvGrpSpPr>
        <p:grpSpPr>
          <a:xfrm>
            <a:off x="1635635" y="1958223"/>
            <a:ext cx="842760" cy="282960"/>
            <a:chOff x="1635635" y="1958223"/>
            <a:chExt cx="84276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5E01E4-9458-D340-B5A5-8371A744EF0B}"/>
                    </a:ext>
                  </a:extLst>
                </p14:cNvPr>
                <p14:cNvContentPartPr/>
                <p14:nvPr/>
              </p14:nvContentPartPr>
              <p14:xfrm>
                <a:off x="1642115" y="2020863"/>
                <a:ext cx="6480" cy="220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5E01E4-9458-D340-B5A5-8371A744EF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26635" y="2005743"/>
                  <a:ext cx="37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8E2B486-8B71-C544-A554-96652146DA45}"/>
                    </a:ext>
                  </a:extLst>
                </p14:cNvPr>
                <p14:cNvContentPartPr/>
                <p14:nvPr/>
              </p14:nvContentPartPr>
              <p14:xfrm>
                <a:off x="1635635" y="2033463"/>
                <a:ext cx="163800" cy="94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8E2B486-8B71-C544-A554-96652146DA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20515" y="2018343"/>
                  <a:ext cx="19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0384E6-7F44-6648-9D5F-D17BF11F7555}"/>
                    </a:ext>
                  </a:extLst>
                </p14:cNvPr>
                <p14:cNvContentPartPr/>
                <p14:nvPr/>
              </p14:nvContentPartPr>
              <p14:xfrm>
                <a:off x="1849475" y="2039943"/>
                <a:ext cx="176400" cy="91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0384E6-7F44-6648-9D5F-D17BF11F755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34355" y="2024463"/>
                  <a:ext cx="207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C3B52C-57F8-844A-9CF9-C0332838DB01}"/>
                    </a:ext>
                  </a:extLst>
                </p14:cNvPr>
                <p14:cNvContentPartPr/>
                <p14:nvPr/>
              </p14:nvContentPartPr>
              <p14:xfrm>
                <a:off x="2088515" y="2052543"/>
                <a:ext cx="107280" cy="75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C3B52C-57F8-844A-9CF9-C0332838DB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3035" y="2037063"/>
                  <a:ext cx="137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20490CC-A6DF-874B-AAC2-5D931EB8BCBD}"/>
                    </a:ext>
                  </a:extLst>
                </p14:cNvPr>
                <p14:cNvContentPartPr/>
                <p14:nvPr/>
              </p14:nvContentPartPr>
              <p14:xfrm>
                <a:off x="2314595" y="1958223"/>
                <a:ext cx="163800" cy="18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20490CC-A6DF-874B-AAC2-5D931EB8BCB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99475" y="1942743"/>
                  <a:ext cx="19440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552845C-5A22-224E-9043-B41B7316D7DC}"/>
                  </a:ext>
                </a:extLst>
              </p14:cNvPr>
              <p14:cNvContentPartPr/>
              <p14:nvPr/>
            </p14:nvContentPartPr>
            <p14:xfrm>
              <a:off x="2691875" y="2121663"/>
              <a:ext cx="648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552845C-5A22-224E-9043-B41B7316D7D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76755" y="2106183"/>
                <a:ext cx="3708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417280BE-C435-B14A-AE32-2F81C548E18A}"/>
              </a:ext>
            </a:extLst>
          </p:cNvPr>
          <p:cNvGrpSpPr/>
          <p:nvPr/>
        </p:nvGrpSpPr>
        <p:grpSpPr>
          <a:xfrm>
            <a:off x="2930915" y="1877223"/>
            <a:ext cx="1263960" cy="389520"/>
            <a:chOff x="2930915" y="1877223"/>
            <a:chExt cx="126396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011AAAF-00EA-1343-93D4-978C11865A88}"/>
                    </a:ext>
                  </a:extLst>
                </p14:cNvPr>
                <p14:cNvContentPartPr/>
                <p14:nvPr/>
              </p14:nvContentPartPr>
              <p14:xfrm>
                <a:off x="2930915" y="2052543"/>
                <a:ext cx="182520" cy="88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011AAAF-00EA-1343-93D4-978C11865A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15795" y="2037063"/>
                  <a:ext cx="213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BBF292-0287-0441-8434-7A211A77FF12}"/>
                    </a:ext>
                  </a:extLst>
                </p14:cNvPr>
                <p14:cNvContentPartPr/>
                <p14:nvPr/>
              </p14:nvContentPartPr>
              <p14:xfrm>
                <a:off x="3050435" y="1946343"/>
                <a:ext cx="38160" cy="144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BBF292-0287-0441-8434-7A211A77FF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34955" y="1930863"/>
                  <a:ext cx="68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2DC02C4-F35C-634D-B98B-4F5E9A9A689A}"/>
                    </a:ext>
                  </a:extLst>
                </p14:cNvPr>
                <p14:cNvContentPartPr/>
                <p14:nvPr/>
              </p14:nvContentPartPr>
              <p14:xfrm>
                <a:off x="3188675" y="2033463"/>
                <a:ext cx="75960" cy="75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2DC02C4-F35C-634D-B98B-4F5E9A9A689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73555" y="2018343"/>
                  <a:ext cx="10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1B1306B-FF3B-E941-83A5-886C8C59039A}"/>
                    </a:ext>
                  </a:extLst>
                </p14:cNvPr>
                <p14:cNvContentPartPr/>
                <p14:nvPr/>
              </p14:nvContentPartPr>
              <p14:xfrm>
                <a:off x="3364715" y="2033463"/>
                <a:ext cx="195120" cy="6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1B1306B-FF3B-E941-83A5-886C8C5903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49595" y="2018343"/>
                  <a:ext cx="225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6F8D6F0-D3CF-4940-A6A9-28997FE1B956}"/>
                    </a:ext>
                  </a:extLst>
                </p14:cNvPr>
                <p14:cNvContentPartPr/>
                <p14:nvPr/>
              </p14:nvContentPartPr>
              <p14:xfrm>
                <a:off x="3660275" y="2008263"/>
                <a:ext cx="112680" cy="126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6F8D6F0-D3CF-4940-A6A9-28997FE1B9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44795" y="1993143"/>
                  <a:ext cx="143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FD131F7-DE63-464F-8142-0D17A396B6DC}"/>
                    </a:ext>
                  </a:extLst>
                </p14:cNvPr>
                <p14:cNvContentPartPr/>
                <p14:nvPr/>
              </p14:nvContentPartPr>
              <p14:xfrm>
                <a:off x="3836315" y="2052543"/>
                <a:ext cx="25560" cy="63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FD131F7-DE63-464F-8142-0D17A396B6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20835" y="2037063"/>
                  <a:ext cx="56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28D2EB-E3DC-0442-B806-FC18A913FC51}"/>
                    </a:ext>
                  </a:extLst>
                </p14:cNvPr>
                <p14:cNvContentPartPr/>
                <p14:nvPr/>
              </p14:nvContentPartPr>
              <p14:xfrm>
                <a:off x="3848915" y="2008263"/>
                <a:ext cx="360" cy="1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28D2EB-E3DC-0442-B806-FC18A913FC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3435" y="1993143"/>
                  <a:ext cx="30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12BE879-498D-6047-B35D-24864A77A1EE}"/>
                    </a:ext>
                  </a:extLst>
                </p14:cNvPr>
                <p14:cNvContentPartPr/>
                <p14:nvPr/>
              </p14:nvContentPartPr>
              <p14:xfrm>
                <a:off x="3961955" y="1877223"/>
                <a:ext cx="31680" cy="257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12BE879-498D-6047-B35D-24864A77A1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46835" y="1861743"/>
                  <a:ext cx="622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9752783-ED42-564D-9116-5546F39AC3D5}"/>
                    </a:ext>
                  </a:extLst>
                </p14:cNvPr>
                <p14:cNvContentPartPr/>
                <p14:nvPr/>
              </p14:nvContentPartPr>
              <p14:xfrm>
                <a:off x="4068875" y="2065143"/>
                <a:ext cx="126000" cy="20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9752783-ED42-564D-9116-5546F39AC3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53755" y="2049663"/>
                  <a:ext cx="156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C5C032-7226-D645-AFE5-CA3CA6FC3868}"/>
                    </a:ext>
                  </a:extLst>
                </p14:cNvPr>
                <p14:cNvContentPartPr/>
                <p14:nvPr/>
              </p14:nvContentPartPr>
              <p14:xfrm>
                <a:off x="4031075" y="1964343"/>
                <a:ext cx="145080" cy="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C5C032-7226-D645-AFE5-CA3CA6FC38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15955" y="1949223"/>
                  <a:ext cx="1753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499C0B-FF34-FF47-9EDF-B7282F8C4C96}"/>
              </a:ext>
            </a:extLst>
          </p:cNvPr>
          <p:cNvGrpSpPr/>
          <p:nvPr/>
        </p:nvGrpSpPr>
        <p:grpSpPr>
          <a:xfrm>
            <a:off x="4471355" y="1907823"/>
            <a:ext cx="1836000" cy="264240"/>
            <a:chOff x="4471355" y="1907823"/>
            <a:chExt cx="18360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D9C1784-3033-AC4D-910C-9694E4D4325E}"/>
                    </a:ext>
                  </a:extLst>
                </p14:cNvPr>
                <p14:cNvContentPartPr/>
                <p14:nvPr/>
              </p14:nvContentPartPr>
              <p14:xfrm>
                <a:off x="4622195" y="1907823"/>
                <a:ext cx="176400" cy="26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D9C1784-3033-AC4D-910C-9694E4D432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06715" y="1892703"/>
                  <a:ext cx="207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4648F77-A958-284D-84F9-E4D1FF52A35A}"/>
                    </a:ext>
                  </a:extLst>
                </p14:cNvPr>
                <p14:cNvContentPartPr/>
                <p14:nvPr/>
              </p14:nvContentPartPr>
              <p14:xfrm>
                <a:off x="4471355" y="2040663"/>
                <a:ext cx="497160" cy="81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4648F77-A958-284D-84F9-E4D1FF52A3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55875" y="2025183"/>
                  <a:ext cx="52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EA7A56F-A23F-E148-86EC-6E4D9905D9A7}"/>
                    </a:ext>
                  </a:extLst>
                </p14:cNvPr>
                <p14:cNvContentPartPr/>
                <p14:nvPr/>
              </p14:nvContentPartPr>
              <p14:xfrm>
                <a:off x="5087315" y="2008263"/>
                <a:ext cx="201600" cy="75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EA7A56F-A23F-E148-86EC-6E4D9905D9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72195" y="1993143"/>
                  <a:ext cx="232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036ADE7-4849-2241-91E2-B68FC5E49CC3}"/>
                    </a:ext>
                  </a:extLst>
                </p14:cNvPr>
                <p14:cNvContentPartPr/>
                <p14:nvPr/>
              </p14:nvContentPartPr>
              <p14:xfrm>
                <a:off x="5433275" y="1976943"/>
                <a:ext cx="163800" cy="94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036ADE7-4849-2241-91E2-B68FC5E49C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17795" y="1961823"/>
                  <a:ext cx="19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E891D72-4C53-5547-9E10-EEA3FE3F68B7}"/>
                    </a:ext>
                  </a:extLst>
                </p14:cNvPr>
                <p14:cNvContentPartPr/>
                <p14:nvPr/>
              </p14:nvContentPartPr>
              <p14:xfrm>
                <a:off x="5634515" y="1920423"/>
                <a:ext cx="12960" cy="151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E891D72-4C53-5547-9E10-EEA3FE3F68B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19035" y="1905303"/>
                  <a:ext cx="43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D956FD0-0077-0844-9B2E-5AB11322633B}"/>
                    </a:ext>
                  </a:extLst>
                </p14:cNvPr>
                <p14:cNvContentPartPr/>
                <p14:nvPr/>
              </p14:nvContentPartPr>
              <p14:xfrm>
                <a:off x="5603555" y="1989543"/>
                <a:ext cx="200880" cy="75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D956FD0-0077-0844-9B2E-5AB1132263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88435" y="1974423"/>
                  <a:ext cx="231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48F1AB-1E8B-E94F-A2AF-215161E6DD66}"/>
                    </a:ext>
                  </a:extLst>
                </p14:cNvPr>
                <p14:cNvContentPartPr/>
                <p14:nvPr/>
              </p14:nvContentPartPr>
              <p14:xfrm>
                <a:off x="5792195" y="1933023"/>
                <a:ext cx="30960" cy="1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48F1AB-1E8B-E94F-A2AF-215161E6DD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77075" y="1917903"/>
                  <a:ext cx="61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B659868-C6E4-1F4A-8DC8-2A8BA9721DA5}"/>
                    </a:ext>
                  </a:extLst>
                </p14:cNvPr>
                <p14:cNvContentPartPr/>
                <p14:nvPr/>
              </p14:nvContentPartPr>
              <p14:xfrm>
                <a:off x="5879675" y="1970823"/>
                <a:ext cx="126000" cy="94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B659868-C6E4-1F4A-8DC8-2A8BA9721D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64195" y="1955343"/>
                  <a:ext cx="156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AB7125D-DA79-C349-8D78-CA30EFE55629}"/>
                    </a:ext>
                  </a:extLst>
                </p14:cNvPr>
                <p14:cNvContentPartPr/>
                <p14:nvPr/>
              </p14:nvContentPartPr>
              <p14:xfrm>
                <a:off x="6030515" y="2002143"/>
                <a:ext cx="276840" cy="113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AB7125D-DA79-C349-8D78-CA30EFE5562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15035" y="1987023"/>
                  <a:ext cx="3074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2A31D3F-80E8-5A4B-A674-FEF3DAEBA551}"/>
              </a:ext>
            </a:extLst>
          </p:cNvPr>
          <p:cNvGrpSpPr/>
          <p:nvPr/>
        </p:nvGrpSpPr>
        <p:grpSpPr>
          <a:xfrm>
            <a:off x="6564755" y="1895223"/>
            <a:ext cx="214200" cy="283320"/>
            <a:chOff x="6564755" y="1895223"/>
            <a:chExt cx="21420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31A67E0-8502-2D4F-9472-C712314AFA1A}"/>
                    </a:ext>
                  </a:extLst>
                </p14:cNvPr>
                <p14:cNvContentPartPr/>
                <p14:nvPr/>
              </p14:nvContentPartPr>
              <p14:xfrm>
                <a:off x="6564755" y="1970823"/>
                <a:ext cx="113400" cy="75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31A67E0-8502-2D4F-9472-C712314AFA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49635" y="1955343"/>
                  <a:ext cx="144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38B6517-D73E-5940-867E-F72BA6DEBE87}"/>
                    </a:ext>
                  </a:extLst>
                </p14:cNvPr>
                <p14:cNvContentPartPr/>
                <p14:nvPr/>
              </p14:nvContentPartPr>
              <p14:xfrm>
                <a:off x="6684275" y="1895223"/>
                <a:ext cx="82080" cy="283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38B6517-D73E-5940-867E-F72BA6DEBE8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69155" y="1880103"/>
                  <a:ext cx="112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E7FCDCE-AB29-4A4E-8AB9-5E16724BE6CB}"/>
                    </a:ext>
                  </a:extLst>
                </p14:cNvPr>
                <p14:cNvContentPartPr/>
                <p14:nvPr/>
              </p14:nvContentPartPr>
              <p14:xfrm>
                <a:off x="6709475" y="2008263"/>
                <a:ext cx="69480" cy="19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E7FCDCE-AB29-4A4E-8AB9-5E16724BE6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94355" y="1993143"/>
                  <a:ext cx="1000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0CB33DE-0C19-5148-A96A-80CD55927FC6}"/>
              </a:ext>
            </a:extLst>
          </p:cNvPr>
          <p:cNvGrpSpPr/>
          <p:nvPr/>
        </p:nvGrpSpPr>
        <p:grpSpPr>
          <a:xfrm>
            <a:off x="7055075" y="1933023"/>
            <a:ext cx="208080" cy="113400"/>
            <a:chOff x="7055075" y="1933023"/>
            <a:chExt cx="20808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FF6F9DE-5FD9-F841-B3E8-9540F530F927}"/>
                    </a:ext>
                  </a:extLst>
                </p14:cNvPr>
                <p14:cNvContentPartPr/>
                <p14:nvPr/>
              </p14:nvContentPartPr>
              <p14:xfrm>
                <a:off x="7055075" y="1933023"/>
                <a:ext cx="195120" cy="6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FF6F9DE-5FD9-F841-B3E8-9540F530F9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39955" y="1917903"/>
                  <a:ext cx="225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1140EA-1852-264C-96A5-ABA9A4BF30F1}"/>
                    </a:ext>
                  </a:extLst>
                </p14:cNvPr>
                <p14:cNvContentPartPr/>
                <p14:nvPr/>
              </p14:nvContentPartPr>
              <p14:xfrm>
                <a:off x="7105475" y="1933023"/>
                <a:ext cx="157680" cy="113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1140EA-1852-264C-96A5-ABA9A4BF30F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90355" y="1917903"/>
                  <a:ext cx="1879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734113-3EB7-E745-AB21-7EE12804745D}"/>
              </a:ext>
            </a:extLst>
          </p:cNvPr>
          <p:cNvGrpSpPr/>
          <p:nvPr/>
        </p:nvGrpSpPr>
        <p:grpSpPr>
          <a:xfrm>
            <a:off x="7501475" y="1819983"/>
            <a:ext cx="207720" cy="176400"/>
            <a:chOff x="7501475" y="1819983"/>
            <a:chExt cx="207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523F7E-148D-3145-B415-788FCC8D64F7}"/>
                    </a:ext>
                  </a:extLst>
                </p14:cNvPr>
                <p14:cNvContentPartPr/>
                <p14:nvPr/>
              </p14:nvContentPartPr>
              <p14:xfrm>
                <a:off x="7501475" y="1902423"/>
                <a:ext cx="207720" cy="9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523F7E-148D-3145-B415-788FCC8D64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86355" y="1886943"/>
                  <a:ext cx="238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C7CD9C5-7633-9A47-8407-38F78FF0024F}"/>
                    </a:ext>
                  </a:extLst>
                </p14:cNvPr>
                <p14:cNvContentPartPr/>
                <p14:nvPr/>
              </p14:nvContentPartPr>
              <p14:xfrm>
                <a:off x="7633595" y="1819983"/>
                <a:ext cx="360" cy="1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C7CD9C5-7633-9A47-8407-38F78FF002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18475" y="1804503"/>
                  <a:ext cx="309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43A4231-9DA4-B548-8D3A-F290121E3915}"/>
                  </a:ext>
                </a:extLst>
              </p14:cNvPr>
              <p14:cNvContentPartPr/>
              <p14:nvPr/>
            </p14:nvContentPartPr>
            <p14:xfrm>
              <a:off x="7985675" y="1889103"/>
              <a:ext cx="289440" cy="1072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43A4231-9DA4-B548-8D3A-F290121E391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970555" y="1873623"/>
                <a:ext cx="32004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645C638-A642-B248-96E2-E874A44F9B9C}"/>
              </a:ext>
            </a:extLst>
          </p:cNvPr>
          <p:cNvGrpSpPr/>
          <p:nvPr/>
        </p:nvGrpSpPr>
        <p:grpSpPr>
          <a:xfrm>
            <a:off x="630515" y="2429823"/>
            <a:ext cx="1879560" cy="232920"/>
            <a:chOff x="630515" y="2429823"/>
            <a:chExt cx="187956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73C3D0C-3DDE-0543-AF51-1A45CB5E4AD4}"/>
                    </a:ext>
                  </a:extLst>
                </p14:cNvPr>
                <p14:cNvContentPartPr/>
                <p14:nvPr/>
              </p14:nvContentPartPr>
              <p14:xfrm>
                <a:off x="761915" y="2429823"/>
                <a:ext cx="69480" cy="232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73C3D0C-3DDE-0543-AF51-1A45CB5E4AD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6435" y="2414343"/>
                  <a:ext cx="100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2A6660E-4D3B-484F-9C23-EC44A367D630}"/>
                    </a:ext>
                  </a:extLst>
                </p14:cNvPr>
                <p14:cNvContentPartPr/>
                <p14:nvPr/>
              </p14:nvContentPartPr>
              <p14:xfrm>
                <a:off x="630515" y="2561583"/>
                <a:ext cx="213480" cy="25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2A6660E-4D3B-484F-9C23-EC44A367D6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5395" y="2546463"/>
                  <a:ext cx="24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3668DE7-2719-F846-BE06-AC43D5F2B793}"/>
                    </a:ext>
                  </a:extLst>
                </p14:cNvPr>
                <p14:cNvContentPartPr/>
                <p14:nvPr/>
              </p14:nvContentPartPr>
              <p14:xfrm>
                <a:off x="937955" y="2524143"/>
                <a:ext cx="157680" cy="94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3668DE7-2719-F846-BE06-AC43D5F2B7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2475" y="2508663"/>
                  <a:ext cx="187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8CFE2DF-BEC8-6D4D-95AF-50E5E8D48C16}"/>
                    </a:ext>
                  </a:extLst>
                </p14:cNvPr>
                <p14:cNvContentPartPr/>
                <p14:nvPr/>
              </p14:nvContentPartPr>
              <p14:xfrm>
                <a:off x="1195715" y="2536383"/>
                <a:ext cx="195120" cy="94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8CFE2DF-BEC8-6D4D-95AF-50E5E8D48C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80235" y="2521263"/>
                  <a:ext cx="225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1EA185D-69AE-654B-9C39-94C92E6A6F75}"/>
                    </a:ext>
                  </a:extLst>
                </p14:cNvPr>
                <p14:cNvContentPartPr/>
                <p14:nvPr/>
              </p14:nvContentPartPr>
              <p14:xfrm>
                <a:off x="1535195" y="2542863"/>
                <a:ext cx="145080" cy="10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1EA185D-69AE-654B-9C39-94C92E6A6F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19715" y="2527743"/>
                  <a:ext cx="175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04F42E0-6932-6048-B194-532F12AC0BE1}"/>
                    </a:ext>
                  </a:extLst>
                </p14:cNvPr>
                <p14:cNvContentPartPr/>
                <p14:nvPr/>
              </p14:nvContentPartPr>
              <p14:xfrm>
                <a:off x="1761635" y="2479863"/>
                <a:ext cx="31680" cy="163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04F42E0-6932-6048-B194-532F12AC0BE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46155" y="2464743"/>
                  <a:ext cx="62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2074D73-65DB-914D-8A80-19D5AEEE27CC}"/>
                    </a:ext>
                  </a:extLst>
                </p14:cNvPr>
                <p14:cNvContentPartPr/>
                <p14:nvPr/>
              </p14:nvContentPartPr>
              <p14:xfrm>
                <a:off x="1749035" y="2555463"/>
                <a:ext cx="295920" cy="94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2074D73-65DB-914D-8A80-19D5AEEE27C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33555" y="2540343"/>
                  <a:ext cx="326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3D2DED-BA6C-6E48-92B7-693D1CD0D804}"/>
                    </a:ext>
                  </a:extLst>
                </p14:cNvPr>
                <p14:cNvContentPartPr/>
                <p14:nvPr/>
              </p14:nvContentPartPr>
              <p14:xfrm>
                <a:off x="1994195" y="2511543"/>
                <a:ext cx="19080" cy="12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3D2DED-BA6C-6E48-92B7-693D1CD0D80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78715" y="2496063"/>
                  <a:ext cx="49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A42C44-C817-3749-8AD5-3FFB812BBAFC}"/>
                    </a:ext>
                  </a:extLst>
                </p14:cNvPr>
                <p14:cNvContentPartPr/>
                <p14:nvPr/>
              </p14:nvContentPartPr>
              <p14:xfrm>
                <a:off x="2107235" y="2561583"/>
                <a:ext cx="126000" cy="88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A42C44-C817-3749-8AD5-3FFB812BBAF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92115" y="2546463"/>
                  <a:ext cx="156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8C07D04-4F02-4F40-B024-C4A026CBE3AB}"/>
                    </a:ext>
                  </a:extLst>
                </p14:cNvPr>
                <p14:cNvContentPartPr/>
                <p14:nvPr/>
              </p14:nvContentPartPr>
              <p14:xfrm>
                <a:off x="2308475" y="2542863"/>
                <a:ext cx="201600" cy="10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8C07D04-4F02-4F40-B024-C4A026CBE3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93355" y="2527743"/>
                  <a:ext cx="2322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4325B76-BDC6-CC42-80D8-DD8B0837D302}"/>
              </a:ext>
            </a:extLst>
          </p:cNvPr>
          <p:cNvGrpSpPr/>
          <p:nvPr/>
        </p:nvGrpSpPr>
        <p:grpSpPr>
          <a:xfrm>
            <a:off x="2798795" y="2417223"/>
            <a:ext cx="830160" cy="295920"/>
            <a:chOff x="2798795" y="2417223"/>
            <a:chExt cx="83016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91BCBE8-7581-7546-BC70-3D81CC251D61}"/>
                    </a:ext>
                  </a:extLst>
                </p14:cNvPr>
                <p14:cNvContentPartPr/>
                <p14:nvPr/>
              </p14:nvContentPartPr>
              <p14:xfrm>
                <a:off x="2918315" y="2417223"/>
                <a:ext cx="94680" cy="29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91BCBE8-7581-7546-BC70-3D81CC251D6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03195" y="2401743"/>
                  <a:ext cx="1252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E1EACAF-F75E-D64A-B09A-4AB6B732C019}"/>
                    </a:ext>
                  </a:extLst>
                </p14:cNvPr>
                <p14:cNvContentPartPr/>
                <p14:nvPr/>
              </p14:nvContentPartPr>
              <p14:xfrm>
                <a:off x="2798795" y="2542863"/>
                <a:ext cx="220320" cy="38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1EACAF-F75E-D64A-B09A-4AB6B732C0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83675" y="2527743"/>
                  <a:ext cx="250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4D72A5-55E8-134E-87A5-2961DB2E3A5A}"/>
                    </a:ext>
                  </a:extLst>
                </p14:cNvPr>
                <p14:cNvContentPartPr/>
                <p14:nvPr/>
              </p14:nvContentPartPr>
              <p14:xfrm>
                <a:off x="3075635" y="2467263"/>
                <a:ext cx="113400" cy="170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4D72A5-55E8-134E-87A5-2961DB2E3A5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60155" y="2452143"/>
                  <a:ext cx="144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DD23BE-76FF-A048-810D-4B25913DEDEC}"/>
                    </a:ext>
                  </a:extLst>
                </p14:cNvPr>
                <p14:cNvContentPartPr/>
                <p14:nvPr/>
              </p14:nvContentPartPr>
              <p14:xfrm>
                <a:off x="3207395" y="2498943"/>
                <a:ext cx="252000" cy="94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DD23BE-76FF-A048-810D-4B25913DEDE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92275" y="2483463"/>
                  <a:ext cx="282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B0B6C39-DEFF-EC4D-98EE-3B8FF5877F04}"/>
                    </a:ext>
                  </a:extLst>
                </p14:cNvPr>
                <p14:cNvContentPartPr/>
                <p14:nvPr/>
              </p14:nvContentPartPr>
              <p14:xfrm>
                <a:off x="3477755" y="2467263"/>
                <a:ext cx="151200" cy="189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B0B6C39-DEFF-EC4D-98EE-3B8FF5877F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62635" y="2452143"/>
                  <a:ext cx="1818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21914FB-2CA3-8643-AF8D-1238F4DF3F08}"/>
              </a:ext>
            </a:extLst>
          </p:cNvPr>
          <p:cNvGrpSpPr/>
          <p:nvPr/>
        </p:nvGrpSpPr>
        <p:grpSpPr>
          <a:xfrm>
            <a:off x="3837035" y="2417223"/>
            <a:ext cx="810720" cy="151200"/>
            <a:chOff x="3837035" y="2417223"/>
            <a:chExt cx="81072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F1993D5-7D98-BB48-A1C3-BAF5C3886C71}"/>
                    </a:ext>
                  </a:extLst>
                </p14:cNvPr>
                <p14:cNvContentPartPr/>
                <p14:nvPr/>
              </p14:nvContentPartPr>
              <p14:xfrm>
                <a:off x="3861515" y="2442423"/>
                <a:ext cx="107280" cy="107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F1993D5-7D98-BB48-A1C3-BAF5C3886C7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46035" y="2426943"/>
                  <a:ext cx="137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3FC5F04-7C45-0545-A3E1-30D967F0FBD6}"/>
                    </a:ext>
                  </a:extLst>
                </p14:cNvPr>
                <p14:cNvContentPartPr/>
                <p14:nvPr/>
              </p14:nvContentPartPr>
              <p14:xfrm>
                <a:off x="3837035" y="2473743"/>
                <a:ext cx="100080" cy="82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3FC5F04-7C45-0545-A3E1-30D967F0FBD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21555" y="2458263"/>
                  <a:ext cx="130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A2F4BA4-EA47-664D-B285-7EFCD0FFC09F}"/>
                    </a:ext>
                  </a:extLst>
                </p14:cNvPr>
                <p14:cNvContentPartPr/>
                <p14:nvPr/>
              </p14:nvContentPartPr>
              <p14:xfrm>
                <a:off x="4062395" y="2461143"/>
                <a:ext cx="157680" cy="63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A2F4BA4-EA47-664D-B285-7EFCD0FFC09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47275" y="2446023"/>
                  <a:ext cx="187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C8ED0DE-61DB-684E-8FD9-8E8BC24D2BEE}"/>
                    </a:ext>
                  </a:extLst>
                </p14:cNvPr>
                <p14:cNvContentPartPr/>
                <p14:nvPr/>
              </p14:nvContentPartPr>
              <p14:xfrm>
                <a:off x="4320515" y="2442423"/>
                <a:ext cx="119880" cy="82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C8ED0DE-61DB-684E-8FD9-8E8BC24D2BE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05035" y="2426943"/>
                  <a:ext cx="150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68CC6F-DE66-1D46-BF23-F2D7866DB751}"/>
                    </a:ext>
                  </a:extLst>
                </p14:cNvPr>
                <p14:cNvContentPartPr/>
                <p14:nvPr/>
              </p14:nvContentPartPr>
              <p14:xfrm>
                <a:off x="4458755" y="2417223"/>
                <a:ext cx="189000" cy="151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68CC6F-DE66-1D46-BF23-F2D7866DB75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43275" y="2401743"/>
                  <a:ext cx="2196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5854CB-BF31-D940-9BAB-9D041DF379BD}"/>
              </a:ext>
            </a:extLst>
          </p:cNvPr>
          <p:cNvGrpSpPr/>
          <p:nvPr/>
        </p:nvGrpSpPr>
        <p:grpSpPr>
          <a:xfrm>
            <a:off x="4942595" y="2304543"/>
            <a:ext cx="835920" cy="226080"/>
            <a:chOff x="4942595" y="2304543"/>
            <a:chExt cx="83592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5B18A51-4AF1-4A47-B371-A02E09AC17A7}"/>
                    </a:ext>
                  </a:extLst>
                </p14:cNvPr>
                <p14:cNvContentPartPr/>
                <p14:nvPr/>
              </p14:nvContentPartPr>
              <p14:xfrm>
                <a:off x="5018195" y="2404623"/>
                <a:ext cx="19080" cy="126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5B18A51-4AF1-4A47-B371-A02E09AC17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03075" y="2389143"/>
                  <a:ext cx="49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B0F66AE-B287-0548-8876-9357FD1EC934}"/>
                    </a:ext>
                  </a:extLst>
                </p14:cNvPr>
                <p14:cNvContentPartPr/>
                <p14:nvPr/>
              </p14:nvContentPartPr>
              <p14:xfrm>
                <a:off x="4942595" y="2392743"/>
                <a:ext cx="365040" cy="13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B0F66AE-B287-0548-8876-9357FD1EC93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27475" y="2377263"/>
                  <a:ext cx="395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0379779-62C5-E64C-BA55-4E8D2748815F}"/>
                    </a:ext>
                  </a:extLst>
                </p14:cNvPr>
                <p14:cNvContentPartPr/>
                <p14:nvPr/>
              </p14:nvContentPartPr>
              <p14:xfrm>
                <a:off x="5414195" y="2448543"/>
                <a:ext cx="220320" cy="69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0379779-62C5-E64C-BA55-4E8D274881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99075" y="2433423"/>
                  <a:ext cx="250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0FA16EB-B2F2-6B4C-8643-B9080249E27B}"/>
                    </a:ext>
                  </a:extLst>
                </p14:cNvPr>
                <p14:cNvContentPartPr/>
                <p14:nvPr/>
              </p14:nvContentPartPr>
              <p14:xfrm>
                <a:off x="5665835" y="2304543"/>
                <a:ext cx="63360" cy="207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0FA16EB-B2F2-6B4C-8643-B9080249E27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50355" y="2289423"/>
                  <a:ext cx="93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2AAEA32-84B6-944C-8394-EB281EDCD345}"/>
                    </a:ext>
                  </a:extLst>
                </p14:cNvPr>
                <p14:cNvContentPartPr/>
                <p14:nvPr/>
              </p14:nvContentPartPr>
              <p14:xfrm>
                <a:off x="5659355" y="2404623"/>
                <a:ext cx="119160" cy="1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2AAEA32-84B6-944C-8394-EB281EDCD3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44235" y="2389143"/>
                  <a:ext cx="1497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2DA120D-E56B-F541-A4D5-E779CB486FC5}"/>
              </a:ext>
            </a:extLst>
          </p:cNvPr>
          <p:cNvGrpSpPr/>
          <p:nvPr/>
        </p:nvGrpSpPr>
        <p:grpSpPr>
          <a:xfrm>
            <a:off x="6043115" y="2329023"/>
            <a:ext cx="509760" cy="226800"/>
            <a:chOff x="6043115" y="2329023"/>
            <a:chExt cx="50976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BF7510B-BE05-7C4E-8453-AD003F97178A}"/>
                    </a:ext>
                  </a:extLst>
                </p14:cNvPr>
                <p14:cNvContentPartPr/>
                <p14:nvPr/>
              </p14:nvContentPartPr>
              <p14:xfrm>
                <a:off x="6150035" y="2329023"/>
                <a:ext cx="75960" cy="226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BF7510B-BE05-7C4E-8453-AD003F97178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34555" y="2313903"/>
                  <a:ext cx="106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C91A6CA-515A-B140-BD08-5020F9DD8243}"/>
                    </a:ext>
                  </a:extLst>
                </p14:cNvPr>
                <p14:cNvContentPartPr/>
                <p14:nvPr/>
              </p14:nvContentPartPr>
              <p14:xfrm>
                <a:off x="6043115" y="2461143"/>
                <a:ext cx="201600" cy="12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C91A6CA-515A-B140-BD08-5020F9DD824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27635" y="2446023"/>
                  <a:ext cx="232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C32B6B-7D35-5843-9177-4AD70D838507}"/>
                    </a:ext>
                  </a:extLst>
                </p14:cNvPr>
                <p14:cNvContentPartPr/>
                <p14:nvPr/>
              </p14:nvContentPartPr>
              <p14:xfrm>
                <a:off x="6237875" y="2448543"/>
                <a:ext cx="145080" cy="82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C32B6B-7D35-5843-9177-4AD70D8385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22755" y="2433423"/>
                  <a:ext cx="175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B788023-E751-AC42-BB52-2FE3D28C1FBA}"/>
                    </a:ext>
                  </a:extLst>
                </p14:cNvPr>
                <p14:cNvContentPartPr/>
                <p14:nvPr/>
              </p14:nvContentPartPr>
              <p14:xfrm>
                <a:off x="6420395" y="2423343"/>
                <a:ext cx="132480" cy="87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B788023-E751-AC42-BB52-2FE3D28C1FB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04915" y="2408223"/>
                  <a:ext cx="16272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ADC5B16-B84A-234D-83E9-BCD047FF3BB3}"/>
              </a:ext>
            </a:extLst>
          </p:cNvPr>
          <p:cNvGrpSpPr/>
          <p:nvPr/>
        </p:nvGrpSpPr>
        <p:grpSpPr>
          <a:xfrm>
            <a:off x="6872915" y="2423343"/>
            <a:ext cx="622800" cy="214200"/>
            <a:chOff x="6872915" y="2423343"/>
            <a:chExt cx="62280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BA32A8C-37ED-264F-A9B5-DD721BDF25D6}"/>
                    </a:ext>
                  </a:extLst>
                </p14:cNvPr>
                <p14:cNvContentPartPr/>
                <p14:nvPr/>
              </p14:nvContentPartPr>
              <p14:xfrm>
                <a:off x="6872915" y="2429823"/>
                <a:ext cx="132480" cy="82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BA32A8C-37ED-264F-A9B5-DD721BDF25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57795" y="2414343"/>
                  <a:ext cx="162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93FB32-ABF0-0842-A432-11AB05BAA0CC}"/>
                    </a:ext>
                  </a:extLst>
                </p14:cNvPr>
                <p14:cNvContentPartPr/>
                <p14:nvPr/>
              </p14:nvContentPartPr>
              <p14:xfrm>
                <a:off x="7061555" y="2429823"/>
                <a:ext cx="207720" cy="75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93FB32-ABF0-0842-A432-11AB05BAA0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46435" y="2414343"/>
                  <a:ext cx="238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2A69DB4-2EC4-1E4A-83C2-31B0FF5C99D0}"/>
                    </a:ext>
                  </a:extLst>
                </p14:cNvPr>
                <p14:cNvContentPartPr/>
                <p14:nvPr/>
              </p14:nvContentPartPr>
              <p14:xfrm>
                <a:off x="7325435" y="2423343"/>
                <a:ext cx="170280" cy="214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2A69DB4-2EC4-1E4A-83C2-31B0FF5C99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10315" y="2408223"/>
                  <a:ext cx="20052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C85718D-4489-E544-A862-EBEF81DECAEE}"/>
              </a:ext>
            </a:extLst>
          </p:cNvPr>
          <p:cNvGrpSpPr/>
          <p:nvPr/>
        </p:nvGrpSpPr>
        <p:grpSpPr>
          <a:xfrm>
            <a:off x="7715315" y="2273223"/>
            <a:ext cx="1270440" cy="218520"/>
            <a:chOff x="7715315" y="2273223"/>
            <a:chExt cx="127044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C8DE16D-B565-534C-A7BF-9F9D93793DFC}"/>
                    </a:ext>
                  </a:extLst>
                </p14:cNvPr>
                <p14:cNvContentPartPr/>
                <p14:nvPr/>
              </p14:nvContentPartPr>
              <p14:xfrm>
                <a:off x="7715315" y="2404623"/>
                <a:ext cx="252000" cy="87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C8DE16D-B565-534C-A7BF-9F9D93793DF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00195" y="2389143"/>
                  <a:ext cx="282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33755B6-548B-7D45-819D-C797C4B53C4A}"/>
                    </a:ext>
                  </a:extLst>
                </p14:cNvPr>
                <p14:cNvContentPartPr/>
                <p14:nvPr/>
              </p14:nvContentPartPr>
              <p14:xfrm>
                <a:off x="8054795" y="2386263"/>
                <a:ext cx="145080" cy="75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33755B6-548B-7D45-819D-C797C4B53C4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39675" y="2371143"/>
                  <a:ext cx="175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8AED93D-1E32-244B-B98E-2CE5DC2E32FF}"/>
                    </a:ext>
                  </a:extLst>
                </p14:cNvPr>
                <p14:cNvContentPartPr/>
                <p14:nvPr/>
              </p14:nvContentPartPr>
              <p14:xfrm>
                <a:off x="8262515" y="2392023"/>
                <a:ext cx="226800" cy="82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8AED93D-1E32-244B-B98E-2CE5DC2E32F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47035" y="2376543"/>
                  <a:ext cx="257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B8A118-F0C1-B341-9241-729C2538E0FE}"/>
                    </a:ext>
                  </a:extLst>
                </p14:cNvPr>
                <p14:cNvContentPartPr/>
                <p14:nvPr/>
              </p14:nvContentPartPr>
              <p14:xfrm>
                <a:off x="8551595" y="2273223"/>
                <a:ext cx="119880" cy="194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B8A118-F0C1-B341-9241-729C2538E0F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36475" y="2258103"/>
                  <a:ext cx="150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2EF36D7-E559-3048-B7F2-E62E935A580D}"/>
                    </a:ext>
                  </a:extLst>
                </p14:cNvPr>
                <p14:cNvContentPartPr/>
                <p14:nvPr/>
              </p14:nvContentPartPr>
              <p14:xfrm>
                <a:off x="8696315" y="2372943"/>
                <a:ext cx="201600" cy="94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2EF36D7-E559-3048-B7F2-E62E935A58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80835" y="2357823"/>
                  <a:ext cx="232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53E7AC-CC0B-6242-BB61-134E5E69D212}"/>
                    </a:ext>
                  </a:extLst>
                </p14:cNvPr>
                <p14:cNvContentPartPr/>
                <p14:nvPr/>
              </p14:nvContentPartPr>
              <p14:xfrm>
                <a:off x="8909795" y="2348103"/>
                <a:ext cx="75960" cy="126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53E7AC-CC0B-6242-BB61-134E5E69D21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94675" y="2332623"/>
                  <a:ext cx="106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5B9027A-A727-FC4F-981A-8E7A2BE3E871}"/>
                    </a:ext>
                  </a:extLst>
                </p14:cNvPr>
                <p14:cNvContentPartPr/>
                <p14:nvPr/>
              </p14:nvContentPartPr>
              <p14:xfrm>
                <a:off x="8834555" y="2417223"/>
                <a:ext cx="113400" cy="69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5B9027A-A727-FC4F-981A-8E7A2BE3E87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19075" y="2401743"/>
                  <a:ext cx="14400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ABE1487-F087-984F-9448-FFDE713907FC}"/>
                  </a:ext>
                </a:extLst>
              </p14:cNvPr>
              <p14:cNvContentPartPr/>
              <p14:nvPr/>
            </p14:nvContentPartPr>
            <p14:xfrm>
              <a:off x="742835" y="2938863"/>
              <a:ext cx="195120" cy="1072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ABE1487-F087-984F-9448-FFDE713907F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27715" y="2923743"/>
                <a:ext cx="22572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1AB3D65-ADC3-3548-9450-CCEE4DB02E5D}"/>
              </a:ext>
            </a:extLst>
          </p:cNvPr>
          <p:cNvGrpSpPr/>
          <p:nvPr/>
        </p:nvGrpSpPr>
        <p:grpSpPr>
          <a:xfrm>
            <a:off x="1258355" y="2841303"/>
            <a:ext cx="597960" cy="211320"/>
            <a:chOff x="1258355" y="2841303"/>
            <a:chExt cx="59796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47B7D29-10E7-7C49-AA3E-4C8B7D96E954}"/>
                    </a:ext>
                  </a:extLst>
                </p14:cNvPr>
                <p14:cNvContentPartPr/>
                <p14:nvPr/>
              </p14:nvContentPartPr>
              <p14:xfrm>
                <a:off x="1258355" y="2970543"/>
                <a:ext cx="132480" cy="82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47B7D29-10E7-7C49-AA3E-4C8B7D96E95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43235" y="2955063"/>
                  <a:ext cx="162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F309933-EA4B-F847-9039-0C54F5BA5574}"/>
                    </a:ext>
                  </a:extLst>
                </p14:cNvPr>
                <p14:cNvContentPartPr/>
                <p14:nvPr/>
              </p14:nvContentPartPr>
              <p14:xfrm>
                <a:off x="1453475" y="2945343"/>
                <a:ext cx="182520" cy="82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F309933-EA4B-F847-9039-0C54F5BA55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37995" y="2929863"/>
                  <a:ext cx="213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AAC91C-88E5-F545-9952-314E50161E80}"/>
                    </a:ext>
                  </a:extLst>
                </p14:cNvPr>
                <p14:cNvContentPartPr/>
                <p14:nvPr/>
              </p14:nvContentPartPr>
              <p14:xfrm>
                <a:off x="1705475" y="2951463"/>
                <a:ext cx="125280" cy="75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AAC91C-88E5-F545-9952-314E50161E8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90355" y="2936343"/>
                  <a:ext cx="155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8AF63B3-BDE3-2A4F-B24A-661453F49AAD}"/>
                    </a:ext>
                  </a:extLst>
                </p14:cNvPr>
                <p14:cNvContentPartPr/>
                <p14:nvPr/>
              </p14:nvContentPartPr>
              <p14:xfrm>
                <a:off x="1830755" y="2841303"/>
                <a:ext cx="25560" cy="192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8AF63B3-BDE3-2A4F-B24A-661453F49AA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15275" y="2825823"/>
                  <a:ext cx="561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525AE8C-0A33-8842-BAC2-C45C22B1A26D}"/>
                  </a:ext>
                </a:extLst>
              </p14:cNvPr>
              <p14:cNvContentPartPr/>
              <p14:nvPr/>
            </p14:nvContentPartPr>
            <p14:xfrm>
              <a:off x="2157635" y="2857863"/>
              <a:ext cx="226800" cy="182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525AE8C-0A33-8842-BAC2-C45C22B1A26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142155" y="2842743"/>
                <a:ext cx="25704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860695A-018D-BD42-AD32-82A0201F5B05}"/>
              </a:ext>
            </a:extLst>
          </p:cNvPr>
          <p:cNvGrpSpPr/>
          <p:nvPr/>
        </p:nvGrpSpPr>
        <p:grpSpPr>
          <a:xfrm>
            <a:off x="2811395" y="2888463"/>
            <a:ext cx="842760" cy="176760"/>
            <a:chOff x="2811395" y="2888463"/>
            <a:chExt cx="84276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65BD274-4714-B148-B8DF-CEF6D423827D}"/>
                    </a:ext>
                  </a:extLst>
                </p14:cNvPr>
                <p14:cNvContentPartPr/>
                <p14:nvPr/>
              </p14:nvContentPartPr>
              <p14:xfrm>
                <a:off x="2811395" y="2957943"/>
                <a:ext cx="258120" cy="88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65BD274-4714-B148-B8DF-CEF6D423827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96275" y="2942463"/>
                  <a:ext cx="288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C75B75D-BAC7-BF49-A504-C6F10672471B}"/>
                    </a:ext>
                  </a:extLst>
                </p14:cNvPr>
                <p14:cNvContentPartPr/>
                <p14:nvPr/>
              </p14:nvContentPartPr>
              <p14:xfrm>
                <a:off x="3125675" y="2945343"/>
                <a:ext cx="63360" cy="82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C75B75D-BAC7-BF49-A504-C6F1067247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10555" y="2929863"/>
                  <a:ext cx="93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BAFF0F8-989D-4B4B-9F64-5A61A8FAEDF7}"/>
                    </a:ext>
                  </a:extLst>
                </p14:cNvPr>
                <p14:cNvContentPartPr/>
                <p14:nvPr/>
              </p14:nvContentPartPr>
              <p14:xfrm>
                <a:off x="3176075" y="2888463"/>
                <a:ext cx="19080" cy="19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BAFF0F8-989D-4B4B-9F64-5A61A8FAEDF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60955" y="2873343"/>
                  <a:ext cx="49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BB698BD-F78D-0340-B8F8-D594DEBFABCF}"/>
                    </a:ext>
                  </a:extLst>
                </p14:cNvPr>
                <p14:cNvContentPartPr/>
                <p14:nvPr/>
              </p14:nvContentPartPr>
              <p14:xfrm>
                <a:off x="3301715" y="2894943"/>
                <a:ext cx="44280" cy="138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BB698BD-F78D-0340-B8F8-D594DEBFABC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86595" y="2879823"/>
                  <a:ext cx="74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6CEFE38-73FD-2341-9247-21B1AD134B2D}"/>
                    </a:ext>
                  </a:extLst>
                </p14:cNvPr>
                <p14:cNvContentPartPr/>
                <p14:nvPr/>
              </p14:nvContentPartPr>
              <p14:xfrm>
                <a:off x="3282995" y="2920143"/>
                <a:ext cx="371160" cy="145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6CEFE38-73FD-2341-9247-21B1AD134B2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67875" y="2904663"/>
                  <a:ext cx="40176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FB6E57D-470F-D94B-A555-B568A1269261}"/>
                  </a:ext>
                </a:extLst>
              </p14:cNvPr>
              <p14:cNvContentPartPr/>
              <p14:nvPr/>
            </p14:nvContentPartPr>
            <p14:xfrm>
              <a:off x="4144475" y="2932743"/>
              <a:ext cx="182520" cy="946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FB6E57D-470F-D94B-A555-B568A126926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128995" y="2917263"/>
                <a:ext cx="21312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611A05D-DFD3-B04A-90E4-E292C37E69D3}"/>
              </a:ext>
            </a:extLst>
          </p:cNvPr>
          <p:cNvGrpSpPr/>
          <p:nvPr/>
        </p:nvGrpSpPr>
        <p:grpSpPr>
          <a:xfrm>
            <a:off x="4559195" y="2882343"/>
            <a:ext cx="138600" cy="157320"/>
            <a:chOff x="4559195" y="2882343"/>
            <a:chExt cx="13860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5C9DACE-1E6C-E244-B651-B505C698B2E5}"/>
                    </a:ext>
                  </a:extLst>
                </p14:cNvPr>
                <p14:cNvContentPartPr/>
                <p14:nvPr/>
              </p14:nvContentPartPr>
              <p14:xfrm>
                <a:off x="4559195" y="2882343"/>
                <a:ext cx="119880" cy="113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5C9DACE-1E6C-E244-B651-B505C698B2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44075" y="2867223"/>
                  <a:ext cx="150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AB85E1C-4200-8945-891B-13323B76CF08}"/>
                    </a:ext>
                  </a:extLst>
                </p14:cNvPr>
                <p14:cNvContentPartPr/>
                <p14:nvPr/>
              </p14:nvContentPartPr>
              <p14:xfrm>
                <a:off x="4559195" y="3020583"/>
                <a:ext cx="138600" cy="19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AB85E1C-4200-8945-891B-13323B76CF0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44075" y="3005463"/>
                  <a:ext cx="16920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0A92680-E80B-4D48-AE66-AF4AA04A13C1}"/>
                  </a:ext>
                </a:extLst>
              </p14:cNvPr>
              <p14:cNvContentPartPr/>
              <p14:nvPr/>
            </p14:nvContentPartPr>
            <p14:xfrm>
              <a:off x="4892555" y="2825823"/>
              <a:ext cx="207720" cy="1951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0A92680-E80B-4D48-AE66-AF4AA04A13C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877075" y="2810343"/>
                <a:ext cx="23832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76259B0-6B86-BE42-BA38-E04737512D03}"/>
              </a:ext>
            </a:extLst>
          </p:cNvPr>
          <p:cNvGrpSpPr/>
          <p:nvPr/>
        </p:nvGrpSpPr>
        <p:grpSpPr>
          <a:xfrm>
            <a:off x="1340075" y="3592623"/>
            <a:ext cx="157680" cy="201600"/>
            <a:chOff x="1340075" y="3592623"/>
            <a:chExt cx="1576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B04176A-DC9D-A940-B698-B88B9E9B3CB8}"/>
                    </a:ext>
                  </a:extLst>
                </p14:cNvPr>
                <p14:cNvContentPartPr/>
                <p14:nvPr/>
              </p14:nvContentPartPr>
              <p14:xfrm>
                <a:off x="1340075" y="3599103"/>
                <a:ext cx="12960" cy="195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B04176A-DC9D-A940-B698-B88B9E9B3CB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24955" y="3583983"/>
                  <a:ext cx="43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4FEF639-4262-B54A-8A9A-43A49534030A}"/>
                    </a:ext>
                  </a:extLst>
                </p14:cNvPr>
                <p14:cNvContentPartPr/>
                <p14:nvPr/>
              </p14:nvContentPartPr>
              <p14:xfrm>
                <a:off x="1340075" y="3592623"/>
                <a:ext cx="157680" cy="100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4FEF639-4262-B54A-8A9A-43A49534030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24955" y="3577503"/>
                  <a:ext cx="1879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1ED5512-CA2B-5645-8056-6049DD353D4E}"/>
              </a:ext>
            </a:extLst>
          </p:cNvPr>
          <p:cNvGrpSpPr/>
          <p:nvPr/>
        </p:nvGrpSpPr>
        <p:grpSpPr>
          <a:xfrm>
            <a:off x="1767755" y="3448263"/>
            <a:ext cx="484200" cy="390240"/>
            <a:chOff x="1767755" y="3448263"/>
            <a:chExt cx="48420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AD22F26-9C0B-004D-ACDB-7764AAA6149E}"/>
                    </a:ext>
                  </a:extLst>
                </p14:cNvPr>
                <p14:cNvContentPartPr/>
                <p14:nvPr/>
              </p14:nvContentPartPr>
              <p14:xfrm>
                <a:off x="1767755" y="3448263"/>
                <a:ext cx="214200" cy="390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AD22F26-9C0B-004D-ACDB-7764AAA614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52635" y="3432783"/>
                  <a:ext cx="2444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22A1240-1221-6B4E-9633-8E803B5DAA8A}"/>
                    </a:ext>
                  </a:extLst>
                </p14:cNvPr>
                <p14:cNvContentPartPr/>
                <p14:nvPr/>
              </p14:nvContentPartPr>
              <p14:xfrm>
                <a:off x="2069435" y="3580383"/>
                <a:ext cx="182520" cy="119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22A1240-1221-6B4E-9633-8E803B5DAA8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54315" y="3564903"/>
                  <a:ext cx="2131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5EE60AB-12C7-6341-8278-F152F600189A}"/>
              </a:ext>
            </a:extLst>
          </p:cNvPr>
          <p:cNvGrpSpPr/>
          <p:nvPr/>
        </p:nvGrpSpPr>
        <p:grpSpPr>
          <a:xfrm>
            <a:off x="2478035" y="3536103"/>
            <a:ext cx="993600" cy="195120"/>
            <a:chOff x="2478035" y="3536103"/>
            <a:chExt cx="99360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BD0A0FA-B808-514A-B076-409F843D2864}"/>
                    </a:ext>
                  </a:extLst>
                </p14:cNvPr>
                <p14:cNvContentPartPr/>
                <p14:nvPr/>
              </p14:nvContentPartPr>
              <p14:xfrm>
                <a:off x="2478035" y="3555183"/>
                <a:ext cx="145080" cy="113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BD0A0FA-B808-514A-B076-409F843D286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62915" y="3539703"/>
                  <a:ext cx="175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851EB53-B8E6-794F-B0B5-FF93CF8278D9}"/>
                    </a:ext>
                  </a:extLst>
                </p14:cNvPr>
                <p14:cNvContentPartPr/>
                <p14:nvPr/>
              </p14:nvContentPartPr>
              <p14:xfrm>
                <a:off x="2515835" y="3706023"/>
                <a:ext cx="113400" cy="12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851EB53-B8E6-794F-B0B5-FF93CF8278D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00715" y="3690543"/>
                  <a:ext cx="144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D5F41AB-10F8-DB4B-A1EC-AEDD661322E2}"/>
                    </a:ext>
                  </a:extLst>
                </p14:cNvPr>
                <p14:cNvContentPartPr/>
                <p14:nvPr/>
              </p14:nvContentPartPr>
              <p14:xfrm>
                <a:off x="2798795" y="3567783"/>
                <a:ext cx="295920" cy="119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D5F41AB-10F8-DB4B-A1EC-AEDD661322E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83675" y="3552303"/>
                  <a:ext cx="326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C9FA055-E8BF-D545-BB48-2D082C250B59}"/>
                    </a:ext>
                  </a:extLst>
                </p14:cNvPr>
                <p14:cNvContentPartPr/>
                <p14:nvPr/>
              </p14:nvContentPartPr>
              <p14:xfrm>
                <a:off x="3264275" y="3536103"/>
                <a:ext cx="182520" cy="119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C9FA055-E8BF-D545-BB48-2D082C250B5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48795" y="3520983"/>
                  <a:ext cx="213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E86B6D1-6B2B-6D40-AA4E-F2B2A0D0A1FD}"/>
                    </a:ext>
                  </a:extLst>
                </p14:cNvPr>
                <p14:cNvContentPartPr/>
                <p14:nvPr/>
              </p14:nvContentPartPr>
              <p14:xfrm>
                <a:off x="3242315" y="3712143"/>
                <a:ext cx="229320" cy="19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E86B6D1-6B2B-6D40-AA4E-F2B2A0D0A1F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27195" y="3697023"/>
                  <a:ext cx="2599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7007FE5-5DEA-1D40-8EEF-DA807B31718A}"/>
              </a:ext>
            </a:extLst>
          </p:cNvPr>
          <p:cNvGrpSpPr/>
          <p:nvPr/>
        </p:nvGrpSpPr>
        <p:grpSpPr>
          <a:xfrm>
            <a:off x="3685475" y="3473463"/>
            <a:ext cx="427680" cy="321120"/>
            <a:chOff x="3685475" y="3473463"/>
            <a:chExt cx="4276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2502D32-93A5-544E-ACE3-14F741DB2952}"/>
                    </a:ext>
                  </a:extLst>
                </p14:cNvPr>
                <p14:cNvContentPartPr/>
                <p14:nvPr/>
              </p14:nvContentPartPr>
              <p14:xfrm>
                <a:off x="3685475" y="3504783"/>
                <a:ext cx="163800" cy="182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502D32-93A5-544E-ACE3-14F741DB295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669995" y="3489663"/>
                  <a:ext cx="194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7BFEF3-94A6-5341-8FF1-F5C29B7E34AD}"/>
                    </a:ext>
                  </a:extLst>
                </p14:cNvPr>
                <p14:cNvContentPartPr/>
                <p14:nvPr/>
              </p14:nvContentPartPr>
              <p14:xfrm>
                <a:off x="3980675" y="3473463"/>
                <a:ext cx="132480" cy="321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7BFEF3-94A6-5341-8FF1-F5C29B7E34A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65555" y="3457983"/>
                  <a:ext cx="16272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CA1B6BB-E521-924C-8C6A-BBD4AED2CD17}"/>
              </a:ext>
            </a:extLst>
          </p:cNvPr>
          <p:cNvGrpSpPr/>
          <p:nvPr/>
        </p:nvGrpSpPr>
        <p:grpSpPr>
          <a:xfrm>
            <a:off x="4414475" y="3580383"/>
            <a:ext cx="82080" cy="107280"/>
            <a:chOff x="4414475" y="3580383"/>
            <a:chExt cx="8208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6B390B4-6DD3-A247-B07E-7845072D240D}"/>
                    </a:ext>
                  </a:extLst>
                </p14:cNvPr>
                <p14:cNvContentPartPr/>
                <p14:nvPr/>
              </p14:nvContentPartPr>
              <p14:xfrm>
                <a:off x="4414475" y="3580383"/>
                <a:ext cx="69480" cy="25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6B390B4-6DD3-A247-B07E-7845072D240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99355" y="3564903"/>
                  <a:ext cx="100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3FF09F7-922A-2D4D-BD82-1006B2D5C72E}"/>
                    </a:ext>
                  </a:extLst>
                </p14:cNvPr>
                <p14:cNvContentPartPr/>
                <p14:nvPr/>
              </p14:nvContentPartPr>
              <p14:xfrm>
                <a:off x="4427075" y="3662103"/>
                <a:ext cx="69480" cy="25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3FF09F7-922A-2D4D-BD82-1006B2D5C72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11955" y="3646623"/>
                  <a:ext cx="10008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7F24C58-B94D-684A-B22E-5A3F1E7637DE}"/>
                  </a:ext>
                </a:extLst>
              </p14:cNvPr>
              <p14:cNvContentPartPr/>
              <p14:nvPr/>
            </p14:nvContentPartPr>
            <p14:xfrm>
              <a:off x="4791755" y="4032903"/>
              <a:ext cx="176400" cy="107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7F24C58-B94D-684A-B22E-5A3F1E7637DE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776635" y="4017783"/>
                <a:ext cx="20700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36790A6-20A2-474C-8300-A7E738A2CBA5}"/>
              </a:ext>
            </a:extLst>
          </p:cNvPr>
          <p:cNvGrpSpPr/>
          <p:nvPr/>
        </p:nvGrpSpPr>
        <p:grpSpPr>
          <a:xfrm>
            <a:off x="4923875" y="3172143"/>
            <a:ext cx="270720" cy="709920"/>
            <a:chOff x="4923875" y="3172143"/>
            <a:chExt cx="27072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75D242F-95F3-5747-A1AA-EA1AB8CC4F69}"/>
                    </a:ext>
                  </a:extLst>
                </p14:cNvPr>
                <p14:cNvContentPartPr/>
                <p14:nvPr/>
              </p14:nvContentPartPr>
              <p14:xfrm>
                <a:off x="4923875" y="3347463"/>
                <a:ext cx="100800" cy="534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75D242F-95F3-5747-A1AA-EA1AB8CC4F6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08755" y="3332343"/>
                  <a:ext cx="131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D3F9D3C-992F-7C45-BD83-C9EF486AFE83}"/>
                    </a:ext>
                  </a:extLst>
                </p14:cNvPr>
                <p14:cNvContentPartPr/>
                <p14:nvPr/>
              </p14:nvContentPartPr>
              <p14:xfrm>
                <a:off x="5087315" y="3172143"/>
                <a:ext cx="107280" cy="156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D3F9D3C-992F-7C45-BD83-C9EF486AFE8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72195" y="3157023"/>
                  <a:ext cx="1378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6B23FD0-6F31-F040-87B9-476E97201460}"/>
              </a:ext>
            </a:extLst>
          </p:cNvPr>
          <p:cNvGrpSpPr/>
          <p:nvPr/>
        </p:nvGrpSpPr>
        <p:grpSpPr>
          <a:xfrm>
            <a:off x="5388995" y="3334863"/>
            <a:ext cx="1597680" cy="415440"/>
            <a:chOff x="5388995" y="3334863"/>
            <a:chExt cx="159768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A782CD8-103C-3145-998F-37F7DD9BBE92}"/>
                    </a:ext>
                  </a:extLst>
                </p14:cNvPr>
                <p14:cNvContentPartPr/>
                <p14:nvPr/>
              </p14:nvContentPartPr>
              <p14:xfrm>
                <a:off x="5483315" y="3429183"/>
                <a:ext cx="126000" cy="313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A782CD8-103C-3145-998F-37F7DD9BBE9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68195" y="3414063"/>
                  <a:ext cx="1566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DB8DA4-7724-AE47-A5FA-22C1ADD23892}"/>
                    </a:ext>
                  </a:extLst>
                </p14:cNvPr>
                <p14:cNvContentPartPr/>
                <p14:nvPr/>
              </p14:nvContentPartPr>
              <p14:xfrm>
                <a:off x="5388995" y="3643023"/>
                <a:ext cx="195120" cy="6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DB8DA4-7724-AE47-A5FA-22C1ADD2389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73875" y="3627903"/>
                  <a:ext cx="225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5A7487F-630A-9D48-AAB2-556FB4BB01A4}"/>
                    </a:ext>
                  </a:extLst>
                </p14:cNvPr>
                <p14:cNvContentPartPr/>
                <p14:nvPr/>
              </p14:nvContentPartPr>
              <p14:xfrm>
                <a:off x="5703635" y="3548703"/>
                <a:ext cx="100800" cy="170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5A7487F-630A-9D48-AAB2-556FB4BB01A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88155" y="3533583"/>
                  <a:ext cx="131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F021759-9E0D-3B4D-9614-541A242EAA11}"/>
                    </a:ext>
                  </a:extLst>
                </p14:cNvPr>
                <p14:cNvContentPartPr/>
                <p14:nvPr/>
              </p14:nvContentPartPr>
              <p14:xfrm>
                <a:off x="5854475" y="3611703"/>
                <a:ext cx="245520" cy="82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F021759-9E0D-3B4D-9614-541A242EAA1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38995" y="3596223"/>
                  <a:ext cx="276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4E9B32A-CDDE-0042-B39B-547491438529}"/>
                    </a:ext>
                  </a:extLst>
                </p14:cNvPr>
                <p14:cNvContentPartPr/>
                <p14:nvPr/>
              </p14:nvContentPartPr>
              <p14:xfrm>
                <a:off x="6137435" y="3573903"/>
                <a:ext cx="132480" cy="176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4E9B32A-CDDE-0042-B39B-54749143852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21955" y="3558783"/>
                  <a:ext cx="162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F4A74D9-26E0-1F44-ABA8-4BC8EB70DAE1}"/>
                    </a:ext>
                  </a:extLst>
                </p14:cNvPr>
                <p14:cNvContentPartPr/>
                <p14:nvPr/>
              </p14:nvContentPartPr>
              <p14:xfrm>
                <a:off x="6432635" y="3617823"/>
                <a:ext cx="163800" cy="88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F4A74D9-26E0-1F44-ABA8-4BC8EB70DAE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17515" y="3602703"/>
                  <a:ext cx="194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ADB47F-C19D-2B4F-9951-E2920D8CF7E6}"/>
                    </a:ext>
                  </a:extLst>
                </p14:cNvPr>
                <p14:cNvContentPartPr/>
                <p14:nvPr/>
              </p14:nvContentPartPr>
              <p14:xfrm>
                <a:off x="6571235" y="3334863"/>
                <a:ext cx="31680" cy="343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ADB47F-C19D-2B4F-9951-E2920D8CF7E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55755" y="3319743"/>
                  <a:ext cx="62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0355836-5926-394F-B2E2-C59E44969586}"/>
                    </a:ext>
                  </a:extLst>
                </p14:cNvPr>
                <p14:cNvContentPartPr/>
                <p14:nvPr/>
              </p14:nvContentPartPr>
              <p14:xfrm>
                <a:off x="6690755" y="3529983"/>
                <a:ext cx="295920" cy="151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0355836-5926-394F-B2E2-C59E449695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675275" y="3514503"/>
                  <a:ext cx="3265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36523EC-4BF3-A14A-9397-484721B01485}"/>
              </a:ext>
            </a:extLst>
          </p:cNvPr>
          <p:cNvGrpSpPr/>
          <p:nvPr/>
        </p:nvGrpSpPr>
        <p:grpSpPr>
          <a:xfrm>
            <a:off x="4798235" y="4403703"/>
            <a:ext cx="4048560" cy="1735920"/>
            <a:chOff x="4798235" y="4403703"/>
            <a:chExt cx="4048560" cy="17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4268C5A-E285-9643-B548-159EF26887C6}"/>
                    </a:ext>
                  </a:extLst>
                </p14:cNvPr>
                <p14:cNvContentPartPr/>
                <p14:nvPr/>
              </p14:nvContentPartPr>
              <p14:xfrm>
                <a:off x="5099915" y="4403703"/>
                <a:ext cx="69480" cy="1710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4268C5A-E285-9643-B548-159EF26887C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79395" y="4383543"/>
                  <a:ext cx="11016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B5AF353-42F9-9545-BDFA-3CE7DCC7F243}"/>
                    </a:ext>
                  </a:extLst>
                </p14:cNvPr>
                <p14:cNvContentPartPr/>
                <p14:nvPr/>
              </p14:nvContentPartPr>
              <p14:xfrm>
                <a:off x="4798235" y="5812023"/>
                <a:ext cx="2697480" cy="1198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B5AF353-42F9-9545-BDFA-3CE7DCC7F24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82755" y="5796903"/>
                  <a:ext cx="2728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2427307-9B4B-A44B-A2DD-F5E93C9CC09E}"/>
                    </a:ext>
                  </a:extLst>
                </p14:cNvPr>
                <p14:cNvContentPartPr/>
                <p14:nvPr/>
              </p14:nvContentPartPr>
              <p14:xfrm>
                <a:off x="5250755" y="4824903"/>
                <a:ext cx="3197160" cy="99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2427307-9B4B-A44B-A2DD-F5E93C9CC09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35635" y="4809783"/>
                  <a:ext cx="322740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06D9561-795F-9C44-976C-BEA187689511}"/>
                    </a:ext>
                  </a:extLst>
                </p14:cNvPr>
                <p14:cNvContentPartPr/>
                <p14:nvPr/>
              </p14:nvContentPartPr>
              <p14:xfrm>
                <a:off x="7507955" y="5742903"/>
                <a:ext cx="1338840" cy="38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06D9561-795F-9C44-976C-BEA18768951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87435" y="5722743"/>
                  <a:ext cx="1379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0AC4EA-215B-324F-B183-7FF6E4ADDAFE}"/>
                    </a:ext>
                  </a:extLst>
                </p14:cNvPr>
                <p14:cNvContentPartPr/>
                <p14:nvPr/>
              </p14:nvContentPartPr>
              <p14:xfrm>
                <a:off x="6256595" y="4988703"/>
                <a:ext cx="100800" cy="91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0AC4EA-215B-324F-B183-7FF6E4ADDAF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236435" y="4968183"/>
                  <a:ext cx="14184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0CF2760-9986-A641-A376-50BF7E79EB73}"/>
                    </a:ext>
                  </a:extLst>
                </p14:cNvPr>
                <p14:cNvContentPartPr/>
                <p14:nvPr/>
              </p14:nvContentPartPr>
              <p14:xfrm>
                <a:off x="6288275" y="6019743"/>
                <a:ext cx="302040" cy="119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0CF2760-9986-A641-A376-50BF7E79EB7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72795" y="6004263"/>
                  <a:ext cx="332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793CA88-B6B3-2447-9EE8-1C57CDBB0C78}"/>
                    </a:ext>
                  </a:extLst>
                </p14:cNvPr>
                <p14:cNvContentPartPr/>
                <p14:nvPr/>
              </p14:nvContentPartPr>
              <p14:xfrm>
                <a:off x="7300595" y="4963503"/>
                <a:ext cx="50760" cy="861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793CA88-B6B3-2447-9EE8-1C57CDBB0C7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85115" y="4948023"/>
                  <a:ext cx="8100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2508367-233A-044C-B4AF-7AA34F510E49}"/>
                    </a:ext>
                  </a:extLst>
                </p14:cNvPr>
                <p14:cNvContentPartPr/>
                <p14:nvPr/>
              </p14:nvContentPartPr>
              <p14:xfrm>
                <a:off x="7382315" y="5956743"/>
                <a:ext cx="138600" cy="182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2508367-233A-044C-B4AF-7AA34F510E4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61795" y="5936223"/>
                  <a:ext cx="17964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E669803-2BC0-0B4B-ACC1-F6A32184C0C0}"/>
                  </a:ext>
                </a:extLst>
              </p14:cNvPr>
              <p14:cNvContentPartPr/>
              <p14:nvPr/>
            </p14:nvContentPartPr>
            <p14:xfrm>
              <a:off x="8388155" y="5963583"/>
              <a:ext cx="201600" cy="1065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E669803-2BC0-0B4B-ACC1-F6A32184C0C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367635" y="5943423"/>
                <a:ext cx="24228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E89AD25-7EF6-6A43-93F6-559C639362BB}"/>
              </a:ext>
            </a:extLst>
          </p:cNvPr>
          <p:cNvGrpSpPr/>
          <p:nvPr/>
        </p:nvGrpSpPr>
        <p:grpSpPr>
          <a:xfrm>
            <a:off x="4370555" y="4472823"/>
            <a:ext cx="541080" cy="327600"/>
            <a:chOff x="4370555" y="4472823"/>
            <a:chExt cx="5410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065058B-32D2-9D4C-AFA3-8A381204BBB7}"/>
                    </a:ext>
                  </a:extLst>
                </p14:cNvPr>
                <p14:cNvContentPartPr/>
                <p14:nvPr/>
              </p14:nvContentPartPr>
              <p14:xfrm>
                <a:off x="4446155" y="4472823"/>
                <a:ext cx="88560" cy="289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065058B-32D2-9D4C-AFA3-8A381204BBB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25635" y="4452663"/>
                  <a:ext cx="129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58EC779-6C5D-064F-B5EA-19C5311B4B25}"/>
                    </a:ext>
                  </a:extLst>
                </p14:cNvPr>
                <p14:cNvContentPartPr/>
                <p14:nvPr/>
              </p14:nvContentPartPr>
              <p14:xfrm>
                <a:off x="4370555" y="4674063"/>
                <a:ext cx="170280" cy="19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58EC779-6C5D-064F-B5EA-19C5311B4B2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350395" y="4653903"/>
                  <a:ext cx="210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3AB71BF-F701-0745-89D2-2269E4784C5F}"/>
                    </a:ext>
                  </a:extLst>
                </p14:cNvPr>
                <p14:cNvContentPartPr/>
                <p14:nvPr/>
              </p14:nvContentPartPr>
              <p14:xfrm>
                <a:off x="4584395" y="4561023"/>
                <a:ext cx="63360" cy="151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3AB71BF-F701-0745-89D2-2269E4784C5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63875" y="4540503"/>
                  <a:ext cx="104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A8636D7-7A28-194C-88A1-ED91AA7B29A0}"/>
                    </a:ext>
                  </a:extLst>
                </p14:cNvPr>
                <p14:cNvContentPartPr/>
                <p14:nvPr/>
              </p14:nvContentPartPr>
              <p14:xfrm>
                <a:off x="4666115" y="4605663"/>
                <a:ext cx="157680" cy="75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A8636D7-7A28-194C-88A1-ED91AA7B29A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45595" y="4585503"/>
                  <a:ext cx="198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2FA0D5E-0DA2-B741-9FDE-E54D0D642ACB}"/>
                    </a:ext>
                  </a:extLst>
                </p14:cNvPr>
                <p14:cNvContentPartPr/>
                <p14:nvPr/>
              </p14:nvContentPartPr>
              <p14:xfrm>
                <a:off x="4810835" y="4542303"/>
                <a:ext cx="100800" cy="258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2FA0D5E-0DA2-B741-9FDE-E54D0D642AC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90315" y="4521783"/>
                  <a:ext cx="141840" cy="29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4609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95479" y="1780234"/>
            <a:ext cx="2016649" cy="59012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28361"/>
            <a:r>
              <a:rPr lang="en-US" sz="2338" b="1" dirty="0">
                <a:solidFill>
                  <a:srgbClr val="C00000"/>
                </a:solidFill>
                <a:latin typeface="Helvetica Neue"/>
              </a:rPr>
              <a:t>Definition</a:t>
            </a:r>
            <a:endParaRPr lang="en-AU" altLang="en-US" sz="2338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 rot="5400000">
            <a:off x="5073121" y="-580338"/>
            <a:ext cx="1231489" cy="6319290"/>
            <a:chOff x="365910" y="3029864"/>
            <a:chExt cx="7067429" cy="629858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 rot="16200000">
              <a:off x="3594679" y="-129286"/>
              <a:ext cx="629852" cy="6948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 defTabSz="628361"/>
              <a:r>
                <a:rPr lang="en-US" altLang="en-US" sz="2338" b="1" dirty="0">
                  <a:solidFill>
                    <a:prstClr val="black"/>
                  </a:solidFill>
                  <a:latin typeface="Helvetica Neue"/>
                  <a:cs typeface="Arial" charset="0"/>
                </a:rPr>
                <a:t>A random variable ‘X’ is said to have </a:t>
              </a:r>
            </a:p>
            <a:p>
              <a:pPr marL="222714" indent="-222714" defTabSz="628361"/>
              <a:r>
                <a:rPr lang="en-US" altLang="en-US" sz="2338" b="1" dirty="0">
                  <a:solidFill>
                    <a:prstClr val="black"/>
                  </a:solidFill>
                  <a:latin typeface="Helvetica Neue"/>
                  <a:cs typeface="Arial" charset="0"/>
                </a:rPr>
                <a:t>Poisson distribution if its probability mass </a:t>
              </a:r>
            </a:p>
            <a:p>
              <a:pPr marL="222714" indent="-222714" defTabSz="628361"/>
              <a:r>
                <a:rPr lang="en-US" altLang="en-US" sz="2338" b="1" dirty="0">
                  <a:solidFill>
                    <a:prstClr val="black"/>
                  </a:solidFill>
                  <a:latin typeface="Helvetica Neue"/>
                  <a:cs typeface="Arial" charset="0"/>
                </a:rPr>
                <a:t>function is given by</a:t>
              </a:r>
              <a:endParaRPr lang="en-US" sz="2338" b="1" dirty="0">
                <a:solidFill>
                  <a:prstClr val="black"/>
                </a:solidFill>
                <a:latin typeface="Helvetica Neue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7033212" y="3259589"/>
              <a:ext cx="629852" cy="170402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6429" y="2370355"/>
            <a:ext cx="1962792" cy="388978"/>
            <a:chOff x="1965255" y="2633483"/>
            <a:chExt cx="1197863" cy="117904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5400000">
            <a:off x="4468038" y="2500271"/>
            <a:ext cx="1959740" cy="3784354"/>
            <a:chOff x="525566" y="3029864"/>
            <a:chExt cx="7236859" cy="629856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21" name="Rectangle 20"/>
            <p:cNvSpPr/>
            <p:nvPr/>
          </p:nvSpPr>
          <p:spPr>
            <a:xfrm rot="16200000">
              <a:off x="3961083" y="-129288"/>
              <a:ext cx="629852" cy="6948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 defTabSz="628361"/>
              <a:endParaRPr lang="en-US" sz="2338" b="1" dirty="0">
                <a:solidFill>
                  <a:prstClr val="black"/>
                </a:solidFill>
                <a:latin typeface="Helvetica Neue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 flipV="1">
              <a:off x="340644" y="3214786"/>
              <a:ext cx="629852" cy="260007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7317497" y="3214787"/>
              <a:ext cx="629852" cy="260005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28361"/>
              <a:endParaRPr lang="en-US" sz="2338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32995" y="3191006"/>
            <a:ext cx="681529" cy="591575"/>
            <a:chOff x="1965255" y="2633483"/>
            <a:chExt cx="1197863" cy="1179049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34" y="3579459"/>
            <a:ext cx="3402323" cy="1583627"/>
          </a:xfrm>
          <a:prstGeom prst="rect">
            <a:avLst/>
          </a:prstGeom>
        </p:spPr>
      </p:pic>
      <p:sp>
        <p:nvSpPr>
          <p:cNvPr id="27" name="Title 2"/>
          <p:cNvSpPr txBox="1">
            <a:spLocks/>
          </p:cNvSpPr>
          <p:nvPr/>
        </p:nvSpPr>
        <p:spPr>
          <a:xfrm>
            <a:off x="223888" y="1236097"/>
            <a:ext cx="4587900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Special 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8" name="Title 2"/>
          <p:cNvSpPr txBox="1">
            <a:spLocks/>
          </p:cNvSpPr>
          <p:nvPr/>
        </p:nvSpPr>
        <p:spPr>
          <a:xfrm>
            <a:off x="5282880" y="1236939"/>
            <a:ext cx="3512274" cy="4047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Poisson Distribution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4806981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8049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/>
      <p:bldP spid="28" grpId="0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497533" y="1829206"/>
            <a:ext cx="8300121" cy="3587399"/>
          </a:xfrm>
          <a:prstGeom prst="rect">
            <a:avLst/>
          </a:prstGeom>
        </p:spPr>
        <p:txBody>
          <a:bodyPr vert="horz" lIns="59386" tIns="29693" rIns="59386" bIns="29693" rtlCol="0">
            <a:noAutofit/>
          </a:bodyPr>
          <a:lstStyle>
            <a:lvl1pPr marL="396015" indent="-396015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96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858033" indent="-330013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34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32005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72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84807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237609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290411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3213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015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817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99">
              <a:buNone/>
            </a:pPr>
            <a:r>
              <a:rPr lang="en-US" sz="2858" b="1" dirty="0">
                <a:solidFill>
                  <a:prstClr val="black"/>
                </a:solidFill>
                <a:latin typeface="Helvetica Nueue"/>
              </a:rPr>
              <a:t>Police records show that number of accident victims died in road traffic accidents is 0.1%. What is the probability that among 500 randomly selected accident victims </a:t>
            </a:r>
          </a:p>
          <a:p>
            <a:pPr marL="0" indent="0" defTabSz="685899">
              <a:buNone/>
            </a:pPr>
            <a:r>
              <a:rPr lang="en-US" sz="2858" b="1" dirty="0">
                <a:solidFill>
                  <a:prstClr val="black"/>
                </a:solidFill>
                <a:latin typeface="Helvetica Nueue"/>
              </a:rPr>
              <a:t>	(</a:t>
            </a:r>
            <a:r>
              <a:rPr lang="en-US" sz="2858" b="1" dirty="0" err="1">
                <a:solidFill>
                  <a:prstClr val="black"/>
                </a:solidFill>
                <a:latin typeface="Helvetica Nueue"/>
              </a:rPr>
              <a:t>i</a:t>
            </a:r>
            <a:r>
              <a:rPr lang="en-US" sz="2858" b="1" dirty="0">
                <a:solidFill>
                  <a:prstClr val="black"/>
                </a:solidFill>
                <a:latin typeface="Helvetica Nueue"/>
              </a:rPr>
              <a:t>) none have died? </a:t>
            </a:r>
          </a:p>
          <a:p>
            <a:pPr marL="0" indent="0" defTabSz="685899">
              <a:buNone/>
            </a:pPr>
            <a:r>
              <a:rPr lang="en-US" sz="2858" b="1" dirty="0">
                <a:solidFill>
                  <a:prstClr val="black"/>
                </a:solidFill>
                <a:latin typeface="Helvetica Nueue"/>
              </a:rPr>
              <a:t>	(ii) at least 3 have died</a:t>
            </a:r>
          </a:p>
          <a:p>
            <a:pPr marL="0" indent="0" defTabSz="685899">
              <a:buNone/>
            </a:pPr>
            <a:r>
              <a:rPr lang="en-US" sz="2858" b="1" dirty="0">
                <a:solidFill>
                  <a:prstClr val="black"/>
                </a:solidFill>
                <a:latin typeface="Helvetica Nueue"/>
              </a:rPr>
              <a:t>	(iii) between 2 and 6 have died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3888" y="1236097"/>
            <a:ext cx="4587900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Special Probability Distribution</a:t>
            </a:r>
          </a:p>
          <a:p>
            <a:pPr defTabSz="593903"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282880" y="1236939"/>
            <a:ext cx="3512274" cy="4047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93903"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Poisson Distribution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06981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8361"/>
            <a:endParaRPr lang="en-IN" sz="2858">
              <a:solidFill>
                <a:prstClr val="black">
                  <a:lumMod val="75000"/>
                  <a:lumOff val="25000"/>
                </a:prst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7221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B82C-FB8F-4268-ADFB-5AB05642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I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891288-C83C-42FC-B188-28C976D182C9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45888" y="1690117"/>
                <a:ext cx="8545711" cy="448684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304792" indent="-304792" algn="l" defTabSz="1219170" rtl="0" eaLnBrk="1" latinLnBrk="0" hangingPunct="1">
                  <a:lnSpc>
                    <a:spcPct val="90000"/>
                  </a:lnSpc>
                  <a:spcBef>
                    <a:spcPts val="1333"/>
                  </a:spcBef>
                  <a:buFont typeface="Arial" panose="020B0604020202020204" pitchFamily="34" charset="0"/>
                  <a:buChar char="•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lnSpc>
                    <a:spcPct val="90000"/>
                  </a:lnSpc>
                  <a:spcBef>
                    <a:spcPts val="667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Let X and Y be two continuous </a:t>
                </a:r>
                <a:r>
                  <a:rPr lang="en-US" sz="2858" dirty="0" err="1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rv’s</a:t>
                </a: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with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joint pdf </a:t>
                </a:r>
                <a14:m>
                  <m:oMath xmlns:m="http://schemas.openxmlformats.org/officeDocument/2006/math"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and marginal probability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distribution of 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US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Then for any X value of x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&gt;0,</m:t>
                    </m:r>
                  </m:oMath>
                </a14:m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the conditional probability density function of</a:t>
                </a:r>
              </a:p>
              <a:p>
                <a:pPr marL="0" indent="0" defTabSz="791851">
                  <a:spcBef>
                    <a:spcPts val="866"/>
                  </a:spcBef>
                  <a:buNone/>
                </a:pPr>
                <a:r>
                  <a:rPr lang="en-IN" sz="2858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 for given 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58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58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58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sz="2858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891288-C83C-42FC-B188-28C976D182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888" y="1690117"/>
                <a:ext cx="8545711" cy="4486845"/>
              </a:xfrm>
              <a:prstGeom prst="rect">
                <a:avLst/>
              </a:prstGeom>
              <a:blipFill>
                <a:blip r:embed="rId2"/>
                <a:stretch>
                  <a:fillRect l="-1498" t="-2446" r="-357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251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2" name="Ink 252">
                <a:extLst>
                  <a:ext uri="{FF2B5EF4-FFF2-40B4-BE49-F238E27FC236}">
                    <a16:creationId xmlns:a16="http://schemas.microsoft.com/office/drawing/2014/main" id="{0EBE9682-0B90-0744-B4B2-6277721CF129}"/>
                  </a:ext>
                </a:extLst>
              </p14:cNvPr>
              <p14:cNvContentPartPr/>
              <p14:nvPr/>
            </p14:nvContentPartPr>
            <p14:xfrm>
              <a:off x="455195" y="1272783"/>
              <a:ext cx="7645320" cy="5092920"/>
            </p14:xfrm>
          </p:contentPart>
        </mc:Choice>
        <mc:Fallback xmlns="">
          <p:pic>
            <p:nvPicPr>
              <p:cNvPr id="252" name="Ink 252">
                <a:extLst>
                  <a:ext uri="{FF2B5EF4-FFF2-40B4-BE49-F238E27FC236}">
                    <a16:creationId xmlns:a16="http://schemas.microsoft.com/office/drawing/2014/main" id="{0EBE9682-0B90-0744-B4B2-6277721CF1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596" y="1242183"/>
                <a:ext cx="7706517" cy="51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885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DFFF83-51CC-424D-8B2D-618FEE36F6B3}"/>
                  </a:ext>
                </a:extLst>
              </p14:cNvPr>
              <p14:cNvContentPartPr/>
              <p14:nvPr/>
            </p14:nvContentPartPr>
            <p14:xfrm>
              <a:off x="1046315" y="625143"/>
              <a:ext cx="12960" cy="195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DFFF83-51CC-424D-8B2D-618FEE36F6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835" y="610023"/>
                <a:ext cx="435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250F80-E9E5-BA48-801D-4D13C305692F}"/>
                  </a:ext>
                </a:extLst>
              </p14:cNvPr>
              <p14:cNvContentPartPr/>
              <p14:nvPr/>
            </p14:nvContentPartPr>
            <p14:xfrm>
              <a:off x="1027235" y="625143"/>
              <a:ext cx="232920" cy="30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250F80-E9E5-BA48-801D-4D13C30569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2115" y="610023"/>
                <a:ext cx="2635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191AB3-56F5-754E-834D-4A1B0F718C88}"/>
                  </a:ext>
                </a:extLst>
              </p14:cNvPr>
              <p14:cNvContentPartPr/>
              <p14:nvPr/>
            </p14:nvContentPartPr>
            <p14:xfrm>
              <a:off x="1347995" y="820263"/>
              <a:ext cx="69480" cy="75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191AB3-56F5-754E-834D-4A1B0F718C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2875" y="804783"/>
                <a:ext cx="100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33C4E41-68BF-3148-A7B4-01B24ADA4EBC}"/>
                  </a:ext>
                </a:extLst>
              </p14:cNvPr>
              <p14:cNvContentPartPr/>
              <p14:nvPr/>
            </p14:nvContentPartPr>
            <p14:xfrm>
              <a:off x="1423595" y="732063"/>
              <a:ext cx="1296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33C4E41-68BF-3148-A7B4-01B24ADA4E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8115" y="716943"/>
                <a:ext cx="43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3EAD346-7E11-4B46-B949-0E21C1EFEA70}"/>
                  </a:ext>
                </a:extLst>
              </p14:cNvPr>
              <p14:cNvContentPartPr/>
              <p14:nvPr/>
            </p14:nvContentPartPr>
            <p14:xfrm>
              <a:off x="1536635" y="832863"/>
              <a:ext cx="239400" cy="9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3EAD346-7E11-4B46-B949-0E21C1EFEA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1515" y="817383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6DE047-9CBA-824D-A396-B40DBCF59694}"/>
                  </a:ext>
                </a:extLst>
              </p14:cNvPr>
              <p14:cNvContentPartPr/>
              <p14:nvPr/>
            </p14:nvContentPartPr>
            <p14:xfrm>
              <a:off x="1882595" y="858063"/>
              <a:ext cx="119880" cy="100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6DE047-9CBA-824D-A396-B40DBCF596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67115" y="842583"/>
                <a:ext cx="1504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B311B6-681A-7340-9444-1C27CE767D3E}"/>
                  </a:ext>
                </a:extLst>
              </p14:cNvPr>
              <p14:cNvContentPartPr/>
              <p14:nvPr/>
            </p14:nvContentPartPr>
            <p14:xfrm>
              <a:off x="2102555" y="845463"/>
              <a:ext cx="289440" cy="82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B311B6-681A-7340-9444-1C27CE767D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7075" y="829983"/>
                <a:ext cx="3200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314CAC-11D1-1642-8F74-DE9F1D35E444}"/>
                  </a:ext>
                </a:extLst>
              </p14:cNvPr>
              <p14:cNvContentPartPr/>
              <p14:nvPr/>
            </p14:nvContentPartPr>
            <p14:xfrm>
              <a:off x="2498555" y="864183"/>
              <a:ext cx="25560" cy="50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314CAC-11D1-1642-8F74-DE9F1D35E4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3435" y="849063"/>
                <a:ext cx="56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F5DC97-1EFF-F04F-BB2F-0E4055D165CE}"/>
                  </a:ext>
                </a:extLst>
              </p14:cNvPr>
              <p14:cNvContentPartPr/>
              <p14:nvPr/>
            </p14:nvContentPartPr>
            <p14:xfrm>
              <a:off x="2505035" y="788583"/>
              <a:ext cx="31680" cy="38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F5DC97-1EFF-F04F-BB2F-0E4055D165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89555" y="773463"/>
                <a:ext cx="62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FB0377-8228-804F-B050-9F4659736B9E}"/>
                  </a:ext>
                </a:extLst>
              </p14:cNvPr>
              <p14:cNvContentPartPr/>
              <p14:nvPr/>
            </p14:nvContentPartPr>
            <p14:xfrm>
              <a:off x="2687195" y="864183"/>
              <a:ext cx="252000" cy="82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FB0377-8228-804F-B050-9F4659736B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2075" y="849063"/>
                <a:ext cx="282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DE5FD8-DA37-8447-957F-71EF5E72F30A}"/>
                  </a:ext>
                </a:extLst>
              </p14:cNvPr>
              <p14:cNvContentPartPr/>
              <p14:nvPr/>
            </p14:nvContentPartPr>
            <p14:xfrm>
              <a:off x="2951075" y="493383"/>
              <a:ext cx="12960" cy="428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DE5FD8-DA37-8447-957F-71EF5E72F3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35955" y="477903"/>
                <a:ext cx="4356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9D62A1-C774-994E-99C5-9CA7DFBB992B}"/>
                  </a:ext>
                </a:extLst>
              </p14:cNvPr>
              <p14:cNvContentPartPr/>
              <p14:nvPr/>
            </p14:nvContentPartPr>
            <p14:xfrm>
              <a:off x="3473075" y="820263"/>
              <a:ext cx="170280" cy="8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9D62A1-C774-994E-99C5-9CA7DFBB992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57955" y="804783"/>
                <a:ext cx="2005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4CA594B-0D9E-6442-8FD0-D98905C8B03C}"/>
                  </a:ext>
                </a:extLst>
              </p14:cNvPr>
              <p14:cNvContentPartPr/>
              <p14:nvPr/>
            </p14:nvContentPartPr>
            <p14:xfrm>
              <a:off x="3636515" y="543423"/>
              <a:ext cx="69480" cy="352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4CA594B-0D9E-6442-8FD0-D98905C8B0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21395" y="528303"/>
                <a:ext cx="1000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8C6BA58-0BF7-0E4B-B0F4-5F3295ADC7ED}"/>
                  </a:ext>
                </a:extLst>
              </p14:cNvPr>
              <p14:cNvContentPartPr/>
              <p14:nvPr/>
            </p14:nvContentPartPr>
            <p14:xfrm>
              <a:off x="3768635" y="851583"/>
              <a:ext cx="12960" cy="5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8C6BA58-0BF7-0E4B-B0F4-5F3295ADC7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53155" y="836463"/>
                <a:ext cx="43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7BD0622-F6E9-7E4D-A8C0-C37935132E65}"/>
                  </a:ext>
                </a:extLst>
              </p14:cNvPr>
              <p14:cNvContentPartPr/>
              <p14:nvPr/>
            </p14:nvContentPartPr>
            <p14:xfrm>
              <a:off x="3787355" y="732063"/>
              <a:ext cx="31680" cy="38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7BD0622-F6E9-7E4D-A8C0-C37935132E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72235" y="716943"/>
                <a:ext cx="62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E3904D0-8130-7145-8957-0497240986F3}"/>
                  </a:ext>
                </a:extLst>
              </p14:cNvPr>
              <p14:cNvContentPartPr/>
              <p14:nvPr/>
            </p14:nvContentPartPr>
            <p14:xfrm>
              <a:off x="3932075" y="775983"/>
              <a:ext cx="157680" cy="176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E3904D0-8130-7145-8957-0497240986F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16955" y="760863"/>
                <a:ext cx="187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34AB6E-E370-3849-9C2D-E3D928AF5690}"/>
                  </a:ext>
                </a:extLst>
              </p14:cNvPr>
              <p14:cNvContentPartPr/>
              <p14:nvPr/>
            </p14:nvContentPartPr>
            <p14:xfrm>
              <a:off x="4240235" y="638463"/>
              <a:ext cx="19080" cy="270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34AB6E-E370-3849-9C2D-E3D928AF569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24755" y="623343"/>
                <a:ext cx="496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F7103-E0EB-F845-AD09-EA69ECB9BC0C}"/>
                  </a:ext>
                </a:extLst>
              </p14:cNvPr>
              <p14:cNvContentPartPr/>
              <p14:nvPr/>
            </p14:nvContentPartPr>
            <p14:xfrm>
              <a:off x="4120715" y="807663"/>
              <a:ext cx="182520" cy="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F7103-E0EB-F845-AD09-EA69ECB9BC0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05235" y="792183"/>
                <a:ext cx="213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018B9DA-90C7-5B45-8D10-EC4A4CDD3B8C}"/>
                  </a:ext>
                </a:extLst>
              </p14:cNvPr>
              <p14:cNvContentPartPr/>
              <p14:nvPr/>
            </p14:nvContentPartPr>
            <p14:xfrm>
              <a:off x="4302875" y="763743"/>
              <a:ext cx="176400" cy="100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018B9DA-90C7-5B45-8D10-EC4A4CDD3B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87755" y="748263"/>
                <a:ext cx="207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85C225C-F3E7-A341-AD72-A22A7CAA6137}"/>
                  </a:ext>
                </a:extLst>
              </p14:cNvPr>
              <p14:cNvContentPartPr/>
              <p14:nvPr/>
            </p14:nvContentPartPr>
            <p14:xfrm>
              <a:off x="4548755" y="788583"/>
              <a:ext cx="56160" cy="69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5C225C-F3E7-A341-AD72-A22A7CAA613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33635" y="773463"/>
                <a:ext cx="867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EF54CA-7C9A-A14D-81D8-FD4537CD6C6F}"/>
                  </a:ext>
                </a:extLst>
              </p14:cNvPr>
              <p14:cNvContentPartPr/>
              <p14:nvPr/>
            </p14:nvContentPartPr>
            <p14:xfrm>
              <a:off x="4554515" y="682023"/>
              <a:ext cx="12960" cy="31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EF54CA-7C9A-A14D-81D8-FD4537CD6C6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39395" y="666543"/>
                <a:ext cx="435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3D9E8D8-13C8-DB48-96F6-5200CECC6DF0}"/>
                  </a:ext>
                </a:extLst>
              </p14:cNvPr>
              <p14:cNvContentPartPr/>
              <p14:nvPr/>
            </p14:nvContentPartPr>
            <p14:xfrm>
              <a:off x="4705355" y="550623"/>
              <a:ext cx="238680" cy="339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3D9E8D8-13C8-DB48-96F6-5200CECC6DF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90235" y="535143"/>
                <a:ext cx="2689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D6E68F1-1EA0-DE48-9AF1-4BF0A4ADD281}"/>
                  </a:ext>
                </a:extLst>
              </p14:cNvPr>
              <p14:cNvContentPartPr/>
              <p14:nvPr/>
            </p14:nvContentPartPr>
            <p14:xfrm>
              <a:off x="5044835" y="832863"/>
              <a:ext cx="170280" cy="94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D6E68F1-1EA0-DE48-9AF1-4BF0A4ADD2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29715" y="817383"/>
                <a:ext cx="2005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FF1B0FB-8609-8446-9780-AA883D97568E}"/>
                  </a:ext>
                </a:extLst>
              </p14:cNvPr>
              <p14:cNvContentPartPr/>
              <p14:nvPr/>
            </p14:nvContentPartPr>
            <p14:xfrm>
              <a:off x="5327795" y="631623"/>
              <a:ext cx="6480" cy="252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FF1B0FB-8609-8446-9780-AA883D9756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12675" y="616143"/>
                <a:ext cx="370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09FB5F-3037-6348-BFF7-528C4D2D2B77}"/>
                  </a:ext>
                </a:extLst>
              </p14:cNvPr>
              <p14:cNvContentPartPr/>
              <p14:nvPr/>
            </p14:nvContentPartPr>
            <p14:xfrm>
              <a:off x="5227355" y="795063"/>
              <a:ext cx="390240" cy="126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09FB5F-3037-6348-BFF7-528C4D2D2B7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11875" y="779943"/>
                <a:ext cx="420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71F0AE8-999E-4B44-8CD7-A142857E3A35}"/>
                  </a:ext>
                </a:extLst>
              </p14:cNvPr>
              <p14:cNvContentPartPr/>
              <p14:nvPr/>
            </p14:nvContentPartPr>
            <p14:xfrm>
              <a:off x="5560355" y="713343"/>
              <a:ext cx="50760" cy="31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71F0AE8-999E-4B44-8CD7-A142857E3A3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5235" y="697863"/>
                <a:ext cx="81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488C74E-113B-084A-934E-FB0002D9C11D}"/>
                  </a:ext>
                </a:extLst>
              </p14:cNvPr>
              <p14:cNvContentPartPr/>
              <p14:nvPr/>
            </p14:nvContentPartPr>
            <p14:xfrm>
              <a:off x="5692475" y="807663"/>
              <a:ext cx="176400" cy="100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488C74E-113B-084A-934E-FB0002D9C11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77355" y="792183"/>
                <a:ext cx="207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E97433F-67D4-D84E-BCB9-DA397518816F}"/>
                  </a:ext>
                </a:extLst>
              </p14:cNvPr>
              <p14:cNvContentPartPr/>
              <p14:nvPr/>
            </p14:nvContentPartPr>
            <p14:xfrm>
              <a:off x="5906315" y="801183"/>
              <a:ext cx="232920" cy="151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E97433F-67D4-D84E-BCB9-DA397518816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90835" y="786063"/>
                <a:ext cx="263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8BE0820-C0E1-0D43-BC79-A25D026CC580}"/>
                  </a:ext>
                </a:extLst>
              </p14:cNvPr>
              <p14:cNvContentPartPr/>
              <p14:nvPr/>
            </p14:nvContentPartPr>
            <p14:xfrm>
              <a:off x="1743995" y="1756983"/>
              <a:ext cx="19080" cy="56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8BE0820-C0E1-0D43-BC79-A25D026CC5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28515" y="1741600"/>
                <a:ext cx="49680" cy="87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E9518BB-D767-984D-800F-8EC9479EA2A6}"/>
                  </a:ext>
                </a:extLst>
              </p14:cNvPr>
              <p14:cNvContentPartPr/>
              <p14:nvPr/>
            </p14:nvContentPartPr>
            <p14:xfrm>
              <a:off x="1750475" y="1650063"/>
              <a:ext cx="12960" cy="12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E9518BB-D767-984D-800F-8EC9479EA2A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34995" y="1634141"/>
                <a:ext cx="43560" cy="4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53C313D-4685-7E44-8A70-AF012EDCCD00}"/>
                  </a:ext>
                </a:extLst>
              </p14:cNvPr>
              <p14:cNvContentPartPr/>
              <p14:nvPr/>
            </p14:nvContentPartPr>
            <p14:xfrm>
              <a:off x="3183995" y="1624863"/>
              <a:ext cx="113400" cy="145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53C313D-4685-7E44-8A70-AF012EDCCD0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68564" y="1609344"/>
                <a:ext cx="143903" cy="17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2" name="Ink 65">
                <a:extLst>
                  <a:ext uri="{FF2B5EF4-FFF2-40B4-BE49-F238E27FC236}">
                    <a16:creationId xmlns:a16="http://schemas.microsoft.com/office/drawing/2014/main" id="{02AB39AD-88DF-BE4B-A855-B3746D2BF8D9}"/>
                  </a:ext>
                </a:extLst>
              </p14:cNvPr>
              <p14:cNvContentPartPr/>
              <p14:nvPr/>
            </p14:nvContentPartPr>
            <p14:xfrm>
              <a:off x="2894555" y="1507503"/>
              <a:ext cx="208080" cy="249480"/>
            </p14:xfrm>
          </p:contentPart>
        </mc:Choice>
        <mc:Fallback xmlns="">
          <p:pic>
            <p:nvPicPr>
              <p:cNvPr id="62" name="Ink 65">
                <a:extLst>
                  <a:ext uri="{FF2B5EF4-FFF2-40B4-BE49-F238E27FC236}">
                    <a16:creationId xmlns:a16="http://schemas.microsoft.com/office/drawing/2014/main" id="{02AB39AD-88DF-BE4B-A855-B3746D2BF8D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79048" y="1492023"/>
                <a:ext cx="238733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3" name="Ink 66">
                <a:extLst>
                  <a:ext uri="{FF2B5EF4-FFF2-40B4-BE49-F238E27FC236}">
                    <a16:creationId xmlns:a16="http://schemas.microsoft.com/office/drawing/2014/main" id="{AB7EA84A-2C15-6140-953C-32732048F5AD}"/>
                  </a:ext>
                </a:extLst>
              </p14:cNvPr>
              <p14:cNvContentPartPr/>
              <p14:nvPr/>
            </p14:nvContentPartPr>
            <p14:xfrm>
              <a:off x="2391635" y="1593543"/>
              <a:ext cx="428040" cy="189000"/>
            </p14:xfrm>
          </p:contentPart>
        </mc:Choice>
        <mc:Fallback xmlns="">
          <p:pic>
            <p:nvPicPr>
              <p:cNvPr id="63" name="Ink 66">
                <a:extLst>
                  <a:ext uri="{FF2B5EF4-FFF2-40B4-BE49-F238E27FC236}">
                    <a16:creationId xmlns:a16="http://schemas.microsoft.com/office/drawing/2014/main" id="{AB7EA84A-2C15-6140-953C-32732048F5A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76142" y="1578063"/>
                <a:ext cx="458666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" name="Ink 67">
                <a:extLst>
                  <a:ext uri="{FF2B5EF4-FFF2-40B4-BE49-F238E27FC236}">
                    <a16:creationId xmlns:a16="http://schemas.microsoft.com/office/drawing/2014/main" id="{5D6C4C5E-4147-A141-9EAF-FC2ABD1BFF33}"/>
                  </a:ext>
                </a:extLst>
              </p14:cNvPr>
              <p14:cNvContentPartPr/>
              <p14:nvPr/>
            </p14:nvContentPartPr>
            <p14:xfrm>
              <a:off x="1876115" y="1543143"/>
              <a:ext cx="276840" cy="276840"/>
            </p14:xfrm>
          </p:contentPart>
        </mc:Choice>
        <mc:Fallback xmlns="">
          <p:pic>
            <p:nvPicPr>
              <p:cNvPr id="64" name="Ink 67">
                <a:extLst>
                  <a:ext uri="{FF2B5EF4-FFF2-40B4-BE49-F238E27FC236}">
                    <a16:creationId xmlns:a16="http://schemas.microsoft.com/office/drawing/2014/main" id="{5D6C4C5E-4147-A141-9EAF-FC2ABD1BFF3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60995" y="1528023"/>
                <a:ext cx="307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8">
                <a:extLst>
                  <a:ext uri="{FF2B5EF4-FFF2-40B4-BE49-F238E27FC236}">
                    <a16:creationId xmlns:a16="http://schemas.microsoft.com/office/drawing/2014/main" id="{9DC7E64E-5375-E74D-AD12-41E66113FCC4}"/>
                  </a:ext>
                </a:extLst>
              </p14:cNvPr>
              <p14:cNvContentPartPr/>
              <p14:nvPr/>
            </p14:nvContentPartPr>
            <p14:xfrm>
              <a:off x="732035" y="1599663"/>
              <a:ext cx="930960" cy="207720"/>
            </p14:xfrm>
          </p:contentPart>
        </mc:Choice>
        <mc:Fallback xmlns="">
          <p:pic>
            <p:nvPicPr>
              <p:cNvPr id="65" name="Ink 68">
                <a:extLst>
                  <a:ext uri="{FF2B5EF4-FFF2-40B4-BE49-F238E27FC236}">
                    <a16:creationId xmlns:a16="http://schemas.microsoft.com/office/drawing/2014/main" id="{9DC7E64E-5375-E74D-AD12-41E66113FCC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6555" y="1584183"/>
                <a:ext cx="9615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2AA7A92-22FB-174F-B3AC-EB0BB44882F3}"/>
                  </a:ext>
                </a:extLst>
              </p14:cNvPr>
              <p14:cNvContentPartPr/>
              <p14:nvPr/>
            </p14:nvContentPartPr>
            <p14:xfrm>
              <a:off x="732035" y="1876503"/>
              <a:ext cx="2634840" cy="63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2AA7A92-22FB-174F-B3AC-EB0BB44882F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6555" y="1861023"/>
                <a:ext cx="2665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66BF460-E880-CA4E-9FF9-FCCA5F647286}"/>
                  </a:ext>
                </a:extLst>
              </p14:cNvPr>
              <p14:cNvContentPartPr/>
              <p14:nvPr/>
            </p14:nvContentPartPr>
            <p14:xfrm>
              <a:off x="3391355" y="1668783"/>
              <a:ext cx="6480" cy="6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66BF460-E880-CA4E-9FF9-FCCA5F64728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76235" y="1653663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F176A54-A403-8049-A397-77CD21501624}"/>
                  </a:ext>
                </a:extLst>
              </p14:cNvPr>
              <p14:cNvContentPartPr/>
              <p14:nvPr/>
            </p14:nvContentPartPr>
            <p14:xfrm>
              <a:off x="3397475" y="1775703"/>
              <a:ext cx="31680" cy="6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F176A54-A403-8049-A397-77CD215016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82355" y="1760583"/>
                <a:ext cx="62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5" name="Ink 85">
                <a:extLst>
                  <a:ext uri="{FF2B5EF4-FFF2-40B4-BE49-F238E27FC236}">
                    <a16:creationId xmlns:a16="http://schemas.microsoft.com/office/drawing/2014/main" id="{0B69E55E-1123-8C45-A9D0-97795DF8A727}"/>
                  </a:ext>
                </a:extLst>
              </p14:cNvPr>
              <p14:cNvContentPartPr/>
              <p14:nvPr/>
            </p14:nvContentPartPr>
            <p14:xfrm>
              <a:off x="662915" y="2234703"/>
              <a:ext cx="270720" cy="176400"/>
            </p14:xfrm>
          </p:contentPart>
        </mc:Choice>
        <mc:Fallback xmlns="">
          <p:pic>
            <p:nvPicPr>
              <p:cNvPr id="85" name="Ink 85">
                <a:extLst>
                  <a:ext uri="{FF2B5EF4-FFF2-40B4-BE49-F238E27FC236}">
                    <a16:creationId xmlns:a16="http://schemas.microsoft.com/office/drawing/2014/main" id="{0B69E55E-1123-8C45-A9D0-97795DF8A72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47435" y="2219583"/>
                <a:ext cx="3013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485CCCE-9779-F94D-B021-407128772787}"/>
                  </a:ext>
                </a:extLst>
              </p14:cNvPr>
              <p14:cNvContentPartPr/>
              <p14:nvPr/>
            </p14:nvContentPartPr>
            <p14:xfrm>
              <a:off x="1247555" y="2266383"/>
              <a:ext cx="239400" cy="94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485CCCE-9779-F94D-B021-40712877278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32075" y="2250903"/>
                <a:ext cx="270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1696090-44E2-DB4C-8AC9-A537E43F111D}"/>
                  </a:ext>
                </a:extLst>
              </p14:cNvPr>
              <p14:cNvContentPartPr/>
              <p14:nvPr/>
            </p14:nvContentPartPr>
            <p14:xfrm>
              <a:off x="1567955" y="2297703"/>
              <a:ext cx="157680" cy="69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1696090-44E2-DB4C-8AC9-A537E43F111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52440" y="2282223"/>
                <a:ext cx="18835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D481F67-3D50-6143-8A29-CB0D349ECE5E}"/>
                  </a:ext>
                </a:extLst>
              </p14:cNvPr>
              <p14:cNvContentPartPr/>
              <p14:nvPr/>
            </p14:nvContentPartPr>
            <p14:xfrm>
              <a:off x="1825715" y="2297703"/>
              <a:ext cx="321120" cy="98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D481F67-3D50-6143-8A29-CB0D349ECE5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10235" y="2282223"/>
                <a:ext cx="3517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59C23D7-C08C-2045-BC79-FB109BA00706}"/>
                  </a:ext>
                </a:extLst>
              </p14:cNvPr>
              <p14:cNvContentPartPr/>
              <p14:nvPr/>
            </p14:nvContentPartPr>
            <p14:xfrm>
              <a:off x="2209475" y="2196903"/>
              <a:ext cx="176400" cy="176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59C23D7-C08C-2045-BC79-FB109BA0070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93995" y="2181423"/>
                <a:ext cx="207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BED0C49-91B0-374F-A874-0AFD96EAA543}"/>
                  </a:ext>
                </a:extLst>
              </p14:cNvPr>
              <p14:cNvContentPartPr/>
              <p14:nvPr/>
            </p14:nvContentPartPr>
            <p14:xfrm>
              <a:off x="2448155" y="2266383"/>
              <a:ext cx="113400" cy="82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BED0C49-91B0-374F-A874-0AFD96EAA54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32675" y="2250903"/>
                <a:ext cx="144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45BE496-E88E-974C-935F-54A943774D2B}"/>
                  </a:ext>
                </a:extLst>
              </p14:cNvPr>
              <p14:cNvContentPartPr/>
              <p14:nvPr/>
            </p14:nvContentPartPr>
            <p14:xfrm>
              <a:off x="2618075" y="2253783"/>
              <a:ext cx="182520" cy="1072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45BE496-E88E-974C-935F-54A943774D2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02625" y="2238303"/>
                <a:ext cx="2130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BEB3027-EFE1-E44A-9966-A8A122CD1241}"/>
                  </a:ext>
                </a:extLst>
              </p14:cNvPr>
              <p14:cNvContentPartPr/>
              <p14:nvPr/>
            </p14:nvContentPartPr>
            <p14:xfrm>
              <a:off x="3158795" y="2241183"/>
              <a:ext cx="100800" cy="759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BEB3027-EFE1-E44A-9966-A8A122CD124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43370" y="2225703"/>
                <a:ext cx="131291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0F98A2A-7207-2C41-9F41-2967B43CFF37}"/>
                  </a:ext>
                </a:extLst>
              </p14:cNvPr>
              <p14:cNvContentPartPr/>
              <p14:nvPr/>
            </p14:nvContentPartPr>
            <p14:xfrm>
              <a:off x="3240515" y="2140383"/>
              <a:ext cx="176400" cy="383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0F98A2A-7207-2C41-9F41-2967B43CFF3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25035" y="2124903"/>
                <a:ext cx="207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7037F97-C1DB-704D-AD7B-E8EB7A2EC3FC}"/>
                  </a:ext>
                </a:extLst>
              </p14:cNvPr>
              <p14:cNvContentPartPr/>
              <p14:nvPr/>
            </p14:nvContentPartPr>
            <p14:xfrm>
              <a:off x="3259235" y="2310303"/>
              <a:ext cx="113400" cy="12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7037F97-C1DB-704D-AD7B-E8EB7A2EC3F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43755" y="2294823"/>
                <a:ext cx="144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035D4EE-7BB1-0944-8B31-3B1D0749D698}"/>
                  </a:ext>
                </a:extLst>
              </p14:cNvPr>
              <p14:cNvContentPartPr/>
              <p14:nvPr/>
            </p14:nvContentPartPr>
            <p14:xfrm>
              <a:off x="3837755" y="2115183"/>
              <a:ext cx="31680" cy="2077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035D4EE-7BB1-0944-8B31-3B1D0749D69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22449" y="2099703"/>
                <a:ext cx="61936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523FC8A-C54E-9642-908F-2F5F22DD140E}"/>
                  </a:ext>
                </a:extLst>
              </p14:cNvPr>
              <p14:cNvContentPartPr/>
              <p14:nvPr/>
            </p14:nvContentPartPr>
            <p14:xfrm>
              <a:off x="3724715" y="2209503"/>
              <a:ext cx="195120" cy="25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523FC8A-C54E-9642-908F-2F5F22DD140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09235" y="2194023"/>
                <a:ext cx="225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A2AB779-2841-D541-817C-A00DC00A9FBC}"/>
                  </a:ext>
                </a:extLst>
              </p14:cNvPr>
              <p14:cNvContentPartPr/>
              <p14:nvPr/>
            </p14:nvContentPartPr>
            <p14:xfrm>
              <a:off x="3995075" y="2209503"/>
              <a:ext cx="100800" cy="82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A2AB779-2841-D541-817C-A00DC00A9FB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79595" y="2194023"/>
                <a:ext cx="131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D56023E-6CF9-D141-8E1B-3DB9A0FD3DA1}"/>
                  </a:ext>
                </a:extLst>
              </p14:cNvPr>
              <p14:cNvContentPartPr/>
              <p14:nvPr/>
            </p14:nvContentPartPr>
            <p14:xfrm>
              <a:off x="4177235" y="2209503"/>
              <a:ext cx="31680" cy="56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D56023E-6CF9-D141-8E1B-3DB9A0FD3DA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61755" y="2194023"/>
                <a:ext cx="62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18D3198-C808-8440-AD28-30D70EC74984}"/>
                  </a:ext>
                </a:extLst>
              </p14:cNvPr>
              <p14:cNvContentPartPr/>
              <p14:nvPr/>
            </p14:nvContentPartPr>
            <p14:xfrm>
              <a:off x="4177235" y="2102583"/>
              <a:ext cx="12960" cy="31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18D3198-C808-8440-AD28-30D70EC7498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61313" y="2087103"/>
                <a:ext cx="44434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4156376-6C3A-6A4D-A76D-6FAE5CEDC7CE}"/>
                  </a:ext>
                </a:extLst>
              </p14:cNvPr>
              <p14:cNvContentPartPr/>
              <p14:nvPr/>
            </p14:nvContentPartPr>
            <p14:xfrm>
              <a:off x="4315475" y="2200503"/>
              <a:ext cx="170280" cy="72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4156376-6C3A-6A4D-A76D-6FAE5CEDC7C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99962" y="2184946"/>
                <a:ext cx="200945" cy="103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9C02D60-3286-0443-A27D-085B9EEC34F0}"/>
                  </a:ext>
                </a:extLst>
              </p14:cNvPr>
              <p14:cNvContentPartPr/>
              <p14:nvPr/>
            </p14:nvContentPartPr>
            <p14:xfrm>
              <a:off x="4491515" y="1964343"/>
              <a:ext cx="69480" cy="2707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9C02D60-3286-0443-A27D-085B9EEC34F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76035" y="1948863"/>
                <a:ext cx="1000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EB5C677-BF85-C044-B0FA-677E95D5AD38}"/>
                  </a:ext>
                </a:extLst>
              </p14:cNvPr>
              <p14:cNvContentPartPr/>
              <p14:nvPr/>
            </p14:nvContentPartPr>
            <p14:xfrm>
              <a:off x="4604915" y="2165583"/>
              <a:ext cx="157680" cy="100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EB5C677-BF85-C044-B0FA-677E95D5AD3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89435" y="2150103"/>
                <a:ext cx="1882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01D528B-F425-2B42-B89F-9CA15E943739}"/>
                  </a:ext>
                </a:extLst>
              </p14:cNvPr>
              <p14:cNvContentPartPr/>
              <p14:nvPr/>
            </p14:nvContentPartPr>
            <p14:xfrm>
              <a:off x="5063555" y="2027343"/>
              <a:ext cx="138600" cy="264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01D528B-F425-2B42-B89F-9CA15E94373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48075" y="2011884"/>
                <a:ext cx="169200" cy="29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5C4FC28-01BE-614F-845E-E0673006D92A}"/>
                  </a:ext>
                </a:extLst>
              </p14:cNvPr>
              <p14:cNvContentPartPr/>
              <p14:nvPr/>
            </p14:nvContentPartPr>
            <p14:xfrm>
              <a:off x="5233475" y="2165583"/>
              <a:ext cx="314640" cy="1072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5C4FC28-01BE-614F-845E-E0673006D92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17995" y="2150051"/>
                <a:ext cx="345240" cy="137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BAAC374-5094-DB47-A756-A6E1A321C216}"/>
                  </a:ext>
                </a:extLst>
              </p14:cNvPr>
              <p14:cNvContentPartPr/>
              <p14:nvPr/>
            </p14:nvContentPartPr>
            <p14:xfrm>
              <a:off x="5598155" y="2121663"/>
              <a:ext cx="145080" cy="207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BAAC374-5094-DB47-A756-A6E1A321C21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82675" y="2106210"/>
                <a:ext cx="175680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4" name="Ink 135">
                <a:extLst>
                  <a:ext uri="{FF2B5EF4-FFF2-40B4-BE49-F238E27FC236}">
                    <a16:creationId xmlns:a16="http://schemas.microsoft.com/office/drawing/2014/main" id="{14546945-3BC9-DD48-84AE-A3EECE4BA49F}"/>
                  </a:ext>
                </a:extLst>
              </p14:cNvPr>
              <p14:cNvContentPartPr/>
              <p14:nvPr/>
            </p14:nvContentPartPr>
            <p14:xfrm>
              <a:off x="6623075" y="1914303"/>
              <a:ext cx="1018800" cy="446400"/>
            </p14:xfrm>
          </p:contentPart>
        </mc:Choice>
        <mc:Fallback xmlns="">
          <p:pic>
            <p:nvPicPr>
              <p:cNvPr id="134" name="Ink 135">
                <a:extLst>
                  <a:ext uri="{FF2B5EF4-FFF2-40B4-BE49-F238E27FC236}">
                    <a16:creationId xmlns:a16="http://schemas.microsoft.com/office/drawing/2014/main" id="{14546945-3BC9-DD48-84AE-A3EECE4BA49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07595" y="1898835"/>
                <a:ext cx="1049400" cy="476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5" name="Ink 136">
                <a:extLst>
                  <a:ext uri="{FF2B5EF4-FFF2-40B4-BE49-F238E27FC236}">
                    <a16:creationId xmlns:a16="http://schemas.microsoft.com/office/drawing/2014/main" id="{E92ADEC7-AE3F-8A47-BC50-D060EDB15F65}"/>
                  </a:ext>
                </a:extLst>
              </p14:cNvPr>
              <p14:cNvContentPartPr/>
              <p14:nvPr/>
            </p14:nvContentPartPr>
            <p14:xfrm>
              <a:off x="6025835" y="2083863"/>
              <a:ext cx="207720" cy="157320"/>
            </p14:xfrm>
          </p:contentPart>
        </mc:Choice>
        <mc:Fallback xmlns="">
          <p:pic>
            <p:nvPicPr>
              <p:cNvPr id="135" name="Ink 136">
                <a:extLst>
                  <a:ext uri="{FF2B5EF4-FFF2-40B4-BE49-F238E27FC236}">
                    <a16:creationId xmlns:a16="http://schemas.microsoft.com/office/drawing/2014/main" id="{E92ADEC7-AE3F-8A47-BC50-D060EDB15F6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10355" y="2068778"/>
                <a:ext cx="238320" cy="187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0" name="Ink 140">
                <a:extLst>
                  <a:ext uri="{FF2B5EF4-FFF2-40B4-BE49-F238E27FC236}">
                    <a16:creationId xmlns:a16="http://schemas.microsoft.com/office/drawing/2014/main" id="{F63F08CF-6614-1243-8B5D-4A3AD170BECE}"/>
                  </a:ext>
                </a:extLst>
              </p14:cNvPr>
              <p14:cNvContentPartPr/>
              <p14:nvPr/>
            </p14:nvContentPartPr>
            <p14:xfrm>
              <a:off x="606035" y="2756703"/>
              <a:ext cx="358920" cy="176400"/>
            </p14:xfrm>
          </p:contentPart>
        </mc:Choice>
        <mc:Fallback xmlns="">
          <p:pic>
            <p:nvPicPr>
              <p:cNvPr id="140" name="Ink 140">
                <a:extLst>
                  <a:ext uri="{FF2B5EF4-FFF2-40B4-BE49-F238E27FC236}">
                    <a16:creationId xmlns:a16="http://schemas.microsoft.com/office/drawing/2014/main" id="{F63F08CF-6614-1243-8B5D-4A3AD170BEC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0900" y="2741223"/>
                <a:ext cx="389551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D8F9630-B2D8-7140-9F96-9FD8BA6346CE}"/>
                  </a:ext>
                </a:extLst>
              </p14:cNvPr>
              <p14:cNvContentPartPr/>
              <p14:nvPr/>
            </p14:nvContentPartPr>
            <p14:xfrm>
              <a:off x="3064475" y="2630703"/>
              <a:ext cx="264240" cy="258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D8F9630-B2D8-7140-9F96-9FD8BA6346C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48995" y="2615583"/>
                <a:ext cx="294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2811626-AF4B-B248-A436-39B626A2108E}"/>
                  </a:ext>
                </a:extLst>
              </p14:cNvPr>
              <p14:cNvContentPartPr/>
              <p14:nvPr/>
            </p14:nvContentPartPr>
            <p14:xfrm>
              <a:off x="4101635" y="2750223"/>
              <a:ext cx="112680" cy="107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2811626-AF4B-B248-A436-39B626A2108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86515" y="2735103"/>
                <a:ext cx="143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9BDC33A-A670-194F-B576-7E6CF2C4B84A}"/>
                  </a:ext>
                </a:extLst>
              </p14:cNvPr>
              <p14:cNvContentPartPr/>
              <p14:nvPr/>
            </p14:nvContentPartPr>
            <p14:xfrm>
              <a:off x="5428235" y="2744103"/>
              <a:ext cx="308520" cy="1072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9BDC33A-A670-194F-B576-7E6CF2C4B84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13115" y="2728623"/>
                <a:ext cx="338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98A47D0-4FCE-9D49-9D6D-E9DC2CD9AE33}"/>
                  </a:ext>
                </a:extLst>
              </p14:cNvPr>
              <p14:cNvContentPartPr/>
              <p14:nvPr/>
            </p14:nvContentPartPr>
            <p14:xfrm>
              <a:off x="5516435" y="2662383"/>
              <a:ext cx="19080" cy="38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98A47D0-4FCE-9D49-9D6D-E9DC2CD9AE3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01315" y="2646903"/>
                <a:ext cx="496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6" name="Ink 170">
                <a:extLst>
                  <a:ext uri="{FF2B5EF4-FFF2-40B4-BE49-F238E27FC236}">
                    <a16:creationId xmlns:a16="http://schemas.microsoft.com/office/drawing/2014/main" id="{26A456F9-E438-7343-BC80-F38366376B7D}"/>
                  </a:ext>
                </a:extLst>
              </p14:cNvPr>
              <p14:cNvContentPartPr/>
              <p14:nvPr/>
            </p14:nvContentPartPr>
            <p14:xfrm>
              <a:off x="6101075" y="2630703"/>
              <a:ext cx="1138320" cy="164160"/>
            </p14:xfrm>
          </p:contentPart>
        </mc:Choice>
        <mc:Fallback xmlns="">
          <p:pic>
            <p:nvPicPr>
              <p:cNvPr id="166" name="Ink 170">
                <a:extLst>
                  <a:ext uri="{FF2B5EF4-FFF2-40B4-BE49-F238E27FC236}">
                    <a16:creationId xmlns:a16="http://schemas.microsoft.com/office/drawing/2014/main" id="{26A456F9-E438-7343-BC80-F38366376B7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085955" y="2615550"/>
                <a:ext cx="1168920" cy="194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7" name="Ink 171">
                <a:extLst>
                  <a:ext uri="{FF2B5EF4-FFF2-40B4-BE49-F238E27FC236}">
                    <a16:creationId xmlns:a16="http://schemas.microsoft.com/office/drawing/2014/main" id="{1C9E8E4C-DEE0-5841-826B-5E733E50D212}"/>
                  </a:ext>
                </a:extLst>
              </p14:cNvPr>
              <p14:cNvContentPartPr/>
              <p14:nvPr/>
            </p14:nvContentPartPr>
            <p14:xfrm>
              <a:off x="4328075" y="2583183"/>
              <a:ext cx="673200" cy="312120"/>
            </p14:xfrm>
          </p:contentPart>
        </mc:Choice>
        <mc:Fallback xmlns="">
          <p:pic>
            <p:nvPicPr>
              <p:cNvPr id="167" name="Ink 171">
                <a:extLst>
                  <a:ext uri="{FF2B5EF4-FFF2-40B4-BE49-F238E27FC236}">
                    <a16:creationId xmlns:a16="http://schemas.microsoft.com/office/drawing/2014/main" id="{1C9E8E4C-DEE0-5841-826B-5E733E50D21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12955" y="2568046"/>
                <a:ext cx="703440" cy="342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8" name="Ink 172">
                <a:extLst>
                  <a:ext uri="{FF2B5EF4-FFF2-40B4-BE49-F238E27FC236}">
                    <a16:creationId xmlns:a16="http://schemas.microsoft.com/office/drawing/2014/main" id="{7E876F29-4AF9-E54D-8E4F-15EED9CA0973}"/>
                  </a:ext>
                </a:extLst>
              </p14:cNvPr>
              <p14:cNvContentPartPr/>
              <p14:nvPr/>
            </p14:nvContentPartPr>
            <p14:xfrm>
              <a:off x="3699515" y="2756703"/>
              <a:ext cx="295920" cy="107280"/>
            </p14:xfrm>
          </p:contentPart>
        </mc:Choice>
        <mc:Fallback xmlns="">
          <p:pic>
            <p:nvPicPr>
              <p:cNvPr id="168" name="Ink 172">
                <a:extLst>
                  <a:ext uri="{FF2B5EF4-FFF2-40B4-BE49-F238E27FC236}">
                    <a16:creationId xmlns:a16="http://schemas.microsoft.com/office/drawing/2014/main" id="{7E876F29-4AF9-E54D-8E4F-15EED9CA097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84035" y="2741223"/>
                <a:ext cx="326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9" name="Ink 173">
                <a:extLst>
                  <a:ext uri="{FF2B5EF4-FFF2-40B4-BE49-F238E27FC236}">
                    <a16:creationId xmlns:a16="http://schemas.microsoft.com/office/drawing/2014/main" id="{FA8ED47B-D0C7-4149-AC2C-C7FEC1ADB132}"/>
                  </a:ext>
                </a:extLst>
              </p14:cNvPr>
              <p14:cNvContentPartPr/>
              <p14:nvPr/>
            </p14:nvContentPartPr>
            <p14:xfrm>
              <a:off x="2435555" y="2687583"/>
              <a:ext cx="503640" cy="169920"/>
            </p14:xfrm>
          </p:contentPart>
        </mc:Choice>
        <mc:Fallback xmlns="">
          <p:pic>
            <p:nvPicPr>
              <p:cNvPr id="169" name="Ink 173">
                <a:extLst>
                  <a:ext uri="{FF2B5EF4-FFF2-40B4-BE49-F238E27FC236}">
                    <a16:creationId xmlns:a16="http://schemas.microsoft.com/office/drawing/2014/main" id="{FA8ED47B-D0C7-4149-AC2C-C7FEC1ADB13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20424" y="2672136"/>
                <a:ext cx="534262" cy="200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70" name="Ink 174">
                <a:extLst>
                  <a:ext uri="{FF2B5EF4-FFF2-40B4-BE49-F238E27FC236}">
                    <a16:creationId xmlns:a16="http://schemas.microsoft.com/office/drawing/2014/main" id="{6A622B2D-C16A-E346-970C-DEAD49976B0A}"/>
                  </a:ext>
                </a:extLst>
              </p14:cNvPr>
              <p14:cNvContentPartPr/>
              <p14:nvPr/>
            </p14:nvContentPartPr>
            <p14:xfrm>
              <a:off x="1398395" y="2700543"/>
              <a:ext cx="723240" cy="207000"/>
            </p14:xfrm>
          </p:contentPart>
        </mc:Choice>
        <mc:Fallback xmlns="">
          <p:pic>
            <p:nvPicPr>
              <p:cNvPr id="170" name="Ink 174">
                <a:extLst>
                  <a:ext uri="{FF2B5EF4-FFF2-40B4-BE49-F238E27FC236}">
                    <a16:creationId xmlns:a16="http://schemas.microsoft.com/office/drawing/2014/main" id="{6A622B2D-C16A-E346-970C-DEAD49976B0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382915" y="2685423"/>
                <a:ext cx="7538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BB2F316-0E0A-0440-8386-9A88A2AE378B}"/>
                  </a:ext>
                </a:extLst>
              </p14:cNvPr>
              <p14:cNvContentPartPr/>
              <p14:nvPr/>
            </p14:nvContentPartPr>
            <p14:xfrm>
              <a:off x="3234035" y="3190503"/>
              <a:ext cx="69480" cy="75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BB2F316-0E0A-0440-8386-9A88A2AE378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18915" y="3175023"/>
                <a:ext cx="100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3" name="Ink 196">
                <a:extLst>
                  <a:ext uri="{FF2B5EF4-FFF2-40B4-BE49-F238E27FC236}">
                    <a16:creationId xmlns:a16="http://schemas.microsoft.com/office/drawing/2014/main" id="{3E70489F-6103-BC40-A755-1AC4253B2A1F}"/>
                  </a:ext>
                </a:extLst>
              </p14:cNvPr>
              <p14:cNvContentPartPr/>
              <p14:nvPr/>
            </p14:nvContentPartPr>
            <p14:xfrm>
              <a:off x="4881395" y="2951463"/>
              <a:ext cx="1370880" cy="365040"/>
            </p14:xfrm>
          </p:contentPart>
        </mc:Choice>
        <mc:Fallback xmlns="">
          <p:pic>
            <p:nvPicPr>
              <p:cNvPr id="193" name="Ink 196">
                <a:extLst>
                  <a:ext uri="{FF2B5EF4-FFF2-40B4-BE49-F238E27FC236}">
                    <a16:creationId xmlns:a16="http://schemas.microsoft.com/office/drawing/2014/main" id="{3E70489F-6103-BC40-A755-1AC4253B2A1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66275" y="2936343"/>
                <a:ext cx="14014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4" name="Ink 197">
                <a:extLst>
                  <a:ext uri="{FF2B5EF4-FFF2-40B4-BE49-F238E27FC236}">
                    <a16:creationId xmlns:a16="http://schemas.microsoft.com/office/drawing/2014/main" id="{413123DA-E8BA-014F-A046-8D6D332BC742}"/>
                  </a:ext>
                </a:extLst>
              </p14:cNvPr>
              <p14:cNvContentPartPr/>
              <p14:nvPr/>
            </p14:nvContentPartPr>
            <p14:xfrm>
              <a:off x="4171115" y="3152703"/>
              <a:ext cx="308160" cy="119880"/>
            </p14:xfrm>
          </p:contentPart>
        </mc:Choice>
        <mc:Fallback xmlns="">
          <p:pic>
            <p:nvPicPr>
              <p:cNvPr id="194" name="Ink 197">
                <a:extLst>
                  <a:ext uri="{FF2B5EF4-FFF2-40B4-BE49-F238E27FC236}">
                    <a16:creationId xmlns:a16="http://schemas.microsoft.com/office/drawing/2014/main" id="{413123DA-E8BA-014F-A046-8D6D332BC74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55653" y="3137583"/>
                <a:ext cx="338365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95" name="Ink 198">
                <a:extLst>
                  <a:ext uri="{FF2B5EF4-FFF2-40B4-BE49-F238E27FC236}">
                    <a16:creationId xmlns:a16="http://schemas.microsoft.com/office/drawing/2014/main" id="{9AEEDB2C-819D-BA40-85DA-B90111A59239}"/>
                  </a:ext>
                </a:extLst>
              </p14:cNvPr>
              <p14:cNvContentPartPr/>
              <p14:nvPr/>
            </p14:nvContentPartPr>
            <p14:xfrm>
              <a:off x="3429155" y="3165303"/>
              <a:ext cx="289440" cy="119880"/>
            </p14:xfrm>
          </p:contentPart>
        </mc:Choice>
        <mc:Fallback xmlns="">
          <p:pic>
            <p:nvPicPr>
              <p:cNvPr id="195" name="Ink 198">
                <a:extLst>
                  <a:ext uri="{FF2B5EF4-FFF2-40B4-BE49-F238E27FC236}">
                    <a16:creationId xmlns:a16="http://schemas.microsoft.com/office/drawing/2014/main" id="{9AEEDB2C-819D-BA40-85DA-B90111A5923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413675" y="3150183"/>
                <a:ext cx="3200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96" name="Ink 199">
                <a:extLst>
                  <a:ext uri="{FF2B5EF4-FFF2-40B4-BE49-F238E27FC236}">
                    <a16:creationId xmlns:a16="http://schemas.microsoft.com/office/drawing/2014/main" id="{0DF7527F-72A5-4F4D-A1E6-C58C3ED0526C}"/>
                  </a:ext>
                </a:extLst>
              </p14:cNvPr>
              <p14:cNvContentPartPr/>
              <p14:nvPr/>
            </p14:nvContentPartPr>
            <p14:xfrm>
              <a:off x="2366435" y="3165303"/>
              <a:ext cx="742320" cy="145080"/>
            </p14:xfrm>
          </p:contentPart>
        </mc:Choice>
        <mc:Fallback xmlns="">
          <p:pic>
            <p:nvPicPr>
              <p:cNvPr id="196" name="Ink 199">
                <a:extLst>
                  <a:ext uri="{FF2B5EF4-FFF2-40B4-BE49-F238E27FC236}">
                    <a16:creationId xmlns:a16="http://schemas.microsoft.com/office/drawing/2014/main" id="{0DF7527F-72A5-4F4D-A1E6-C58C3ED0526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351315" y="3150183"/>
                <a:ext cx="772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25BAB67-961A-B54B-98F9-748BDBC172FE}"/>
                  </a:ext>
                </a:extLst>
              </p14:cNvPr>
              <p14:cNvContentPartPr/>
              <p14:nvPr/>
            </p14:nvContentPartPr>
            <p14:xfrm>
              <a:off x="3347435" y="3724743"/>
              <a:ext cx="126000" cy="946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25BAB67-961A-B54B-98F9-748BDBC172F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331955" y="3709623"/>
                <a:ext cx="156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7" name="Ink 233">
                <a:extLst>
                  <a:ext uri="{FF2B5EF4-FFF2-40B4-BE49-F238E27FC236}">
                    <a16:creationId xmlns:a16="http://schemas.microsoft.com/office/drawing/2014/main" id="{7D84FCC8-09D9-8544-8FE2-C552EAE42826}"/>
                  </a:ext>
                </a:extLst>
              </p14:cNvPr>
              <p14:cNvContentPartPr/>
              <p14:nvPr/>
            </p14:nvContentPartPr>
            <p14:xfrm>
              <a:off x="5843315" y="3568503"/>
              <a:ext cx="251280" cy="163080"/>
            </p14:xfrm>
          </p:contentPart>
        </mc:Choice>
        <mc:Fallback xmlns="">
          <p:pic>
            <p:nvPicPr>
              <p:cNvPr id="227" name="Ink 233">
                <a:extLst>
                  <a:ext uri="{FF2B5EF4-FFF2-40B4-BE49-F238E27FC236}">
                    <a16:creationId xmlns:a16="http://schemas.microsoft.com/office/drawing/2014/main" id="{7D84FCC8-09D9-8544-8FE2-C552EAE4282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828195" y="3553023"/>
                <a:ext cx="2815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8" name="Ink 234">
                <a:extLst>
                  <a:ext uri="{FF2B5EF4-FFF2-40B4-BE49-F238E27FC236}">
                    <a16:creationId xmlns:a16="http://schemas.microsoft.com/office/drawing/2014/main" id="{DBF85CD2-6137-2047-AEF6-905B819F4B2C}"/>
                  </a:ext>
                </a:extLst>
              </p14:cNvPr>
              <p14:cNvContentPartPr/>
              <p14:nvPr/>
            </p14:nvContentPartPr>
            <p14:xfrm>
              <a:off x="4491515" y="3510903"/>
              <a:ext cx="1264320" cy="406440"/>
            </p14:xfrm>
          </p:contentPart>
        </mc:Choice>
        <mc:Fallback xmlns="">
          <p:pic>
            <p:nvPicPr>
              <p:cNvPr id="228" name="Ink 234">
                <a:extLst>
                  <a:ext uri="{FF2B5EF4-FFF2-40B4-BE49-F238E27FC236}">
                    <a16:creationId xmlns:a16="http://schemas.microsoft.com/office/drawing/2014/main" id="{DBF85CD2-6137-2047-AEF6-905B819F4B2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76391" y="3495770"/>
                <a:ext cx="1294929" cy="437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9" name="Ink 235">
                <a:extLst>
                  <a:ext uri="{FF2B5EF4-FFF2-40B4-BE49-F238E27FC236}">
                    <a16:creationId xmlns:a16="http://schemas.microsoft.com/office/drawing/2014/main" id="{4F64D250-E219-E241-89E1-C1F4AE245679}"/>
                  </a:ext>
                </a:extLst>
              </p14:cNvPr>
              <p14:cNvContentPartPr/>
              <p14:nvPr/>
            </p14:nvContentPartPr>
            <p14:xfrm>
              <a:off x="3843875" y="3545823"/>
              <a:ext cx="553680" cy="235800"/>
            </p14:xfrm>
          </p:contentPart>
        </mc:Choice>
        <mc:Fallback xmlns="">
          <p:pic>
            <p:nvPicPr>
              <p:cNvPr id="229" name="Ink 235">
                <a:extLst>
                  <a:ext uri="{FF2B5EF4-FFF2-40B4-BE49-F238E27FC236}">
                    <a16:creationId xmlns:a16="http://schemas.microsoft.com/office/drawing/2014/main" id="{4F64D250-E219-E241-89E1-C1F4AE24567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828755" y="3530703"/>
                <a:ext cx="5842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30" name="Ink 236">
                <a:extLst>
                  <a:ext uri="{FF2B5EF4-FFF2-40B4-BE49-F238E27FC236}">
                    <a16:creationId xmlns:a16="http://schemas.microsoft.com/office/drawing/2014/main" id="{90C3A7B5-27BB-CD47-B3EC-26144CCDEB2B}"/>
                  </a:ext>
                </a:extLst>
              </p14:cNvPr>
              <p14:cNvContentPartPr/>
              <p14:nvPr/>
            </p14:nvContentPartPr>
            <p14:xfrm>
              <a:off x="2907155" y="3718623"/>
              <a:ext cx="340200" cy="107280"/>
            </p14:xfrm>
          </p:contentPart>
        </mc:Choice>
        <mc:Fallback xmlns="">
          <p:pic>
            <p:nvPicPr>
              <p:cNvPr id="230" name="Ink 236">
                <a:extLst>
                  <a:ext uri="{FF2B5EF4-FFF2-40B4-BE49-F238E27FC236}">
                    <a16:creationId xmlns:a16="http://schemas.microsoft.com/office/drawing/2014/main" id="{90C3A7B5-27BB-CD47-B3EC-26144CCDEB2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892019" y="3703143"/>
                <a:ext cx="370832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31" name="Ink 237">
                <a:extLst>
                  <a:ext uri="{FF2B5EF4-FFF2-40B4-BE49-F238E27FC236}">
                    <a16:creationId xmlns:a16="http://schemas.microsoft.com/office/drawing/2014/main" id="{DF108B8B-538E-3046-AB8C-100B025C021A}"/>
                  </a:ext>
                </a:extLst>
              </p14:cNvPr>
              <p14:cNvContentPartPr/>
              <p14:nvPr/>
            </p14:nvContentPartPr>
            <p14:xfrm>
              <a:off x="2059355" y="3599103"/>
              <a:ext cx="446040" cy="264240"/>
            </p14:xfrm>
          </p:contentPart>
        </mc:Choice>
        <mc:Fallback xmlns="">
          <p:pic>
            <p:nvPicPr>
              <p:cNvPr id="231" name="Ink 237">
                <a:extLst>
                  <a:ext uri="{FF2B5EF4-FFF2-40B4-BE49-F238E27FC236}">
                    <a16:creationId xmlns:a16="http://schemas.microsoft.com/office/drawing/2014/main" id="{DF108B8B-538E-3046-AB8C-100B025C021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43875" y="3583983"/>
                <a:ext cx="4766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32" name="Ink 238">
                <a:extLst>
                  <a:ext uri="{FF2B5EF4-FFF2-40B4-BE49-F238E27FC236}">
                    <a16:creationId xmlns:a16="http://schemas.microsoft.com/office/drawing/2014/main" id="{F71B7CD5-7222-FC4E-8E27-909E5360B970}"/>
                  </a:ext>
                </a:extLst>
              </p14:cNvPr>
              <p14:cNvContentPartPr/>
              <p14:nvPr/>
            </p14:nvContentPartPr>
            <p14:xfrm>
              <a:off x="1436195" y="3630423"/>
              <a:ext cx="503280" cy="201600"/>
            </p14:xfrm>
          </p:contentPart>
        </mc:Choice>
        <mc:Fallback xmlns="">
          <p:pic>
            <p:nvPicPr>
              <p:cNvPr id="232" name="Ink 238">
                <a:extLst>
                  <a:ext uri="{FF2B5EF4-FFF2-40B4-BE49-F238E27FC236}">
                    <a16:creationId xmlns:a16="http://schemas.microsoft.com/office/drawing/2014/main" id="{F71B7CD5-7222-FC4E-8E27-909E5360B97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420715" y="3615303"/>
                <a:ext cx="533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33" name="Ink 239">
                <a:extLst>
                  <a:ext uri="{FF2B5EF4-FFF2-40B4-BE49-F238E27FC236}">
                    <a16:creationId xmlns:a16="http://schemas.microsoft.com/office/drawing/2014/main" id="{4AF5446A-01CB-674D-95DE-6E73A3F5B942}"/>
                  </a:ext>
                </a:extLst>
              </p14:cNvPr>
              <p14:cNvContentPartPr/>
              <p14:nvPr/>
            </p14:nvContentPartPr>
            <p14:xfrm>
              <a:off x="675155" y="3706023"/>
              <a:ext cx="365040" cy="182520"/>
            </p14:xfrm>
          </p:contentPart>
        </mc:Choice>
        <mc:Fallback xmlns="">
          <p:pic>
            <p:nvPicPr>
              <p:cNvPr id="233" name="Ink 239">
                <a:extLst>
                  <a:ext uri="{FF2B5EF4-FFF2-40B4-BE49-F238E27FC236}">
                    <a16:creationId xmlns:a16="http://schemas.microsoft.com/office/drawing/2014/main" id="{4AF5446A-01CB-674D-95DE-6E73A3F5B94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60035" y="3690543"/>
                <a:ext cx="395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48" name="Ink 249">
                <a:extLst>
                  <a:ext uri="{FF2B5EF4-FFF2-40B4-BE49-F238E27FC236}">
                    <a16:creationId xmlns:a16="http://schemas.microsoft.com/office/drawing/2014/main" id="{DEDF4EA0-36C5-3B47-90C1-1945158F859D}"/>
                  </a:ext>
                </a:extLst>
              </p14:cNvPr>
              <p14:cNvContentPartPr/>
              <p14:nvPr/>
            </p14:nvContentPartPr>
            <p14:xfrm>
              <a:off x="1536635" y="4145943"/>
              <a:ext cx="836640" cy="302040"/>
            </p14:xfrm>
          </p:contentPart>
        </mc:Choice>
        <mc:Fallback xmlns="">
          <p:pic>
            <p:nvPicPr>
              <p:cNvPr id="248" name="Ink 249">
                <a:extLst>
                  <a:ext uri="{FF2B5EF4-FFF2-40B4-BE49-F238E27FC236}">
                    <a16:creationId xmlns:a16="http://schemas.microsoft.com/office/drawing/2014/main" id="{DEDF4EA0-36C5-3B47-90C1-1945158F859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521515" y="4130823"/>
                <a:ext cx="8668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49" name="Ink 250">
                <a:extLst>
                  <a:ext uri="{FF2B5EF4-FFF2-40B4-BE49-F238E27FC236}">
                    <a16:creationId xmlns:a16="http://schemas.microsoft.com/office/drawing/2014/main" id="{3C69D252-3195-6D42-9A15-BCE018400861}"/>
                  </a:ext>
                </a:extLst>
              </p14:cNvPr>
              <p14:cNvContentPartPr/>
              <p14:nvPr/>
            </p14:nvContentPartPr>
            <p14:xfrm>
              <a:off x="719435" y="4190223"/>
              <a:ext cx="345960" cy="182520"/>
            </p14:xfrm>
          </p:contentPart>
        </mc:Choice>
        <mc:Fallback xmlns="">
          <p:pic>
            <p:nvPicPr>
              <p:cNvPr id="249" name="Ink 250">
                <a:extLst>
                  <a:ext uri="{FF2B5EF4-FFF2-40B4-BE49-F238E27FC236}">
                    <a16:creationId xmlns:a16="http://schemas.microsoft.com/office/drawing/2014/main" id="{3C69D252-3195-6D42-9A15-BCE01840086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03971" y="4174743"/>
                <a:ext cx="376169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83F199D-617A-4D44-B8AB-8B1C06C91F13}"/>
                  </a:ext>
                </a:extLst>
              </p14:cNvPr>
              <p14:cNvContentPartPr/>
              <p14:nvPr/>
            </p14:nvContentPartPr>
            <p14:xfrm>
              <a:off x="5711195" y="4095903"/>
              <a:ext cx="75960" cy="759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83F199D-617A-4D44-B8AB-8B1C06C91F1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696075" y="4080423"/>
                <a:ext cx="1062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72" name="Ink 276">
                <a:extLst>
                  <a:ext uri="{FF2B5EF4-FFF2-40B4-BE49-F238E27FC236}">
                    <a16:creationId xmlns:a16="http://schemas.microsoft.com/office/drawing/2014/main" id="{56F42F45-A591-A54E-8A25-566627E42E0B}"/>
                  </a:ext>
                </a:extLst>
              </p14:cNvPr>
              <p14:cNvContentPartPr/>
              <p14:nvPr/>
            </p14:nvContentPartPr>
            <p14:xfrm>
              <a:off x="5918915" y="4039023"/>
              <a:ext cx="251640" cy="145080"/>
            </p14:xfrm>
          </p:contentPart>
        </mc:Choice>
        <mc:Fallback xmlns="">
          <p:pic>
            <p:nvPicPr>
              <p:cNvPr id="272" name="Ink 276">
                <a:extLst>
                  <a:ext uri="{FF2B5EF4-FFF2-40B4-BE49-F238E27FC236}">
                    <a16:creationId xmlns:a16="http://schemas.microsoft.com/office/drawing/2014/main" id="{56F42F45-A591-A54E-8A25-566627E42E0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903457" y="4023903"/>
                <a:ext cx="281837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73" name="Ink 277">
                <a:extLst>
                  <a:ext uri="{FF2B5EF4-FFF2-40B4-BE49-F238E27FC236}">
                    <a16:creationId xmlns:a16="http://schemas.microsoft.com/office/drawing/2014/main" id="{29203EF3-E803-6944-A88A-9324C990513C}"/>
                  </a:ext>
                </a:extLst>
              </p14:cNvPr>
              <p14:cNvContentPartPr/>
              <p14:nvPr/>
            </p14:nvContentPartPr>
            <p14:xfrm>
              <a:off x="5113955" y="4114623"/>
              <a:ext cx="503280" cy="113400"/>
            </p14:xfrm>
          </p:contentPart>
        </mc:Choice>
        <mc:Fallback xmlns="">
          <p:pic>
            <p:nvPicPr>
              <p:cNvPr id="273" name="Ink 277">
                <a:extLst>
                  <a:ext uri="{FF2B5EF4-FFF2-40B4-BE49-F238E27FC236}">
                    <a16:creationId xmlns:a16="http://schemas.microsoft.com/office/drawing/2014/main" id="{29203EF3-E803-6944-A88A-9324C990513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098835" y="4099503"/>
                <a:ext cx="533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74" name="Ink 278">
                <a:extLst>
                  <a:ext uri="{FF2B5EF4-FFF2-40B4-BE49-F238E27FC236}">
                    <a16:creationId xmlns:a16="http://schemas.microsoft.com/office/drawing/2014/main" id="{430FF047-DBD5-3B48-90E5-56179316F401}"/>
                  </a:ext>
                </a:extLst>
              </p14:cNvPr>
              <p14:cNvContentPartPr/>
              <p14:nvPr/>
            </p14:nvContentPartPr>
            <p14:xfrm>
              <a:off x="4837475" y="4127223"/>
              <a:ext cx="163800" cy="163800"/>
            </p14:xfrm>
          </p:contentPart>
        </mc:Choice>
        <mc:Fallback xmlns="">
          <p:pic>
            <p:nvPicPr>
              <p:cNvPr id="274" name="Ink 278">
                <a:extLst>
                  <a:ext uri="{FF2B5EF4-FFF2-40B4-BE49-F238E27FC236}">
                    <a16:creationId xmlns:a16="http://schemas.microsoft.com/office/drawing/2014/main" id="{430FF047-DBD5-3B48-90E5-56179316F40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821995" y="4112103"/>
                <a:ext cx="194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75" name="Ink 279">
                <a:extLst>
                  <a:ext uri="{FF2B5EF4-FFF2-40B4-BE49-F238E27FC236}">
                    <a16:creationId xmlns:a16="http://schemas.microsoft.com/office/drawing/2014/main" id="{88A25B43-26E5-BD45-A371-AD218243B95E}"/>
                  </a:ext>
                </a:extLst>
              </p14:cNvPr>
              <p14:cNvContentPartPr/>
              <p14:nvPr/>
            </p14:nvContentPartPr>
            <p14:xfrm>
              <a:off x="4221155" y="4102023"/>
              <a:ext cx="315000" cy="308520"/>
            </p14:xfrm>
          </p:contentPart>
        </mc:Choice>
        <mc:Fallback xmlns="">
          <p:pic>
            <p:nvPicPr>
              <p:cNvPr id="275" name="Ink 279">
                <a:extLst>
                  <a:ext uri="{FF2B5EF4-FFF2-40B4-BE49-F238E27FC236}">
                    <a16:creationId xmlns:a16="http://schemas.microsoft.com/office/drawing/2014/main" id="{88A25B43-26E5-BD45-A371-AD218243B95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06018" y="4086903"/>
                <a:ext cx="345635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76" name="Ink 280">
                <a:extLst>
                  <a:ext uri="{FF2B5EF4-FFF2-40B4-BE49-F238E27FC236}">
                    <a16:creationId xmlns:a16="http://schemas.microsoft.com/office/drawing/2014/main" id="{EAFF0204-CCD9-2D4D-BA93-3D532B3A5D24}"/>
                  </a:ext>
                </a:extLst>
              </p14:cNvPr>
              <p14:cNvContentPartPr/>
              <p14:nvPr/>
            </p14:nvContentPartPr>
            <p14:xfrm>
              <a:off x="2511155" y="4051623"/>
              <a:ext cx="1295640" cy="383760"/>
            </p14:xfrm>
          </p:contentPart>
        </mc:Choice>
        <mc:Fallback xmlns="">
          <p:pic>
            <p:nvPicPr>
              <p:cNvPr id="276" name="Ink 280">
                <a:extLst>
                  <a:ext uri="{FF2B5EF4-FFF2-40B4-BE49-F238E27FC236}">
                    <a16:creationId xmlns:a16="http://schemas.microsoft.com/office/drawing/2014/main" id="{EAFF0204-CCD9-2D4D-BA93-3D532B3A5D2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496035" y="4036503"/>
                <a:ext cx="13258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93" name="Ink 294">
                <a:extLst>
                  <a:ext uri="{FF2B5EF4-FFF2-40B4-BE49-F238E27FC236}">
                    <a16:creationId xmlns:a16="http://schemas.microsoft.com/office/drawing/2014/main" id="{50C349C5-A0F2-2447-A0C1-C1BCD9281035}"/>
                  </a:ext>
                </a:extLst>
              </p14:cNvPr>
              <p14:cNvContentPartPr/>
              <p14:nvPr/>
            </p14:nvContentPartPr>
            <p14:xfrm>
              <a:off x="7226435" y="3793863"/>
              <a:ext cx="1320840" cy="365040"/>
            </p14:xfrm>
          </p:contentPart>
        </mc:Choice>
        <mc:Fallback xmlns="">
          <p:pic>
            <p:nvPicPr>
              <p:cNvPr id="293" name="Ink 294">
                <a:extLst>
                  <a:ext uri="{FF2B5EF4-FFF2-40B4-BE49-F238E27FC236}">
                    <a16:creationId xmlns:a16="http://schemas.microsoft.com/office/drawing/2014/main" id="{50C349C5-A0F2-2447-A0C1-C1BCD92810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211311" y="3778743"/>
                <a:ext cx="1351448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94" name="Ink 295">
                <a:extLst>
                  <a:ext uri="{FF2B5EF4-FFF2-40B4-BE49-F238E27FC236}">
                    <a16:creationId xmlns:a16="http://schemas.microsoft.com/office/drawing/2014/main" id="{AF926D05-D08E-7047-9237-806FAC2DBC84}"/>
                  </a:ext>
                </a:extLst>
              </p14:cNvPr>
              <p14:cNvContentPartPr/>
              <p14:nvPr/>
            </p14:nvContentPartPr>
            <p14:xfrm>
              <a:off x="6503555" y="3882063"/>
              <a:ext cx="471960" cy="289440"/>
            </p14:xfrm>
          </p:contentPart>
        </mc:Choice>
        <mc:Fallback xmlns="">
          <p:pic>
            <p:nvPicPr>
              <p:cNvPr id="294" name="Ink 295">
                <a:extLst>
                  <a:ext uri="{FF2B5EF4-FFF2-40B4-BE49-F238E27FC236}">
                    <a16:creationId xmlns:a16="http://schemas.microsoft.com/office/drawing/2014/main" id="{AF926D05-D08E-7047-9237-806FAC2DBC8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488075" y="3866583"/>
                <a:ext cx="5025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DA87831-D221-A549-9535-AB81BBE25F3B}"/>
                  </a:ext>
                </a:extLst>
              </p14:cNvPr>
              <p14:cNvContentPartPr/>
              <p14:nvPr/>
            </p14:nvContentPartPr>
            <p14:xfrm>
              <a:off x="2246915" y="4705743"/>
              <a:ext cx="327240" cy="81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DA87831-D221-A549-9535-AB81BBE25F3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231795" y="4690263"/>
                <a:ext cx="3578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05" name="Ink 306">
                <a:extLst>
                  <a:ext uri="{FF2B5EF4-FFF2-40B4-BE49-F238E27FC236}">
                    <a16:creationId xmlns:a16="http://schemas.microsoft.com/office/drawing/2014/main" id="{FBACE1E5-51AC-2C49-9E0F-6214B01D8CE4}"/>
                  </a:ext>
                </a:extLst>
              </p14:cNvPr>
              <p14:cNvContentPartPr/>
              <p14:nvPr/>
            </p14:nvContentPartPr>
            <p14:xfrm>
              <a:off x="2674595" y="4624743"/>
              <a:ext cx="773640" cy="182160"/>
            </p14:xfrm>
          </p:contentPart>
        </mc:Choice>
        <mc:Fallback xmlns="">
          <p:pic>
            <p:nvPicPr>
              <p:cNvPr id="305" name="Ink 306">
                <a:extLst>
                  <a:ext uri="{FF2B5EF4-FFF2-40B4-BE49-F238E27FC236}">
                    <a16:creationId xmlns:a16="http://schemas.microsoft.com/office/drawing/2014/main" id="{FBACE1E5-51AC-2C49-9E0F-6214B01D8CE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659475" y="4609263"/>
                <a:ext cx="804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06" name="Ink 307">
                <a:extLst>
                  <a:ext uri="{FF2B5EF4-FFF2-40B4-BE49-F238E27FC236}">
                    <a16:creationId xmlns:a16="http://schemas.microsoft.com/office/drawing/2014/main" id="{D6F99DEA-4CC0-F243-8609-A50F932D7ED9}"/>
                  </a:ext>
                </a:extLst>
              </p14:cNvPr>
              <p14:cNvContentPartPr/>
              <p14:nvPr/>
            </p14:nvContentPartPr>
            <p14:xfrm>
              <a:off x="1794395" y="4655343"/>
              <a:ext cx="352440" cy="138600"/>
            </p14:xfrm>
          </p:contentPart>
        </mc:Choice>
        <mc:Fallback xmlns="">
          <p:pic>
            <p:nvPicPr>
              <p:cNvPr id="306" name="Ink 307">
                <a:extLst>
                  <a:ext uri="{FF2B5EF4-FFF2-40B4-BE49-F238E27FC236}">
                    <a16:creationId xmlns:a16="http://schemas.microsoft.com/office/drawing/2014/main" id="{D6F99DEA-4CC0-F243-8609-A50F932D7ED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779275" y="4640223"/>
                <a:ext cx="3830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A9B7AD5-D1C9-734C-B5AD-2DBF472BD553}"/>
                  </a:ext>
                </a:extLst>
              </p14:cNvPr>
              <p14:cNvContentPartPr/>
              <p14:nvPr/>
            </p14:nvContentPartPr>
            <p14:xfrm>
              <a:off x="4032515" y="4674063"/>
              <a:ext cx="145080" cy="882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A9B7AD5-D1C9-734C-B5AD-2DBF472BD55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017395" y="4658943"/>
                <a:ext cx="175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A088380C-042F-434B-8428-F4D38ED358FB}"/>
                  </a:ext>
                </a:extLst>
              </p14:cNvPr>
              <p14:cNvContentPartPr/>
              <p14:nvPr/>
            </p14:nvContentPartPr>
            <p14:xfrm>
              <a:off x="4258955" y="4661463"/>
              <a:ext cx="100800" cy="759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A088380C-042F-434B-8428-F4D38ED358F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243835" y="4646343"/>
                <a:ext cx="1314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0F735595-32E8-C34E-B98D-750758A71CCF}"/>
                  </a:ext>
                </a:extLst>
              </p14:cNvPr>
              <p14:cNvContentPartPr/>
              <p14:nvPr/>
            </p14:nvContentPartPr>
            <p14:xfrm>
              <a:off x="4447595" y="4661463"/>
              <a:ext cx="138600" cy="694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0F735595-32E8-C34E-B98D-750758A71CC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32475" y="4646343"/>
                <a:ext cx="169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15900F6B-A664-464A-A54B-3D5DEA968DAB}"/>
                  </a:ext>
                </a:extLst>
              </p14:cNvPr>
              <p14:cNvContentPartPr/>
              <p14:nvPr/>
            </p14:nvContentPartPr>
            <p14:xfrm>
              <a:off x="4667555" y="4617543"/>
              <a:ext cx="112680" cy="1134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15900F6B-A664-464A-A54B-3D5DEA968DA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652435" y="4602423"/>
                <a:ext cx="143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9D420716-80FE-144C-B5D8-923D2AEE490E}"/>
                  </a:ext>
                </a:extLst>
              </p14:cNvPr>
              <p14:cNvContentPartPr/>
              <p14:nvPr/>
            </p14:nvContentPartPr>
            <p14:xfrm>
              <a:off x="4912715" y="4586223"/>
              <a:ext cx="31680" cy="1324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9D420716-80FE-144C-B5D8-923D2AEE490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897595" y="4570743"/>
                <a:ext cx="622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19B3F4F-39F3-A444-B6A9-19F3EF0065C2}"/>
                  </a:ext>
                </a:extLst>
              </p14:cNvPr>
              <p14:cNvContentPartPr/>
              <p14:nvPr/>
            </p14:nvContentPartPr>
            <p14:xfrm>
              <a:off x="4870235" y="4667943"/>
              <a:ext cx="99720" cy="129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19B3F4F-39F3-A444-B6A9-19F3EF0065C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855115" y="4652463"/>
                <a:ext cx="129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C4D3D3D-F1CB-354D-98B9-EBE12975D31D}"/>
                  </a:ext>
                </a:extLst>
              </p14:cNvPr>
              <p14:cNvContentPartPr/>
              <p14:nvPr/>
            </p14:nvContentPartPr>
            <p14:xfrm>
              <a:off x="5057435" y="4624023"/>
              <a:ext cx="113400" cy="759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C4D3D3D-F1CB-354D-98B9-EBE12975D31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042315" y="4608543"/>
                <a:ext cx="1440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AF9A1A2B-7F63-E743-8E44-4A0127F6DBB7}"/>
                  </a:ext>
                </a:extLst>
              </p14:cNvPr>
              <p14:cNvContentPartPr/>
              <p14:nvPr/>
            </p14:nvContentPartPr>
            <p14:xfrm>
              <a:off x="5252195" y="4624023"/>
              <a:ext cx="195120" cy="946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AF9A1A2B-7F63-E743-8E44-4A0127F6DBB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237075" y="4608543"/>
                <a:ext cx="2257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F1DB80F-9552-1441-8330-14BD492298FA}"/>
                  </a:ext>
                </a:extLst>
              </p14:cNvPr>
              <p14:cNvContentPartPr/>
              <p14:nvPr/>
            </p14:nvContentPartPr>
            <p14:xfrm>
              <a:off x="5566835" y="4595943"/>
              <a:ext cx="6480" cy="1414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F1DB80F-9552-1441-8330-14BD492298F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551355" y="4580823"/>
                <a:ext cx="37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CB270BA0-3883-B542-93F8-F654CAEAE1B6}"/>
                  </a:ext>
                </a:extLst>
              </p14:cNvPr>
              <p14:cNvContentPartPr/>
              <p14:nvPr/>
            </p14:nvContentPartPr>
            <p14:xfrm>
              <a:off x="5547755" y="4667943"/>
              <a:ext cx="132480" cy="129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CB270BA0-3883-B542-93F8-F654CAEAE1B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532635" y="4652463"/>
                <a:ext cx="1627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2168FD83-DDB5-7B4B-8195-4864AB527C3C}"/>
                  </a:ext>
                </a:extLst>
              </p14:cNvPr>
              <p14:cNvContentPartPr/>
              <p14:nvPr/>
            </p14:nvContentPartPr>
            <p14:xfrm>
              <a:off x="6113675" y="4479303"/>
              <a:ext cx="132480" cy="2520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2168FD83-DDB5-7B4B-8195-4864AB527C3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098555" y="4464183"/>
                <a:ext cx="1627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A4364F85-D023-BA43-85B6-7D55163F297C}"/>
                  </a:ext>
                </a:extLst>
              </p14:cNvPr>
              <p14:cNvContentPartPr/>
              <p14:nvPr/>
            </p14:nvContentPartPr>
            <p14:xfrm>
              <a:off x="5981555" y="4586223"/>
              <a:ext cx="402840" cy="1072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A4364F85-D023-BA43-85B6-7D55163F297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66435" y="4570743"/>
                <a:ext cx="433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3F449760-172D-4943-94A2-D90ADD12342C}"/>
                  </a:ext>
                </a:extLst>
              </p14:cNvPr>
              <p14:cNvContentPartPr/>
              <p14:nvPr/>
            </p14:nvContentPartPr>
            <p14:xfrm>
              <a:off x="6402755" y="4598823"/>
              <a:ext cx="106560" cy="568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3F449760-172D-4943-94A2-D90ADD12342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387635" y="4583343"/>
                <a:ext cx="1371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37BA85AE-E4A6-2040-8971-0B9FBB33290A}"/>
                  </a:ext>
                </a:extLst>
              </p14:cNvPr>
              <p14:cNvContentPartPr/>
              <p14:nvPr/>
            </p14:nvContentPartPr>
            <p14:xfrm>
              <a:off x="6553955" y="4586223"/>
              <a:ext cx="314640" cy="1198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37BA85AE-E4A6-2040-8971-0B9FBB33290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538475" y="4570743"/>
                <a:ext cx="3452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2382E0CA-4513-6D48-B416-D9D9C8CF6894}"/>
                  </a:ext>
                </a:extLst>
              </p14:cNvPr>
              <p14:cNvContentPartPr/>
              <p14:nvPr/>
            </p14:nvContentPartPr>
            <p14:xfrm>
              <a:off x="7213835" y="4498743"/>
              <a:ext cx="19080" cy="1569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2382E0CA-4513-6D48-B416-D9D9C8CF689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198715" y="4483623"/>
                <a:ext cx="496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360FEACD-51B0-5D47-A5D4-1C3CDA32D4CC}"/>
                  </a:ext>
                </a:extLst>
              </p14:cNvPr>
              <p14:cNvContentPartPr/>
              <p14:nvPr/>
            </p14:nvContentPartPr>
            <p14:xfrm>
              <a:off x="7106915" y="4554543"/>
              <a:ext cx="214200" cy="129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360FEACD-51B0-5D47-A5D4-1C3CDA32D4C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091795" y="4539423"/>
                <a:ext cx="244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3A779D92-4793-584F-9F29-DFDAED8DED48}"/>
                  </a:ext>
                </a:extLst>
              </p14:cNvPr>
              <p14:cNvContentPartPr/>
              <p14:nvPr/>
            </p14:nvContentPartPr>
            <p14:xfrm>
              <a:off x="7358555" y="4523223"/>
              <a:ext cx="157680" cy="752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3A779D92-4793-584F-9F29-DFDAED8DED4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343435" y="4508103"/>
                <a:ext cx="1879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2D0AD751-1835-1047-96AC-33619C9E8C7B}"/>
                  </a:ext>
                </a:extLst>
              </p14:cNvPr>
              <p14:cNvContentPartPr/>
              <p14:nvPr/>
            </p14:nvContentPartPr>
            <p14:xfrm>
              <a:off x="7584995" y="4523223"/>
              <a:ext cx="6480" cy="568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2D0AD751-1835-1047-96AC-33619C9E8C7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569515" y="4508103"/>
                <a:ext cx="370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A684010-7307-1747-B2C4-B389969A3280}"/>
                  </a:ext>
                </a:extLst>
              </p14:cNvPr>
              <p14:cNvContentPartPr/>
              <p14:nvPr/>
            </p14:nvContentPartPr>
            <p14:xfrm>
              <a:off x="7591115" y="4479303"/>
              <a:ext cx="6480" cy="1908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A684010-7307-1747-B2C4-B389969A328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575995" y="446418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E3535E1D-ECF1-5847-BBE1-51370E82C725}"/>
                  </a:ext>
                </a:extLst>
              </p14:cNvPr>
              <p14:cNvContentPartPr/>
              <p14:nvPr/>
            </p14:nvContentPartPr>
            <p14:xfrm>
              <a:off x="7691915" y="4378503"/>
              <a:ext cx="207720" cy="2016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E3535E1D-ECF1-5847-BBE1-51370E82C72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676435" y="4363383"/>
                <a:ext cx="238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C017C1D8-4F26-6B4A-A0EC-D8B849499BB2}"/>
                  </a:ext>
                </a:extLst>
              </p14:cNvPr>
              <p14:cNvContentPartPr/>
              <p14:nvPr/>
            </p14:nvContentPartPr>
            <p14:xfrm>
              <a:off x="8131835" y="4410183"/>
              <a:ext cx="6480" cy="1576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C017C1D8-4F26-6B4A-A0EC-D8B849499BB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116715" y="4394703"/>
                <a:ext cx="370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C2984470-FE5A-4B42-8894-F07DF90B0AC8}"/>
                  </a:ext>
                </a:extLst>
              </p14:cNvPr>
              <p14:cNvContentPartPr/>
              <p14:nvPr/>
            </p14:nvContentPartPr>
            <p14:xfrm>
              <a:off x="8056235" y="4460583"/>
              <a:ext cx="339840" cy="820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C2984470-FE5A-4B42-8894-F07DF90B0AC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041115" y="4445103"/>
                <a:ext cx="370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54" name="Ink 354">
                <a:extLst>
                  <a:ext uri="{FF2B5EF4-FFF2-40B4-BE49-F238E27FC236}">
                    <a16:creationId xmlns:a16="http://schemas.microsoft.com/office/drawing/2014/main" id="{830B8016-888F-4449-B95A-7C45AE7062C1}"/>
                  </a:ext>
                </a:extLst>
              </p14:cNvPr>
              <p14:cNvContentPartPr/>
              <p14:nvPr/>
            </p14:nvContentPartPr>
            <p14:xfrm>
              <a:off x="2058635" y="5063943"/>
              <a:ext cx="830160" cy="223920"/>
            </p14:xfrm>
          </p:contentPart>
        </mc:Choice>
        <mc:Fallback xmlns="">
          <p:pic>
            <p:nvPicPr>
              <p:cNvPr id="354" name="Ink 354">
                <a:extLst>
                  <a:ext uri="{FF2B5EF4-FFF2-40B4-BE49-F238E27FC236}">
                    <a16:creationId xmlns:a16="http://schemas.microsoft.com/office/drawing/2014/main" id="{830B8016-888F-4449-B95A-7C45AE7062C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043155" y="5048823"/>
                <a:ext cx="86076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983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BE8C2CE-0D8A-5D4A-B5CD-E5B43CA6309A}"/>
                  </a:ext>
                </a:extLst>
              </p14:cNvPr>
              <p14:cNvContentPartPr/>
              <p14:nvPr/>
            </p14:nvContentPartPr>
            <p14:xfrm>
              <a:off x="2693315" y="468183"/>
              <a:ext cx="276840" cy="119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BE8C2CE-0D8A-5D4A-B5CD-E5B43CA630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8195" y="452703"/>
                <a:ext cx="3074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92ED28E-922B-6E4D-87FD-DE4DD3EABBDC}"/>
                  </a:ext>
                </a:extLst>
              </p14:cNvPr>
              <p14:cNvContentPartPr/>
              <p14:nvPr/>
            </p14:nvContentPartPr>
            <p14:xfrm>
              <a:off x="3102275" y="323463"/>
              <a:ext cx="31680" cy="82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92ED28E-922B-6E4D-87FD-DE4DD3EABB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6795" y="308343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E03F7EA-9314-B74B-8030-8E485F33A2C7}"/>
                  </a:ext>
                </a:extLst>
              </p14:cNvPr>
              <p14:cNvContentPartPr/>
              <p14:nvPr/>
            </p14:nvContentPartPr>
            <p14:xfrm>
              <a:off x="2661995" y="298263"/>
              <a:ext cx="19080" cy="31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E03F7EA-9314-B74B-8030-8E485F33A2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6875" y="283143"/>
                <a:ext cx="49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C69443E-B62D-0F48-9EAD-42B77ED13063}"/>
                  </a:ext>
                </a:extLst>
              </p14:cNvPr>
              <p14:cNvContentPartPr/>
              <p14:nvPr/>
            </p14:nvContentPartPr>
            <p14:xfrm>
              <a:off x="1876115" y="882903"/>
              <a:ext cx="19080" cy="7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C69443E-B62D-0F48-9EAD-42B77ED130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0995" y="867783"/>
                <a:ext cx="49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D6E79F2-E2C0-A748-9C86-936EF1DFF32B}"/>
                  </a:ext>
                </a:extLst>
              </p14:cNvPr>
              <p14:cNvContentPartPr/>
              <p14:nvPr/>
            </p14:nvContentPartPr>
            <p14:xfrm>
              <a:off x="1480115" y="851583"/>
              <a:ext cx="44280" cy="31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D6E79F2-E2C0-A748-9C86-936EF1DFF3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4635" y="836463"/>
                <a:ext cx="748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A091E7C-1800-0A44-94D6-BB4D356701F3}"/>
                  </a:ext>
                </a:extLst>
              </p14:cNvPr>
              <p14:cNvContentPartPr/>
              <p14:nvPr/>
            </p14:nvContentPartPr>
            <p14:xfrm>
              <a:off x="3491795" y="1003143"/>
              <a:ext cx="195120" cy="68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A091E7C-1800-0A44-94D6-BB4D356701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6675" y="988023"/>
                <a:ext cx="225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53">
                <a:extLst>
                  <a:ext uri="{FF2B5EF4-FFF2-40B4-BE49-F238E27FC236}">
                    <a16:creationId xmlns:a16="http://schemas.microsoft.com/office/drawing/2014/main" id="{AF5D22BF-7CD6-7A45-9EF6-C7DEB607E369}"/>
                  </a:ext>
                </a:extLst>
              </p14:cNvPr>
              <p14:cNvContentPartPr/>
              <p14:nvPr/>
            </p14:nvContentPartPr>
            <p14:xfrm>
              <a:off x="4587995" y="782463"/>
              <a:ext cx="658440" cy="365040"/>
            </p14:xfrm>
          </p:contentPart>
        </mc:Choice>
        <mc:Fallback xmlns="">
          <p:pic>
            <p:nvPicPr>
              <p:cNvPr id="47" name="Ink 53">
                <a:extLst>
                  <a:ext uri="{FF2B5EF4-FFF2-40B4-BE49-F238E27FC236}">
                    <a16:creationId xmlns:a16="http://schemas.microsoft.com/office/drawing/2014/main" id="{AF5D22BF-7CD6-7A45-9EF6-C7DEB607E36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2875" y="767343"/>
                <a:ext cx="6890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54">
                <a:extLst>
                  <a:ext uri="{FF2B5EF4-FFF2-40B4-BE49-F238E27FC236}">
                    <a16:creationId xmlns:a16="http://schemas.microsoft.com/office/drawing/2014/main" id="{DB7D9294-A64A-3B4D-A1D2-8D68761DE0B8}"/>
                  </a:ext>
                </a:extLst>
              </p14:cNvPr>
              <p14:cNvContentPartPr/>
              <p14:nvPr/>
            </p14:nvContentPartPr>
            <p14:xfrm>
              <a:off x="4164635" y="933303"/>
              <a:ext cx="320400" cy="113400"/>
            </p14:xfrm>
          </p:contentPart>
        </mc:Choice>
        <mc:Fallback xmlns="">
          <p:pic>
            <p:nvPicPr>
              <p:cNvPr id="48" name="Ink 54">
                <a:extLst>
                  <a:ext uri="{FF2B5EF4-FFF2-40B4-BE49-F238E27FC236}">
                    <a16:creationId xmlns:a16="http://schemas.microsoft.com/office/drawing/2014/main" id="{DB7D9294-A64A-3B4D-A1D2-8D68761DE0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49515" y="918183"/>
                <a:ext cx="350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55">
                <a:extLst>
                  <a:ext uri="{FF2B5EF4-FFF2-40B4-BE49-F238E27FC236}">
                    <a16:creationId xmlns:a16="http://schemas.microsoft.com/office/drawing/2014/main" id="{69472058-FC84-6449-B78B-386DE695FAEC}"/>
                  </a:ext>
                </a:extLst>
              </p14:cNvPr>
              <p14:cNvContentPartPr/>
              <p14:nvPr/>
            </p14:nvContentPartPr>
            <p14:xfrm>
              <a:off x="3768635" y="952023"/>
              <a:ext cx="295560" cy="113760"/>
            </p14:xfrm>
          </p:contentPart>
        </mc:Choice>
        <mc:Fallback xmlns="">
          <p:pic>
            <p:nvPicPr>
              <p:cNvPr id="49" name="Ink 55">
                <a:extLst>
                  <a:ext uri="{FF2B5EF4-FFF2-40B4-BE49-F238E27FC236}">
                    <a16:creationId xmlns:a16="http://schemas.microsoft.com/office/drawing/2014/main" id="{69472058-FC84-6449-B78B-386DE695FA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53174" y="936855"/>
                <a:ext cx="326123" cy="144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56">
                <a:extLst>
                  <a:ext uri="{FF2B5EF4-FFF2-40B4-BE49-F238E27FC236}">
                    <a16:creationId xmlns:a16="http://schemas.microsoft.com/office/drawing/2014/main" id="{253418FB-89C4-0D43-82C3-A1D1AFDA0F47}"/>
                  </a:ext>
                </a:extLst>
              </p14:cNvPr>
              <p14:cNvContentPartPr/>
              <p14:nvPr/>
            </p14:nvContentPartPr>
            <p14:xfrm>
              <a:off x="3240515" y="971103"/>
              <a:ext cx="144720" cy="138600"/>
            </p14:xfrm>
          </p:contentPart>
        </mc:Choice>
        <mc:Fallback xmlns="">
          <p:pic>
            <p:nvPicPr>
              <p:cNvPr id="50" name="Ink 56">
                <a:extLst>
                  <a:ext uri="{FF2B5EF4-FFF2-40B4-BE49-F238E27FC236}">
                    <a16:creationId xmlns:a16="http://schemas.microsoft.com/office/drawing/2014/main" id="{253418FB-89C4-0D43-82C3-A1D1AFDA0F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25073" y="955983"/>
                <a:ext cx="174885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Ink 57">
                <a:extLst>
                  <a:ext uri="{FF2B5EF4-FFF2-40B4-BE49-F238E27FC236}">
                    <a16:creationId xmlns:a16="http://schemas.microsoft.com/office/drawing/2014/main" id="{9672712B-318C-364E-8C15-3E509F3A2FD6}"/>
                  </a:ext>
                </a:extLst>
              </p14:cNvPr>
              <p14:cNvContentPartPr/>
              <p14:nvPr/>
            </p14:nvContentPartPr>
            <p14:xfrm>
              <a:off x="2234675" y="977223"/>
              <a:ext cx="585000" cy="170280"/>
            </p14:xfrm>
          </p:contentPart>
        </mc:Choice>
        <mc:Fallback xmlns="">
          <p:pic>
            <p:nvPicPr>
              <p:cNvPr id="51" name="Ink 57">
                <a:extLst>
                  <a:ext uri="{FF2B5EF4-FFF2-40B4-BE49-F238E27FC236}">
                    <a16:creationId xmlns:a16="http://schemas.microsoft.com/office/drawing/2014/main" id="{9672712B-318C-364E-8C15-3E509F3A2F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19195" y="962103"/>
                <a:ext cx="6156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8">
                <a:extLst>
                  <a:ext uri="{FF2B5EF4-FFF2-40B4-BE49-F238E27FC236}">
                    <a16:creationId xmlns:a16="http://schemas.microsoft.com/office/drawing/2014/main" id="{3ED56F3A-43EC-B44C-935E-285223C9C84D}"/>
                  </a:ext>
                </a:extLst>
              </p14:cNvPr>
              <p14:cNvContentPartPr/>
              <p14:nvPr/>
            </p14:nvContentPartPr>
            <p14:xfrm>
              <a:off x="1498835" y="1034103"/>
              <a:ext cx="283320" cy="106920"/>
            </p14:xfrm>
          </p:contentPart>
        </mc:Choice>
        <mc:Fallback xmlns="">
          <p:pic>
            <p:nvPicPr>
              <p:cNvPr id="52" name="Ink 58">
                <a:extLst>
                  <a:ext uri="{FF2B5EF4-FFF2-40B4-BE49-F238E27FC236}">
                    <a16:creationId xmlns:a16="http://schemas.microsoft.com/office/drawing/2014/main" id="{3ED56F3A-43EC-B44C-935E-285223C9C8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83715" y="1018675"/>
                <a:ext cx="313920" cy="137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9">
                <a:extLst>
                  <a:ext uri="{FF2B5EF4-FFF2-40B4-BE49-F238E27FC236}">
                    <a16:creationId xmlns:a16="http://schemas.microsoft.com/office/drawing/2014/main" id="{0CFD0467-48B4-FF49-88B3-313968923225}"/>
                  </a:ext>
                </a:extLst>
              </p14:cNvPr>
              <p14:cNvContentPartPr/>
              <p14:nvPr/>
            </p14:nvContentPartPr>
            <p14:xfrm>
              <a:off x="1096715" y="260463"/>
              <a:ext cx="999720" cy="315000"/>
            </p14:xfrm>
          </p:contentPart>
        </mc:Choice>
        <mc:Fallback xmlns="">
          <p:pic>
            <p:nvPicPr>
              <p:cNvPr id="53" name="Ink 59">
                <a:extLst>
                  <a:ext uri="{FF2B5EF4-FFF2-40B4-BE49-F238E27FC236}">
                    <a16:creationId xmlns:a16="http://schemas.microsoft.com/office/drawing/2014/main" id="{0CFD0467-48B4-FF49-88B3-3139689232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1241" y="245326"/>
                <a:ext cx="1030309" cy="345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C32E17B-EFF0-1446-8581-70609F802E76}"/>
                  </a:ext>
                </a:extLst>
              </p14:cNvPr>
              <p14:cNvContentPartPr/>
              <p14:nvPr/>
            </p14:nvContentPartPr>
            <p14:xfrm>
              <a:off x="5560355" y="964623"/>
              <a:ext cx="207720" cy="75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C32E17B-EFF0-1446-8581-70609F802E7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45235" y="949503"/>
                <a:ext cx="238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E180062-F889-894D-8960-0A8D30E8B2E4}"/>
                  </a:ext>
                </a:extLst>
              </p14:cNvPr>
              <p14:cNvContentPartPr/>
              <p14:nvPr/>
            </p14:nvContentPartPr>
            <p14:xfrm>
              <a:off x="5855915" y="997023"/>
              <a:ext cx="25560" cy="43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E180062-F889-894D-8960-0A8D30E8B2E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40795" y="981543"/>
                <a:ext cx="56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A235C1E-BC28-5A4B-B3E6-C9845F5528A1}"/>
                  </a:ext>
                </a:extLst>
              </p14:cNvPr>
              <p14:cNvContentPartPr/>
              <p14:nvPr/>
            </p14:nvContentPartPr>
            <p14:xfrm>
              <a:off x="5855915" y="882903"/>
              <a:ext cx="6480" cy="25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A235C1E-BC28-5A4B-B3E6-C9845F5528A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40795" y="867783"/>
                <a:ext cx="370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6BE9752-FFA3-9340-B790-1C9E4DACF80A}"/>
                  </a:ext>
                </a:extLst>
              </p14:cNvPr>
              <p14:cNvContentPartPr/>
              <p14:nvPr/>
            </p14:nvContentPartPr>
            <p14:xfrm>
              <a:off x="5994155" y="933303"/>
              <a:ext cx="56880" cy="138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6BE9752-FFA3-9340-B790-1C9E4DACF8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78675" y="917823"/>
                <a:ext cx="874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92D88F9-C536-6D40-B007-B3FC71B450F5}"/>
                  </a:ext>
                </a:extLst>
              </p14:cNvPr>
              <p14:cNvContentPartPr/>
              <p14:nvPr/>
            </p14:nvContentPartPr>
            <p14:xfrm>
              <a:off x="5968955" y="927183"/>
              <a:ext cx="421560" cy="138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92D88F9-C536-6D40-B007-B3FC71B450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53475" y="911703"/>
                <a:ext cx="452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6D7C3AD-27B8-8A49-8D64-9AAC456555E2}"/>
                  </a:ext>
                </a:extLst>
              </p14:cNvPr>
              <p14:cNvContentPartPr/>
              <p14:nvPr/>
            </p14:nvContentPartPr>
            <p14:xfrm>
              <a:off x="6710915" y="965343"/>
              <a:ext cx="19080" cy="200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6D7C3AD-27B8-8A49-8D64-9AAC456555E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95435" y="949863"/>
                <a:ext cx="496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5F9B635-A1EB-B643-AB68-4FE2943FF393}"/>
                  </a:ext>
                </a:extLst>
              </p14:cNvPr>
              <p14:cNvContentPartPr/>
              <p14:nvPr/>
            </p14:nvContentPartPr>
            <p14:xfrm>
              <a:off x="6710915" y="939783"/>
              <a:ext cx="163800" cy="113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5F9B635-A1EB-B643-AB68-4FE2943FF3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95435" y="924303"/>
                <a:ext cx="194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653DC85-55C6-C04D-93FF-124AF5C97A35}"/>
                  </a:ext>
                </a:extLst>
              </p14:cNvPr>
              <p14:cNvContentPartPr/>
              <p14:nvPr/>
            </p14:nvContentPartPr>
            <p14:xfrm>
              <a:off x="6924755" y="952023"/>
              <a:ext cx="145080" cy="69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653DC85-55C6-C04D-93FF-124AF5C97A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09275" y="936543"/>
                <a:ext cx="175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03E3F87-A39F-414E-A5A0-79EEEFEBB0C7}"/>
                  </a:ext>
                </a:extLst>
              </p14:cNvPr>
              <p14:cNvContentPartPr/>
              <p14:nvPr/>
            </p14:nvContentPartPr>
            <p14:xfrm>
              <a:off x="7147595" y="971103"/>
              <a:ext cx="104400" cy="63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03E3F87-A39F-414E-A5A0-79EEEFEBB0C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32475" y="955983"/>
                <a:ext cx="135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A4A4707-A079-CF4F-A911-014B6EE69D75}"/>
                  </a:ext>
                </a:extLst>
              </p14:cNvPr>
              <p14:cNvContentPartPr/>
              <p14:nvPr/>
            </p14:nvContentPartPr>
            <p14:xfrm>
              <a:off x="7352075" y="858063"/>
              <a:ext cx="138600" cy="195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A4A4707-A079-CF4F-A911-014B6EE69D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36955" y="842583"/>
                <a:ext cx="169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917079D-6FFF-F240-BF95-246FC2932CE5}"/>
                  </a:ext>
                </a:extLst>
              </p14:cNvPr>
              <p14:cNvContentPartPr/>
              <p14:nvPr/>
            </p14:nvContentPartPr>
            <p14:xfrm>
              <a:off x="7578515" y="983703"/>
              <a:ext cx="12960" cy="12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917079D-6FFF-F240-BF95-246FC2932CE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63395" y="96822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2">
                <a:extLst>
                  <a:ext uri="{FF2B5EF4-FFF2-40B4-BE49-F238E27FC236}">
                    <a16:creationId xmlns:a16="http://schemas.microsoft.com/office/drawing/2014/main" id="{146DBF00-E01C-7F4E-8896-AEF98B09D507}"/>
                  </a:ext>
                </a:extLst>
              </p14:cNvPr>
              <p14:cNvContentPartPr/>
              <p14:nvPr/>
            </p14:nvContentPartPr>
            <p14:xfrm>
              <a:off x="7723235" y="901983"/>
              <a:ext cx="144720" cy="201600"/>
            </p14:xfrm>
          </p:contentPart>
        </mc:Choice>
        <mc:Fallback xmlns="">
          <p:pic>
            <p:nvPicPr>
              <p:cNvPr id="82" name="Ink 82">
                <a:extLst>
                  <a:ext uri="{FF2B5EF4-FFF2-40B4-BE49-F238E27FC236}">
                    <a16:creationId xmlns:a16="http://schemas.microsoft.com/office/drawing/2014/main" id="{146DBF00-E01C-7F4E-8896-AEF98B09D50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07793" y="886503"/>
                <a:ext cx="174885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CA7925A-7F14-FE47-92EC-4872DDF2B670}"/>
                  </a:ext>
                </a:extLst>
              </p14:cNvPr>
              <p14:cNvContentPartPr/>
              <p14:nvPr/>
            </p14:nvContentPartPr>
            <p14:xfrm>
              <a:off x="2020835" y="1750503"/>
              <a:ext cx="360" cy="6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CA7925A-7F14-FE47-92EC-4872DDF2B67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05355" y="1735383"/>
                <a:ext cx="30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FD76C94-40A2-B844-B1A0-A0A726BE5457}"/>
                  </a:ext>
                </a:extLst>
              </p14:cNvPr>
              <p14:cNvContentPartPr/>
              <p14:nvPr/>
            </p14:nvContentPartPr>
            <p14:xfrm>
              <a:off x="2159075" y="1618743"/>
              <a:ext cx="151200" cy="1882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FD76C94-40A2-B844-B1A0-A0A726BE54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43955" y="1603263"/>
                <a:ext cx="1818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BEB802F-1BB0-664C-BD2E-BD1D9BA4A1AC}"/>
                  </a:ext>
                </a:extLst>
              </p14:cNvPr>
              <p14:cNvContentPartPr/>
              <p14:nvPr/>
            </p14:nvContentPartPr>
            <p14:xfrm>
              <a:off x="2385515" y="1769583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BEB802F-1BB0-664C-BD2E-BD1D9BA4A1A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70035" y="1754103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1300051-3CA1-6D4F-9691-5772155AE3FC}"/>
                  </a:ext>
                </a:extLst>
              </p14:cNvPr>
              <p14:cNvContentPartPr/>
              <p14:nvPr/>
            </p14:nvContentPartPr>
            <p14:xfrm>
              <a:off x="2901035" y="1599663"/>
              <a:ext cx="132480" cy="2322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1300051-3CA1-6D4F-9691-5772155AE3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85555" y="1584543"/>
                <a:ext cx="1627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646BB4A-6D4B-F74F-BA1C-526E2834BBF1}"/>
                  </a:ext>
                </a:extLst>
              </p14:cNvPr>
              <p14:cNvContentPartPr/>
              <p14:nvPr/>
            </p14:nvContentPartPr>
            <p14:xfrm>
              <a:off x="3196595" y="1731783"/>
              <a:ext cx="63360" cy="6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646BB4A-6D4B-F74F-BA1C-526E2834BBF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81115" y="1716663"/>
                <a:ext cx="93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F23B64E-9C9C-5F40-9A60-AC59A35B5DA4}"/>
                  </a:ext>
                </a:extLst>
              </p14:cNvPr>
              <p14:cNvContentPartPr/>
              <p14:nvPr/>
            </p14:nvContentPartPr>
            <p14:xfrm>
              <a:off x="3429155" y="1706583"/>
              <a:ext cx="75960" cy="64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F23B64E-9C9C-5F40-9A60-AC59A35B5DA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13675" y="1691463"/>
                <a:ext cx="106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A1DD041-6B9D-7C45-98E1-64DE8567B750}"/>
                  </a:ext>
                </a:extLst>
              </p14:cNvPr>
              <p14:cNvContentPartPr/>
              <p14:nvPr/>
            </p14:nvContentPartPr>
            <p14:xfrm>
              <a:off x="3623915" y="1693983"/>
              <a:ext cx="38160" cy="64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A1DD041-6B9D-7C45-98E1-64DE8567B75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08795" y="1678863"/>
                <a:ext cx="687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4" name="Ink 178">
                <a:extLst>
                  <a:ext uri="{FF2B5EF4-FFF2-40B4-BE49-F238E27FC236}">
                    <a16:creationId xmlns:a16="http://schemas.microsoft.com/office/drawing/2014/main" id="{ED388C18-5810-7E42-89E0-F4BDE11C9872}"/>
                  </a:ext>
                </a:extLst>
              </p14:cNvPr>
              <p14:cNvContentPartPr/>
              <p14:nvPr/>
            </p14:nvContentPartPr>
            <p14:xfrm>
              <a:off x="1580555" y="1474023"/>
              <a:ext cx="365040" cy="459360"/>
            </p14:xfrm>
          </p:contentPart>
        </mc:Choice>
        <mc:Fallback xmlns="">
          <p:pic>
            <p:nvPicPr>
              <p:cNvPr id="174" name="Ink 178">
                <a:extLst>
                  <a:ext uri="{FF2B5EF4-FFF2-40B4-BE49-F238E27FC236}">
                    <a16:creationId xmlns:a16="http://schemas.microsoft.com/office/drawing/2014/main" id="{ED388C18-5810-7E42-89E0-F4BDE11C987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65435" y="1458903"/>
                <a:ext cx="39564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5" name="Ink 179">
                <a:extLst>
                  <a:ext uri="{FF2B5EF4-FFF2-40B4-BE49-F238E27FC236}">
                    <a16:creationId xmlns:a16="http://schemas.microsoft.com/office/drawing/2014/main" id="{64FCC687-409E-1648-8A5E-67E45E985F0B}"/>
                  </a:ext>
                </a:extLst>
              </p14:cNvPr>
              <p14:cNvContentPartPr/>
              <p14:nvPr/>
            </p14:nvContentPartPr>
            <p14:xfrm>
              <a:off x="4981835" y="1499223"/>
              <a:ext cx="333720" cy="383760"/>
            </p14:xfrm>
          </p:contentPart>
        </mc:Choice>
        <mc:Fallback xmlns="">
          <p:pic>
            <p:nvPicPr>
              <p:cNvPr id="175" name="Ink 179">
                <a:extLst>
                  <a:ext uri="{FF2B5EF4-FFF2-40B4-BE49-F238E27FC236}">
                    <a16:creationId xmlns:a16="http://schemas.microsoft.com/office/drawing/2014/main" id="{64FCC687-409E-1648-8A5E-67E45E985F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66715" y="1484103"/>
                <a:ext cx="3639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6" name="Ink 180">
                <a:extLst>
                  <a:ext uri="{FF2B5EF4-FFF2-40B4-BE49-F238E27FC236}">
                    <a16:creationId xmlns:a16="http://schemas.microsoft.com/office/drawing/2014/main" id="{9172C00A-5862-B44D-A504-E9FAD7BF0BD2}"/>
                  </a:ext>
                </a:extLst>
              </p14:cNvPr>
              <p14:cNvContentPartPr/>
              <p14:nvPr/>
            </p14:nvContentPartPr>
            <p14:xfrm>
              <a:off x="4202435" y="1568343"/>
              <a:ext cx="679320" cy="182880"/>
            </p14:xfrm>
          </p:contentPart>
        </mc:Choice>
        <mc:Fallback xmlns="">
          <p:pic>
            <p:nvPicPr>
              <p:cNvPr id="176" name="Ink 180">
                <a:extLst>
                  <a:ext uri="{FF2B5EF4-FFF2-40B4-BE49-F238E27FC236}">
                    <a16:creationId xmlns:a16="http://schemas.microsoft.com/office/drawing/2014/main" id="{9172C00A-5862-B44D-A504-E9FAD7BF0BD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87315" y="1553193"/>
                <a:ext cx="70992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7" name="Ink 181">
                <a:extLst>
                  <a:ext uri="{FF2B5EF4-FFF2-40B4-BE49-F238E27FC236}">
                    <a16:creationId xmlns:a16="http://schemas.microsoft.com/office/drawing/2014/main" id="{A729B84B-D8FC-5149-AA5B-2B58885591A9}"/>
                  </a:ext>
                </a:extLst>
              </p14:cNvPr>
              <p14:cNvContentPartPr/>
              <p14:nvPr/>
            </p14:nvContentPartPr>
            <p14:xfrm>
              <a:off x="3850355" y="1643943"/>
              <a:ext cx="245520" cy="113400"/>
            </p14:xfrm>
          </p:contentPart>
        </mc:Choice>
        <mc:Fallback xmlns="">
          <p:pic>
            <p:nvPicPr>
              <p:cNvPr id="177" name="Ink 181">
                <a:extLst>
                  <a:ext uri="{FF2B5EF4-FFF2-40B4-BE49-F238E27FC236}">
                    <a16:creationId xmlns:a16="http://schemas.microsoft.com/office/drawing/2014/main" id="{A729B84B-D8FC-5149-AA5B-2B58885591A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35235" y="1628463"/>
                <a:ext cx="276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8" name="Ink 182">
                <a:extLst>
                  <a:ext uri="{FF2B5EF4-FFF2-40B4-BE49-F238E27FC236}">
                    <a16:creationId xmlns:a16="http://schemas.microsoft.com/office/drawing/2014/main" id="{B23A9A72-06C2-1D4A-9FAA-ACA079E3EDCD}"/>
                  </a:ext>
                </a:extLst>
              </p14:cNvPr>
              <p14:cNvContentPartPr/>
              <p14:nvPr/>
            </p14:nvContentPartPr>
            <p14:xfrm>
              <a:off x="2536355" y="1606863"/>
              <a:ext cx="169920" cy="232200"/>
            </p14:xfrm>
          </p:contentPart>
        </mc:Choice>
        <mc:Fallback xmlns="">
          <p:pic>
            <p:nvPicPr>
              <p:cNvPr id="178" name="Ink 182">
                <a:extLst>
                  <a:ext uri="{FF2B5EF4-FFF2-40B4-BE49-F238E27FC236}">
                    <a16:creationId xmlns:a16="http://schemas.microsoft.com/office/drawing/2014/main" id="{B23A9A72-06C2-1D4A-9FAA-ACA079E3EDC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20908" y="1591383"/>
                <a:ext cx="200096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0275765-D21C-5A40-88F7-490B5AA844B8}"/>
                  </a:ext>
                </a:extLst>
              </p14:cNvPr>
              <p14:cNvContentPartPr/>
              <p14:nvPr/>
            </p14:nvContentPartPr>
            <p14:xfrm>
              <a:off x="5912435" y="1693983"/>
              <a:ext cx="6480" cy="6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0275765-D21C-5A40-88F7-490B5AA844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97315" y="1678863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D26A1EE-D37B-7541-A86D-4FD3600EEB4D}"/>
                  </a:ext>
                </a:extLst>
              </p14:cNvPr>
              <p14:cNvContentPartPr/>
              <p14:nvPr/>
            </p14:nvContentPartPr>
            <p14:xfrm>
              <a:off x="6384035" y="1580943"/>
              <a:ext cx="163800" cy="2203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D26A1EE-D37B-7541-A86D-4FD3600EEB4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68915" y="1565823"/>
                <a:ext cx="1944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9093BD7-A21C-7A45-B59B-E2895D9E9FCF}"/>
                  </a:ext>
                </a:extLst>
              </p14:cNvPr>
              <p14:cNvContentPartPr/>
              <p14:nvPr/>
            </p14:nvContentPartPr>
            <p14:xfrm>
              <a:off x="6647915" y="1681383"/>
              <a:ext cx="44280" cy="6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9093BD7-A21C-7A45-B59B-E2895D9E9FC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32795" y="1666263"/>
                <a:ext cx="74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1DED6A9-72E7-6746-8C81-90858E1570FC}"/>
                  </a:ext>
                </a:extLst>
              </p14:cNvPr>
              <p14:cNvContentPartPr/>
              <p14:nvPr/>
            </p14:nvContentPartPr>
            <p14:xfrm>
              <a:off x="6861755" y="1662663"/>
              <a:ext cx="69480" cy="6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1DED6A9-72E7-6746-8C81-90858E1570F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46635" y="1647543"/>
                <a:ext cx="100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5C3421D-0C0A-2442-89D7-87454DA5487D}"/>
                  </a:ext>
                </a:extLst>
              </p14:cNvPr>
              <p14:cNvContentPartPr/>
              <p14:nvPr/>
            </p14:nvContentPartPr>
            <p14:xfrm>
              <a:off x="7075595" y="1650063"/>
              <a:ext cx="50760" cy="129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5C3421D-0C0A-2442-89D7-87454DA5487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60475" y="1634943"/>
                <a:ext cx="81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C1A606F-C001-3743-9439-2FC38AB6EA5F}"/>
                  </a:ext>
                </a:extLst>
              </p14:cNvPr>
              <p14:cNvContentPartPr/>
              <p14:nvPr/>
            </p14:nvContentPartPr>
            <p14:xfrm>
              <a:off x="7327235" y="1568343"/>
              <a:ext cx="220320" cy="1008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C1A606F-C001-3743-9439-2FC38AB6EA5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311755" y="1553223"/>
                <a:ext cx="2509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2" name="Ink 205">
                <a:extLst>
                  <a:ext uri="{FF2B5EF4-FFF2-40B4-BE49-F238E27FC236}">
                    <a16:creationId xmlns:a16="http://schemas.microsoft.com/office/drawing/2014/main" id="{B401C57A-B195-3441-8BB6-909B6814E2A0}"/>
                  </a:ext>
                </a:extLst>
              </p14:cNvPr>
              <p14:cNvContentPartPr/>
              <p14:nvPr/>
            </p14:nvContentPartPr>
            <p14:xfrm>
              <a:off x="8081435" y="1461423"/>
              <a:ext cx="748800" cy="239040"/>
            </p14:xfrm>
          </p:contentPart>
        </mc:Choice>
        <mc:Fallback xmlns="">
          <p:pic>
            <p:nvPicPr>
              <p:cNvPr id="202" name="Ink 205">
                <a:extLst>
                  <a:ext uri="{FF2B5EF4-FFF2-40B4-BE49-F238E27FC236}">
                    <a16:creationId xmlns:a16="http://schemas.microsoft.com/office/drawing/2014/main" id="{B401C57A-B195-3441-8BB6-909B6814E2A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66308" y="1446326"/>
                <a:ext cx="779415" cy="269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3" name="Ink 206">
                <a:extLst>
                  <a:ext uri="{FF2B5EF4-FFF2-40B4-BE49-F238E27FC236}">
                    <a16:creationId xmlns:a16="http://schemas.microsoft.com/office/drawing/2014/main" id="{FE38E04E-8494-8E4E-8F05-D93113875759}"/>
                  </a:ext>
                </a:extLst>
              </p14:cNvPr>
              <p14:cNvContentPartPr/>
              <p14:nvPr/>
            </p14:nvContentPartPr>
            <p14:xfrm>
              <a:off x="7622435" y="1537023"/>
              <a:ext cx="308520" cy="119880"/>
            </p14:xfrm>
          </p:contentPart>
        </mc:Choice>
        <mc:Fallback xmlns="">
          <p:pic>
            <p:nvPicPr>
              <p:cNvPr id="203" name="Ink 206">
                <a:extLst>
                  <a:ext uri="{FF2B5EF4-FFF2-40B4-BE49-F238E27FC236}">
                    <a16:creationId xmlns:a16="http://schemas.microsoft.com/office/drawing/2014/main" id="{FE38E04E-8494-8E4E-8F05-D931138757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07315" y="1521543"/>
                <a:ext cx="338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04" name="Ink 207">
                <a:extLst>
                  <a:ext uri="{FF2B5EF4-FFF2-40B4-BE49-F238E27FC236}">
                    <a16:creationId xmlns:a16="http://schemas.microsoft.com/office/drawing/2014/main" id="{0F467411-6A5E-FF4D-BDFA-82C59905C686}"/>
                  </a:ext>
                </a:extLst>
              </p14:cNvPr>
              <p14:cNvContentPartPr/>
              <p14:nvPr/>
            </p14:nvContentPartPr>
            <p14:xfrm>
              <a:off x="6006755" y="1562223"/>
              <a:ext cx="226800" cy="232920"/>
            </p14:xfrm>
          </p:contentPart>
        </mc:Choice>
        <mc:Fallback xmlns="">
          <p:pic>
            <p:nvPicPr>
              <p:cNvPr id="204" name="Ink 207">
                <a:extLst>
                  <a:ext uri="{FF2B5EF4-FFF2-40B4-BE49-F238E27FC236}">
                    <a16:creationId xmlns:a16="http://schemas.microsoft.com/office/drawing/2014/main" id="{0F467411-6A5E-FF4D-BDFA-82C59905C68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91635" y="1546743"/>
                <a:ext cx="257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5" name="Ink 208">
                <a:extLst>
                  <a:ext uri="{FF2B5EF4-FFF2-40B4-BE49-F238E27FC236}">
                    <a16:creationId xmlns:a16="http://schemas.microsoft.com/office/drawing/2014/main" id="{9006AE8E-05DE-1043-9077-78599C6BB67E}"/>
                  </a:ext>
                </a:extLst>
              </p14:cNvPr>
              <p14:cNvContentPartPr/>
              <p14:nvPr/>
            </p14:nvContentPartPr>
            <p14:xfrm>
              <a:off x="5509955" y="1511823"/>
              <a:ext cx="327600" cy="289440"/>
            </p14:xfrm>
          </p:contentPart>
        </mc:Choice>
        <mc:Fallback xmlns="">
          <p:pic>
            <p:nvPicPr>
              <p:cNvPr id="205" name="Ink 208">
                <a:extLst>
                  <a:ext uri="{FF2B5EF4-FFF2-40B4-BE49-F238E27FC236}">
                    <a16:creationId xmlns:a16="http://schemas.microsoft.com/office/drawing/2014/main" id="{9006AE8E-05DE-1043-9077-78599C6BB67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494818" y="1496343"/>
                <a:ext cx="358234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DA6BAFA-E276-8F45-8B49-623CF4130D60}"/>
                  </a:ext>
                </a:extLst>
              </p14:cNvPr>
              <p14:cNvContentPartPr/>
              <p14:nvPr/>
            </p14:nvContentPartPr>
            <p14:xfrm>
              <a:off x="6025835" y="237423"/>
              <a:ext cx="12960" cy="108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DA6BAFA-E276-8F45-8B49-623CF4130D6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10355" y="222303"/>
                <a:ext cx="43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9E777B6-3792-5E41-99A9-E668358A7640}"/>
                  </a:ext>
                </a:extLst>
              </p14:cNvPr>
              <p14:cNvContentPartPr/>
              <p14:nvPr/>
            </p14:nvContentPartPr>
            <p14:xfrm>
              <a:off x="6013235" y="317343"/>
              <a:ext cx="25560" cy="190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9E777B6-3792-5E41-99A9-E668358A764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97755" y="301863"/>
                <a:ext cx="56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D5A14DE-0849-A645-A5EE-E38D109BF04C}"/>
                  </a:ext>
                </a:extLst>
              </p14:cNvPr>
              <p14:cNvContentPartPr/>
              <p14:nvPr/>
            </p14:nvContentPartPr>
            <p14:xfrm>
              <a:off x="6201875" y="210423"/>
              <a:ext cx="12960" cy="1260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D5A14DE-0849-A645-A5EE-E38D109BF04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186395" y="194943"/>
                <a:ext cx="435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0B7CB58-CFF6-5347-958E-71F92553BBA1}"/>
                  </a:ext>
                </a:extLst>
              </p14:cNvPr>
              <p14:cNvContentPartPr/>
              <p14:nvPr/>
            </p14:nvContentPartPr>
            <p14:xfrm>
              <a:off x="6327515" y="203943"/>
              <a:ext cx="119880" cy="1134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0B7CB58-CFF6-5347-958E-71F92553BBA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312035" y="188823"/>
                <a:ext cx="150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22" name="Ink 223">
                <a:extLst>
                  <a:ext uri="{FF2B5EF4-FFF2-40B4-BE49-F238E27FC236}">
                    <a16:creationId xmlns:a16="http://schemas.microsoft.com/office/drawing/2014/main" id="{F2A96385-F24E-CB4A-B1AB-3BF8EF248FC0}"/>
                  </a:ext>
                </a:extLst>
              </p14:cNvPr>
              <p14:cNvContentPartPr/>
              <p14:nvPr/>
            </p14:nvContentPartPr>
            <p14:xfrm>
              <a:off x="5642075" y="279543"/>
              <a:ext cx="252000" cy="176400"/>
            </p14:xfrm>
          </p:contentPart>
        </mc:Choice>
        <mc:Fallback xmlns="">
          <p:pic>
            <p:nvPicPr>
              <p:cNvPr id="222" name="Ink 223">
                <a:extLst>
                  <a:ext uri="{FF2B5EF4-FFF2-40B4-BE49-F238E27FC236}">
                    <a16:creationId xmlns:a16="http://schemas.microsoft.com/office/drawing/2014/main" id="{F2A96385-F24E-CB4A-B1AB-3BF8EF248FC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26955" y="264063"/>
                <a:ext cx="2822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3" name="Ink 224">
                <a:extLst>
                  <a:ext uri="{FF2B5EF4-FFF2-40B4-BE49-F238E27FC236}">
                    <a16:creationId xmlns:a16="http://schemas.microsoft.com/office/drawing/2014/main" id="{E643F769-6B24-6949-911D-AF0AA517AD80}"/>
                  </a:ext>
                </a:extLst>
              </p14:cNvPr>
              <p14:cNvContentPartPr/>
              <p14:nvPr/>
            </p14:nvContentPartPr>
            <p14:xfrm>
              <a:off x="3366155" y="84423"/>
              <a:ext cx="2081520" cy="478440"/>
            </p14:xfrm>
          </p:contentPart>
        </mc:Choice>
        <mc:Fallback xmlns="">
          <p:pic>
            <p:nvPicPr>
              <p:cNvPr id="223" name="Ink 224">
                <a:extLst>
                  <a:ext uri="{FF2B5EF4-FFF2-40B4-BE49-F238E27FC236}">
                    <a16:creationId xmlns:a16="http://schemas.microsoft.com/office/drawing/2014/main" id="{E643F769-6B24-6949-911D-AF0AA517AD8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51035" y="69292"/>
                <a:ext cx="2111760" cy="509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0" name="Ink 231">
                <a:extLst>
                  <a:ext uri="{FF2B5EF4-FFF2-40B4-BE49-F238E27FC236}">
                    <a16:creationId xmlns:a16="http://schemas.microsoft.com/office/drawing/2014/main" id="{E2484194-AEB1-F146-8475-E0F051F56F13}"/>
                  </a:ext>
                </a:extLst>
              </p14:cNvPr>
              <p14:cNvContentPartPr/>
              <p14:nvPr/>
            </p14:nvContentPartPr>
            <p14:xfrm>
              <a:off x="342155" y="719463"/>
              <a:ext cx="163800" cy="270720"/>
            </p14:xfrm>
          </p:contentPart>
        </mc:Choice>
        <mc:Fallback xmlns="">
          <p:pic>
            <p:nvPicPr>
              <p:cNvPr id="230" name="Ink 231">
                <a:extLst>
                  <a:ext uri="{FF2B5EF4-FFF2-40B4-BE49-F238E27FC236}">
                    <a16:creationId xmlns:a16="http://schemas.microsoft.com/office/drawing/2014/main" id="{E2484194-AEB1-F146-8475-E0F051F56F1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26675" y="704343"/>
                <a:ext cx="1944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31" name="Ink 232">
                <a:extLst>
                  <a:ext uri="{FF2B5EF4-FFF2-40B4-BE49-F238E27FC236}">
                    <a16:creationId xmlns:a16="http://schemas.microsoft.com/office/drawing/2014/main" id="{6ADF797F-38A3-F341-82DC-F149B4EFD32C}"/>
                  </a:ext>
                </a:extLst>
              </p14:cNvPr>
              <p14:cNvContentPartPr/>
              <p14:nvPr/>
            </p14:nvContentPartPr>
            <p14:xfrm>
              <a:off x="631235" y="782463"/>
              <a:ext cx="622800" cy="289440"/>
            </p14:xfrm>
          </p:contentPart>
        </mc:Choice>
        <mc:Fallback xmlns="">
          <p:pic>
            <p:nvPicPr>
              <p:cNvPr id="231" name="Ink 232">
                <a:extLst>
                  <a:ext uri="{FF2B5EF4-FFF2-40B4-BE49-F238E27FC236}">
                    <a16:creationId xmlns:a16="http://schemas.microsoft.com/office/drawing/2014/main" id="{6ADF797F-38A3-F341-82DC-F149B4EFD32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6115" y="767343"/>
                <a:ext cx="6534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7189699-3452-5640-86C3-A0E435B7D7A8}"/>
                  </a:ext>
                </a:extLst>
              </p14:cNvPr>
              <p14:cNvContentPartPr/>
              <p14:nvPr/>
            </p14:nvContentPartPr>
            <p14:xfrm>
              <a:off x="3360035" y="1983423"/>
              <a:ext cx="381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7189699-3452-5640-86C3-A0E435B7D7A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44555" y="1967943"/>
                <a:ext cx="68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41" name="Ink 241">
                <a:extLst>
                  <a:ext uri="{FF2B5EF4-FFF2-40B4-BE49-F238E27FC236}">
                    <a16:creationId xmlns:a16="http://schemas.microsoft.com/office/drawing/2014/main" id="{91406FFD-E49A-8B42-A083-3633C80F0449}"/>
                  </a:ext>
                </a:extLst>
              </p14:cNvPr>
              <p14:cNvContentPartPr/>
              <p14:nvPr/>
            </p14:nvContentPartPr>
            <p14:xfrm>
              <a:off x="3592595" y="1851303"/>
              <a:ext cx="408960" cy="214200"/>
            </p14:xfrm>
          </p:contentPart>
        </mc:Choice>
        <mc:Fallback xmlns="">
          <p:pic>
            <p:nvPicPr>
              <p:cNvPr id="241" name="Ink 241">
                <a:extLst>
                  <a:ext uri="{FF2B5EF4-FFF2-40B4-BE49-F238E27FC236}">
                    <a16:creationId xmlns:a16="http://schemas.microsoft.com/office/drawing/2014/main" id="{91406FFD-E49A-8B42-A083-3633C80F044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77115" y="1836183"/>
                <a:ext cx="439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EC3F0B1-8A82-4242-92F2-6D88B1E07020}"/>
                  </a:ext>
                </a:extLst>
              </p14:cNvPr>
              <p14:cNvContentPartPr/>
              <p14:nvPr/>
            </p14:nvContentPartPr>
            <p14:xfrm>
              <a:off x="7201235" y="2102583"/>
              <a:ext cx="50760" cy="1260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EC3F0B1-8A82-4242-92F2-6D88B1E0702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86115" y="2087463"/>
                <a:ext cx="810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9F47E9A-6E8E-424F-BE10-A3884B0C0ED3}"/>
                  </a:ext>
                </a:extLst>
              </p14:cNvPr>
              <p14:cNvContentPartPr/>
              <p14:nvPr/>
            </p14:nvContentPartPr>
            <p14:xfrm>
              <a:off x="7320755" y="2121663"/>
              <a:ext cx="82080" cy="694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9F47E9A-6E8E-424F-BE10-A3884B0C0ED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305635" y="2106183"/>
                <a:ext cx="112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E0F428A-D68E-1B4B-9BB6-92EB6BD2F14C}"/>
                  </a:ext>
                </a:extLst>
              </p14:cNvPr>
              <p14:cNvContentPartPr/>
              <p14:nvPr/>
            </p14:nvContentPartPr>
            <p14:xfrm>
              <a:off x="7496795" y="2134263"/>
              <a:ext cx="113400" cy="64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E0F428A-D68E-1B4B-9BB6-92EB6BD2F14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481675" y="2118783"/>
                <a:ext cx="144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D9E75C3-9C0C-7D46-BD36-042A63C57DBE}"/>
                  </a:ext>
                </a:extLst>
              </p14:cNvPr>
              <p14:cNvContentPartPr/>
              <p14:nvPr/>
            </p14:nvContentPartPr>
            <p14:xfrm>
              <a:off x="7710635" y="2046063"/>
              <a:ext cx="107280" cy="1702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D9E75C3-9C0C-7D46-BD36-042A63C57DB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95515" y="2030943"/>
                <a:ext cx="137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50" name="Ink 250">
                <a:extLst>
                  <a:ext uri="{FF2B5EF4-FFF2-40B4-BE49-F238E27FC236}">
                    <a16:creationId xmlns:a16="http://schemas.microsoft.com/office/drawing/2014/main" id="{623F9F2F-72F3-6642-96B3-7E3CFE778463}"/>
                  </a:ext>
                </a:extLst>
              </p14:cNvPr>
              <p14:cNvContentPartPr/>
              <p14:nvPr/>
            </p14:nvContentPartPr>
            <p14:xfrm>
              <a:off x="7452875" y="1788303"/>
              <a:ext cx="163800" cy="157680"/>
            </p14:xfrm>
          </p:contentPart>
        </mc:Choice>
        <mc:Fallback xmlns="">
          <p:pic>
            <p:nvPicPr>
              <p:cNvPr id="250" name="Ink 250">
                <a:extLst>
                  <a:ext uri="{FF2B5EF4-FFF2-40B4-BE49-F238E27FC236}">
                    <a16:creationId xmlns:a16="http://schemas.microsoft.com/office/drawing/2014/main" id="{623F9F2F-72F3-6642-96B3-7E3CFE77846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437755" y="1773183"/>
                <a:ext cx="194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62" name="Ink 262">
                <a:extLst>
                  <a:ext uri="{FF2B5EF4-FFF2-40B4-BE49-F238E27FC236}">
                    <a16:creationId xmlns:a16="http://schemas.microsoft.com/office/drawing/2014/main" id="{467E00FA-67C7-6943-AB3D-98230E9970A9}"/>
                  </a:ext>
                </a:extLst>
              </p14:cNvPr>
              <p14:cNvContentPartPr/>
              <p14:nvPr/>
            </p14:nvContentPartPr>
            <p14:xfrm>
              <a:off x="2555075" y="2140383"/>
              <a:ext cx="2703960" cy="1157400"/>
            </p14:xfrm>
          </p:contentPart>
        </mc:Choice>
        <mc:Fallback xmlns="">
          <p:pic>
            <p:nvPicPr>
              <p:cNvPr id="262" name="Ink 262">
                <a:extLst>
                  <a:ext uri="{FF2B5EF4-FFF2-40B4-BE49-F238E27FC236}">
                    <a16:creationId xmlns:a16="http://schemas.microsoft.com/office/drawing/2014/main" id="{467E00FA-67C7-6943-AB3D-98230E9970A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39955" y="2125258"/>
                <a:ext cx="2734200" cy="118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D2684DCC-C77F-B14B-B8A3-BBC35A211222}"/>
                  </a:ext>
                </a:extLst>
              </p14:cNvPr>
              <p14:cNvContentPartPr/>
              <p14:nvPr/>
            </p14:nvContentPartPr>
            <p14:xfrm>
              <a:off x="3894275" y="3334863"/>
              <a:ext cx="82080" cy="1512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D2684DCC-C77F-B14B-B8A3-BBC35A21122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79155" y="3319743"/>
                <a:ext cx="1126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81AC0DB-1BF5-5B46-81A8-1D4141DA5483}"/>
                  </a:ext>
                </a:extLst>
              </p14:cNvPr>
              <p14:cNvContentPartPr/>
              <p14:nvPr/>
            </p14:nvContentPartPr>
            <p14:xfrm>
              <a:off x="3900755" y="3466983"/>
              <a:ext cx="75960" cy="316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81AC0DB-1BF5-5B46-81A8-1D4141DA548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85275" y="3451863"/>
                <a:ext cx="1062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5B7EF3D1-9E19-CF49-BD5F-3140F5D4E273}"/>
                  </a:ext>
                </a:extLst>
              </p14:cNvPr>
              <p14:cNvContentPartPr/>
              <p14:nvPr/>
            </p14:nvContentPartPr>
            <p14:xfrm>
              <a:off x="3995075" y="3445383"/>
              <a:ext cx="19080" cy="532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5B7EF3D1-9E19-CF49-BD5F-3140F5D4E27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79595" y="3430263"/>
                <a:ext cx="49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91000CE-9F47-CD4D-9FAF-2F13E8A5578B}"/>
                  </a:ext>
                </a:extLst>
              </p14:cNvPr>
              <p14:cNvContentPartPr/>
              <p14:nvPr/>
            </p14:nvContentPartPr>
            <p14:xfrm>
              <a:off x="4460195" y="3454383"/>
              <a:ext cx="377640" cy="1126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91000CE-9F47-CD4D-9FAF-2F13E8A5578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45075" y="3439263"/>
                <a:ext cx="4082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8BBCA11-AF74-3649-8108-40DAC59E3AD5}"/>
                  </a:ext>
                </a:extLst>
              </p14:cNvPr>
              <p14:cNvContentPartPr/>
              <p14:nvPr/>
            </p14:nvContentPartPr>
            <p14:xfrm>
              <a:off x="4956995" y="3379143"/>
              <a:ext cx="113400" cy="1764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8BBCA11-AF74-3649-8108-40DAC59E3AD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941515" y="3363663"/>
                <a:ext cx="144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C62D5F5-42D1-FB4B-A0AB-4915CE839498}"/>
                  </a:ext>
                </a:extLst>
              </p14:cNvPr>
              <p14:cNvContentPartPr/>
              <p14:nvPr/>
            </p14:nvContentPartPr>
            <p14:xfrm>
              <a:off x="5120435" y="3486063"/>
              <a:ext cx="321120" cy="113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C62D5F5-42D1-FB4B-A0AB-4915CE83949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04955" y="3470583"/>
                <a:ext cx="351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58E5CBBC-501A-9F47-A043-A837A92BEFE5}"/>
                  </a:ext>
                </a:extLst>
              </p14:cNvPr>
              <p14:cNvContentPartPr/>
              <p14:nvPr/>
            </p14:nvContentPartPr>
            <p14:xfrm>
              <a:off x="1536635" y="3929583"/>
              <a:ext cx="12960" cy="158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58E5CBBC-501A-9F47-A043-A837A92BEFE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521515" y="3914103"/>
                <a:ext cx="43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77" name="Ink 277">
                <a:extLst>
                  <a:ext uri="{FF2B5EF4-FFF2-40B4-BE49-F238E27FC236}">
                    <a16:creationId xmlns:a16="http://schemas.microsoft.com/office/drawing/2014/main" id="{E54EBEAD-14D2-9045-B5D1-F3FDA43AE0B7}"/>
                  </a:ext>
                </a:extLst>
              </p14:cNvPr>
              <p14:cNvContentPartPr/>
              <p14:nvPr/>
            </p14:nvContentPartPr>
            <p14:xfrm>
              <a:off x="1498835" y="4026423"/>
              <a:ext cx="156960" cy="75960"/>
            </p14:xfrm>
          </p:contentPart>
        </mc:Choice>
        <mc:Fallback xmlns="">
          <p:pic>
            <p:nvPicPr>
              <p:cNvPr id="277" name="Ink 277">
                <a:extLst>
                  <a:ext uri="{FF2B5EF4-FFF2-40B4-BE49-F238E27FC236}">
                    <a16:creationId xmlns:a16="http://schemas.microsoft.com/office/drawing/2014/main" id="{E54EBEAD-14D2-9045-B5D1-F3FDA43AE0B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83715" y="4011303"/>
                <a:ext cx="1872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606403C6-137F-F248-A33C-1F43E99175D5}"/>
                  </a:ext>
                </a:extLst>
              </p14:cNvPr>
              <p14:cNvContentPartPr/>
              <p14:nvPr/>
            </p14:nvContentPartPr>
            <p14:xfrm>
              <a:off x="2096075" y="4284543"/>
              <a:ext cx="679320" cy="2768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606403C6-137F-F248-A33C-1F43E99175D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65475" y="4253583"/>
                <a:ext cx="7408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83" name="Ink 283">
                <a:extLst>
                  <a:ext uri="{FF2B5EF4-FFF2-40B4-BE49-F238E27FC236}">
                    <a16:creationId xmlns:a16="http://schemas.microsoft.com/office/drawing/2014/main" id="{B9A2B6EB-A3A6-7D47-B4F2-D5B57438C5D8}"/>
                  </a:ext>
                </a:extLst>
              </p14:cNvPr>
              <p14:cNvContentPartPr/>
              <p14:nvPr/>
            </p14:nvContentPartPr>
            <p14:xfrm>
              <a:off x="2913635" y="4296783"/>
              <a:ext cx="654120" cy="358920"/>
            </p14:xfrm>
          </p:contentPart>
        </mc:Choice>
        <mc:Fallback xmlns="">
          <p:pic>
            <p:nvPicPr>
              <p:cNvPr id="283" name="Ink 283">
                <a:extLst>
                  <a:ext uri="{FF2B5EF4-FFF2-40B4-BE49-F238E27FC236}">
                    <a16:creationId xmlns:a16="http://schemas.microsoft.com/office/drawing/2014/main" id="{B9A2B6EB-A3A6-7D47-B4F2-D5B57438C5D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882675" y="4266152"/>
                <a:ext cx="715680" cy="420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51AD4550-0B62-574F-A78E-283CDD36C6D7}"/>
                  </a:ext>
                </a:extLst>
              </p14:cNvPr>
              <p14:cNvContentPartPr/>
              <p14:nvPr/>
            </p14:nvContentPartPr>
            <p14:xfrm>
              <a:off x="4629755" y="4208943"/>
              <a:ext cx="390240" cy="4215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51AD4550-0B62-574F-A78E-283CDD36C6D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599155" y="4178343"/>
                <a:ext cx="4514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293FC217-5C58-DC45-9B7A-1AFA29E776B7}"/>
                  </a:ext>
                </a:extLst>
              </p14:cNvPr>
              <p14:cNvContentPartPr/>
              <p14:nvPr/>
            </p14:nvContentPartPr>
            <p14:xfrm>
              <a:off x="5679875" y="3882063"/>
              <a:ext cx="346320" cy="17028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293FC217-5C58-DC45-9B7A-1AFA29E776B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649275" y="3851463"/>
                <a:ext cx="4075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93" name="Ink 295">
                <a:extLst>
                  <a:ext uri="{FF2B5EF4-FFF2-40B4-BE49-F238E27FC236}">
                    <a16:creationId xmlns:a16="http://schemas.microsoft.com/office/drawing/2014/main" id="{BF608C3C-EFCF-E64F-9E80-62A6B7F0DFA4}"/>
                  </a:ext>
                </a:extLst>
              </p14:cNvPr>
              <p14:cNvContentPartPr/>
              <p14:nvPr/>
            </p14:nvContentPartPr>
            <p14:xfrm>
              <a:off x="4969595" y="3944703"/>
              <a:ext cx="547200" cy="125280"/>
            </p14:xfrm>
          </p:contentPart>
        </mc:Choice>
        <mc:Fallback xmlns="">
          <p:pic>
            <p:nvPicPr>
              <p:cNvPr id="293" name="Ink 295">
                <a:extLst>
                  <a:ext uri="{FF2B5EF4-FFF2-40B4-BE49-F238E27FC236}">
                    <a16:creationId xmlns:a16="http://schemas.microsoft.com/office/drawing/2014/main" id="{BF608C3C-EFCF-E64F-9E80-62A6B7F0DFA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938635" y="3914103"/>
                <a:ext cx="6087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94" name="Ink 296">
                <a:extLst>
                  <a:ext uri="{FF2B5EF4-FFF2-40B4-BE49-F238E27FC236}">
                    <a16:creationId xmlns:a16="http://schemas.microsoft.com/office/drawing/2014/main" id="{38C721BB-37EB-CC4A-A191-82AA0E9728F9}"/>
                  </a:ext>
                </a:extLst>
              </p14:cNvPr>
              <p14:cNvContentPartPr/>
              <p14:nvPr/>
            </p14:nvContentPartPr>
            <p14:xfrm>
              <a:off x="4139435" y="3969903"/>
              <a:ext cx="277200" cy="126360"/>
            </p14:xfrm>
          </p:contentPart>
        </mc:Choice>
        <mc:Fallback xmlns="">
          <p:pic>
            <p:nvPicPr>
              <p:cNvPr id="294" name="Ink 296">
                <a:extLst>
                  <a:ext uri="{FF2B5EF4-FFF2-40B4-BE49-F238E27FC236}">
                    <a16:creationId xmlns:a16="http://schemas.microsoft.com/office/drawing/2014/main" id="{38C721BB-37EB-CC4A-A191-82AA0E9728F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08795" y="3939216"/>
                <a:ext cx="338840" cy="18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95" name="Ink 297">
                <a:extLst>
                  <a:ext uri="{FF2B5EF4-FFF2-40B4-BE49-F238E27FC236}">
                    <a16:creationId xmlns:a16="http://schemas.microsoft.com/office/drawing/2014/main" id="{37AC6D64-3CFD-6D41-AB59-9947EB7D6BA1}"/>
                  </a:ext>
                </a:extLst>
              </p14:cNvPr>
              <p14:cNvContentPartPr/>
              <p14:nvPr/>
            </p14:nvContentPartPr>
            <p14:xfrm>
              <a:off x="3913355" y="4221543"/>
              <a:ext cx="251640" cy="406080"/>
            </p14:xfrm>
          </p:contentPart>
        </mc:Choice>
        <mc:Fallback xmlns="">
          <p:pic>
            <p:nvPicPr>
              <p:cNvPr id="295" name="Ink 297">
                <a:extLst>
                  <a:ext uri="{FF2B5EF4-FFF2-40B4-BE49-F238E27FC236}">
                    <a16:creationId xmlns:a16="http://schemas.microsoft.com/office/drawing/2014/main" id="{37AC6D64-3CFD-6D41-AB59-9947EB7D6BA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882439" y="4190943"/>
                <a:ext cx="312753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E63A8BEC-A536-2543-B66D-6CE73D7E4935}"/>
                  </a:ext>
                </a:extLst>
              </p14:cNvPr>
              <p14:cNvContentPartPr/>
              <p14:nvPr/>
            </p14:nvContentPartPr>
            <p14:xfrm>
              <a:off x="4648835" y="5107863"/>
              <a:ext cx="88200" cy="129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E63A8BEC-A536-2543-B66D-6CE73D7E493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618235" y="5077263"/>
                <a:ext cx="1497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CCA3C756-9F00-C54F-AC4F-462F8533370D}"/>
                  </a:ext>
                </a:extLst>
              </p14:cNvPr>
              <p14:cNvContentPartPr/>
              <p14:nvPr/>
            </p14:nvContentPartPr>
            <p14:xfrm>
              <a:off x="4629755" y="5189583"/>
              <a:ext cx="82080" cy="3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CCA3C756-9F00-C54F-AC4F-462F8533370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599155" y="5158983"/>
                <a:ext cx="1432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C8E574E3-3A17-EA4E-8944-270B72EA2FD6}"/>
                  </a:ext>
                </a:extLst>
              </p14:cNvPr>
              <p14:cNvContentPartPr/>
              <p14:nvPr/>
            </p14:nvContentPartPr>
            <p14:xfrm>
              <a:off x="5352995" y="5045223"/>
              <a:ext cx="44280" cy="1324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C8E574E3-3A17-EA4E-8944-270B72EA2FD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322395" y="5014263"/>
                <a:ext cx="105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A26826F1-978D-3D4E-871A-BD516187A086}"/>
                  </a:ext>
                </a:extLst>
              </p14:cNvPr>
              <p14:cNvContentPartPr/>
              <p14:nvPr/>
            </p14:nvContentPartPr>
            <p14:xfrm>
              <a:off x="5535155" y="5196063"/>
              <a:ext cx="6480" cy="442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A26826F1-978D-3D4E-871A-BD516187A08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504555" y="5165463"/>
                <a:ext cx="680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691FF8E-5296-5049-B277-A26EE96B3C70}"/>
                  </a:ext>
                </a:extLst>
              </p14:cNvPr>
              <p14:cNvContentPartPr/>
              <p14:nvPr/>
            </p14:nvContentPartPr>
            <p14:xfrm>
              <a:off x="5692475" y="5045223"/>
              <a:ext cx="119880" cy="12600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691FF8E-5296-5049-B277-A26EE96B3C7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61875" y="5014263"/>
                <a:ext cx="1810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5D8BA7D2-CF48-B344-8BFA-11E84E78EADF}"/>
                  </a:ext>
                </a:extLst>
              </p14:cNvPr>
              <p14:cNvContentPartPr/>
              <p14:nvPr/>
            </p14:nvContentPartPr>
            <p14:xfrm>
              <a:off x="5925035" y="5176983"/>
              <a:ext cx="25560" cy="759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5D8BA7D2-CF48-B344-8BFA-11E84E78EAD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894435" y="5146383"/>
                <a:ext cx="867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182CC0C9-15E3-D34C-9BB5-C60B6679E881}"/>
                  </a:ext>
                </a:extLst>
              </p14:cNvPr>
              <p14:cNvContentPartPr/>
              <p14:nvPr/>
            </p14:nvContentPartPr>
            <p14:xfrm>
              <a:off x="6113675" y="5101743"/>
              <a:ext cx="82080" cy="3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182CC0C9-15E3-D34C-9BB5-C60B6679E88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3075" y="5071143"/>
                <a:ext cx="1432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7CB9395-077C-044C-BE2E-1ED903362B87}"/>
                  </a:ext>
                </a:extLst>
              </p14:cNvPr>
              <p14:cNvContentPartPr/>
              <p14:nvPr/>
            </p14:nvContentPartPr>
            <p14:xfrm>
              <a:off x="6384035" y="5045223"/>
              <a:ext cx="56880" cy="129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7CB9395-077C-044C-BE2E-1ED903362B8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353435" y="5014263"/>
                <a:ext cx="118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5B878EE2-6C0A-1C43-BF4D-2CB6977E6A1A}"/>
                  </a:ext>
                </a:extLst>
              </p14:cNvPr>
              <p14:cNvContentPartPr/>
              <p14:nvPr/>
            </p14:nvContentPartPr>
            <p14:xfrm>
              <a:off x="6566195" y="5038743"/>
              <a:ext cx="19080" cy="64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5B878EE2-6C0A-1C43-BF4D-2CB6977E6A1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535595" y="5008143"/>
                <a:ext cx="806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11E8FCC-2D69-1349-BBA7-E97E63881B25}"/>
                  </a:ext>
                </a:extLst>
              </p14:cNvPr>
              <p14:cNvContentPartPr/>
              <p14:nvPr/>
            </p14:nvContentPartPr>
            <p14:xfrm>
              <a:off x="6823955" y="4944423"/>
              <a:ext cx="321120" cy="18900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11E8FCC-2D69-1349-BBA7-E97E63881B2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793355" y="4913823"/>
                <a:ext cx="3823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17" name="Ink 319">
                <a:extLst>
                  <a:ext uri="{FF2B5EF4-FFF2-40B4-BE49-F238E27FC236}">
                    <a16:creationId xmlns:a16="http://schemas.microsoft.com/office/drawing/2014/main" id="{E417C76B-00CC-5B4D-BA79-E3A0F5E7CE96}"/>
                  </a:ext>
                </a:extLst>
              </p14:cNvPr>
              <p14:cNvContentPartPr/>
              <p14:nvPr/>
            </p14:nvContentPartPr>
            <p14:xfrm>
              <a:off x="4950515" y="5070423"/>
              <a:ext cx="270000" cy="176400"/>
            </p14:xfrm>
          </p:contentPart>
        </mc:Choice>
        <mc:Fallback xmlns="">
          <p:pic>
            <p:nvPicPr>
              <p:cNvPr id="317" name="Ink 319">
                <a:extLst>
                  <a:ext uri="{FF2B5EF4-FFF2-40B4-BE49-F238E27FC236}">
                    <a16:creationId xmlns:a16="http://schemas.microsoft.com/office/drawing/2014/main" id="{E417C76B-00CC-5B4D-BA79-E3A0F5E7CE96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919915" y="5039463"/>
                <a:ext cx="3312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18" name="Ink 320">
                <a:extLst>
                  <a:ext uri="{FF2B5EF4-FFF2-40B4-BE49-F238E27FC236}">
                    <a16:creationId xmlns:a16="http://schemas.microsoft.com/office/drawing/2014/main" id="{5072834C-4764-E64B-9435-D37DF9317248}"/>
                  </a:ext>
                </a:extLst>
              </p14:cNvPr>
              <p14:cNvContentPartPr/>
              <p14:nvPr/>
            </p14:nvContentPartPr>
            <p14:xfrm>
              <a:off x="4221155" y="5089143"/>
              <a:ext cx="245520" cy="119880"/>
            </p14:xfrm>
          </p:contentPart>
        </mc:Choice>
        <mc:Fallback xmlns="">
          <p:pic>
            <p:nvPicPr>
              <p:cNvPr id="318" name="Ink 320">
                <a:extLst>
                  <a:ext uri="{FF2B5EF4-FFF2-40B4-BE49-F238E27FC236}">
                    <a16:creationId xmlns:a16="http://schemas.microsoft.com/office/drawing/2014/main" id="{5072834C-4764-E64B-9435-D37DF931724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190555" y="5058543"/>
                <a:ext cx="307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19" name="Ink 321">
                <a:extLst>
                  <a:ext uri="{FF2B5EF4-FFF2-40B4-BE49-F238E27FC236}">
                    <a16:creationId xmlns:a16="http://schemas.microsoft.com/office/drawing/2014/main" id="{10884704-3CB2-D449-B9BB-CB5C69EB1498}"/>
                  </a:ext>
                </a:extLst>
              </p14:cNvPr>
              <p14:cNvContentPartPr/>
              <p14:nvPr/>
            </p14:nvContentPartPr>
            <p14:xfrm>
              <a:off x="2624195" y="5067543"/>
              <a:ext cx="1138680" cy="235800"/>
            </p14:xfrm>
          </p:contentPart>
        </mc:Choice>
        <mc:Fallback xmlns="">
          <p:pic>
            <p:nvPicPr>
              <p:cNvPr id="319" name="Ink 321">
                <a:extLst>
                  <a:ext uri="{FF2B5EF4-FFF2-40B4-BE49-F238E27FC236}">
                    <a16:creationId xmlns:a16="http://schemas.microsoft.com/office/drawing/2014/main" id="{10884704-3CB2-D449-B9BB-CB5C69EB149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593585" y="5036943"/>
                <a:ext cx="1199899" cy="2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08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8EE2E58-5CD6-8F49-BC33-B6D6D61ADD4E}"/>
                  </a:ext>
                </a:extLst>
              </p14:cNvPr>
              <p14:cNvContentPartPr/>
              <p14:nvPr/>
            </p14:nvContentPartPr>
            <p14:xfrm>
              <a:off x="2875835" y="669423"/>
              <a:ext cx="19080" cy="19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8EE2E58-5CD6-8F49-BC33-B6D6D61ADD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0715" y="653943"/>
                <a:ext cx="49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F40D7313-A742-DC4D-9788-8FD3C5BFA571}"/>
                  </a:ext>
                </a:extLst>
              </p14:cNvPr>
              <p14:cNvContentPartPr/>
              <p14:nvPr/>
            </p14:nvContentPartPr>
            <p14:xfrm>
              <a:off x="2888435" y="732063"/>
              <a:ext cx="113400" cy="2556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F40D7313-A742-DC4D-9788-8FD3C5BFA5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2955" y="716943"/>
                <a:ext cx="144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6">
                <a:extLst>
                  <a:ext uri="{FF2B5EF4-FFF2-40B4-BE49-F238E27FC236}">
                    <a16:creationId xmlns:a16="http://schemas.microsoft.com/office/drawing/2014/main" id="{B97AE52F-470E-E54A-8BCC-A876F54F4589}"/>
                  </a:ext>
                </a:extLst>
              </p14:cNvPr>
              <p14:cNvContentPartPr/>
              <p14:nvPr/>
            </p14:nvContentPartPr>
            <p14:xfrm>
              <a:off x="1253675" y="442983"/>
              <a:ext cx="1509480" cy="522000"/>
            </p14:xfrm>
          </p:contentPart>
        </mc:Choice>
        <mc:Fallback xmlns="">
          <p:pic>
            <p:nvPicPr>
              <p:cNvPr id="25" name="Ink 26">
                <a:extLst>
                  <a:ext uri="{FF2B5EF4-FFF2-40B4-BE49-F238E27FC236}">
                    <a16:creationId xmlns:a16="http://schemas.microsoft.com/office/drawing/2014/main" id="{B97AE52F-470E-E54A-8BCC-A876F54F45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8551" y="427873"/>
                <a:ext cx="1540087" cy="552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8" name="Ink 358">
                <a:extLst>
                  <a:ext uri="{FF2B5EF4-FFF2-40B4-BE49-F238E27FC236}">
                    <a16:creationId xmlns:a16="http://schemas.microsoft.com/office/drawing/2014/main" id="{630DECB4-B9B0-6947-ADC1-A24DEEAEDEBC}"/>
                  </a:ext>
                </a:extLst>
              </p14:cNvPr>
              <p14:cNvContentPartPr/>
              <p14:nvPr/>
            </p14:nvContentPartPr>
            <p14:xfrm>
              <a:off x="524315" y="1260183"/>
              <a:ext cx="8179920" cy="3250080"/>
            </p14:xfrm>
          </p:contentPart>
        </mc:Choice>
        <mc:Fallback xmlns="">
          <p:pic>
            <p:nvPicPr>
              <p:cNvPr id="358" name="Ink 358">
                <a:extLst>
                  <a:ext uri="{FF2B5EF4-FFF2-40B4-BE49-F238E27FC236}">
                    <a16:creationId xmlns:a16="http://schemas.microsoft.com/office/drawing/2014/main" id="{630DECB4-B9B0-6947-ADC1-A24DEEAEDE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35" y="1244703"/>
                <a:ext cx="8210520" cy="32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76BB32E-3F26-CB4F-A09F-FA7B4A222AED}"/>
                  </a:ext>
                </a:extLst>
              </p14:cNvPr>
              <p14:cNvContentPartPr/>
              <p14:nvPr/>
            </p14:nvContentPartPr>
            <p14:xfrm>
              <a:off x="6314915" y="4165023"/>
              <a:ext cx="19080" cy="1324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76BB32E-3F26-CB4F-A09F-FA7B4A222A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99722" y="4149543"/>
                <a:ext cx="49113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7" name="Ink 378">
                <a:extLst>
                  <a:ext uri="{FF2B5EF4-FFF2-40B4-BE49-F238E27FC236}">
                    <a16:creationId xmlns:a16="http://schemas.microsoft.com/office/drawing/2014/main" id="{47479B1A-A6BD-1E42-9B8A-F4B22B2ADAE4}"/>
                  </a:ext>
                </a:extLst>
              </p14:cNvPr>
              <p14:cNvContentPartPr/>
              <p14:nvPr/>
            </p14:nvContentPartPr>
            <p14:xfrm>
              <a:off x="7257755" y="3951903"/>
              <a:ext cx="861840" cy="401760"/>
            </p14:xfrm>
          </p:contentPart>
        </mc:Choice>
        <mc:Fallback xmlns="">
          <p:pic>
            <p:nvPicPr>
              <p:cNvPr id="377" name="Ink 378">
                <a:extLst>
                  <a:ext uri="{FF2B5EF4-FFF2-40B4-BE49-F238E27FC236}">
                    <a16:creationId xmlns:a16="http://schemas.microsoft.com/office/drawing/2014/main" id="{47479B1A-A6BD-1E42-9B8A-F4B22B2ADA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2635" y="3936797"/>
                <a:ext cx="892080" cy="431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8" name="Ink 379">
                <a:extLst>
                  <a:ext uri="{FF2B5EF4-FFF2-40B4-BE49-F238E27FC236}">
                    <a16:creationId xmlns:a16="http://schemas.microsoft.com/office/drawing/2014/main" id="{8E439971-6D01-BE47-8C0A-8DE4ABD3278C}"/>
                  </a:ext>
                </a:extLst>
              </p14:cNvPr>
              <p14:cNvContentPartPr/>
              <p14:nvPr/>
            </p14:nvContentPartPr>
            <p14:xfrm>
              <a:off x="6189995" y="4102023"/>
              <a:ext cx="772920" cy="182880"/>
            </p14:xfrm>
          </p:contentPart>
        </mc:Choice>
        <mc:Fallback xmlns="">
          <p:pic>
            <p:nvPicPr>
              <p:cNvPr id="378" name="Ink 379">
                <a:extLst>
                  <a:ext uri="{FF2B5EF4-FFF2-40B4-BE49-F238E27FC236}">
                    <a16:creationId xmlns:a16="http://schemas.microsoft.com/office/drawing/2014/main" id="{8E439971-6D01-BE47-8C0A-8DE4ABD327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74515" y="4086873"/>
                <a:ext cx="80352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3" name="Ink 383">
                <a:extLst>
                  <a:ext uri="{FF2B5EF4-FFF2-40B4-BE49-F238E27FC236}">
                    <a16:creationId xmlns:a16="http://schemas.microsoft.com/office/drawing/2014/main" id="{416DEB74-880A-5A47-8778-5E9F3F452877}"/>
                  </a:ext>
                </a:extLst>
              </p14:cNvPr>
              <p14:cNvContentPartPr/>
              <p14:nvPr/>
            </p14:nvContentPartPr>
            <p14:xfrm>
              <a:off x="656435" y="4705743"/>
              <a:ext cx="289440" cy="295920"/>
            </p14:xfrm>
          </p:contentPart>
        </mc:Choice>
        <mc:Fallback xmlns="">
          <p:pic>
            <p:nvPicPr>
              <p:cNvPr id="383" name="Ink 383">
                <a:extLst>
                  <a:ext uri="{FF2B5EF4-FFF2-40B4-BE49-F238E27FC236}">
                    <a16:creationId xmlns:a16="http://schemas.microsoft.com/office/drawing/2014/main" id="{416DEB74-880A-5A47-8778-5E9F3F4528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1315" y="4690263"/>
                <a:ext cx="3200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5" name="Ink 396">
                <a:extLst>
                  <a:ext uri="{FF2B5EF4-FFF2-40B4-BE49-F238E27FC236}">
                    <a16:creationId xmlns:a16="http://schemas.microsoft.com/office/drawing/2014/main" id="{22A0AD10-6A57-8C41-907F-B661CA4BAA3C}"/>
                  </a:ext>
                </a:extLst>
              </p14:cNvPr>
              <p14:cNvContentPartPr/>
              <p14:nvPr/>
            </p14:nvContentPartPr>
            <p14:xfrm>
              <a:off x="2479835" y="4674063"/>
              <a:ext cx="1150920" cy="289440"/>
            </p14:xfrm>
          </p:contentPart>
        </mc:Choice>
        <mc:Fallback xmlns="">
          <p:pic>
            <p:nvPicPr>
              <p:cNvPr id="395" name="Ink 396">
                <a:extLst>
                  <a:ext uri="{FF2B5EF4-FFF2-40B4-BE49-F238E27FC236}">
                    <a16:creationId xmlns:a16="http://schemas.microsoft.com/office/drawing/2014/main" id="{22A0AD10-6A57-8C41-907F-B661CA4BAA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4355" y="4658943"/>
                <a:ext cx="11815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6" name="Ink 397">
                <a:extLst>
                  <a:ext uri="{FF2B5EF4-FFF2-40B4-BE49-F238E27FC236}">
                    <a16:creationId xmlns:a16="http://schemas.microsoft.com/office/drawing/2014/main" id="{CABC46FD-6A76-C74D-96A0-8227C5D73007}"/>
                  </a:ext>
                </a:extLst>
              </p14:cNvPr>
              <p14:cNvContentPartPr/>
              <p14:nvPr/>
            </p14:nvContentPartPr>
            <p14:xfrm>
              <a:off x="1247555" y="4724463"/>
              <a:ext cx="918000" cy="170280"/>
            </p14:xfrm>
          </p:contentPart>
        </mc:Choice>
        <mc:Fallback xmlns="">
          <p:pic>
            <p:nvPicPr>
              <p:cNvPr id="396" name="Ink 397">
                <a:extLst>
                  <a:ext uri="{FF2B5EF4-FFF2-40B4-BE49-F238E27FC236}">
                    <a16:creationId xmlns:a16="http://schemas.microsoft.com/office/drawing/2014/main" id="{CABC46FD-6A76-C74D-96A0-8227C5D730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32081" y="4709343"/>
                <a:ext cx="948228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2" name="Ink 402">
                <a:extLst>
                  <a:ext uri="{FF2B5EF4-FFF2-40B4-BE49-F238E27FC236}">
                    <a16:creationId xmlns:a16="http://schemas.microsoft.com/office/drawing/2014/main" id="{66C8072B-9199-DD4C-9900-02660A51883D}"/>
                  </a:ext>
                </a:extLst>
              </p14:cNvPr>
              <p14:cNvContentPartPr/>
              <p14:nvPr/>
            </p14:nvContentPartPr>
            <p14:xfrm>
              <a:off x="744635" y="5208663"/>
              <a:ext cx="251640" cy="302040"/>
            </p14:xfrm>
          </p:contentPart>
        </mc:Choice>
        <mc:Fallback xmlns="">
          <p:pic>
            <p:nvPicPr>
              <p:cNvPr id="402" name="Ink 402">
                <a:extLst>
                  <a:ext uri="{FF2B5EF4-FFF2-40B4-BE49-F238E27FC236}">
                    <a16:creationId xmlns:a16="http://schemas.microsoft.com/office/drawing/2014/main" id="{66C8072B-9199-DD4C-9900-02660A5188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9177" y="5193183"/>
                <a:ext cx="281837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9" name="Ink 409">
                <a:extLst>
                  <a:ext uri="{FF2B5EF4-FFF2-40B4-BE49-F238E27FC236}">
                    <a16:creationId xmlns:a16="http://schemas.microsoft.com/office/drawing/2014/main" id="{34465394-6E8F-F448-A0D4-9102CEB547CB}"/>
                  </a:ext>
                </a:extLst>
              </p14:cNvPr>
              <p14:cNvContentPartPr/>
              <p14:nvPr/>
            </p14:nvContentPartPr>
            <p14:xfrm>
              <a:off x="8358275" y="3964503"/>
              <a:ext cx="490320" cy="332280"/>
            </p14:xfrm>
          </p:contentPart>
        </mc:Choice>
        <mc:Fallback xmlns="">
          <p:pic>
            <p:nvPicPr>
              <p:cNvPr id="409" name="Ink 409">
                <a:extLst>
                  <a:ext uri="{FF2B5EF4-FFF2-40B4-BE49-F238E27FC236}">
                    <a16:creationId xmlns:a16="http://schemas.microsoft.com/office/drawing/2014/main" id="{34465394-6E8F-F448-A0D4-9102CEB547C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42806" y="3949023"/>
                <a:ext cx="520898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9" name="Ink 421">
                <a:extLst>
                  <a:ext uri="{FF2B5EF4-FFF2-40B4-BE49-F238E27FC236}">
                    <a16:creationId xmlns:a16="http://schemas.microsoft.com/office/drawing/2014/main" id="{9B3ED173-847D-4343-B6E2-17B1E8B8362D}"/>
                  </a:ext>
                </a:extLst>
              </p14:cNvPr>
              <p14:cNvContentPartPr/>
              <p14:nvPr/>
            </p14:nvContentPartPr>
            <p14:xfrm>
              <a:off x="2548955" y="5239983"/>
              <a:ext cx="138600" cy="163800"/>
            </p14:xfrm>
          </p:contentPart>
        </mc:Choice>
        <mc:Fallback xmlns="">
          <p:pic>
            <p:nvPicPr>
              <p:cNvPr id="419" name="Ink 421">
                <a:extLst>
                  <a:ext uri="{FF2B5EF4-FFF2-40B4-BE49-F238E27FC236}">
                    <a16:creationId xmlns:a16="http://schemas.microsoft.com/office/drawing/2014/main" id="{9B3ED173-847D-4343-B6E2-17B1E8B836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33475" y="5224863"/>
                <a:ext cx="1692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3D019E2-EA9D-8E4E-8666-943E90561AB8}"/>
                  </a:ext>
                </a:extLst>
              </p14:cNvPr>
              <p14:cNvContentPartPr/>
              <p14:nvPr/>
            </p14:nvContentPartPr>
            <p14:xfrm>
              <a:off x="5767715" y="5158263"/>
              <a:ext cx="182520" cy="1702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3D019E2-EA9D-8E4E-8666-943E90561A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52595" y="5143143"/>
                <a:ext cx="2131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7A31B1B1-8CF6-1A45-9563-D9E86AFDB7B6}"/>
                  </a:ext>
                </a:extLst>
              </p14:cNvPr>
              <p14:cNvContentPartPr/>
              <p14:nvPr/>
            </p14:nvContentPartPr>
            <p14:xfrm>
              <a:off x="6019355" y="5045223"/>
              <a:ext cx="12960" cy="6336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7A31B1B1-8CF6-1A45-9563-D9E86AFDB7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04235" y="5029743"/>
                <a:ext cx="43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8" name="Ink 441">
                <a:extLst>
                  <a:ext uri="{FF2B5EF4-FFF2-40B4-BE49-F238E27FC236}">
                    <a16:creationId xmlns:a16="http://schemas.microsoft.com/office/drawing/2014/main" id="{F1814A1E-84AB-0943-B9FC-D8A6FE1CAEEB}"/>
                  </a:ext>
                </a:extLst>
              </p14:cNvPr>
              <p14:cNvContentPartPr/>
              <p14:nvPr/>
            </p14:nvContentPartPr>
            <p14:xfrm>
              <a:off x="4919195" y="5082663"/>
              <a:ext cx="660600" cy="308520"/>
            </p14:xfrm>
          </p:contentPart>
        </mc:Choice>
        <mc:Fallback xmlns="">
          <p:pic>
            <p:nvPicPr>
              <p:cNvPr id="438" name="Ink 441">
                <a:extLst>
                  <a:ext uri="{FF2B5EF4-FFF2-40B4-BE49-F238E27FC236}">
                    <a16:creationId xmlns:a16="http://schemas.microsoft.com/office/drawing/2014/main" id="{F1814A1E-84AB-0943-B9FC-D8A6FE1CA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03715" y="5067543"/>
                <a:ext cx="6908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9" name="Ink 442">
                <a:extLst>
                  <a:ext uri="{FF2B5EF4-FFF2-40B4-BE49-F238E27FC236}">
                    <a16:creationId xmlns:a16="http://schemas.microsoft.com/office/drawing/2014/main" id="{551225DC-45C4-B74F-85D3-4DFE50BFFC83}"/>
                  </a:ext>
                </a:extLst>
              </p14:cNvPr>
              <p14:cNvContentPartPr/>
              <p14:nvPr/>
            </p14:nvContentPartPr>
            <p14:xfrm>
              <a:off x="4409795" y="5214783"/>
              <a:ext cx="396360" cy="201600"/>
            </p14:xfrm>
          </p:contentPart>
        </mc:Choice>
        <mc:Fallback xmlns="">
          <p:pic>
            <p:nvPicPr>
              <p:cNvPr id="439" name="Ink 442">
                <a:extLst>
                  <a:ext uri="{FF2B5EF4-FFF2-40B4-BE49-F238E27FC236}">
                    <a16:creationId xmlns:a16="http://schemas.microsoft.com/office/drawing/2014/main" id="{551225DC-45C4-B74F-85D3-4DFE50BFFC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94675" y="5199663"/>
                <a:ext cx="4269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0" name="Ink 443">
                <a:extLst>
                  <a:ext uri="{FF2B5EF4-FFF2-40B4-BE49-F238E27FC236}">
                    <a16:creationId xmlns:a16="http://schemas.microsoft.com/office/drawing/2014/main" id="{391B16AC-8D70-D340-A00A-1C84EC273C0E}"/>
                  </a:ext>
                </a:extLst>
              </p14:cNvPr>
              <p14:cNvContentPartPr/>
              <p14:nvPr/>
            </p14:nvContentPartPr>
            <p14:xfrm>
              <a:off x="3102275" y="5202183"/>
              <a:ext cx="930600" cy="145080"/>
            </p14:xfrm>
          </p:contentPart>
        </mc:Choice>
        <mc:Fallback xmlns="">
          <p:pic>
            <p:nvPicPr>
              <p:cNvPr id="440" name="Ink 443">
                <a:extLst>
                  <a:ext uri="{FF2B5EF4-FFF2-40B4-BE49-F238E27FC236}">
                    <a16:creationId xmlns:a16="http://schemas.microsoft.com/office/drawing/2014/main" id="{391B16AC-8D70-D340-A00A-1C84EC273C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86801" y="5187063"/>
                <a:ext cx="960828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41" name="Ink 444">
                <a:extLst>
                  <a:ext uri="{FF2B5EF4-FFF2-40B4-BE49-F238E27FC236}">
                    <a16:creationId xmlns:a16="http://schemas.microsoft.com/office/drawing/2014/main" id="{D9373845-4624-E149-8809-BEA1878EF395}"/>
                  </a:ext>
                </a:extLst>
              </p14:cNvPr>
              <p14:cNvContentPartPr/>
              <p14:nvPr/>
            </p14:nvContentPartPr>
            <p14:xfrm>
              <a:off x="1429715" y="5227383"/>
              <a:ext cx="1012680" cy="189000"/>
            </p14:xfrm>
          </p:contentPart>
        </mc:Choice>
        <mc:Fallback xmlns="">
          <p:pic>
            <p:nvPicPr>
              <p:cNvPr id="441" name="Ink 444">
                <a:extLst>
                  <a:ext uri="{FF2B5EF4-FFF2-40B4-BE49-F238E27FC236}">
                    <a16:creationId xmlns:a16="http://schemas.microsoft.com/office/drawing/2014/main" id="{D9373845-4624-E149-8809-BEA1878EF3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14595" y="5212263"/>
                <a:ext cx="1042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2DAE15EC-77AF-3740-85B0-C45004A83E98}"/>
                  </a:ext>
                </a:extLst>
              </p14:cNvPr>
              <p14:cNvContentPartPr/>
              <p14:nvPr/>
            </p14:nvContentPartPr>
            <p14:xfrm>
              <a:off x="3799955" y="4667943"/>
              <a:ext cx="25560" cy="6336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2DAE15EC-77AF-3740-85B0-C45004A83E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84835" y="4652463"/>
                <a:ext cx="561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8" name="Ink 448">
                <a:extLst>
                  <a:ext uri="{FF2B5EF4-FFF2-40B4-BE49-F238E27FC236}">
                    <a16:creationId xmlns:a16="http://schemas.microsoft.com/office/drawing/2014/main" id="{5C1731A2-7173-5149-8B6A-E5C8BDC0D58A}"/>
                  </a:ext>
                </a:extLst>
              </p14:cNvPr>
              <p14:cNvContentPartPr/>
              <p14:nvPr/>
            </p14:nvContentPartPr>
            <p14:xfrm>
              <a:off x="3938195" y="4648863"/>
              <a:ext cx="295920" cy="233280"/>
            </p14:xfrm>
          </p:contentPart>
        </mc:Choice>
        <mc:Fallback xmlns="">
          <p:pic>
            <p:nvPicPr>
              <p:cNvPr id="448" name="Ink 448">
                <a:extLst>
                  <a:ext uri="{FF2B5EF4-FFF2-40B4-BE49-F238E27FC236}">
                    <a16:creationId xmlns:a16="http://schemas.microsoft.com/office/drawing/2014/main" id="{5C1731A2-7173-5149-8B6A-E5C8BDC0D5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23075" y="4633720"/>
                <a:ext cx="326520" cy="26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9" name="Ink 461">
                <a:extLst>
                  <a:ext uri="{FF2B5EF4-FFF2-40B4-BE49-F238E27FC236}">
                    <a16:creationId xmlns:a16="http://schemas.microsoft.com/office/drawing/2014/main" id="{C3BDFA3F-DD67-4B43-8CD7-A440A0616152}"/>
                  </a:ext>
                </a:extLst>
              </p14:cNvPr>
              <p14:cNvContentPartPr/>
              <p14:nvPr/>
            </p14:nvContentPartPr>
            <p14:xfrm>
              <a:off x="2033435" y="5783583"/>
              <a:ext cx="773640" cy="173880"/>
            </p14:xfrm>
          </p:contentPart>
        </mc:Choice>
        <mc:Fallback xmlns="">
          <p:pic>
            <p:nvPicPr>
              <p:cNvPr id="459" name="Ink 461">
                <a:extLst>
                  <a:ext uri="{FF2B5EF4-FFF2-40B4-BE49-F238E27FC236}">
                    <a16:creationId xmlns:a16="http://schemas.microsoft.com/office/drawing/2014/main" id="{C3BDFA3F-DD67-4B43-8CD7-A440A061615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17955" y="5768071"/>
                <a:ext cx="804240" cy="204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0" name="Ink 462">
                <a:extLst>
                  <a:ext uri="{FF2B5EF4-FFF2-40B4-BE49-F238E27FC236}">
                    <a16:creationId xmlns:a16="http://schemas.microsoft.com/office/drawing/2014/main" id="{327AB6FD-00F7-4442-9A93-FADBD4CED77A}"/>
                  </a:ext>
                </a:extLst>
              </p14:cNvPr>
              <p14:cNvContentPartPr/>
              <p14:nvPr/>
            </p14:nvContentPartPr>
            <p14:xfrm>
              <a:off x="1587035" y="5770983"/>
              <a:ext cx="289440" cy="186120"/>
            </p14:xfrm>
          </p:contentPart>
        </mc:Choice>
        <mc:Fallback xmlns="">
          <p:pic>
            <p:nvPicPr>
              <p:cNvPr id="460" name="Ink 462">
                <a:extLst>
                  <a:ext uri="{FF2B5EF4-FFF2-40B4-BE49-F238E27FC236}">
                    <a16:creationId xmlns:a16="http://schemas.microsoft.com/office/drawing/2014/main" id="{327AB6FD-00F7-4442-9A93-FADBD4CED7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71555" y="5755503"/>
                <a:ext cx="320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61" name="Ink 463">
                <a:extLst>
                  <a:ext uri="{FF2B5EF4-FFF2-40B4-BE49-F238E27FC236}">
                    <a16:creationId xmlns:a16="http://schemas.microsoft.com/office/drawing/2014/main" id="{444322C8-F493-CA4D-A172-8438E2CA7864}"/>
                  </a:ext>
                </a:extLst>
              </p14:cNvPr>
              <p14:cNvContentPartPr/>
              <p14:nvPr/>
            </p14:nvContentPartPr>
            <p14:xfrm>
              <a:off x="775955" y="5786823"/>
              <a:ext cx="276840" cy="226800"/>
            </p14:xfrm>
          </p:contentPart>
        </mc:Choice>
        <mc:Fallback xmlns="">
          <p:pic>
            <p:nvPicPr>
              <p:cNvPr id="461" name="Ink 463">
                <a:extLst>
                  <a:ext uri="{FF2B5EF4-FFF2-40B4-BE49-F238E27FC236}">
                    <a16:creationId xmlns:a16="http://schemas.microsoft.com/office/drawing/2014/main" id="{444322C8-F493-CA4D-A172-8438E2CA786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0475" y="5771703"/>
                <a:ext cx="307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C96B3A8A-05A8-4944-9A03-5B4CA5EAA67C}"/>
                  </a:ext>
                </a:extLst>
              </p14:cNvPr>
              <p14:cNvContentPartPr/>
              <p14:nvPr/>
            </p14:nvContentPartPr>
            <p14:xfrm>
              <a:off x="5792915" y="5774583"/>
              <a:ext cx="151200" cy="1702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C96B3A8A-05A8-4944-9A03-5B4CA5EAA67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77795" y="5759103"/>
                <a:ext cx="1818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93FE97C3-8275-954C-B341-4282E6CCFB4D}"/>
                  </a:ext>
                </a:extLst>
              </p14:cNvPr>
              <p14:cNvContentPartPr/>
              <p14:nvPr/>
            </p14:nvContentPartPr>
            <p14:xfrm>
              <a:off x="6057155" y="5692863"/>
              <a:ext cx="6480" cy="3816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93FE97C3-8275-954C-B341-4282E6CCFB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41675" y="5677383"/>
                <a:ext cx="37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40F85FF5-DF3B-CA45-A514-CAD23C1287C0}"/>
                  </a:ext>
                </a:extLst>
              </p14:cNvPr>
              <p14:cNvContentPartPr/>
              <p14:nvPr/>
            </p14:nvContentPartPr>
            <p14:xfrm>
              <a:off x="5673755" y="5673783"/>
              <a:ext cx="19080" cy="6336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40F85FF5-DF3B-CA45-A514-CAD23C1287C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58275" y="5658663"/>
                <a:ext cx="496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9" name="Ink 482">
                <a:extLst>
                  <a:ext uri="{FF2B5EF4-FFF2-40B4-BE49-F238E27FC236}">
                    <a16:creationId xmlns:a16="http://schemas.microsoft.com/office/drawing/2014/main" id="{BCBDD1EA-71C5-A44B-B61E-759269E54F3A}"/>
                  </a:ext>
                </a:extLst>
              </p14:cNvPr>
              <p14:cNvContentPartPr/>
              <p14:nvPr/>
            </p14:nvContentPartPr>
            <p14:xfrm>
              <a:off x="5315195" y="5774583"/>
              <a:ext cx="113400" cy="138600"/>
            </p14:xfrm>
          </p:contentPart>
        </mc:Choice>
        <mc:Fallback xmlns="">
          <p:pic>
            <p:nvPicPr>
              <p:cNvPr id="479" name="Ink 482">
                <a:extLst>
                  <a:ext uri="{FF2B5EF4-FFF2-40B4-BE49-F238E27FC236}">
                    <a16:creationId xmlns:a16="http://schemas.microsoft.com/office/drawing/2014/main" id="{BCBDD1EA-71C5-A44B-B61E-759269E54F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00075" y="5759103"/>
                <a:ext cx="144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0" name="Ink 483">
                <a:extLst>
                  <a:ext uri="{FF2B5EF4-FFF2-40B4-BE49-F238E27FC236}">
                    <a16:creationId xmlns:a16="http://schemas.microsoft.com/office/drawing/2014/main" id="{3A47E4F2-F741-7D4D-81B6-A80F06381F69}"/>
                  </a:ext>
                </a:extLst>
              </p14:cNvPr>
              <p14:cNvContentPartPr/>
              <p14:nvPr/>
            </p14:nvContentPartPr>
            <p14:xfrm>
              <a:off x="4560635" y="5692863"/>
              <a:ext cx="660600" cy="283320"/>
            </p14:xfrm>
          </p:contentPart>
        </mc:Choice>
        <mc:Fallback xmlns="">
          <p:pic>
            <p:nvPicPr>
              <p:cNvPr id="480" name="Ink 483">
                <a:extLst>
                  <a:ext uri="{FF2B5EF4-FFF2-40B4-BE49-F238E27FC236}">
                    <a16:creationId xmlns:a16="http://schemas.microsoft.com/office/drawing/2014/main" id="{3A47E4F2-F741-7D4D-81B6-A80F06381F6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45515" y="5677383"/>
                <a:ext cx="6908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1" name="Ink 484">
                <a:extLst>
                  <a:ext uri="{FF2B5EF4-FFF2-40B4-BE49-F238E27FC236}">
                    <a16:creationId xmlns:a16="http://schemas.microsoft.com/office/drawing/2014/main" id="{5BE8D867-BC62-2B4F-B0F1-3E8AB3D6CDDA}"/>
                  </a:ext>
                </a:extLst>
              </p14:cNvPr>
              <p14:cNvContentPartPr/>
              <p14:nvPr/>
            </p14:nvContentPartPr>
            <p14:xfrm>
              <a:off x="4101635" y="5793303"/>
              <a:ext cx="346320" cy="214200"/>
            </p14:xfrm>
          </p:contentPart>
        </mc:Choice>
        <mc:Fallback xmlns="">
          <p:pic>
            <p:nvPicPr>
              <p:cNvPr id="481" name="Ink 484">
                <a:extLst>
                  <a:ext uri="{FF2B5EF4-FFF2-40B4-BE49-F238E27FC236}">
                    <a16:creationId xmlns:a16="http://schemas.microsoft.com/office/drawing/2014/main" id="{5BE8D867-BC62-2B4F-B0F1-3E8AB3D6CDD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86515" y="5778183"/>
                <a:ext cx="376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82" name="Ink 485">
                <a:extLst>
                  <a:ext uri="{FF2B5EF4-FFF2-40B4-BE49-F238E27FC236}">
                    <a16:creationId xmlns:a16="http://schemas.microsoft.com/office/drawing/2014/main" id="{9CB14151-35C0-C442-B96E-EAED6B55D172}"/>
                  </a:ext>
                </a:extLst>
              </p14:cNvPr>
              <p14:cNvContentPartPr/>
              <p14:nvPr/>
            </p14:nvContentPartPr>
            <p14:xfrm>
              <a:off x="3177515" y="5812023"/>
              <a:ext cx="522000" cy="113400"/>
            </p14:xfrm>
          </p:contentPart>
        </mc:Choice>
        <mc:Fallback xmlns="">
          <p:pic>
            <p:nvPicPr>
              <p:cNvPr id="482" name="Ink 485">
                <a:extLst>
                  <a:ext uri="{FF2B5EF4-FFF2-40B4-BE49-F238E27FC236}">
                    <a16:creationId xmlns:a16="http://schemas.microsoft.com/office/drawing/2014/main" id="{9CB14151-35C0-C442-B96E-EAED6B55D1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62405" y="5796903"/>
                <a:ext cx="552219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749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8EE2E58-5CD6-8F49-BC33-B6D6D61ADD4E}"/>
                  </a:ext>
                </a:extLst>
              </p14:cNvPr>
              <p14:cNvContentPartPr/>
              <p14:nvPr/>
            </p14:nvContentPartPr>
            <p14:xfrm>
              <a:off x="2875835" y="669423"/>
              <a:ext cx="19080" cy="19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8EE2E58-5CD6-8F49-BC33-B6D6D61ADD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0642" y="653943"/>
                <a:ext cx="49113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F40D7313-A742-DC4D-9788-8FD3C5BFA571}"/>
                  </a:ext>
                </a:extLst>
              </p14:cNvPr>
              <p14:cNvContentPartPr/>
              <p14:nvPr/>
            </p14:nvContentPartPr>
            <p14:xfrm>
              <a:off x="2888435" y="732063"/>
              <a:ext cx="113400" cy="2556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F40D7313-A742-DC4D-9788-8FD3C5BFA5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3004" y="716583"/>
                <a:ext cx="143903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6">
                <a:extLst>
                  <a:ext uri="{FF2B5EF4-FFF2-40B4-BE49-F238E27FC236}">
                    <a16:creationId xmlns:a16="http://schemas.microsoft.com/office/drawing/2014/main" id="{B97AE52F-470E-E54A-8BCC-A876F54F4589}"/>
                  </a:ext>
                </a:extLst>
              </p14:cNvPr>
              <p14:cNvContentPartPr/>
              <p14:nvPr/>
            </p14:nvContentPartPr>
            <p14:xfrm>
              <a:off x="1253675" y="442983"/>
              <a:ext cx="1509480" cy="522000"/>
            </p14:xfrm>
          </p:contentPart>
        </mc:Choice>
        <mc:Fallback xmlns="">
          <p:pic>
            <p:nvPicPr>
              <p:cNvPr id="25" name="Ink 26">
                <a:extLst>
                  <a:ext uri="{FF2B5EF4-FFF2-40B4-BE49-F238E27FC236}">
                    <a16:creationId xmlns:a16="http://schemas.microsoft.com/office/drawing/2014/main" id="{B97AE52F-470E-E54A-8BCC-A876F54F45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8191" y="427514"/>
                <a:ext cx="1540087" cy="55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8" name="Ink 358">
                <a:extLst>
                  <a:ext uri="{FF2B5EF4-FFF2-40B4-BE49-F238E27FC236}">
                    <a16:creationId xmlns:a16="http://schemas.microsoft.com/office/drawing/2014/main" id="{630DECB4-B9B0-6947-ADC1-A24DEEAEDEBC}"/>
                  </a:ext>
                </a:extLst>
              </p14:cNvPr>
              <p14:cNvContentPartPr/>
              <p14:nvPr/>
            </p14:nvContentPartPr>
            <p14:xfrm>
              <a:off x="524315" y="1260183"/>
              <a:ext cx="8179920" cy="3250080"/>
            </p14:xfrm>
          </p:contentPart>
        </mc:Choice>
        <mc:Fallback xmlns="">
          <p:pic>
            <p:nvPicPr>
              <p:cNvPr id="358" name="Ink 358">
                <a:extLst>
                  <a:ext uri="{FF2B5EF4-FFF2-40B4-BE49-F238E27FC236}">
                    <a16:creationId xmlns:a16="http://schemas.microsoft.com/office/drawing/2014/main" id="{630DECB4-B9B0-6947-ADC1-A24DEEAEDE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35" y="1244703"/>
                <a:ext cx="8210520" cy="32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76BB32E-3F26-CB4F-A09F-FA7B4A222AED}"/>
                  </a:ext>
                </a:extLst>
              </p14:cNvPr>
              <p14:cNvContentPartPr/>
              <p14:nvPr/>
            </p14:nvContentPartPr>
            <p14:xfrm>
              <a:off x="6314915" y="4165023"/>
              <a:ext cx="19080" cy="1324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76BB32E-3F26-CB4F-A09F-FA7B4A222A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99722" y="4149543"/>
                <a:ext cx="49113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7" name="Ink 378">
                <a:extLst>
                  <a:ext uri="{FF2B5EF4-FFF2-40B4-BE49-F238E27FC236}">
                    <a16:creationId xmlns:a16="http://schemas.microsoft.com/office/drawing/2014/main" id="{47479B1A-A6BD-1E42-9B8A-F4B22B2ADAE4}"/>
                  </a:ext>
                </a:extLst>
              </p14:cNvPr>
              <p14:cNvContentPartPr/>
              <p14:nvPr/>
            </p14:nvContentPartPr>
            <p14:xfrm>
              <a:off x="7257755" y="3951903"/>
              <a:ext cx="861840" cy="401760"/>
            </p14:xfrm>
          </p:contentPart>
        </mc:Choice>
        <mc:Fallback xmlns="">
          <p:pic>
            <p:nvPicPr>
              <p:cNvPr id="377" name="Ink 378">
                <a:extLst>
                  <a:ext uri="{FF2B5EF4-FFF2-40B4-BE49-F238E27FC236}">
                    <a16:creationId xmlns:a16="http://schemas.microsoft.com/office/drawing/2014/main" id="{47479B1A-A6BD-1E42-9B8A-F4B22B2ADA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2275" y="3936437"/>
                <a:ext cx="892440" cy="432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8" name="Ink 379">
                <a:extLst>
                  <a:ext uri="{FF2B5EF4-FFF2-40B4-BE49-F238E27FC236}">
                    <a16:creationId xmlns:a16="http://schemas.microsoft.com/office/drawing/2014/main" id="{8E439971-6D01-BE47-8C0A-8DE4ABD3278C}"/>
                  </a:ext>
                </a:extLst>
              </p14:cNvPr>
              <p14:cNvContentPartPr/>
              <p14:nvPr/>
            </p14:nvContentPartPr>
            <p14:xfrm>
              <a:off x="6189995" y="4102023"/>
              <a:ext cx="772920" cy="182880"/>
            </p14:xfrm>
          </p:contentPart>
        </mc:Choice>
        <mc:Fallback xmlns="">
          <p:pic>
            <p:nvPicPr>
              <p:cNvPr id="378" name="Ink 379">
                <a:extLst>
                  <a:ext uri="{FF2B5EF4-FFF2-40B4-BE49-F238E27FC236}">
                    <a16:creationId xmlns:a16="http://schemas.microsoft.com/office/drawing/2014/main" id="{8E439971-6D01-BE47-8C0A-8DE4ABD327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74515" y="4086512"/>
                <a:ext cx="80352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3" name="Ink 383">
                <a:extLst>
                  <a:ext uri="{FF2B5EF4-FFF2-40B4-BE49-F238E27FC236}">
                    <a16:creationId xmlns:a16="http://schemas.microsoft.com/office/drawing/2014/main" id="{416DEB74-880A-5A47-8778-5E9F3F452877}"/>
                  </a:ext>
                </a:extLst>
              </p14:cNvPr>
              <p14:cNvContentPartPr/>
              <p14:nvPr/>
            </p14:nvContentPartPr>
            <p14:xfrm>
              <a:off x="656435" y="4705743"/>
              <a:ext cx="289440" cy="295920"/>
            </p14:xfrm>
          </p:contentPart>
        </mc:Choice>
        <mc:Fallback xmlns="">
          <p:pic>
            <p:nvPicPr>
              <p:cNvPr id="383" name="Ink 383">
                <a:extLst>
                  <a:ext uri="{FF2B5EF4-FFF2-40B4-BE49-F238E27FC236}">
                    <a16:creationId xmlns:a16="http://schemas.microsoft.com/office/drawing/2014/main" id="{416DEB74-880A-5A47-8778-5E9F3F4528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0955" y="4690263"/>
                <a:ext cx="3200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5" name="Ink 396">
                <a:extLst>
                  <a:ext uri="{FF2B5EF4-FFF2-40B4-BE49-F238E27FC236}">
                    <a16:creationId xmlns:a16="http://schemas.microsoft.com/office/drawing/2014/main" id="{22A0AD10-6A57-8C41-907F-B661CA4BAA3C}"/>
                  </a:ext>
                </a:extLst>
              </p14:cNvPr>
              <p14:cNvContentPartPr/>
              <p14:nvPr/>
            </p14:nvContentPartPr>
            <p14:xfrm>
              <a:off x="2479835" y="4674063"/>
              <a:ext cx="1150920" cy="289440"/>
            </p14:xfrm>
          </p:contentPart>
        </mc:Choice>
        <mc:Fallback xmlns="">
          <p:pic>
            <p:nvPicPr>
              <p:cNvPr id="395" name="Ink 396">
                <a:extLst>
                  <a:ext uri="{FF2B5EF4-FFF2-40B4-BE49-F238E27FC236}">
                    <a16:creationId xmlns:a16="http://schemas.microsoft.com/office/drawing/2014/main" id="{22A0AD10-6A57-8C41-907F-B661CA4BAA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4355" y="4658583"/>
                <a:ext cx="11815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6" name="Ink 397">
                <a:extLst>
                  <a:ext uri="{FF2B5EF4-FFF2-40B4-BE49-F238E27FC236}">
                    <a16:creationId xmlns:a16="http://schemas.microsoft.com/office/drawing/2014/main" id="{CABC46FD-6A76-C74D-96A0-8227C5D73007}"/>
                  </a:ext>
                </a:extLst>
              </p14:cNvPr>
              <p14:cNvContentPartPr/>
              <p14:nvPr/>
            </p14:nvContentPartPr>
            <p14:xfrm>
              <a:off x="1247555" y="4724463"/>
              <a:ext cx="918000" cy="170280"/>
            </p14:xfrm>
          </p:contentPart>
        </mc:Choice>
        <mc:Fallback xmlns="">
          <p:pic>
            <p:nvPicPr>
              <p:cNvPr id="396" name="Ink 397">
                <a:extLst>
                  <a:ext uri="{FF2B5EF4-FFF2-40B4-BE49-F238E27FC236}">
                    <a16:creationId xmlns:a16="http://schemas.microsoft.com/office/drawing/2014/main" id="{CABC46FD-6A76-C74D-96A0-8227C5D730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32081" y="4708950"/>
                <a:ext cx="948588" cy="200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9" name="Ink 409">
                <a:extLst>
                  <a:ext uri="{FF2B5EF4-FFF2-40B4-BE49-F238E27FC236}">
                    <a16:creationId xmlns:a16="http://schemas.microsoft.com/office/drawing/2014/main" id="{34465394-6E8F-F448-A0D4-9102CEB547CB}"/>
                  </a:ext>
                </a:extLst>
              </p14:cNvPr>
              <p14:cNvContentPartPr/>
              <p14:nvPr/>
            </p14:nvContentPartPr>
            <p14:xfrm>
              <a:off x="8358275" y="3964503"/>
              <a:ext cx="490320" cy="332280"/>
            </p14:xfrm>
          </p:contentPart>
        </mc:Choice>
        <mc:Fallback xmlns="">
          <p:pic>
            <p:nvPicPr>
              <p:cNvPr id="409" name="Ink 409">
                <a:extLst>
                  <a:ext uri="{FF2B5EF4-FFF2-40B4-BE49-F238E27FC236}">
                    <a16:creationId xmlns:a16="http://schemas.microsoft.com/office/drawing/2014/main" id="{34465394-6E8F-F448-A0D4-9102CEB547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42806" y="3949023"/>
                <a:ext cx="520898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2DAE15EC-77AF-3740-85B0-C45004A83E98}"/>
                  </a:ext>
                </a:extLst>
              </p14:cNvPr>
              <p14:cNvContentPartPr/>
              <p14:nvPr/>
            </p14:nvContentPartPr>
            <p14:xfrm>
              <a:off x="3799955" y="4667943"/>
              <a:ext cx="25560" cy="6336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2DAE15EC-77AF-3740-85B0-C45004A83E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4475" y="4652463"/>
                <a:ext cx="561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8" name="Ink 448">
                <a:extLst>
                  <a:ext uri="{FF2B5EF4-FFF2-40B4-BE49-F238E27FC236}">
                    <a16:creationId xmlns:a16="http://schemas.microsoft.com/office/drawing/2014/main" id="{5C1731A2-7173-5149-8B6A-E5C8BDC0D58A}"/>
                  </a:ext>
                </a:extLst>
              </p14:cNvPr>
              <p14:cNvContentPartPr/>
              <p14:nvPr/>
            </p14:nvContentPartPr>
            <p14:xfrm>
              <a:off x="3938195" y="4648863"/>
              <a:ext cx="295920" cy="233280"/>
            </p14:xfrm>
          </p:contentPart>
        </mc:Choice>
        <mc:Fallback xmlns="">
          <p:pic>
            <p:nvPicPr>
              <p:cNvPr id="448" name="Ink 448">
                <a:extLst>
                  <a:ext uri="{FF2B5EF4-FFF2-40B4-BE49-F238E27FC236}">
                    <a16:creationId xmlns:a16="http://schemas.microsoft.com/office/drawing/2014/main" id="{5C1731A2-7173-5149-8B6A-E5C8BDC0D5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22715" y="4633359"/>
                <a:ext cx="326520" cy="26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18F6A157-C3E1-E948-B542-0DE35AC0033D}"/>
                  </a:ext>
                </a:extLst>
              </p14:cNvPr>
              <p14:cNvContentPartPr/>
              <p14:nvPr/>
            </p14:nvContentPartPr>
            <p14:xfrm>
              <a:off x="4605635" y="392583"/>
              <a:ext cx="810360" cy="34632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18F6A157-C3E1-E948-B542-0DE35AC003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90162" y="377463"/>
                <a:ext cx="840946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ABF0642C-4CF0-7F41-9149-1330A739AA9C}"/>
                  </a:ext>
                </a:extLst>
              </p14:cNvPr>
              <p14:cNvContentPartPr/>
              <p14:nvPr/>
            </p14:nvContentPartPr>
            <p14:xfrm>
              <a:off x="3932075" y="537303"/>
              <a:ext cx="597600" cy="15120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ABF0642C-4CF0-7F41-9149-1330A739AA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16955" y="521823"/>
                <a:ext cx="6282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ADDC33B0-8164-A245-891C-B7C415D834E3}"/>
                  </a:ext>
                </a:extLst>
              </p14:cNvPr>
              <p14:cNvContentPartPr/>
              <p14:nvPr/>
            </p14:nvContentPartPr>
            <p14:xfrm>
              <a:off x="3309635" y="480783"/>
              <a:ext cx="534960" cy="30204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ADDC33B0-8164-A245-891C-B7C415D834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94505" y="465303"/>
                <a:ext cx="565581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1D3E5F-C211-A04C-8DFA-E90C4D642A40}"/>
                  </a:ext>
                </a:extLst>
              </p14:cNvPr>
              <p14:cNvContentPartPr/>
              <p14:nvPr/>
            </p14:nvContentPartPr>
            <p14:xfrm>
              <a:off x="6886955" y="2083863"/>
              <a:ext cx="1653840" cy="69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1D3E5F-C211-A04C-8DFA-E90C4D642A4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71835" y="2068743"/>
                <a:ext cx="16844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08C7C9-99F0-5B4B-8C25-E001E6DAFFE9}"/>
                  </a:ext>
                </a:extLst>
              </p14:cNvPr>
              <p14:cNvContentPartPr/>
              <p14:nvPr/>
            </p14:nvContentPartPr>
            <p14:xfrm>
              <a:off x="2926235" y="2718903"/>
              <a:ext cx="1647720" cy="63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08C7C9-99F0-5B4B-8C25-E001E6DAFF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10755" y="2703783"/>
                <a:ext cx="1677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CA2E8E72-DB93-654C-989F-E51527C218E4}"/>
                  </a:ext>
                </a:extLst>
              </p14:cNvPr>
              <p14:cNvContentPartPr/>
              <p14:nvPr/>
            </p14:nvContentPartPr>
            <p14:xfrm>
              <a:off x="2177795" y="1015023"/>
              <a:ext cx="1830240" cy="90576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CA2E8E72-DB93-654C-989F-E51527C218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2672" y="999903"/>
                <a:ext cx="1860846" cy="9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40">
                <a:extLst>
                  <a:ext uri="{FF2B5EF4-FFF2-40B4-BE49-F238E27FC236}">
                    <a16:creationId xmlns:a16="http://schemas.microsoft.com/office/drawing/2014/main" id="{83865239-02AC-6046-B02C-A0AE4AF7A083}"/>
                  </a:ext>
                </a:extLst>
              </p14:cNvPr>
              <p14:cNvContentPartPr/>
              <p14:nvPr/>
            </p14:nvContentPartPr>
            <p14:xfrm>
              <a:off x="6057155" y="581223"/>
              <a:ext cx="641520" cy="408240"/>
            </p14:xfrm>
          </p:contentPart>
        </mc:Choice>
        <mc:Fallback xmlns="">
          <p:pic>
            <p:nvPicPr>
              <p:cNvPr id="40" name="Ink 40">
                <a:extLst>
                  <a:ext uri="{FF2B5EF4-FFF2-40B4-BE49-F238E27FC236}">
                    <a16:creationId xmlns:a16="http://schemas.microsoft.com/office/drawing/2014/main" id="{83865239-02AC-6046-B02C-A0AE4AF7A0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41675" y="566103"/>
                <a:ext cx="672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5" name="Ink 485">
                <a:extLst>
                  <a:ext uri="{FF2B5EF4-FFF2-40B4-BE49-F238E27FC236}">
                    <a16:creationId xmlns:a16="http://schemas.microsoft.com/office/drawing/2014/main" id="{0F71DEF1-B989-7E40-A53C-963B6ECF62E4}"/>
                  </a:ext>
                </a:extLst>
              </p14:cNvPr>
              <p14:cNvContentPartPr/>
              <p14:nvPr/>
            </p14:nvContentPartPr>
            <p14:xfrm>
              <a:off x="5479355" y="4586223"/>
              <a:ext cx="1106280" cy="276840"/>
            </p14:xfrm>
          </p:contentPart>
        </mc:Choice>
        <mc:Fallback xmlns="">
          <p:pic>
            <p:nvPicPr>
              <p:cNvPr id="485" name="Ink 485">
                <a:extLst>
                  <a:ext uri="{FF2B5EF4-FFF2-40B4-BE49-F238E27FC236}">
                    <a16:creationId xmlns:a16="http://schemas.microsoft.com/office/drawing/2014/main" id="{0F71DEF1-B989-7E40-A53C-963B6ECF62E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64235" y="4570743"/>
                <a:ext cx="11365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124BB6EA-63C8-6444-BB53-C74318107557}"/>
                  </a:ext>
                </a:extLst>
              </p14:cNvPr>
              <p14:cNvContentPartPr/>
              <p14:nvPr/>
            </p14:nvContentPartPr>
            <p14:xfrm>
              <a:off x="7226435" y="4686663"/>
              <a:ext cx="82080" cy="36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124BB6EA-63C8-6444-BB53-C7431810755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11315" y="4671543"/>
                <a:ext cx="112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A552DFB4-BC5D-7E46-9CDF-4913ABAC1AF8}"/>
                  </a:ext>
                </a:extLst>
              </p14:cNvPr>
              <p14:cNvContentPartPr/>
              <p14:nvPr/>
            </p14:nvContentPartPr>
            <p14:xfrm>
              <a:off x="7257755" y="4749663"/>
              <a:ext cx="38160" cy="648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A552DFB4-BC5D-7E46-9CDF-4913ABAC1A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42635" y="4734543"/>
                <a:ext cx="687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E458AB5B-973B-A24F-8D92-0709BABBC92E}"/>
                  </a:ext>
                </a:extLst>
              </p14:cNvPr>
              <p14:cNvContentPartPr/>
              <p14:nvPr/>
            </p14:nvContentPartPr>
            <p14:xfrm>
              <a:off x="6987755" y="4931823"/>
              <a:ext cx="201600" cy="22680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E458AB5B-973B-A24F-8D92-0709BABBC92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72275" y="4916703"/>
                <a:ext cx="2322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256B4BC-97AC-8845-BFF7-41D30E906272}"/>
                  </a:ext>
                </a:extLst>
              </p14:cNvPr>
              <p14:cNvContentPartPr/>
              <p14:nvPr/>
            </p14:nvContentPartPr>
            <p14:xfrm>
              <a:off x="7308155" y="4976103"/>
              <a:ext cx="69480" cy="64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256B4BC-97AC-8845-BFF7-41D30E90627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93035" y="4960623"/>
                <a:ext cx="100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60139559-9D2D-0745-A68C-9F52FB157F9A}"/>
                  </a:ext>
                </a:extLst>
              </p14:cNvPr>
              <p14:cNvContentPartPr/>
              <p14:nvPr/>
            </p14:nvContentPartPr>
            <p14:xfrm>
              <a:off x="7345955" y="5026143"/>
              <a:ext cx="38160" cy="1296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60139559-9D2D-0745-A68C-9F52FB157F9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30835" y="5011023"/>
                <a:ext cx="68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3" name="Ink 505">
                <a:extLst>
                  <a:ext uri="{FF2B5EF4-FFF2-40B4-BE49-F238E27FC236}">
                    <a16:creationId xmlns:a16="http://schemas.microsoft.com/office/drawing/2014/main" id="{02979A82-6FEC-1340-B3AA-CDC7BC03C8F6}"/>
                  </a:ext>
                </a:extLst>
              </p14:cNvPr>
              <p14:cNvContentPartPr/>
              <p14:nvPr/>
            </p14:nvContentPartPr>
            <p14:xfrm>
              <a:off x="7547915" y="4894383"/>
              <a:ext cx="413640" cy="151200"/>
            </p14:xfrm>
          </p:contentPart>
        </mc:Choice>
        <mc:Fallback xmlns="">
          <p:pic>
            <p:nvPicPr>
              <p:cNvPr id="503" name="Ink 505">
                <a:extLst>
                  <a:ext uri="{FF2B5EF4-FFF2-40B4-BE49-F238E27FC236}">
                    <a16:creationId xmlns:a16="http://schemas.microsoft.com/office/drawing/2014/main" id="{02979A82-6FEC-1340-B3AA-CDC7BC03C8F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32448" y="4878903"/>
                <a:ext cx="443854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04" name="Ink 506">
                <a:extLst>
                  <a:ext uri="{FF2B5EF4-FFF2-40B4-BE49-F238E27FC236}">
                    <a16:creationId xmlns:a16="http://schemas.microsoft.com/office/drawing/2014/main" id="{009DD0FD-6B8D-6744-862A-501828A7A229}"/>
                  </a:ext>
                </a:extLst>
              </p14:cNvPr>
              <p14:cNvContentPartPr/>
              <p14:nvPr/>
            </p14:nvContentPartPr>
            <p14:xfrm>
              <a:off x="7503275" y="4554543"/>
              <a:ext cx="459360" cy="170280"/>
            </p14:xfrm>
          </p:contentPart>
        </mc:Choice>
        <mc:Fallback xmlns="">
          <p:pic>
            <p:nvPicPr>
              <p:cNvPr id="504" name="Ink 506">
                <a:extLst>
                  <a:ext uri="{FF2B5EF4-FFF2-40B4-BE49-F238E27FC236}">
                    <a16:creationId xmlns:a16="http://schemas.microsoft.com/office/drawing/2014/main" id="{009DD0FD-6B8D-6744-862A-501828A7A22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87795" y="4539423"/>
                <a:ext cx="4899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5" name="Ink 507">
                <a:extLst>
                  <a:ext uri="{FF2B5EF4-FFF2-40B4-BE49-F238E27FC236}">
                    <a16:creationId xmlns:a16="http://schemas.microsoft.com/office/drawing/2014/main" id="{33A446A7-BB2A-A349-A884-D50A808D1F4F}"/>
                  </a:ext>
                </a:extLst>
              </p14:cNvPr>
              <p14:cNvContentPartPr/>
              <p14:nvPr/>
            </p14:nvContentPartPr>
            <p14:xfrm>
              <a:off x="6943475" y="4617543"/>
              <a:ext cx="126000" cy="169560"/>
            </p14:xfrm>
          </p:contentPart>
        </mc:Choice>
        <mc:Fallback xmlns="">
          <p:pic>
            <p:nvPicPr>
              <p:cNvPr id="505" name="Ink 507">
                <a:extLst>
                  <a:ext uri="{FF2B5EF4-FFF2-40B4-BE49-F238E27FC236}">
                    <a16:creationId xmlns:a16="http://schemas.microsoft.com/office/drawing/2014/main" id="{33A446A7-BB2A-A349-A884-D50A808D1F4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28355" y="4602423"/>
                <a:ext cx="1566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6F90E36-6012-2348-A3DF-7802F38AA454}"/>
                  </a:ext>
                </a:extLst>
              </p14:cNvPr>
              <p14:cNvContentPartPr/>
              <p14:nvPr/>
            </p14:nvContentPartPr>
            <p14:xfrm>
              <a:off x="2718515" y="5328183"/>
              <a:ext cx="195120" cy="12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6F90E36-6012-2348-A3DF-7802F38AA45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03395" y="5312703"/>
                <a:ext cx="2257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954EE8E5-31C8-484E-AC3C-9C40D092D657}"/>
                  </a:ext>
                </a:extLst>
              </p14:cNvPr>
              <p14:cNvContentPartPr/>
              <p14:nvPr/>
            </p14:nvContentPartPr>
            <p14:xfrm>
              <a:off x="2737595" y="5409903"/>
              <a:ext cx="195120" cy="3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954EE8E5-31C8-484E-AC3C-9C40D092D65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22115" y="5394423"/>
                <a:ext cx="225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7" name="Ink 327">
                <a:extLst>
                  <a:ext uri="{FF2B5EF4-FFF2-40B4-BE49-F238E27FC236}">
                    <a16:creationId xmlns:a16="http://schemas.microsoft.com/office/drawing/2014/main" id="{EC064938-8266-5044-A78B-2BCC705DCF47}"/>
                  </a:ext>
                </a:extLst>
              </p14:cNvPr>
              <p14:cNvContentPartPr/>
              <p14:nvPr/>
            </p14:nvContentPartPr>
            <p14:xfrm>
              <a:off x="1253675" y="5214783"/>
              <a:ext cx="1276920" cy="314640"/>
            </p14:xfrm>
          </p:contentPart>
        </mc:Choice>
        <mc:Fallback xmlns="">
          <p:pic>
            <p:nvPicPr>
              <p:cNvPr id="327" name="Ink 327">
                <a:extLst>
                  <a:ext uri="{FF2B5EF4-FFF2-40B4-BE49-F238E27FC236}">
                    <a16:creationId xmlns:a16="http://schemas.microsoft.com/office/drawing/2014/main" id="{EC064938-8266-5044-A78B-2BCC705DCF4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38551" y="5199663"/>
                <a:ext cx="1307529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6947F0AF-A86D-B04B-88C8-A8253AAA5228}"/>
                  </a:ext>
                </a:extLst>
              </p14:cNvPr>
              <p14:cNvContentPartPr/>
              <p14:nvPr/>
            </p14:nvContentPartPr>
            <p14:xfrm>
              <a:off x="4371995" y="5039463"/>
              <a:ext cx="232920" cy="1126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6947F0AF-A86D-B04B-88C8-A8253AAA522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56875" y="5024343"/>
                <a:ext cx="2635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1670FB0-69BE-9E47-A454-5EF0C96B0A39}"/>
                  </a:ext>
                </a:extLst>
              </p14:cNvPr>
              <p14:cNvContentPartPr/>
              <p14:nvPr/>
            </p14:nvContentPartPr>
            <p14:xfrm>
              <a:off x="4793555" y="5246463"/>
              <a:ext cx="239400" cy="2394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1670FB0-69BE-9E47-A454-5EF0C96B0A3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78075" y="5230983"/>
                <a:ext cx="2696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39" name="Ink 341">
                <a:extLst>
                  <a:ext uri="{FF2B5EF4-FFF2-40B4-BE49-F238E27FC236}">
                    <a16:creationId xmlns:a16="http://schemas.microsoft.com/office/drawing/2014/main" id="{B79735DA-CAF4-8341-9A5A-79378A8002C1}"/>
                  </a:ext>
                </a:extLst>
              </p14:cNvPr>
              <p14:cNvContentPartPr/>
              <p14:nvPr/>
            </p14:nvContentPartPr>
            <p14:xfrm>
              <a:off x="4925315" y="5045943"/>
              <a:ext cx="616680" cy="144360"/>
            </p14:xfrm>
          </p:contentPart>
        </mc:Choice>
        <mc:Fallback xmlns="">
          <p:pic>
            <p:nvPicPr>
              <p:cNvPr id="339" name="Ink 341">
                <a:extLst>
                  <a:ext uri="{FF2B5EF4-FFF2-40B4-BE49-F238E27FC236}">
                    <a16:creationId xmlns:a16="http://schemas.microsoft.com/office/drawing/2014/main" id="{B79735DA-CAF4-8341-9A5A-79378A8002C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10186" y="5030463"/>
                <a:ext cx="647298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40" name="Ink 342">
                <a:extLst>
                  <a:ext uri="{FF2B5EF4-FFF2-40B4-BE49-F238E27FC236}">
                    <a16:creationId xmlns:a16="http://schemas.microsoft.com/office/drawing/2014/main" id="{505980F9-EB9C-1E42-8CDC-DD3FBF039A31}"/>
                  </a:ext>
                </a:extLst>
              </p14:cNvPr>
              <p14:cNvContentPartPr/>
              <p14:nvPr/>
            </p14:nvContentPartPr>
            <p14:xfrm>
              <a:off x="4271555" y="5227383"/>
              <a:ext cx="132480" cy="201600"/>
            </p14:xfrm>
          </p:contentPart>
        </mc:Choice>
        <mc:Fallback xmlns="">
          <p:pic>
            <p:nvPicPr>
              <p:cNvPr id="340" name="Ink 342">
                <a:extLst>
                  <a:ext uri="{FF2B5EF4-FFF2-40B4-BE49-F238E27FC236}">
                    <a16:creationId xmlns:a16="http://schemas.microsoft.com/office/drawing/2014/main" id="{505980F9-EB9C-1E42-8CDC-DD3FBF039A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56435" y="5212263"/>
                <a:ext cx="1627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41" name="Ink 343">
                <a:extLst>
                  <a:ext uri="{FF2B5EF4-FFF2-40B4-BE49-F238E27FC236}">
                    <a16:creationId xmlns:a16="http://schemas.microsoft.com/office/drawing/2014/main" id="{E296FDA8-689B-1842-9236-E5D117E91F00}"/>
                  </a:ext>
                </a:extLst>
              </p14:cNvPr>
              <p14:cNvContentPartPr/>
              <p14:nvPr/>
            </p14:nvContentPartPr>
            <p14:xfrm>
              <a:off x="3347435" y="5271303"/>
              <a:ext cx="805320" cy="245520"/>
            </p14:xfrm>
          </p:contentPart>
        </mc:Choice>
        <mc:Fallback xmlns="">
          <p:pic>
            <p:nvPicPr>
              <p:cNvPr id="341" name="Ink 343">
                <a:extLst>
                  <a:ext uri="{FF2B5EF4-FFF2-40B4-BE49-F238E27FC236}">
                    <a16:creationId xmlns:a16="http://schemas.microsoft.com/office/drawing/2014/main" id="{E296FDA8-689B-1842-9236-E5D117E91F0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31948" y="5256183"/>
                <a:ext cx="835934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E80D707-76EC-C54A-B2B5-66E7A2482797}"/>
                  </a:ext>
                </a:extLst>
              </p14:cNvPr>
              <p14:cNvContentPartPr/>
              <p14:nvPr/>
            </p14:nvContentPartPr>
            <p14:xfrm>
              <a:off x="2800235" y="5900223"/>
              <a:ext cx="94680" cy="190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E80D707-76EC-C54A-B2B5-66E7A248279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85115" y="5884743"/>
                <a:ext cx="125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25683221-DE30-4B45-8905-E4B595145905}"/>
                  </a:ext>
                </a:extLst>
              </p14:cNvPr>
              <p14:cNvContentPartPr/>
              <p14:nvPr/>
            </p14:nvContentPartPr>
            <p14:xfrm>
              <a:off x="2844515" y="5994543"/>
              <a:ext cx="113400" cy="3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25683221-DE30-4B45-8905-E4B5951459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29035" y="5979063"/>
                <a:ext cx="144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1A6FCEA3-E0C6-6B44-A191-B2D09EE80C61}"/>
                  </a:ext>
                </a:extLst>
              </p14:cNvPr>
              <p14:cNvContentPartPr/>
              <p14:nvPr/>
            </p14:nvContentPartPr>
            <p14:xfrm>
              <a:off x="3441755" y="5786823"/>
              <a:ext cx="200880" cy="2016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1A6FCEA3-E0C6-6B44-A191-B2D09EE80C6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26275" y="5771703"/>
                <a:ext cx="2314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D6147ED3-E736-5B44-B949-8181D304B0CD}"/>
                  </a:ext>
                </a:extLst>
              </p14:cNvPr>
              <p14:cNvContentPartPr/>
              <p14:nvPr/>
            </p14:nvContentPartPr>
            <p14:xfrm>
              <a:off x="3768635" y="5849823"/>
              <a:ext cx="163800" cy="1198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D6147ED3-E736-5B44-B949-8181D304B0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53155" y="5834703"/>
                <a:ext cx="194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C264AB57-74CF-6940-AC50-7139EB4DBBEF}"/>
                  </a:ext>
                </a:extLst>
              </p14:cNvPr>
              <p14:cNvContentPartPr/>
              <p14:nvPr/>
            </p14:nvContentPartPr>
            <p14:xfrm>
              <a:off x="3906875" y="5988063"/>
              <a:ext cx="145080" cy="13248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C264AB57-74CF-6940-AC50-7139EB4DBBE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91755" y="5972943"/>
                <a:ext cx="1753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73D52402-2D43-044E-BE94-9D231EED0F91}"/>
                  </a:ext>
                </a:extLst>
              </p14:cNvPr>
              <p14:cNvContentPartPr/>
              <p14:nvPr/>
            </p14:nvContentPartPr>
            <p14:xfrm>
              <a:off x="4177235" y="5761983"/>
              <a:ext cx="151200" cy="23940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73D52402-2D43-044E-BE94-9D231EED0F9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62115" y="5746503"/>
                <a:ext cx="1818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4EF40DFF-ADE8-A242-A6C0-4BBDE7BF2F13}"/>
                  </a:ext>
                </a:extLst>
              </p14:cNvPr>
              <p14:cNvContentPartPr/>
              <p14:nvPr/>
            </p14:nvContentPartPr>
            <p14:xfrm>
              <a:off x="4371995" y="5843703"/>
              <a:ext cx="138600" cy="946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4EF40DFF-ADE8-A242-A6C0-4BBDE7BF2F1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56875" y="5828223"/>
                <a:ext cx="1692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C9F79040-EC68-484F-A86B-5507DF8D4380}"/>
                  </a:ext>
                </a:extLst>
              </p14:cNvPr>
              <p14:cNvContentPartPr/>
              <p14:nvPr/>
            </p14:nvContentPartPr>
            <p14:xfrm>
              <a:off x="4604915" y="5887623"/>
              <a:ext cx="19080" cy="64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C9F79040-EC68-484F-A86B-5507DF8D438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89435" y="587250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B38E7454-3AC4-DB4F-A5B3-F3E215D5D9F7}"/>
                  </a:ext>
                </a:extLst>
              </p14:cNvPr>
              <p14:cNvContentPartPr/>
              <p14:nvPr/>
            </p14:nvContentPartPr>
            <p14:xfrm>
              <a:off x="4724075" y="5831103"/>
              <a:ext cx="137880" cy="1198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B38E7454-3AC4-DB4F-A5B3-F3E215D5D9F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08955" y="5815623"/>
                <a:ext cx="1684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EBD1FFC6-CC11-9D42-B8E3-3B338BCBCFC7}"/>
                  </a:ext>
                </a:extLst>
              </p14:cNvPr>
              <p14:cNvContentPartPr/>
              <p14:nvPr/>
            </p14:nvContentPartPr>
            <p14:xfrm>
              <a:off x="4736675" y="5824623"/>
              <a:ext cx="151200" cy="64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EBD1FFC6-CC11-9D42-B8E3-3B338BCBCF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21555" y="5809503"/>
                <a:ext cx="181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FB08E37B-099C-5140-AE8F-8D5CA2BCAB04}"/>
                  </a:ext>
                </a:extLst>
              </p14:cNvPr>
              <p14:cNvContentPartPr/>
              <p14:nvPr/>
            </p14:nvContentPartPr>
            <p14:xfrm>
              <a:off x="4969595" y="5736783"/>
              <a:ext cx="94680" cy="29592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FB08E37B-099C-5140-AE8F-8D5CA2BCAB0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54115" y="5721303"/>
                <a:ext cx="1252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65E8D34-385C-3647-885F-FF1FA91B71FE}"/>
                  </a:ext>
                </a:extLst>
              </p14:cNvPr>
              <p14:cNvContentPartPr/>
              <p14:nvPr/>
            </p14:nvContentPartPr>
            <p14:xfrm>
              <a:off x="5063555" y="5592063"/>
              <a:ext cx="138600" cy="1198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65E8D34-385C-3647-885F-FF1FA91B71F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48435" y="5576943"/>
                <a:ext cx="1692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DC4E9898-E47E-DF4D-8EAD-D1F5F9054223}"/>
                  </a:ext>
                </a:extLst>
              </p14:cNvPr>
              <p14:cNvContentPartPr/>
              <p14:nvPr/>
            </p14:nvContentPartPr>
            <p14:xfrm>
              <a:off x="5296475" y="5673783"/>
              <a:ext cx="151200" cy="3398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DC4E9898-E47E-DF4D-8EAD-D1F5F905422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80995" y="5658663"/>
                <a:ext cx="1818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0CA9D954-722B-8749-949E-03EAC753606B}"/>
                  </a:ext>
                </a:extLst>
              </p14:cNvPr>
              <p14:cNvContentPartPr/>
              <p14:nvPr/>
            </p14:nvContentPartPr>
            <p14:xfrm>
              <a:off x="5453435" y="5761983"/>
              <a:ext cx="107280" cy="1450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0CA9D954-722B-8749-949E-03EAC753606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438315" y="5746503"/>
                <a:ext cx="1378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CF471B7-C2B8-7147-A1E9-BB44B6452231}"/>
                  </a:ext>
                </a:extLst>
              </p14:cNvPr>
              <p14:cNvContentPartPr/>
              <p14:nvPr/>
            </p14:nvContentPartPr>
            <p14:xfrm>
              <a:off x="5644955" y="5831103"/>
              <a:ext cx="16560" cy="3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CF471B7-C2B8-7147-A1E9-BB44B645223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29835" y="5815623"/>
                <a:ext cx="46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ABC5EB2C-8F50-E844-8F4E-A2E58429B149}"/>
                  </a:ext>
                </a:extLst>
              </p14:cNvPr>
              <p14:cNvContentPartPr/>
              <p14:nvPr/>
            </p14:nvContentPartPr>
            <p14:xfrm>
              <a:off x="5780315" y="5780703"/>
              <a:ext cx="157680" cy="1386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ABC5EB2C-8F50-E844-8F4E-A2E58429B14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65195" y="5765583"/>
                <a:ext cx="187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39A5E75C-E892-5B43-BF24-8FC15276890E}"/>
                  </a:ext>
                </a:extLst>
              </p14:cNvPr>
              <p14:cNvContentPartPr/>
              <p14:nvPr/>
            </p14:nvContentPartPr>
            <p14:xfrm>
              <a:off x="5792915" y="5755503"/>
              <a:ext cx="132480" cy="190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39A5E75C-E892-5B43-BF24-8FC15276890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77795" y="5740383"/>
                <a:ext cx="162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DF04555-FB8F-0042-9A00-0858B851F401}"/>
                  </a:ext>
                </a:extLst>
              </p14:cNvPr>
              <p14:cNvContentPartPr/>
              <p14:nvPr/>
            </p14:nvContentPartPr>
            <p14:xfrm>
              <a:off x="5925035" y="5692863"/>
              <a:ext cx="150480" cy="3211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DF04555-FB8F-0042-9A00-0858B851F40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09915" y="5677383"/>
                <a:ext cx="181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84D596E2-C45D-A146-9B2D-AF34F2E33B9C}"/>
                  </a:ext>
                </a:extLst>
              </p14:cNvPr>
              <p14:cNvContentPartPr/>
              <p14:nvPr/>
            </p14:nvContentPartPr>
            <p14:xfrm>
              <a:off x="5937635" y="5491623"/>
              <a:ext cx="107280" cy="14508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84D596E2-C45D-A146-9B2D-AF34F2E33B9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22515" y="5476143"/>
                <a:ext cx="1378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2F805BD1-4E66-914E-AE57-B028655FD8AC}"/>
                  </a:ext>
                </a:extLst>
              </p14:cNvPr>
              <p14:cNvContentPartPr/>
              <p14:nvPr/>
            </p14:nvContentPartPr>
            <p14:xfrm>
              <a:off x="6270995" y="5793303"/>
              <a:ext cx="88560" cy="129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2F805BD1-4E66-914E-AE57-B028655FD8A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55515" y="5778183"/>
                <a:ext cx="118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DD585099-E459-0649-A77C-CDFF745FBC8D}"/>
                  </a:ext>
                </a:extLst>
              </p14:cNvPr>
              <p14:cNvContentPartPr/>
              <p14:nvPr/>
            </p14:nvContentPartPr>
            <p14:xfrm>
              <a:off x="6277115" y="5900223"/>
              <a:ext cx="100800" cy="36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DD585099-E459-0649-A77C-CDFF745FBC8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61995" y="5884743"/>
                <a:ext cx="131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7A6BFFC8-B7CD-E443-90AC-D3547897AC00}"/>
                  </a:ext>
                </a:extLst>
              </p14:cNvPr>
              <p14:cNvContentPartPr/>
              <p14:nvPr/>
            </p14:nvContentPartPr>
            <p14:xfrm>
              <a:off x="6553955" y="5831103"/>
              <a:ext cx="145080" cy="946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7A6BFFC8-B7CD-E443-90AC-D3547897AC0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38475" y="5815623"/>
                <a:ext cx="1753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FDB6A15A-9ADD-A748-999B-EBE28E507AD1}"/>
                  </a:ext>
                </a:extLst>
              </p14:cNvPr>
              <p14:cNvContentPartPr/>
              <p14:nvPr/>
            </p14:nvContentPartPr>
            <p14:xfrm>
              <a:off x="6780035" y="5881143"/>
              <a:ext cx="12960" cy="648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FDB6A15A-9ADD-A748-999B-EBE28E507AD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64915" y="5866023"/>
                <a:ext cx="43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B56EDEF-16F5-6E4D-86EC-339A5B7A76F0}"/>
                  </a:ext>
                </a:extLst>
              </p14:cNvPr>
              <p14:cNvContentPartPr/>
              <p14:nvPr/>
            </p14:nvContentPartPr>
            <p14:xfrm>
              <a:off x="6924755" y="5805903"/>
              <a:ext cx="157680" cy="1386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B56EDEF-16F5-6E4D-86EC-339A5B7A76F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09635" y="5790783"/>
                <a:ext cx="187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FA13AC8C-F5C7-1E46-96A6-F449CD737489}"/>
                  </a:ext>
                </a:extLst>
              </p14:cNvPr>
              <p14:cNvContentPartPr/>
              <p14:nvPr/>
            </p14:nvContentPartPr>
            <p14:xfrm>
              <a:off x="7163795" y="5805903"/>
              <a:ext cx="25560" cy="11988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FA13AC8C-F5C7-1E46-96A6-F449CD73748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48315" y="5790783"/>
                <a:ext cx="56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E49699F0-1585-BA45-9044-942D6EA06B33}"/>
                  </a:ext>
                </a:extLst>
              </p14:cNvPr>
              <p14:cNvContentPartPr/>
              <p14:nvPr/>
            </p14:nvContentPartPr>
            <p14:xfrm>
              <a:off x="7295555" y="5793303"/>
              <a:ext cx="157680" cy="1825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E49699F0-1585-BA45-9044-942D6EA06B3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80435" y="5778183"/>
                <a:ext cx="187920" cy="2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5105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8EE2E58-5CD6-8F49-BC33-B6D6D61ADD4E}"/>
                  </a:ext>
                </a:extLst>
              </p14:cNvPr>
              <p14:cNvContentPartPr/>
              <p14:nvPr/>
            </p14:nvContentPartPr>
            <p14:xfrm>
              <a:off x="2875835" y="669423"/>
              <a:ext cx="19080" cy="19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8EE2E58-5CD6-8F49-BC33-B6D6D61ADD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0642" y="653943"/>
                <a:ext cx="49113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F40D7313-A742-DC4D-9788-8FD3C5BFA571}"/>
                  </a:ext>
                </a:extLst>
              </p14:cNvPr>
              <p14:cNvContentPartPr/>
              <p14:nvPr/>
            </p14:nvContentPartPr>
            <p14:xfrm>
              <a:off x="2888435" y="732063"/>
              <a:ext cx="113400" cy="2556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F40D7313-A742-DC4D-9788-8FD3C5BFA5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3004" y="716583"/>
                <a:ext cx="143903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6">
                <a:extLst>
                  <a:ext uri="{FF2B5EF4-FFF2-40B4-BE49-F238E27FC236}">
                    <a16:creationId xmlns:a16="http://schemas.microsoft.com/office/drawing/2014/main" id="{B97AE52F-470E-E54A-8BCC-A876F54F4589}"/>
                  </a:ext>
                </a:extLst>
              </p14:cNvPr>
              <p14:cNvContentPartPr/>
              <p14:nvPr/>
            </p14:nvContentPartPr>
            <p14:xfrm>
              <a:off x="1253675" y="442983"/>
              <a:ext cx="1509480" cy="522000"/>
            </p14:xfrm>
          </p:contentPart>
        </mc:Choice>
        <mc:Fallback xmlns="">
          <p:pic>
            <p:nvPicPr>
              <p:cNvPr id="25" name="Ink 26">
                <a:extLst>
                  <a:ext uri="{FF2B5EF4-FFF2-40B4-BE49-F238E27FC236}">
                    <a16:creationId xmlns:a16="http://schemas.microsoft.com/office/drawing/2014/main" id="{B97AE52F-470E-E54A-8BCC-A876F54F45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8191" y="427514"/>
                <a:ext cx="1540087" cy="55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8" name="Ink 358">
                <a:extLst>
                  <a:ext uri="{FF2B5EF4-FFF2-40B4-BE49-F238E27FC236}">
                    <a16:creationId xmlns:a16="http://schemas.microsoft.com/office/drawing/2014/main" id="{630DECB4-B9B0-6947-ADC1-A24DEEAEDEBC}"/>
                  </a:ext>
                </a:extLst>
              </p14:cNvPr>
              <p14:cNvContentPartPr/>
              <p14:nvPr/>
            </p14:nvContentPartPr>
            <p14:xfrm>
              <a:off x="524315" y="1260183"/>
              <a:ext cx="8179920" cy="3250080"/>
            </p14:xfrm>
          </p:contentPart>
        </mc:Choice>
        <mc:Fallback xmlns="">
          <p:pic>
            <p:nvPicPr>
              <p:cNvPr id="358" name="Ink 358">
                <a:extLst>
                  <a:ext uri="{FF2B5EF4-FFF2-40B4-BE49-F238E27FC236}">
                    <a16:creationId xmlns:a16="http://schemas.microsoft.com/office/drawing/2014/main" id="{630DECB4-B9B0-6947-ADC1-A24DEEAEDE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35" y="1244703"/>
                <a:ext cx="8210520" cy="32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76BB32E-3F26-CB4F-A09F-FA7B4A222AED}"/>
                  </a:ext>
                </a:extLst>
              </p14:cNvPr>
              <p14:cNvContentPartPr/>
              <p14:nvPr/>
            </p14:nvContentPartPr>
            <p14:xfrm>
              <a:off x="6314915" y="4165023"/>
              <a:ext cx="19080" cy="1324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76BB32E-3F26-CB4F-A09F-FA7B4A222A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99722" y="4149543"/>
                <a:ext cx="49113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7" name="Ink 378">
                <a:extLst>
                  <a:ext uri="{FF2B5EF4-FFF2-40B4-BE49-F238E27FC236}">
                    <a16:creationId xmlns:a16="http://schemas.microsoft.com/office/drawing/2014/main" id="{47479B1A-A6BD-1E42-9B8A-F4B22B2ADAE4}"/>
                  </a:ext>
                </a:extLst>
              </p14:cNvPr>
              <p14:cNvContentPartPr/>
              <p14:nvPr/>
            </p14:nvContentPartPr>
            <p14:xfrm>
              <a:off x="7257755" y="3951903"/>
              <a:ext cx="861840" cy="401760"/>
            </p14:xfrm>
          </p:contentPart>
        </mc:Choice>
        <mc:Fallback xmlns="">
          <p:pic>
            <p:nvPicPr>
              <p:cNvPr id="377" name="Ink 378">
                <a:extLst>
                  <a:ext uri="{FF2B5EF4-FFF2-40B4-BE49-F238E27FC236}">
                    <a16:creationId xmlns:a16="http://schemas.microsoft.com/office/drawing/2014/main" id="{47479B1A-A6BD-1E42-9B8A-F4B22B2ADA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2275" y="3936437"/>
                <a:ext cx="892440" cy="432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8" name="Ink 379">
                <a:extLst>
                  <a:ext uri="{FF2B5EF4-FFF2-40B4-BE49-F238E27FC236}">
                    <a16:creationId xmlns:a16="http://schemas.microsoft.com/office/drawing/2014/main" id="{8E439971-6D01-BE47-8C0A-8DE4ABD3278C}"/>
                  </a:ext>
                </a:extLst>
              </p14:cNvPr>
              <p14:cNvContentPartPr/>
              <p14:nvPr/>
            </p14:nvContentPartPr>
            <p14:xfrm>
              <a:off x="6189995" y="4102023"/>
              <a:ext cx="772920" cy="182880"/>
            </p14:xfrm>
          </p:contentPart>
        </mc:Choice>
        <mc:Fallback xmlns="">
          <p:pic>
            <p:nvPicPr>
              <p:cNvPr id="378" name="Ink 379">
                <a:extLst>
                  <a:ext uri="{FF2B5EF4-FFF2-40B4-BE49-F238E27FC236}">
                    <a16:creationId xmlns:a16="http://schemas.microsoft.com/office/drawing/2014/main" id="{8E439971-6D01-BE47-8C0A-8DE4ABD327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74515" y="4086512"/>
                <a:ext cx="80352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2" name="Ink 402">
                <a:extLst>
                  <a:ext uri="{FF2B5EF4-FFF2-40B4-BE49-F238E27FC236}">
                    <a16:creationId xmlns:a16="http://schemas.microsoft.com/office/drawing/2014/main" id="{66C8072B-9199-DD4C-9900-02660A51883D}"/>
                  </a:ext>
                </a:extLst>
              </p14:cNvPr>
              <p14:cNvContentPartPr/>
              <p14:nvPr/>
            </p14:nvContentPartPr>
            <p14:xfrm>
              <a:off x="744635" y="5208663"/>
              <a:ext cx="251640" cy="302040"/>
            </p14:xfrm>
          </p:contentPart>
        </mc:Choice>
        <mc:Fallback xmlns="">
          <p:pic>
            <p:nvPicPr>
              <p:cNvPr id="402" name="Ink 402">
                <a:extLst>
                  <a:ext uri="{FF2B5EF4-FFF2-40B4-BE49-F238E27FC236}">
                    <a16:creationId xmlns:a16="http://schemas.microsoft.com/office/drawing/2014/main" id="{66C8072B-9199-DD4C-9900-02660A5188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9177" y="5193201"/>
                <a:ext cx="282196" cy="332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9" name="Ink 409">
                <a:extLst>
                  <a:ext uri="{FF2B5EF4-FFF2-40B4-BE49-F238E27FC236}">
                    <a16:creationId xmlns:a16="http://schemas.microsoft.com/office/drawing/2014/main" id="{34465394-6E8F-F448-A0D4-9102CEB547CB}"/>
                  </a:ext>
                </a:extLst>
              </p14:cNvPr>
              <p14:cNvContentPartPr/>
              <p14:nvPr/>
            </p14:nvContentPartPr>
            <p14:xfrm>
              <a:off x="8358275" y="3964503"/>
              <a:ext cx="490320" cy="332280"/>
            </p14:xfrm>
          </p:contentPart>
        </mc:Choice>
        <mc:Fallback xmlns="">
          <p:pic>
            <p:nvPicPr>
              <p:cNvPr id="409" name="Ink 409">
                <a:extLst>
                  <a:ext uri="{FF2B5EF4-FFF2-40B4-BE49-F238E27FC236}">
                    <a16:creationId xmlns:a16="http://schemas.microsoft.com/office/drawing/2014/main" id="{34465394-6E8F-F448-A0D4-9102CEB547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42806" y="3949023"/>
                <a:ext cx="520898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9" name="Ink 421">
                <a:extLst>
                  <a:ext uri="{FF2B5EF4-FFF2-40B4-BE49-F238E27FC236}">
                    <a16:creationId xmlns:a16="http://schemas.microsoft.com/office/drawing/2014/main" id="{9B3ED173-847D-4343-B6E2-17B1E8B8362D}"/>
                  </a:ext>
                </a:extLst>
              </p14:cNvPr>
              <p14:cNvContentPartPr/>
              <p14:nvPr/>
            </p14:nvContentPartPr>
            <p14:xfrm>
              <a:off x="2548955" y="5239983"/>
              <a:ext cx="138600" cy="163800"/>
            </p14:xfrm>
          </p:contentPart>
        </mc:Choice>
        <mc:Fallback xmlns="">
          <p:pic>
            <p:nvPicPr>
              <p:cNvPr id="419" name="Ink 421">
                <a:extLst>
                  <a:ext uri="{FF2B5EF4-FFF2-40B4-BE49-F238E27FC236}">
                    <a16:creationId xmlns:a16="http://schemas.microsoft.com/office/drawing/2014/main" id="{9B3ED173-847D-4343-B6E2-17B1E8B836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33475" y="5224503"/>
                <a:ext cx="1692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3D019E2-EA9D-8E4E-8666-943E90561AB8}"/>
                  </a:ext>
                </a:extLst>
              </p14:cNvPr>
              <p14:cNvContentPartPr/>
              <p14:nvPr/>
            </p14:nvContentPartPr>
            <p14:xfrm>
              <a:off x="5767715" y="5158263"/>
              <a:ext cx="182520" cy="1702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3D019E2-EA9D-8E4E-8666-943E90561AB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52235" y="5142750"/>
                <a:ext cx="213120" cy="200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7A31B1B1-8CF6-1A45-9563-D9E86AFDB7B6}"/>
                  </a:ext>
                </a:extLst>
              </p14:cNvPr>
              <p14:cNvContentPartPr/>
              <p14:nvPr/>
            </p14:nvContentPartPr>
            <p14:xfrm>
              <a:off x="6019355" y="5045223"/>
              <a:ext cx="12960" cy="6336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7A31B1B1-8CF6-1A45-9563-D9E86AFDB7B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03433" y="5029743"/>
                <a:ext cx="44434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8" name="Ink 441">
                <a:extLst>
                  <a:ext uri="{FF2B5EF4-FFF2-40B4-BE49-F238E27FC236}">
                    <a16:creationId xmlns:a16="http://schemas.microsoft.com/office/drawing/2014/main" id="{F1814A1E-84AB-0943-B9FC-D8A6FE1CAEEB}"/>
                  </a:ext>
                </a:extLst>
              </p14:cNvPr>
              <p14:cNvContentPartPr/>
              <p14:nvPr/>
            </p14:nvContentPartPr>
            <p14:xfrm>
              <a:off x="4919195" y="5082663"/>
              <a:ext cx="660600" cy="308520"/>
            </p14:xfrm>
          </p:contentPart>
        </mc:Choice>
        <mc:Fallback xmlns="">
          <p:pic>
            <p:nvPicPr>
              <p:cNvPr id="438" name="Ink 441">
                <a:extLst>
                  <a:ext uri="{FF2B5EF4-FFF2-40B4-BE49-F238E27FC236}">
                    <a16:creationId xmlns:a16="http://schemas.microsoft.com/office/drawing/2014/main" id="{F1814A1E-84AB-0943-B9FC-D8A6FE1CAE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03715" y="5067183"/>
                <a:ext cx="6912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9" name="Ink 442">
                <a:extLst>
                  <a:ext uri="{FF2B5EF4-FFF2-40B4-BE49-F238E27FC236}">
                    <a16:creationId xmlns:a16="http://schemas.microsoft.com/office/drawing/2014/main" id="{551225DC-45C4-B74F-85D3-4DFE50BFFC83}"/>
                  </a:ext>
                </a:extLst>
              </p14:cNvPr>
              <p14:cNvContentPartPr/>
              <p14:nvPr/>
            </p14:nvContentPartPr>
            <p14:xfrm>
              <a:off x="4409795" y="5214783"/>
              <a:ext cx="396360" cy="201600"/>
            </p14:xfrm>
          </p:contentPart>
        </mc:Choice>
        <mc:Fallback xmlns="">
          <p:pic>
            <p:nvPicPr>
              <p:cNvPr id="439" name="Ink 442">
                <a:extLst>
                  <a:ext uri="{FF2B5EF4-FFF2-40B4-BE49-F238E27FC236}">
                    <a16:creationId xmlns:a16="http://schemas.microsoft.com/office/drawing/2014/main" id="{551225DC-45C4-B74F-85D3-4DFE50BFFC8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94315" y="5199303"/>
                <a:ext cx="4269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0" name="Ink 443">
                <a:extLst>
                  <a:ext uri="{FF2B5EF4-FFF2-40B4-BE49-F238E27FC236}">
                    <a16:creationId xmlns:a16="http://schemas.microsoft.com/office/drawing/2014/main" id="{391B16AC-8D70-D340-A00A-1C84EC273C0E}"/>
                  </a:ext>
                </a:extLst>
              </p14:cNvPr>
              <p14:cNvContentPartPr/>
              <p14:nvPr/>
            </p14:nvContentPartPr>
            <p14:xfrm>
              <a:off x="3102275" y="5202183"/>
              <a:ext cx="930600" cy="145080"/>
            </p14:xfrm>
          </p:contentPart>
        </mc:Choice>
        <mc:Fallback xmlns="">
          <p:pic>
            <p:nvPicPr>
              <p:cNvPr id="440" name="Ink 443">
                <a:extLst>
                  <a:ext uri="{FF2B5EF4-FFF2-40B4-BE49-F238E27FC236}">
                    <a16:creationId xmlns:a16="http://schemas.microsoft.com/office/drawing/2014/main" id="{391B16AC-8D70-D340-A00A-1C84EC273C0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86801" y="5186664"/>
                <a:ext cx="961188" cy="17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1" name="Ink 444">
                <a:extLst>
                  <a:ext uri="{FF2B5EF4-FFF2-40B4-BE49-F238E27FC236}">
                    <a16:creationId xmlns:a16="http://schemas.microsoft.com/office/drawing/2014/main" id="{D9373845-4624-E149-8809-BEA1878EF395}"/>
                  </a:ext>
                </a:extLst>
              </p14:cNvPr>
              <p14:cNvContentPartPr/>
              <p14:nvPr/>
            </p14:nvContentPartPr>
            <p14:xfrm>
              <a:off x="1429715" y="5227383"/>
              <a:ext cx="1012680" cy="189000"/>
            </p14:xfrm>
          </p:contentPart>
        </mc:Choice>
        <mc:Fallback xmlns="">
          <p:pic>
            <p:nvPicPr>
              <p:cNvPr id="441" name="Ink 444">
                <a:extLst>
                  <a:ext uri="{FF2B5EF4-FFF2-40B4-BE49-F238E27FC236}">
                    <a16:creationId xmlns:a16="http://schemas.microsoft.com/office/drawing/2014/main" id="{D9373845-4624-E149-8809-BEA1878EF39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14229" y="5211903"/>
                <a:ext cx="1043291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18F6A157-C3E1-E948-B542-0DE35AC0033D}"/>
                  </a:ext>
                </a:extLst>
              </p14:cNvPr>
              <p14:cNvContentPartPr/>
              <p14:nvPr/>
            </p14:nvContentPartPr>
            <p14:xfrm>
              <a:off x="4605635" y="392583"/>
              <a:ext cx="810360" cy="34632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18F6A157-C3E1-E948-B542-0DE35AC003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90162" y="377087"/>
                <a:ext cx="840946" cy="37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ABF0642C-4CF0-7F41-9149-1330A739AA9C}"/>
                  </a:ext>
                </a:extLst>
              </p14:cNvPr>
              <p14:cNvContentPartPr/>
              <p14:nvPr/>
            </p14:nvContentPartPr>
            <p14:xfrm>
              <a:off x="3932075" y="537303"/>
              <a:ext cx="597600" cy="15120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ABF0642C-4CF0-7F41-9149-1330A739AA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16604" y="521823"/>
                <a:ext cx="628182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ADDC33B0-8164-A245-891C-B7C415D834E3}"/>
                  </a:ext>
                </a:extLst>
              </p14:cNvPr>
              <p14:cNvContentPartPr/>
              <p14:nvPr/>
            </p14:nvContentPartPr>
            <p14:xfrm>
              <a:off x="3309635" y="480783"/>
              <a:ext cx="534960" cy="30204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ADDC33B0-8164-A245-891C-B7C415D834E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94155" y="465303"/>
                <a:ext cx="5655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1D3E5F-C211-A04C-8DFA-E90C4D642A40}"/>
                  </a:ext>
                </a:extLst>
              </p14:cNvPr>
              <p14:cNvContentPartPr/>
              <p14:nvPr/>
            </p14:nvContentPartPr>
            <p14:xfrm>
              <a:off x="6886955" y="2083863"/>
              <a:ext cx="1653840" cy="69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1D3E5F-C211-A04C-8DFA-E90C4D642A4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71475" y="2068383"/>
                <a:ext cx="16844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08C7C9-99F0-5B4B-8C25-E001E6DAFFE9}"/>
                  </a:ext>
                </a:extLst>
              </p14:cNvPr>
              <p14:cNvContentPartPr/>
              <p14:nvPr/>
            </p14:nvContentPartPr>
            <p14:xfrm>
              <a:off x="2926235" y="2718903"/>
              <a:ext cx="1647720" cy="63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08C7C9-99F0-5B4B-8C25-E001E6DAFF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10755" y="2703423"/>
                <a:ext cx="16783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CA2E8E72-DB93-654C-989F-E51527C218E4}"/>
                  </a:ext>
                </a:extLst>
              </p14:cNvPr>
              <p14:cNvContentPartPr/>
              <p14:nvPr/>
            </p14:nvContentPartPr>
            <p14:xfrm>
              <a:off x="2177795" y="1015023"/>
              <a:ext cx="1830240" cy="90576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CA2E8E72-DB93-654C-989F-E51527C218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62312" y="999537"/>
                <a:ext cx="1860846" cy="936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40">
                <a:extLst>
                  <a:ext uri="{FF2B5EF4-FFF2-40B4-BE49-F238E27FC236}">
                    <a16:creationId xmlns:a16="http://schemas.microsoft.com/office/drawing/2014/main" id="{83865239-02AC-6046-B02C-A0AE4AF7A083}"/>
                  </a:ext>
                </a:extLst>
              </p14:cNvPr>
              <p14:cNvContentPartPr/>
              <p14:nvPr/>
            </p14:nvContentPartPr>
            <p14:xfrm>
              <a:off x="6057155" y="581223"/>
              <a:ext cx="641520" cy="408240"/>
            </p14:xfrm>
          </p:contentPart>
        </mc:Choice>
        <mc:Fallback xmlns="">
          <p:pic>
            <p:nvPicPr>
              <p:cNvPr id="40" name="Ink 40">
                <a:extLst>
                  <a:ext uri="{FF2B5EF4-FFF2-40B4-BE49-F238E27FC236}">
                    <a16:creationId xmlns:a16="http://schemas.microsoft.com/office/drawing/2014/main" id="{83865239-02AC-6046-B02C-A0AE4AF7A08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41684" y="565743"/>
                <a:ext cx="672103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" name="Ink 5">
                <a:extLst>
                  <a:ext uri="{FF2B5EF4-FFF2-40B4-BE49-F238E27FC236}">
                    <a16:creationId xmlns:a16="http://schemas.microsoft.com/office/drawing/2014/main" id="{C97F0317-1677-AB45-B250-CE8217033471}"/>
                  </a:ext>
                </a:extLst>
              </p14:cNvPr>
              <p14:cNvContentPartPr/>
              <p14:nvPr/>
            </p14:nvContentPartPr>
            <p14:xfrm>
              <a:off x="1360595" y="4800063"/>
              <a:ext cx="346320" cy="333360"/>
            </p14:xfrm>
          </p:contentPart>
        </mc:Choice>
        <mc:Fallback xmlns="">
          <p:pic>
            <p:nvPicPr>
              <p:cNvPr id="5" name="Ink 5">
                <a:extLst>
                  <a:ext uri="{FF2B5EF4-FFF2-40B4-BE49-F238E27FC236}">
                    <a16:creationId xmlns:a16="http://schemas.microsoft.com/office/drawing/2014/main" id="{C97F0317-1677-AB45-B250-CE821703347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45475" y="4784600"/>
                <a:ext cx="376560" cy="363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" name="Ink 12">
                <a:extLst>
                  <a:ext uri="{FF2B5EF4-FFF2-40B4-BE49-F238E27FC236}">
                    <a16:creationId xmlns:a16="http://schemas.microsoft.com/office/drawing/2014/main" id="{3E52A2E4-27EF-8C40-8D68-E59C7D393345}"/>
                  </a:ext>
                </a:extLst>
              </p14:cNvPr>
              <p14:cNvContentPartPr/>
              <p14:nvPr/>
            </p14:nvContentPartPr>
            <p14:xfrm>
              <a:off x="1951715" y="4755783"/>
              <a:ext cx="200880" cy="163800"/>
            </p14:xfrm>
          </p:contentPart>
        </mc:Choice>
        <mc:Fallback xmlns="">
          <p:pic>
            <p:nvPicPr>
              <p:cNvPr id="11" name="Ink 12">
                <a:extLst>
                  <a:ext uri="{FF2B5EF4-FFF2-40B4-BE49-F238E27FC236}">
                    <a16:creationId xmlns:a16="http://schemas.microsoft.com/office/drawing/2014/main" id="{3E52A2E4-27EF-8C40-8D68-E59C7D39334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36235" y="4740663"/>
                <a:ext cx="2314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" name="Ink 26">
                <a:extLst>
                  <a:ext uri="{FF2B5EF4-FFF2-40B4-BE49-F238E27FC236}">
                    <a16:creationId xmlns:a16="http://schemas.microsoft.com/office/drawing/2014/main" id="{CFC6FD14-8CE0-0B4F-99A9-3963B4B227FD}"/>
                  </a:ext>
                </a:extLst>
              </p14:cNvPr>
              <p14:cNvContentPartPr/>
              <p14:nvPr/>
            </p14:nvContentPartPr>
            <p14:xfrm>
              <a:off x="2278595" y="4667943"/>
              <a:ext cx="1251720" cy="283320"/>
            </p14:xfrm>
          </p:contentPart>
        </mc:Choice>
        <mc:Fallback xmlns="">
          <p:pic>
            <p:nvPicPr>
              <p:cNvPr id="22" name="Ink 26">
                <a:extLst>
                  <a:ext uri="{FF2B5EF4-FFF2-40B4-BE49-F238E27FC236}">
                    <a16:creationId xmlns:a16="http://schemas.microsoft.com/office/drawing/2014/main" id="{CFC6FD14-8CE0-0B4F-99A9-3963B4B227F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63111" y="4652463"/>
                <a:ext cx="1282329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D2999E6-3B77-934B-8BAF-000DC755F8B4}"/>
                  </a:ext>
                </a:extLst>
              </p14:cNvPr>
              <p14:cNvContentPartPr/>
              <p14:nvPr/>
            </p14:nvContentPartPr>
            <p14:xfrm>
              <a:off x="3793835" y="4793583"/>
              <a:ext cx="15768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D2999E6-3B77-934B-8BAF-000DC755F8B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78355" y="4778463"/>
                <a:ext cx="187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6C57CF3-A764-E74C-B46B-FCE96931C2D1}"/>
                  </a:ext>
                </a:extLst>
              </p14:cNvPr>
              <p14:cNvContentPartPr/>
              <p14:nvPr/>
            </p14:nvContentPartPr>
            <p14:xfrm>
              <a:off x="3831275" y="4869183"/>
              <a:ext cx="195120" cy="6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6C57CF3-A764-E74C-B46B-FCE96931C2D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16155" y="4853703"/>
                <a:ext cx="225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CED9C64-EB27-0C4F-84F1-DCE67916DEB8}"/>
                  </a:ext>
                </a:extLst>
              </p14:cNvPr>
              <p14:cNvContentPartPr/>
              <p14:nvPr/>
            </p14:nvContentPartPr>
            <p14:xfrm>
              <a:off x="4284155" y="4699263"/>
              <a:ext cx="151200" cy="176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CED9C64-EB27-0C4F-84F1-DCE67916DEB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69035" y="4684143"/>
                <a:ext cx="181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C730DD5-2F5A-E041-B42A-C7A05834B290}"/>
                  </a:ext>
                </a:extLst>
              </p14:cNvPr>
              <p14:cNvContentPartPr/>
              <p14:nvPr/>
            </p14:nvContentPartPr>
            <p14:xfrm>
              <a:off x="4585835" y="4661463"/>
              <a:ext cx="100800" cy="182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C730DD5-2F5A-E041-B42A-C7A05834B29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70715" y="4646343"/>
                <a:ext cx="1314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C1D94AA-8DB8-0840-8EAC-BFFFCD66ED95}"/>
                  </a:ext>
                </a:extLst>
              </p14:cNvPr>
              <p14:cNvContentPartPr/>
              <p14:nvPr/>
            </p14:nvContentPartPr>
            <p14:xfrm>
              <a:off x="5648555" y="4655343"/>
              <a:ext cx="170280" cy="175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C1D94AA-8DB8-0840-8EAC-BFFFCD66ED9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3075" y="4640223"/>
                <a:ext cx="2005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0A0F29-5C76-0D43-94C0-EBC6B0EDA19A}"/>
                  </a:ext>
                </a:extLst>
              </p14:cNvPr>
              <p14:cNvContentPartPr/>
              <p14:nvPr/>
            </p14:nvContentPartPr>
            <p14:xfrm>
              <a:off x="5912435" y="4642743"/>
              <a:ext cx="75960" cy="163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0A0F29-5C76-0D43-94C0-EBC6B0EDA19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97315" y="4627623"/>
                <a:ext cx="1062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DD8D70A-2609-AB49-BAA8-E98F218FA4EF}"/>
                  </a:ext>
                </a:extLst>
              </p14:cNvPr>
              <p14:cNvContentPartPr/>
              <p14:nvPr/>
            </p14:nvContentPartPr>
            <p14:xfrm>
              <a:off x="6843035" y="4611423"/>
              <a:ext cx="163800" cy="163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DD8D70A-2609-AB49-BAA8-E98F218FA4E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27555" y="4595943"/>
                <a:ext cx="194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B2A3F37-7FCA-9E4D-B34A-96E308BE428E}"/>
                  </a:ext>
                </a:extLst>
              </p14:cNvPr>
              <p14:cNvContentPartPr/>
              <p14:nvPr/>
            </p14:nvContentPartPr>
            <p14:xfrm>
              <a:off x="7685435" y="4913103"/>
              <a:ext cx="132480" cy="157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B2A3F37-7FCA-9E4D-B34A-96E308BE428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70315" y="4897983"/>
                <a:ext cx="162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F72264-4E09-8A4C-AB81-1E7241464F71}"/>
                  </a:ext>
                </a:extLst>
              </p14:cNvPr>
              <p14:cNvContentPartPr/>
              <p14:nvPr/>
            </p14:nvContentPartPr>
            <p14:xfrm>
              <a:off x="8301755" y="4900503"/>
              <a:ext cx="44280" cy="163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F72264-4E09-8A4C-AB81-1E7241464F7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86275" y="4885383"/>
                <a:ext cx="74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9" name="Ink 457">
                <a:extLst>
                  <a:ext uri="{FF2B5EF4-FFF2-40B4-BE49-F238E27FC236}">
                    <a16:creationId xmlns:a16="http://schemas.microsoft.com/office/drawing/2014/main" id="{D8109E8D-4F38-0349-AF39-18C19EC73E7A}"/>
                  </a:ext>
                </a:extLst>
              </p14:cNvPr>
              <p14:cNvContentPartPr/>
              <p14:nvPr/>
            </p14:nvContentPartPr>
            <p14:xfrm>
              <a:off x="7980995" y="4881783"/>
              <a:ext cx="238680" cy="182520"/>
            </p14:xfrm>
          </p:contentPart>
        </mc:Choice>
        <mc:Fallback xmlns="">
          <p:pic>
            <p:nvPicPr>
              <p:cNvPr id="449" name="Ink 457">
                <a:extLst>
                  <a:ext uri="{FF2B5EF4-FFF2-40B4-BE49-F238E27FC236}">
                    <a16:creationId xmlns:a16="http://schemas.microsoft.com/office/drawing/2014/main" id="{D8109E8D-4F38-0349-AF39-18C19EC73E7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65875" y="4866303"/>
                <a:ext cx="268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0" name="Ink 461">
                <a:extLst>
                  <a:ext uri="{FF2B5EF4-FFF2-40B4-BE49-F238E27FC236}">
                    <a16:creationId xmlns:a16="http://schemas.microsoft.com/office/drawing/2014/main" id="{B2B87DFD-662C-0E4E-B95F-66A9BA6BA760}"/>
                  </a:ext>
                </a:extLst>
              </p14:cNvPr>
              <p14:cNvContentPartPr/>
              <p14:nvPr/>
            </p14:nvContentPartPr>
            <p14:xfrm>
              <a:off x="7371155" y="4985103"/>
              <a:ext cx="195120" cy="129600"/>
            </p14:xfrm>
          </p:contentPart>
        </mc:Choice>
        <mc:Fallback xmlns="">
          <p:pic>
            <p:nvPicPr>
              <p:cNvPr id="450" name="Ink 461">
                <a:extLst>
                  <a:ext uri="{FF2B5EF4-FFF2-40B4-BE49-F238E27FC236}">
                    <a16:creationId xmlns:a16="http://schemas.microsoft.com/office/drawing/2014/main" id="{B2B87DFD-662C-0E4E-B95F-66A9BA6BA76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55675" y="4969623"/>
                <a:ext cx="2257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1" name="Ink 462">
                <a:extLst>
                  <a:ext uri="{FF2B5EF4-FFF2-40B4-BE49-F238E27FC236}">
                    <a16:creationId xmlns:a16="http://schemas.microsoft.com/office/drawing/2014/main" id="{A65589F8-7E49-3B46-8C37-4CE1C67D91E8}"/>
                  </a:ext>
                </a:extLst>
              </p14:cNvPr>
              <p14:cNvContentPartPr/>
              <p14:nvPr/>
            </p14:nvContentPartPr>
            <p14:xfrm>
              <a:off x="8012315" y="4504503"/>
              <a:ext cx="641520" cy="220320"/>
            </p14:xfrm>
          </p:contentPart>
        </mc:Choice>
        <mc:Fallback xmlns="">
          <p:pic>
            <p:nvPicPr>
              <p:cNvPr id="451" name="Ink 462">
                <a:extLst>
                  <a:ext uri="{FF2B5EF4-FFF2-40B4-BE49-F238E27FC236}">
                    <a16:creationId xmlns:a16="http://schemas.microsoft.com/office/drawing/2014/main" id="{A65589F8-7E49-3B46-8C37-4CE1C67D91E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97195" y="4489023"/>
                <a:ext cx="6721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2" name="Ink 463">
                <a:extLst>
                  <a:ext uri="{FF2B5EF4-FFF2-40B4-BE49-F238E27FC236}">
                    <a16:creationId xmlns:a16="http://schemas.microsoft.com/office/drawing/2014/main" id="{CE545329-C887-4D45-A787-E8C794742ED3}"/>
                  </a:ext>
                </a:extLst>
              </p14:cNvPr>
              <p14:cNvContentPartPr/>
              <p14:nvPr/>
            </p14:nvContentPartPr>
            <p14:xfrm>
              <a:off x="7698035" y="4642743"/>
              <a:ext cx="132480" cy="132480"/>
            </p14:xfrm>
          </p:contentPart>
        </mc:Choice>
        <mc:Fallback xmlns="">
          <p:pic>
            <p:nvPicPr>
              <p:cNvPr id="452" name="Ink 463">
                <a:extLst>
                  <a:ext uri="{FF2B5EF4-FFF2-40B4-BE49-F238E27FC236}">
                    <a16:creationId xmlns:a16="http://schemas.microsoft.com/office/drawing/2014/main" id="{CE545329-C887-4D45-A787-E8C794742E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82915" y="4627623"/>
                <a:ext cx="162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3" name="Ink 464">
                <a:extLst>
                  <a:ext uri="{FF2B5EF4-FFF2-40B4-BE49-F238E27FC236}">
                    <a16:creationId xmlns:a16="http://schemas.microsoft.com/office/drawing/2014/main" id="{C986A49E-25FC-AB49-A9DC-5A65313A017D}"/>
                  </a:ext>
                </a:extLst>
              </p14:cNvPr>
              <p14:cNvContentPartPr/>
              <p14:nvPr/>
            </p14:nvContentPartPr>
            <p14:xfrm>
              <a:off x="7132115" y="4586223"/>
              <a:ext cx="484560" cy="258120"/>
            </p14:xfrm>
          </p:contentPart>
        </mc:Choice>
        <mc:Fallback xmlns="">
          <p:pic>
            <p:nvPicPr>
              <p:cNvPr id="453" name="Ink 464">
                <a:extLst>
                  <a:ext uri="{FF2B5EF4-FFF2-40B4-BE49-F238E27FC236}">
                    <a16:creationId xmlns:a16="http://schemas.microsoft.com/office/drawing/2014/main" id="{C986A49E-25FC-AB49-A9DC-5A65313A017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16995" y="4570743"/>
                <a:ext cx="5148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4" name="Ink 465">
                <a:extLst>
                  <a:ext uri="{FF2B5EF4-FFF2-40B4-BE49-F238E27FC236}">
                    <a16:creationId xmlns:a16="http://schemas.microsoft.com/office/drawing/2014/main" id="{142317F2-B204-5648-AC84-D86A6BC678D5}"/>
                  </a:ext>
                </a:extLst>
              </p14:cNvPr>
              <p14:cNvContentPartPr/>
              <p14:nvPr/>
            </p14:nvContentPartPr>
            <p14:xfrm>
              <a:off x="6547475" y="4674063"/>
              <a:ext cx="195120" cy="132480"/>
            </p14:xfrm>
          </p:contentPart>
        </mc:Choice>
        <mc:Fallback xmlns="">
          <p:pic>
            <p:nvPicPr>
              <p:cNvPr id="454" name="Ink 465">
                <a:extLst>
                  <a:ext uri="{FF2B5EF4-FFF2-40B4-BE49-F238E27FC236}">
                    <a16:creationId xmlns:a16="http://schemas.microsoft.com/office/drawing/2014/main" id="{142317F2-B204-5648-AC84-D86A6BC678D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32355" y="4658943"/>
                <a:ext cx="225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5" name="Ink 466">
                <a:extLst>
                  <a:ext uri="{FF2B5EF4-FFF2-40B4-BE49-F238E27FC236}">
                    <a16:creationId xmlns:a16="http://schemas.microsoft.com/office/drawing/2014/main" id="{00635BD7-9A2A-F94A-AD97-004E88C778C2}"/>
                  </a:ext>
                </a:extLst>
              </p14:cNvPr>
              <p14:cNvContentPartPr/>
              <p14:nvPr/>
            </p14:nvContentPartPr>
            <p14:xfrm>
              <a:off x="6075875" y="4630143"/>
              <a:ext cx="333720" cy="226800"/>
            </p14:xfrm>
          </p:contentPart>
        </mc:Choice>
        <mc:Fallback xmlns="">
          <p:pic>
            <p:nvPicPr>
              <p:cNvPr id="455" name="Ink 466">
                <a:extLst>
                  <a:ext uri="{FF2B5EF4-FFF2-40B4-BE49-F238E27FC236}">
                    <a16:creationId xmlns:a16="http://schemas.microsoft.com/office/drawing/2014/main" id="{00635BD7-9A2A-F94A-AD97-004E88C778C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60755" y="4615023"/>
                <a:ext cx="3639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56" name="Ink 467">
                <a:extLst>
                  <a:ext uri="{FF2B5EF4-FFF2-40B4-BE49-F238E27FC236}">
                    <a16:creationId xmlns:a16="http://schemas.microsoft.com/office/drawing/2014/main" id="{91616893-0D08-FC45-B576-B907B9F1A6B6}"/>
                  </a:ext>
                </a:extLst>
              </p14:cNvPr>
              <p14:cNvContentPartPr/>
              <p14:nvPr/>
            </p14:nvContentPartPr>
            <p14:xfrm>
              <a:off x="5309795" y="4705743"/>
              <a:ext cx="251280" cy="151200"/>
            </p14:xfrm>
          </p:contentPart>
        </mc:Choice>
        <mc:Fallback xmlns="">
          <p:pic>
            <p:nvPicPr>
              <p:cNvPr id="456" name="Ink 467">
                <a:extLst>
                  <a:ext uri="{FF2B5EF4-FFF2-40B4-BE49-F238E27FC236}">
                    <a16:creationId xmlns:a16="http://schemas.microsoft.com/office/drawing/2014/main" id="{91616893-0D08-FC45-B576-B907B9F1A6B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94315" y="4690263"/>
                <a:ext cx="281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57" name="Ink 468">
                <a:extLst>
                  <a:ext uri="{FF2B5EF4-FFF2-40B4-BE49-F238E27FC236}">
                    <a16:creationId xmlns:a16="http://schemas.microsoft.com/office/drawing/2014/main" id="{43847380-4210-FB43-AD1E-8B34517BB692}"/>
                  </a:ext>
                </a:extLst>
              </p14:cNvPr>
              <p14:cNvContentPartPr/>
              <p14:nvPr/>
            </p14:nvContentPartPr>
            <p14:xfrm>
              <a:off x="4780955" y="4648863"/>
              <a:ext cx="371160" cy="245520"/>
            </p14:xfrm>
          </p:contentPart>
        </mc:Choice>
        <mc:Fallback xmlns="">
          <p:pic>
            <p:nvPicPr>
              <p:cNvPr id="457" name="Ink 468">
                <a:extLst>
                  <a:ext uri="{FF2B5EF4-FFF2-40B4-BE49-F238E27FC236}">
                    <a16:creationId xmlns:a16="http://schemas.microsoft.com/office/drawing/2014/main" id="{43847380-4210-FB43-AD1E-8B34517BB69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65475" y="4633743"/>
                <a:ext cx="4017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73" name="Ink 473">
                <a:extLst>
                  <a:ext uri="{FF2B5EF4-FFF2-40B4-BE49-F238E27FC236}">
                    <a16:creationId xmlns:a16="http://schemas.microsoft.com/office/drawing/2014/main" id="{665F6E12-0F1F-0E48-B670-F0AD0ABE94A8}"/>
                  </a:ext>
                </a:extLst>
              </p14:cNvPr>
              <p14:cNvContentPartPr/>
              <p14:nvPr/>
            </p14:nvContentPartPr>
            <p14:xfrm>
              <a:off x="6378275" y="5183463"/>
              <a:ext cx="345600" cy="201240"/>
            </p14:xfrm>
          </p:contentPart>
        </mc:Choice>
        <mc:Fallback xmlns="">
          <p:pic>
            <p:nvPicPr>
              <p:cNvPr id="473" name="Ink 473">
                <a:extLst>
                  <a:ext uri="{FF2B5EF4-FFF2-40B4-BE49-F238E27FC236}">
                    <a16:creationId xmlns:a16="http://schemas.microsoft.com/office/drawing/2014/main" id="{665F6E12-0F1F-0E48-B670-F0AD0ABE94A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63155" y="5168370"/>
                <a:ext cx="375840" cy="23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769D7922-682C-AD44-A9CF-55BBB4E029FF}"/>
                  </a:ext>
                </a:extLst>
              </p14:cNvPr>
              <p14:cNvContentPartPr/>
              <p14:nvPr/>
            </p14:nvContentPartPr>
            <p14:xfrm>
              <a:off x="5283875" y="5724183"/>
              <a:ext cx="113400" cy="23940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769D7922-682C-AD44-A9CF-55BBB4E029F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68395" y="5708703"/>
                <a:ext cx="1440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FE89613B-A1CC-E34E-BEC8-37B5EAA0C0FE}"/>
                  </a:ext>
                </a:extLst>
              </p14:cNvPr>
              <p14:cNvContentPartPr/>
              <p14:nvPr/>
            </p14:nvContentPartPr>
            <p14:xfrm>
              <a:off x="5567555" y="5868903"/>
              <a:ext cx="150480" cy="1296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FE89613B-A1CC-E34E-BEC8-37B5EAA0C0F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52075" y="5853423"/>
                <a:ext cx="181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AF69F671-DD3B-2043-9621-53086D676D80}"/>
                  </a:ext>
                </a:extLst>
              </p14:cNvPr>
              <p14:cNvContentPartPr/>
              <p14:nvPr/>
            </p14:nvContentPartPr>
            <p14:xfrm>
              <a:off x="6396635" y="5667663"/>
              <a:ext cx="138600" cy="2520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AF69F671-DD3B-2043-9621-53086D676D8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81515" y="5652183"/>
                <a:ext cx="1692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5CEF18A7-E7C7-8C4D-BD56-4C73F0F561BC}"/>
                  </a:ext>
                </a:extLst>
              </p14:cNvPr>
              <p14:cNvContentPartPr/>
              <p14:nvPr/>
            </p14:nvContentPartPr>
            <p14:xfrm>
              <a:off x="6993875" y="5610783"/>
              <a:ext cx="112680" cy="19872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5CEF18A7-E7C7-8C4D-BD56-4C73F0F561B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78755" y="5595663"/>
                <a:ext cx="1432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02" name="Ink 506">
                <a:extLst>
                  <a:ext uri="{FF2B5EF4-FFF2-40B4-BE49-F238E27FC236}">
                    <a16:creationId xmlns:a16="http://schemas.microsoft.com/office/drawing/2014/main" id="{16504E02-B6E4-1742-9B84-2D0AD5FD729F}"/>
                  </a:ext>
                </a:extLst>
              </p14:cNvPr>
              <p14:cNvContentPartPr/>
              <p14:nvPr/>
            </p14:nvContentPartPr>
            <p14:xfrm>
              <a:off x="7723235" y="5589183"/>
              <a:ext cx="132480" cy="122760"/>
            </p14:xfrm>
          </p:contentPart>
        </mc:Choice>
        <mc:Fallback xmlns="">
          <p:pic>
            <p:nvPicPr>
              <p:cNvPr id="502" name="Ink 506">
                <a:extLst>
                  <a:ext uri="{FF2B5EF4-FFF2-40B4-BE49-F238E27FC236}">
                    <a16:creationId xmlns:a16="http://schemas.microsoft.com/office/drawing/2014/main" id="{16504E02-B6E4-1742-9B84-2D0AD5FD729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07755" y="5574063"/>
                <a:ext cx="162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03" name="Ink 507">
                <a:extLst>
                  <a:ext uri="{FF2B5EF4-FFF2-40B4-BE49-F238E27FC236}">
                    <a16:creationId xmlns:a16="http://schemas.microsoft.com/office/drawing/2014/main" id="{72CEE4FE-E78E-3542-BED9-A04E9B6F810F}"/>
                  </a:ext>
                </a:extLst>
              </p14:cNvPr>
              <p14:cNvContentPartPr/>
              <p14:nvPr/>
            </p14:nvContentPartPr>
            <p14:xfrm>
              <a:off x="7232915" y="5579463"/>
              <a:ext cx="383760" cy="226800"/>
            </p14:xfrm>
          </p:contentPart>
        </mc:Choice>
        <mc:Fallback xmlns="">
          <p:pic>
            <p:nvPicPr>
              <p:cNvPr id="503" name="Ink 507">
                <a:extLst>
                  <a:ext uri="{FF2B5EF4-FFF2-40B4-BE49-F238E27FC236}">
                    <a16:creationId xmlns:a16="http://schemas.microsoft.com/office/drawing/2014/main" id="{72CEE4FE-E78E-3542-BED9-A04E9B6F810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17435" y="5564343"/>
                <a:ext cx="4143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04" name="Ink 508">
                <a:extLst>
                  <a:ext uri="{FF2B5EF4-FFF2-40B4-BE49-F238E27FC236}">
                    <a16:creationId xmlns:a16="http://schemas.microsoft.com/office/drawing/2014/main" id="{BBF4704F-B18D-C14B-A00C-3C660E9A166C}"/>
                  </a:ext>
                </a:extLst>
              </p14:cNvPr>
              <p14:cNvContentPartPr/>
              <p14:nvPr/>
            </p14:nvContentPartPr>
            <p14:xfrm>
              <a:off x="6692195" y="5686383"/>
              <a:ext cx="157680" cy="145080"/>
            </p14:xfrm>
          </p:contentPart>
        </mc:Choice>
        <mc:Fallback xmlns="">
          <p:pic>
            <p:nvPicPr>
              <p:cNvPr id="504" name="Ink 508">
                <a:extLst>
                  <a:ext uri="{FF2B5EF4-FFF2-40B4-BE49-F238E27FC236}">
                    <a16:creationId xmlns:a16="http://schemas.microsoft.com/office/drawing/2014/main" id="{BBF4704F-B18D-C14B-A00C-3C660E9A166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76715" y="5671263"/>
                <a:ext cx="1879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05" name="Ink 509">
                <a:extLst>
                  <a:ext uri="{FF2B5EF4-FFF2-40B4-BE49-F238E27FC236}">
                    <a16:creationId xmlns:a16="http://schemas.microsoft.com/office/drawing/2014/main" id="{E134B36E-E017-B349-A100-F56B0520BA3C}"/>
                  </a:ext>
                </a:extLst>
              </p14:cNvPr>
              <p14:cNvContentPartPr/>
              <p14:nvPr/>
            </p14:nvContentPartPr>
            <p14:xfrm>
              <a:off x="5811995" y="5585943"/>
              <a:ext cx="497160" cy="446760"/>
            </p14:xfrm>
          </p:contentPart>
        </mc:Choice>
        <mc:Fallback xmlns="">
          <p:pic>
            <p:nvPicPr>
              <p:cNvPr id="505" name="Ink 509">
                <a:extLst>
                  <a:ext uri="{FF2B5EF4-FFF2-40B4-BE49-F238E27FC236}">
                    <a16:creationId xmlns:a16="http://schemas.microsoft.com/office/drawing/2014/main" id="{E134B36E-E017-B349-A100-F56B0520BA3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96515" y="5570463"/>
                <a:ext cx="5274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20" name="Ink 320">
                <a:extLst>
                  <a:ext uri="{FF2B5EF4-FFF2-40B4-BE49-F238E27FC236}">
                    <a16:creationId xmlns:a16="http://schemas.microsoft.com/office/drawing/2014/main" id="{FE17A9A0-BDEC-E945-9278-A7B78CE7E81D}"/>
                  </a:ext>
                </a:extLst>
              </p14:cNvPr>
              <p14:cNvContentPartPr/>
              <p14:nvPr/>
            </p14:nvContentPartPr>
            <p14:xfrm>
              <a:off x="8024915" y="5233863"/>
              <a:ext cx="691920" cy="691920"/>
            </p14:xfrm>
          </p:contentPart>
        </mc:Choice>
        <mc:Fallback xmlns="">
          <p:pic>
            <p:nvPicPr>
              <p:cNvPr id="320" name="Ink 320">
                <a:extLst>
                  <a:ext uri="{FF2B5EF4-FFF2-40B4-BE49-F238E27FC236}">
                    <a16:creationId xmlns:a16="http://schemas.microsoft.com/office/drawing/2014/main" id="{FE17A9A0-BDEC-E945-9278-A7B78CE7E81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009795" y="5218383"/>
                <a:ext cx="72252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DE52366B-B429-D443-B914-B0E27A85FBEC}"/>
                  </a:ext>
                </a:extLst>
              </p14:cNvPr>
              <p14:cNvContentPartPr/>
              <p14:nvPr/>
            </p14:nvContentPartPr>
            <p14:xfrm>
              <a:off x="1253675" y="6032343"/>
              <a:ext cx="214200" cy="255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DE52366B-B429-D443-B914-B0E27A85FBE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238555" y="6016863"/>
                <a:ext cx="244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8241C6A-1EEC-9647-89A5-F6834B5832EA}"/>
                  </a:ext>
                </a:extLst>
              </p14:cNvPr>
              <p14:cNvContentPartPr/>
              <p14:nvPr/>
            </p14:nvContentPartPr>
            <p14:xfrm>
              <a:off x="2001755" y="5969343"/>
              <a:ext cx="239400" cy="1260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8241C6A-1EEC-9647-89A5-F6834B5832E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86635" y="5954223"/>
                <a:ext cx="2696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57EA8142-0E68-EE45-9DA5-CA1CD5E4292D}"/>
                  </a:ext>
                </a:extLst>
              </p14:cNvPr>
              <p14:cNvContentPartPr/>
              <p14:nvPr/>
            </p14:nvContentPartPr>
            <p14:xfrm>
              <a:off x="2353835" y="6057183"/>
              <a:ext cx="6480" cy="3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57EA8142-0E68-EE45-9DA5-CA1CD5E4292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38715" y="6042063"/>
                <a:ext cx="37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29" name="Ink 329">
                <a:extLst>
                  <a:ext uri="{FF2B5EF4-FFF2-40B4-BE49-F238E27FC236}">
                    <a16:creationId xmlns:a16="http://schemas.microsoft.com/office/drawing/2014/main" id="{758A0E72-86A0-B741-A767-04143CCBC812}"/>
                  </a:ext>
                </a:extLst>
              </p14:cNvPr>
              <p14:cNvContentPartPr/>
              <p14:nvPr/>
            </p14:nvContentPartPr>
            <p14:xfrm>
              <a:off x="1278875" y="5837223"/>
              <a:ext cx="346320" cy="50760"/>
            </p14:xfrm>
          </p:contentPart>
        </mc:Choice>
        <mc:Fallback xmlns="">
          <p:pic>
            <p:nvPicPr>
              <p:cNvPr id="329" name="Ink 329">
                <a:extLst>
                  <a:ext uri="{FF2B5EF4-FFF2-40B4-BE49-F238E27FC236}">
                    <a16:creationId xmlns:a16="http://schemas.microsoft.com/office/drawing/2014/main" id="{758A0E72-86A0-B741-A767-04143CCBC81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263755" y="5822103"/>
                <a:ext cx="376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35" name="Ink 335">
                <a:extLst>
                  <a:ext uri="{FF2B5EF4-FFF2-40B4-BE49-F238E27FC236}">
                    <a16:creationId xmlns:a16="http://schemas.microsoft.com/office/drawing/2014/main" id="{ED44DE8E-1410-8E40-8566-3645078A43A9}"/>
                  </a:ext>
                </a:extLst>
              </p14:cNvPr>
              <p14:cNvContentPartPr/>
              <p14:nvPr/>
            </p14:nvContentPartPr>
            <p14:xfrm>
              <a:off x="2511155" y="5824623"/>
              <a:ext cx="786240" cy="308520"/>
            </p14:xfrm>
          </p:contentPart>
        </mc:Choice>
        <mc:Fallback xmlns="">
          <p:pic>
            <p:nvPicPr>
              <p:cNvPr id="335" name="Ink 335">
                <a:extLst>
                  <a:ext uri="{FF2B5EF4-FFF2-40B4-BE49-F238E27FC236}">
                    <a16:creationId xmlns:a16="http://schemas.microsoft.com/office/drawing/2014/main" id="{ED44DE8E-1410-8E40-8566-3645078A43A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96035" y="5809503"/>
                <a:ext cx="816840" cy="3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760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8EE2E58-5CD6-8F49-BC33-B6D6D61ADD4E}"/>
                  </a:ext>
                </a:extLst>
              </p14:cNvPr>
              <p14:cNvContentPartPr/>
              <p14:nvPr/>
            </p14:nvContentPartPr>
            <p14:xfrm>
              <a:off x="2875835" y="669423"/>
              <a:ext cx="19080" cy="19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8EE2E58-5CD6-8F49-BC33-B6D6D61ADD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0642" y="653943"/>
                <a:ext cx="49113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F40D7313-A742-DC4D-9788-8FD3C5BFA571}"/>
                  </a:ext>
                </a:extLst>
              </p14:cNvPr>
              <p14:cNvContentPartPr/>
              <p14:nvPr/>
            </p14:nvContentPartPr>
            <p14:xfrm>
              <a:off x="2888435" y="732063"/>
              <a:ext cx="113400" cy="2556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F40D7313-A742-DC4D-9788-8FD3C5BFA5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3004" y="716583"/>
                <a:ext cx="143903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6">
                <a:extLst>
                  <a:ext uri="{FF2B5EF4-FFF2-40B4-BE49-F238E27FC236}">
                    <a16:creationId xmlns:a16="http://schemas.microsoft.com/office/drawing/2014/main" id="{B97AE52F-470E-E54A-8BCC-A876F54F4589}"/>
                  </a:ext>
                </a:extLst>
              </p14:cNvPr>
              <p14:cNvContentPartPr/>
              <p14:nvPr/>
            </p14:nvContentPartPr>
            <p14:xfrm>
              <a:off x="1253675" y="442983"/>
              <a:ext cx="1509480" cy="522000"/>
            </p14:xfrm>
          </p:contentPart>
        </mc:Choice>
        <mc:Fallback xmlns="">
          <p:pic>
            <p:nvPicPr>
              <p:cNvPr id="25" name="Ink 26">
                <a:extLst>
                  <a:ext uri="{FF2B5EF4-FFF2-40B4-BE49-F238E27FC236}">
                    <a16:creationId xmlns:a16="http://schemas.microsoft.com/office/drawing/2014/main" id="{B97AE52F-470E-E54A-8BCC-A876F54F45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8191" y="427514"/>
                <a:ext cx="1540087" cy="55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8" name="Ink 358">
                <a:extLst>
                  <a:ext uri="{FF2B5EF4-FFF2-40B4-BE49-F238E27FC236}">
                    <a16:creationId xmlns:a16="http://schemas.microsoft.com/office/drawing/2014/main" id="{630DECB4-B9B0-6947-ADC1-A24DEEAEDEBC}"/>
                  </a:ext>
                </a:extLst>
              </p14:cNvPr>
              <p14:cNvContentPartPr/>
              <p14:nvPr/>
            </p14:nvContentPartPr>
            <p14:xfrm>
              <a:off x="524315" y="1260183"/>
              <a:ext cx="8179920" cy="3250080"/>
            </p14:xfrm>
          </p:contentPart>
        </mc:Choice>
        <mc:Fallback xmlns="">
          <p:pic>
            <p:nvPicPr>
              <p:cNvPr id="358" name="Ink 358">
                <a:extLst>
                  <a:ext uri="{FF2B5EF4-FFF2-40B4-BE49-F238E27FC236}">
                    <a16:creationId xmlns:a16="http://schemas.microsoft.com/office/drawing/2014/main" id="{630DECB4-B9B0-6947-ADC1-A24DEEAEDE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35" y="1244703"/>
                <a:ext cx="8210520" cy="32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76BB32E-3F26-CB4F-A09F-FA7B4A222AED}"/>
                  </a:ext>
                </a:extLst>
              </p14:cNvPr>
              <p14:cNvContentPartPr/>
              <p14:nvPr/>
            </p14:nvContentPartPr>
            <p14:xfrm>
              <a:off x="6314915" y="4165023"/>
              <a:ext cx="19080" cy="1324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76BB32E-3F26-CB4F-A09F-FA7B4A222A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99722" y="4149543"/>
                <a:ext cx="49113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7" name="Ink 378">
                <a:extLst>
                  <a:ext uri="{FF2B5EF4-FFF2-40B4-BE49-F238E27FC236}">
                    <a16:creationId xmlns:a16="http://schemas.microsoft.com/office/drawing/2014/main" id="{47479B1A-A6BD-1E42-9B8A-F4B22B2ADAE4}"/>
                  </a:ext>
                </a:extLst>
              </p14:cNvPr>
              <p14:cNvContentPartPr/>
              <p14:nvPr/>
            </p14:nvContentPartPr>
            <p14:xfrm>
              <a:off x="7257755" y="3951903"/>
              <a:ext cx="861840" cy="401760"/>
            </p14:xfrm>
          </p:contentPart>
        </mc:Choice>
        <mc:Fallback xmlns="">
          <p:pic>
            <p:nvPicPr>
              <p:cNvPr id="377" name="Ink 378">
                <a:extLst>
                  <a:ext uri="{FF2B5EF4-FFF2-40B4-BE49-F238E27FC236}">
                    <a16:creationId xmlns:a16="http://schemas.microsoft.com/office/drawing/2014/main" id="{47479B1A-A6BD-1E42-9B8A-F4B22B2ADA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2275" y="3936437"/>
                <a:ext cx="892440" cy="432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8" name="Ink 379">
                <a:extLst>
                  <a:ext uri="{FF2B5EF4-FFF2-40B4-BE49-F238E27FC236}">
                    <a16:creationId xmlns:a16="http://schemas.microsoft.com/office/drawing/2014/main" id="{8E439971-6D01-BE47-8C0A-8DE4ABD3278C}"/>
                  </a:ext>
                </a:extLst>
              </p14:cNvPr>
              <p14:cNvContentPartPr/>
              <p14:nvPr/>
            </p14:nvContentPartPr>
            <p14:xfrm>
              <a:off x="6189995" y="4102023"/>
              <a:ext cx="772920" cy="182880"/>
            </p14:xfrm>
          </p:contentPart>
        </mc:Choice>
        <mc:Fallback xmlns="">
          <p:pic>
            <p:nvPicPr>
              <p:cNvPr id="378" name="Ink 379">
                <a:extLst>
                  <a:ext uri="{FF2B5EF4-FFF2-40B4-BE49-F238E27FC236}">
                    <a16:creationId xmlns:a16="http://schemas.microsoft.com/office/drawing/2014/main" id="{8E439971-6D01-BE47-8C0A-8DE4ABD327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74515" y="4086512"/>
                <a:ext cx="80352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9" name="Ink 409">
                <a:extLst>
                  <a:ext uri="{FF2B5EF4-FFF2-40B4-BE49-F238E27FC236}">
                    <a16:creationId xmlns:a16="http://schemas.microsoft.com/office/drawing/2014/main" id="{34465394-6E8F-F448-A0D4-9102CEB547CB}"/>
                  </a:ext>
                </a:extLst>
              </p14:cNvPr>
              <p14:cNvContentPartPr/>
              <p14:nvPr/>
            </p14:nvContentPartPr>
            <p14:xfrm>
              <a:off x="8358275" y="3964503"/>
              <a:ext cx="490320" cy="332280"/>
            </p14:xfrm>
          </p:contentPart>
        </mc:Choice>
        <mc:Fallback xmlns="">
          <p:pic>
            <p:nvPicPr>
              <p:cNvPr id="409" name="Ink 409">
                <a:extLst>
                  <a:ext uri="{FF2B5EF4-FFF2-40B4-BE49-F238E27FC236}">
                    <a16:creationId xmlns:a16="http://schemas.microsoft.com/office/drawing/2014/main" id="{34465394-6E8F-F448-A0D4-9102CEB547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2806" y="3949023"/>
                <a:ext cx="520898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9" name="Ink 461">
                <a:extLst>
                  <a:ext uri="{FF2B5EF4-FFF2-40B4-BE49-F238E27FC236}">
                    <a16:creationId xmlns:a16="http://schemas.microsoft.com/office/drawing/2014/main" id="{C3BDFA3F-DD67-4B43-8CD7-A440A0616152}"/>
                  </a:ext>
                </a:extLst>
              </p14:cNvPr>
              <p14:cNvContentPartPr/>
              <p14:nvPr/>
            </p14:nvContentPartPr>
            <p14:xfrm>
              <a:off x="2033435" y="5783583"/>
              <a:ext cx="773640" cy="173880"/>
            </p14:xfrm>
          </p:contentPart>
        </mc:Choice>
        <mc:Fallback xmlns="">
          <p:pic>
            <p:nvPicPr>
              <p:cNvPr id="459" name="Ink 461">
                <a:extLst>
                  <a:ext uri="{FF2B5EF4-FFF2-40B4-BE49-F238E27FC236}">
                    <a16:creationId xmlns:a16="http://schemas.microsoft.com/office/drawing/2014/main" id="{C3BDFA3F-DD67-4B43-8CD7-A440A06161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17955" y="5768103"/>
                <a:ext cx="8042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0" name="Ink 462">
                <a:extLst>
                  <a:ext uri="{FF2B5EF4-FFF2-40B4-BE49-F238E27FC236}">
                    <a16:creationId xmlns:a16="http://schemas.microsoft.com/office/drawing/2014/main" id="{327AB6FD-00F7-4442-9A93-FADBD4CED77A}"/>
                  </a:ext>
                </a:extLst>
              </p14:cNvPr>
              <p14:cNvContentPartPr/>
              <p14:nvPr/>
            </p14:nvContentPartPr>
            <p14:xfrm>
              <a:off x="1587035" y="5770983"/>
              <a:ext cx="289440" cy="186120"/>
            </p14:xfrm>
          </p:contentPart>
        </mc:Choice>
        <mc:Fallback xmlns="">
          <p:pic>
            <p:nvPicPr>
              <p:cNvPr id="460" name="Ink 462">
                <a:extLst>
                  <a:ext uri="{FF2B5EF4-FFF2-40B4-BE49-F238E27FC236}">
                    <a16:creationId xmlns:a16="http://schemas.microsoft.com/office/drawing/2014/main" id="{327AB6FD-00F7-4442-9A93-FADBD4CED77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71574" y="5755533"/>
                <a:ext cx="320002" cy="216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1" name="Ink 463">
                <a:extLst>
                  <a:ext uri="{FF2B5EF4-FFF2-40B4-BE49-F238E27FC236}">
                    <a16:creationId xmlns:a16="http://schemas.microsoft.com/office/drawing/2014/main" id="{444322C8-F493-CA4D-A172-8438E2CA7864}"/>
                  </a:ext>
                </a:extLst>
              </p14:cNvPr>
              <p14:cNvContentPartPr/>
              <p14:nvPr/>
            </p14:nvContentPartPr>
            <p14:xfrm>
              <a:off x="775955" y="5786823"/>
              <a:ext cx="276840" cy="226800"/>
            </p14:xfrm>
          </p:contentPart>
        </mc:Choice>
        <mc:Fallback xmlns="">
          <p:pic>
            <p:nvPicPr>
              <p:cNvPr id="461" name="Ink 463">
                <a:extLst>
                  <a:ext uri="{FF2B5EF4-FFF2-40B4-BE49-F238E27FC236}">
                    <a16:creationId xmlns:a16="http://schemas.microsoft.com/office/drawing/2014/main" id="{444322C8-F493-CA4D-A172-8438E2CA78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0495" y="5771343"/>
                <a:ext cx="3074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C96B3A8A-05A8-4944-9A03-5B4CA5EAA67C}"/>
                  </a:ext>
                </a:extLst>
              </p14:cNvPr>
              <p14:cNvContentPartPr/>
              <p14:nvPr/>
            </p14:nvContentPartPr>
            <p14:xfrm>
              <a:off x="5792915" y="5774583"/>
              <a:ext cx="151200" cy="1702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C96B3A8A-05A8-4944-9A03-5B4CA5EAA6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77435" y="5759103"/>
                <a:ext cx="1818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93FE97C3-8275-954C-B341-4282E6CCFB4D}"/>
                  </a:ext>
                </a:extLst>
              </p14:cNvPr>
              <p14:cNvContentPartPr/>
              <p14:nvPr/>
            </p14:nvContentPartPr>
            <p14:xfrm>
              <a:off x="6057155" y="5692863"/>
              <a:ext cx="6480" cy="3816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93FE97C3-8275-954C-B341-4282E6CCFB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42490" y="5677383"/>
                <a:ext cx="35469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40F85FF5-DF3B-CA45-A514-CAD23C1287C0}"/>
                  </a:ext>
                </a:extLst>
              </p14:cNvPr>
              <p14:cNvContentPartPr/>
              <p14:nvPr/>
            </p14:nvContentPartPr>
            <p14:xfrm>
              <a:off x="5673755" y="5673783"/>
              <a:ext cx="19080" cy="6336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40F85FF5-DF3B-CA45-A514-CAD23C1287C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58275" y="5658215"/>
                <a:ext cx="49680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9" name="Ink 482">
                <a:extLst>
                  <a:ext uri="{FF2B5EF4-FFF2-40B4-BE49-F238E27FC236}">
                    <a16:creationId xmlns:a16="http://schemas.microsoft.com/office/drawing/2014/main" id="{BCBDD1EA-71C5-A44B-B61E-759269E54F3A}"/>
                  </a:ext>
                </a:extLst>
              </p14:cNvPr>
              <p14:cNvContentPartPr/>
              <p14:nvPr/>
            </p14:nvContentPartPr>
            <p14:xfrm>
              <a:off x="5315195" y="5774583"/>
              <a:ext cx="113400" cy="138600"/>
            </p14:xfrm>
          </p:contentPart>
        </mc:Choice>
        <mc:Fallback xmlns="">
          <p:pic>
            <p:nvPicPr>
              <p:cNvPr id="479" name="Ink 482">
                <a:extLst>
                  <a:ext uri="{FF2B5EF4-FFF2-40B4-BE49-F238E27FC236}">
                    <a16:creationId xmlns:a16="http://schemas.microsoft.com/office/drawing/2014/main" id="{BCBDD1EA-71C5-A44B-B61E-759269E54F3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99715" y="5759103"/>
                <a:ext cx="144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0" name="Ink 483">
                <a:extLst>
                  <a:ext uri="{FF2B5EF4-FFF2-40B4-BE49-F238E27FC236}">
                    <a16:creationId xmlns:a16="http://schemas.microsoft.com/office/drawing/2014/main" id="{3A47E4F2-F741-7D4D-81B6-A80F06381F69}"/>
                  </a:ext>
                </a:extLst>
              </p14:cNvPr>
              <p14:cNvContentPartPr/>
              <p14:nvPr/>
            </p14:nvContentPartPr>
            <p14:xfrm>
              <a:off x="4560635" y="5692863"/>
              <a:ext cx="660600" cy="283320"/>
            </p14:xfrm>
          </p:contentPart>
        </mc:Choice>
        <mc:Fallback xmlns="">
          <p:pic>
            <p:nvPicPr>
              <p:cNvPr id="480" name="Ink 483">
                <a:extLst>
                  <a:ext uri="{FF2B5EF4-FFF2-40B4-BE49-F238E27FC236}">
                    <a16:creationId xmlns:a16="http://schemas.microsoft.com/office/drawing/2014/main" id="{3A47E4F2-F741-7D4D-81B6-A80F06381F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5155" y="5677383"/>
                <a:ext cx="691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1" name="Ink 484">
                <a:extLst>
                  <a:ext uri="{FF2B5EF4-FFF2-40B4-BE49-F238E27FC236}">
                    <a16:creationId xmlns:a16="http://schemas.microsoft.com/office/drawing/2014/main" id="{5BE8D867-BC62-2B4F-B0F1-3E8AB3D6CDDA}"/>
                  </a:ext>
                </a:extLst>
              </p14:cNvPr>
              <p14:cNvContentPartPr/>
              <p14:nvPr/>
            </p14:nvContentPartPr>
            <p14:xfrm>
              <a:off x="4101635" y="5793303"/>
              <a:ext cx="346320" cy="214200"/>
            </p14:xfrm>
          </p:contentPart>
        </mc:Choice>
        <mc:Fallback xmlns="">
          <p:pic>
            <p:nvPicPr>
              <p:cNvPr id="481" name="Ink 484">
                <a:extLst>
                  <a:ext uri="{FF2B5EF4-FFF2-40B4-BE49-F238E27FC236}">
                    <a16:creationId xmlns:a16="http://schemas.microsoft.com/office/drawing/2014/main" id="{5BE8D867-BC62-2B4F-B0F1-3E8AB3D6CDD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86139" y="5777823"/>
                <a:ext cx="376952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2" name="Ink 485">
                <a:extLst>
                  <a:ext uri="{FF2B5EF4-FFF2-40B4-BE49-F238E27FC236}">
                    <a16:creationId xmlns:a16="http://schemas.microsoft.com/office/drawing/2014/main" id="{9CB14151-35C0-C442-B96E-EAED6B55D172}"/>
                  </a:ext>
                </a:extLst>
              </p14:cNvPr>
              <p14:cNvContentPartPr/>
              <p14:nvPr/>
            </p14:nvContentPartPr>
            <p14:xfrm>
              <a:off x="3177515" y="5812023"/>
              <a:ext cx="522000" cy="113400"/>
            </p14:xfrm>
          </p:contentPart>
        </mc:Choice>
        <mc:Fallback xmlns="">
          <p:pic>
            <p:nvPicPr>
              <p:cNvPr id="482" name="Ink 485">
                <a:extLst>
                  <a:ext uri="{FF2B5EF4-FFF2-40B4-BE49-F238E27FC236}">
                    <a16:creationId xmlns:a16="http://schemas.microsoft.com/office/drawing/2014/main" id="{9CB14151-35C0-C442-B96E-EAED6B55D1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62035" y="5796543"/>
                <a:ext cx="552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" name="Ink 8">
                <a:extLst>
                  <a:ext uri="{FF2B5EF4-FFF2-40B4-BE49-F238E27FC236}">
                    <a16:creationId xmlns:a16="http://schemas.microsoft.com/office/drawing/2014/main" id="{0FCB1BD3-4D1C-4E49-8FED-0C7C1A2396FB}"/>
                  </a:ext>
                </a:extLst>
              </p14:cNvPr>
              <p14:cNvContentPartPr/>
              <p14:nvPr/>
            </p14:nvContentPartPr>
            <p14:xfrm>
              <a:off x="1561835" y="4994823"/>
              <a:ext cx="710640" cy="735840"/>
            </p14:xfrm>
          </p:contentPart>
        </mc:Choice>
        <mc:Fallback xmlns="">
          <p:pic>
            <p:nvPicPr>
              <p:cNvPr id="7" name="Ink 8">
                <a:extLst>
                  <a:ext uri="{FF2B5EF4-FFF2-40B4-BE49-F238E27FC236}">
                    <a16:creationId xmlns:a16="http://schemas.microsoft.com/office/drawing/2014/main" id="{0FCB1BD3-4D1C-4E49-8FED-0C7C1A2396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46715" y="4979703"/>
                <a:ext cx="74124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" name="Ink 17">
                <a:extLst>
                  <a:ext uri="{FF2B5EF4-FFF2-40B4-BE49-F238E27FC236}">
                    <a16:creationId xmlns:a16="http://schemas.microsoft.com/office/drawing/2014/main" id="{69C9F7B4-9247-B44D-8BEA-19519E2AB444}"/>
                  </a:ext>
                </a:extLst>
              </p14:cNvPr>
              <p14:cNvContentPartPr/>
              <p14:nvPr/>
            </p14:nvContentPartPr>
            <p14:xfrm>
              <a:off x="3988595" y="4674063"/>
              <a:ext cx="252000" cy="484560"/>
            </p14:xfrm>
          </p:contentPart>
        </mc:Choice>
        <mc:Fallback xmlns="">
          <p:pic>
            <p:nvPicPr>
              <p:cNvPr id="15" name="Ink 17">
                <a:extLst>
                  <a:ext uri="{FF2B5EF4-FFF2-40B4-BE49-F238E27FC236}">
                    <a16:creationId xmlns:a16="http://schemas.microsoft.com/office/drawing/2014/main" id="{69C9F7B4-9247-B44D-8BEA-19519E2AB4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73475" y="4658943"/>
                <a:ext cx="2822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A4A36DEC-3177-DA48-AA3F-3A8D49B9471E}"/>
                  </a:ext>
                </a:extLst>
              </p14:cNvPr>
              <p14:cNvContentPartPr/>
              <p14:nvPr/>
            </p14:nvContentPartPr>
            <p14:xfrm>
              <a:off x="3628235" y="4856583"/>
              <a:ext cx="172080" cy="19512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A4A36DEC-3177-DA48-AA3F-3A8D49B9471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12755" y="4841103"/>
                <a:ext cx="2026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5FC634A4-F072-DA4A-B934-561970790DFE}"/>
                  </a:ext>
                </a:extLst>
              </p14:cNvPr>
              <p14:cNvContentPartPr/>
              <p14:nvPr/>
            </p14:nvContentPartPr>
            <p14:xfrm>
              <a:off x="2681075" y="4749663"/>
              <a:ext cx="792360" cy="34632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5FC634A4-F072-DA4A-B934-561970790DF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65595" y="4734543"/>
                <a:ext cx="8229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7F4F5F-C5C2-2F46-AF33-D6BD7FB9425C}"/>
                  </a:ext>
                </a:extLst>
              </p14:cNvPr>
              <p14:cNvContentPartPr/>
              <p14:nvPr/>
            </p14:nvContentPartPr>
            <p14:xfrm>
              <a:off x="4516715" y="4906623"/>
              <a:ext cx="82080" cy="6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7F4F5F-C5C2-2F46-AF33-D6BD7FB9425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01595" y="4891503"/>
                <a:ext cx="112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F854784-7549-CC49-913A-E6C9E9FFA14E}"/>
                  </a:ext>
                </a:extLst>
              </p14:cNvPr>
              <p14:cNvContentPartPr/>
              <p14:nvPr/>
            </p14:nvContentPartPr>
            <p14:xfrm>
              <a:off x="4529315" y="4988703"/>
              <a:ext cx="69480" cy="38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F854784-7549-CC49-913A-E6C9E9FFA14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14195" y="4973223"/>
                <a:ext cx="100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FC377B5-2B3D-0643-8CF4-63CE52BAF4F4}"/>
                  </a:ext>
                </a:extLst>
              </p14:cNvPr>
              <p14:cNvContentPartPr/>
              <p14:nvPr/>
            </p14:nvContentPartPr>
            <p14:xfrm>
              <a:off x="4837475" y="4812663"/>
              <a:ext cx="88560" cy="188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FC377B5-2B3D-0643-8CF4-63CE52BAF4F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21995" y="4797183"/>
                <a:ext cx="1188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9533C60-41F0-E542-8EB9-5D1824A00E64}"/>
                  </a:ext>
                </a:extLst>
              </p14:cNvPr>
              <p14:cNvContentPartPr/>
              <p14:nvPr/>
            </p14:nvContentPartPr>
            <p14:xfrm>
              <a:off x="6082355" y="4724463"/>
              <a:ext cx="126000" cy="182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9533C60-41F0-E542-8EB9-5D1824A00E6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66875" y="4709343"/>
                <a:ext cx="1566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8">
                <a:extLst>
                  <a:ext uri="{FF2B5EF4-FFF2-40B4-BE49-F238E27FC236}">
                    <a16:creationId xmlns:a16="http://schemas.microsoft.com/office/drawing/2014/main" id="{ED8E60AC-B932-1542-B6A2-2CD27BA114FA}"/>
                  </a:ext>
                </a:extLst>
              </p14:cNvPr>
              <p14:cNvContentPartPr/>
              <p14:nvPr/>
            </p14:nvContentPartPr>
            <p14:xfrm>
              <a:off x="6346235" y="4680543"/>
              <a:ext cx="459360" cy="289440"/>
            </p14:xfrm>
          </p:contentPart>
        </mc:Choice>
        <mc:Fallback xmlns="">
          <p:pic>
            <p:nvPicPr>
              <p:cNvPr id="36" name="Ink 38">
                <a:extLst>
                  <a:ext uri="{FF2B5EF4-FFF2-40B4-BE49-F238E27FC236}">
                    <a16:creationId xmlns:a16="http://schemas.microsoft.com/office/drawing/2014/main" id="{ED8E60AC-B932-1542-B6A2-2CD27BA114F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31115" y="4665063"/>
                <a:ext cx="4899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Ink 39">
                <a:extLst>
                  <a:ext uri="{FF2B5EF4-FFF2-40B4-BE49-F238E27FC236}">
                    <a16:creationId xmlns:a16="http://schemas.microsoft.com/office/drawing/2014/main" id="{37CC00D6-673D-464A-A081-EE725A691AAF}"/>
                  </a:ext>
                </a:extLst>
              </p14:cNvPr>
              <p14:cNvContentPartPr/>
              <p14:nvPr/>
            </p14:nvContentPartPr>
            <p14:xfrm>
              <a:off x="5736395" y="4809063"/>
              <a:ext cx="201600" cy="167400"/>
            </p14:xfrm>
          </p:contentPart>
        </mc:Choice>
        <mc:Fallback xmlns="">
          <p:pic>
            <p:nvPicPr>
              <p:cNvPr id="37" name="Ink 39">
                <a:extLst>
                  <a:ext uri="{FF2B5EF4-FFF2-40B4-BE49-F238E27FC236}">
                    <a16:creationId xmlns:a16="http://schemas.microsoft.com/office/drawing/2014/main" id="{37CC00D6-673D-464A-A081-EE725A691AA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21275" y="4793583"/>
                <a:ext cx="2322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Ink 40">
                <a:extLst>
                  <a:ext uri="{FF2B5EF4-FFF2-40B4-BE49-F238E27FC236}">
                    <a16:creationId xmlns:a16="http://schemas.microsoft.com/office/drawing/2014/main" id="{9D1D99D9-2BA9-154B-9DEB-7F20C5DB3C54}"/>
                  </a:ext>
                </a:extLst>
              </p14:cNvPr>
              <p14:cNvContentPartPr/>
              <p14:nvPr/>
            </p14:nvContentPartPr>
            <p14:xfrm>
              <a:off x="5057435" y="4755783"/>
              <a:ext cx="478080" cy="245520"/>
            </p14:xfrm>
          </p:contentPart>
        </mc:Choice>
        <mc:Fallback xmlns="">
          <p:pic>
            <p:nvPicPr>
              <p:cNvPr id="38" name="Ink 40">
                <a:extLst>
                  <a:ext uri="{FF2B5EF4-FFF2-40B4-BE49-F238E27FC236}">
                    <a16:creationId xmlns:a16="http://schemas.microsoft.com/office/drawing/2014/main" id="{9D1D99D9-2BA9-154B-9DEB-7F20C5DB3C5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42315" y="4740663"/>
                <a:ext cx="5086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689648D-4D51-C54C-B8CB-1749D1B98A19}"/>
                  </a:ext>
                </a:extLst>
              </p14:cNvPr>
              <p14:cNvContentPartPr/>
              <p14:nvPr/>
            </p14:nvContentPartPr>
            <p14:xfrm>
              <a:off x="6050675" y="5246463"/>
              <a:ext cx="182520" cy="126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689648D-4D51-C54C-B8CB-1749D1B98A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35555" y="5230983"/>
                <a:ext cx="213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EEC4E85-72B6-BD46-9C57-76F3A3F8917E}"/>
                  </a:ext>
                </a:extLst>
              </p14:cNvPr>
              <p14:cNvContentPartPr/>
              <p14:nvPr/>
            </p14:nvContentPartPr>
            <p14:xfrm>
              <a:off x="6333635" y="5290383"/>
              <a:ext cx="25560" cy="25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EEC4E85-72B6-BD46-9C57-76F3A3F8917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18515" y="5274903"/>
                <a:ext cx="561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07DD7AB-473E-934E-B0BE-E71E266DB5E9}"/>
                  </a:ext>
                </a:extLst>
              </p14:cNvPr>
              <p14:cNvContentPartPr/>
              <p14:nvPr/>
            </p14:nvContentPartPr>
            <p14:xfrm>
              <a:off x="6534875" y="5192463"/>
              <a:ext cx="31680" cy="173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07DD7AB-473E-934E-B0BE-E71E266DB5E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19755" y="5177343"/>
                <a:ext cx="62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FC6716F-E310-044B-BA55-ECD7316F3F5A}"/>
                  </a:ext>
                </a:extLst>
              </p14:cNvPr>
              <p14:cNvContentPartPr/>
              <p14:nvPr/>
            </p14:nvContentPartPr>
            <p14:xfrm>
              <a:off x="6679595" y="5202183"/>
              <a:ext cx="113400" cy="113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FC6716F-E310-044B-BA55-ECD7316F3F5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64115" y="5187063"/>
                <a:ext cx="144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182740B-D94F-F541-98CC-5942A782291C}"/>
                  </a:ext>
                </a:extLst>
              </p14:cNvPr>
              <p14:cNvContentPartPr/>
              <p14:nvPr/>
            </p14:nvContentPartPr>
            <p14:xfrm>
              <a:off x="6905675" y="5158263"/>
              <a:ext cx="126000" cy="295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182740B-D94F-F541-98CC-5942A78229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90555" y="5143143"/>
                <a:ext cx="1566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" name="Ink 49">
                <a:extLst>
                  <a:ext uri="{FF2B5EF4-FFF2-40B4-BE49-F238E27FC236}">
                    <a16:creationId xmlns:a16="http://schemas.microsoft.com/office/drawing/2014/main" id="{899EA5B3-6B67-134B-99B4-3313A93D3F1C}"/>
                  </a:ext>
                </a:extLst>
              </p14:cNvPr>
              <p14:cNvContentPartPr/>
              <p14:nvPr/>
            </p14:nvContentPartPr>
            <p14:xfrm>
              <a:off x="5547755" y="5265183"/>
              <a:ext cx="107280" cy="63360"/>
            </p14:xfrm>
          </p:contentPart>
        </mc:Choice>
        <mc:Fallback xmlns="">
          <p:pic>
            <p:nvPicPr>
              <p:cNvPr id="49" name="Ink 49">
                <a:extLst>
                  <a:ext uri="{FF2B5EF4-FFF2-40B4-BE49-F238E27FC236}">
                    <a16:creationId xmlns:a16="http://schemas.microsoft.com/office/drawing/2014/main" id="{899EA5B3-6B67-134B-99B4-3313A93D3F1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32635" y="5250063"/>
                <a:ext cx="13788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6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4">
                <a:extLst>
                  <a:ext uri="{FF2B5EF4-FFF2-40B4-BE49-F238E27FC236}">
                    <a16:creationId xmlns:a16="http://schemas.microsoft.com/office/drawing/2014/main" id="{12B42B5A-84DA-C743-918E-6339E64A8A21}"/>
                  </a:ext>
                </a:extLst>
              </p14:cNvPr>
              <p14:cNvContentPartPr/>
              <p14:nvPr/>
            </p14:nvContentPartPr>
            <p14:xfrm>
              <a:off x="4447595" y="1386183"/>
              <a:ext cx="1534320" cy="270360"/>
            </p14:xfrm>
          </p:contentPart>
        </mc:Choice>
        <mc:Fallback xmlns="">
          <p:pic>
            <p:nvPicPr>
              <p:cNvPr id="23" name="Ink 24">
                <a:extLst>
                  <a:ext uri="{FF2B5EF4-FFF2-40B4-BE49-F238E27FC236}">
                    <a16:creationId xmlns:a16="http://schemas.microsoft.com/office/drawing/2014/main" id="{12B42B5A-84DA-C743-918E-6339E64A8A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2475" y="1370724"/>
                <a:ext cx="1564920" cy="30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CDE28435-13C8-A648-9DF7-0CA62990C09C}"/>
                  </a:ext>
                </a:extLst>
              </p14:cNvPr>
              <p14:cNvContentPartPr/>
              <p14:nvPr/>
            </p14:nvContentPartPr>
            <p14:xfrm>
              <a:off x="2699795" y="1386183"/>
              <a:ext cx="1377360" cy="26424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CDE28435-13C8-A648-9DF7-0CA62990C0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675" y="1370703"/>
                <a:ext cx="1407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E99B10A4-C6E0-B945-A12B-A4F2D8F18C5E}"/>
                  </a:ext>
                </a:extLst>
              </p14:cNvPr>
              <p14:cNvContentPartPr/>
              <p14:nvPr/>
            </p14:nvContentPartPr>
            <p14:xfrm>
              <a:off x="2511155" y="1800903"/>
              <a:ext cx="4646520" cy="79272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E99B10A4-C6E0-B945-A12B-A4F2D8F18C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6035" y="1785776"/>
                <a:ext cx="4677120" cy="823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7" name="Ink 197">
                <a:extLst>
                  <a:ext uri="{FF2B5EF4-FFF2-40B4-BE49-F238E27FC236}">
                    <a16:creationId xmlns:a16="http://schemas.microsoft.com/office/drawing/2014/main" id="{E9D5F68B-0E29-9E4C-AAC2-1D63718B78A4}"/>
                  </a:ext>
                </a:extLst>
              </p14:cNvPr>
              <p14:cNvContentPartPr/>
              <p14:nvPr/>
            </p14:nvContentPartPr>
            <p14:xfrm>
              <a:off x="568595" y="2844543"/>
              <a:ext cx="4382280" cy="2540520"/>
            </p14:xfrm>
          </p:contentPart>
        </mc:Choice>
        <mc:Fallback xmlns="">
          <p:pic>
            <p:nvPicPr>
              <p:cNvPr id="197" name="Ink 197">
                <a:extLst>
                  <a:ext uri="{FF2B5EF4-FFF2-40B4-BE49-F238E27FC236}">
                    <a16:creationId xmlns:a16="http://schemas.microsoft.com/office/drawing/2014/main" id="{E9D5F68B-0E29-9E4C-AAC2-1D63718B7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116" y="2829423"/>
                <a:ext cx="4412518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F86BC13-E498-024E-B54A-9CA6144E67DA}"/>
                  </a:ext>
                </a:extLst>
              </p14:cNvPr>
              <p14:cNvContentPartPr/>
              <p14:nvPr/>
            </p14:nvContentPartPr>
            <p14:xfrm>
              <a:off x="2894555" y="5435463"/>
              <a:ext cx="151200" cy="226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F86BC13-E498-024E-B54A-9CA6144E67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9435" y="5420343"/>
                <a:ext cx="1818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6" name="Ink 230">
                <a:extLst>
                  <a:ext uri="{FF2B5EF4-FFF2-40B4-BE49-F238E27FC236}">
                    <a16:creationId xmlns:a16="http://schemas.microsoft.com/office/drawing/2014/main" id="{5D8E9FF8-58C4-134B-93BF-85F03BC19086}"/>
                  </a:ext>
                </a:extLst>
              </p14:cNvPr>
              <p14:cNvContentPartPr/>
              <p14:nvPr/>
            </p14:nvContentPartPr>
            <p14:xfrm>
              <a:off x="2485955" y="5831823"/>
              <a:ext cx="1553400" cy="339120"/>
            </p14:xfrm>
          </p:contentPart>
        </mc:Choice>
        <mc:Fallback xmlns="">
          <p:pic>
            <p:nvPicPr>
              <p:cNvPr id="226" name="Ink 230">
                <a:extLst>
                  <a:ext uri="{FF2B5EF4-FFF2-40B4-BE49-F238E27FC236}">
                    <a16:creationId xmlns:a16="http://schemas.microsoft.com/office/drawing/2014/main" id="{5D8E9FF8-58C4-134B-93BF-85F03BC190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70835" y="5816343"/>
                <a:ext cx="15836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7" name="Ink 231">
                <a:extLst>
                  <a:ext uri="{FF2B5EF4-FFF2-40B4-BE49-F238E27FC236}">
                    <a16:creationId xmlns:a16="http://schemas.microsoft.com/office/drawing/2014/main" id="{53AE0789-F941-EE43-89D0-F467950D465F}"/>
                  </a:ext>
                </a:extLst>
              </p14:cNvPr>
              <p14:cNvContentPartPr/>
              <p14:nvPr/>
            </p14:nvContentPartPr>
            <p14:xfrm>
              <a:off x="3592595" y="5548143"/>
              <a:ext cx="295560" cy="126000"/>
            </p14:xfrm>
          </p:contentPart>
        </mc:Choice>
        <mc:Fallback xmlns="">
          <p:pic>
            <p:nvPicPr>
              <p:cNvPr id="227" name="Ink 231">
                <a:extLst>
                  <a:ext uri="{FF2B5EF4-FFF2-40B4-BE49-F238E27FC236}">
                    <a16:creationId xmlns:a16="http://schemas.microsoft.com/office/drawing/2014/main" id="{53AE0789-F941-EE43-89D0-F467950D46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77134" y="5532663"/>
                <a:ext cx="326123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8" name="Ink 232">
                <a:extLst>
                  <a:ext uri="{FF2B5EF4-FFF2-40B4-BE49-F238E27FC236}">
                    <a16:creationId xmlns:a16="http://schemas.microsoft.com/office/drawing/2014/main" id="{B144EE36-16CD-CB41-8150-B1728308D022}"/>
                  </a:ext>
                </a:extLst>
              </p14:cNvPr>
              <p14:cNvContentPartPr/>
              <p14:nvPr/>
            </p14:nvContentPartPr>
            <p14:xfrm>
              <a:off x="3139715" y="5479023"/>
              <a:ext cx="365040" cy="182880"/>
            </p14:xfrm>
          </p:contentPart>
        </mc:Choice>
        <mc:Fallback xmlns="">
          <p:pic>
            <p:nvPicPr>
              <p:cNvPr id="228" name="Ink 232">
                <a:extLst>
                  <a:ext uri="{FF2B5EF4-FFF2-40B4-BE49-F238E27FC236}">
                    <a16:creationId xmlns:a16="http://schemas.microsoft.com/office/drawing/2014/main" id="{B144EE36-16CD-CB41-8150-B1728308D0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24595" y="5463512"/>
                <a:ext cx="39564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9" name="Ink 233">
                <a:extLst>
                  <a:ext uri="{FF2B5EF4-FFF2-40B4-BE49-F238E27FC236}">
                    <a16:creationId xmlns:a16="http://schemas.microsoft.com/office/drawing/2014/main" id="{BA476520-946D-2045-83A9-E4143EEDDF82}"/>
                  </a:ext>
                </a:extLst>
              </p14:cNvPr>
              <p14:cNvContentPartPr/>
              <p14:nvPr/>
            </p14:nvContentPartPr>
            <p14:xfrm>
              <a:off x="2278595" y="5497743"/>
              <a:ext cx="522000" cy="170280"/>
            </p14:xfrm>
          </p:contentPart>
        </mc:Choice>
        <mc:Fallback xmlns="">
          <p:pic>
            <p:nvPicPr>
              <p:cNvPr id="229" name="Ink 233">
                <a:extLst>
                  <a:ext uri="{FF2B5EF4-FFF2-40B4-BE49-F238E27FC236}">
                    <a16:creationId xmlns:a16="http://schemas.microsoft.com/office/drawing/2014/main" id="{BA476520-946D-2045-83A9-E4143EEDDF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63126" y="5482623"/>
                <a:ext cx="552219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0" name="Ink 234">
                <a:extLst>
                  <a:ext uri="{FF2B5EF4-FFF2-40B4-BE49-F238E27FC236}">
                    <a16:creationId xmlns:a16="http://schemas.microsoft.com/office/drawing/2014/main" id="{F9AEC3C2-F8E4-ED41-852B-F12F5D61D537}"/>
                  </a:ext>
                </a:extLst>
              </p14:cNvPr>
              <p14:cNvContentPartPr/>
              <p14:nvPr/>
            </p14:nvContentPartPr>
            <p14:xfrm>
              <a:off x="1920035" y="5447343"/>
              <a:ext cx="258480" cy="207720"/>
            </p14:xfrm>
          </p:contentPart>
        </mc:Choice>
        <mc:Fallback xmlns="">
          <p:pic>
            <p:nvPicPr>
              <p:cNvPr id="230" name="Ink 234">
                <a:extLst>
                  <a:ext uri="{FF2B5EF4-FFF2-40B4-BE49-F238E27FC236}">
                    <a16:creationId xmlns:a16="http://schemas.microsoft.com/office/drawing/2014/main" id="{F9AEC3C2-F8E4-ED41-852B-F12F5D61D53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04894" y="5432223"/>
                <a:ext cx="289123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0" name="Ink 280">
                <a:extLst>
                  <a:ext uri="{FF2B5EF4-FFF2-40B4-BE49-F238E27FC236}">
                    <a16:creationId xmlns:a16="http://schemas.microsoft.com/office/drawing/2014/main" id="{DC85CB84-A952-FE48-84FB-ED7BA8948463}"/>
                  </a:ext>
                </a:extLst>
              </p14:cNvPr>
              <p14:cNvContentPartPr/>
              <p14:nvPr/>
            </p14:nvContentPartPr>
            <p14:xfrm>
              <a:off x="5302595" y="2756703"/>
              <a:ext cx="2873520" cy="3445560"/>
            </p14:xfrm>
          </p:contentPart>
        </mc:Choice>
        <mc:Fallback xmlns="">
          <p:pic>
            <p:nvPicPr>
              <p:cNvPr id="280" name="Ink 280">
                <a:extLst>
                  <a:ext uri="{FF2B5EF4-FFF2-40B4-BE49-F238E27FC236}">
                    <a16:creationId xmlns:a16="http://schemas.microsoft.com/office/drawing/2014/main" id="{DC85CB84-A952-FE48-84FB-ED7BA89484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87475" y="2741223"/>
                <a:ext cx="2904120" cy="34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237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5E6BB2-CAFF-144C-A753-B943D1434077}"/>
                  </a:ext>
                </a:extLst>
              </p14:cNvPr>
              <p14:cNvContentPartPr/>
              <p14:nvPr/>
            </p14:nvContentPartPr>
            <p14:xfrm>
              <a:off x="2278595" y="-1135257"/>
              <a:ext cx="360" cy="12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5E6BB2-CAFF-144C-A753-B943D14340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3115" y="-1150377"/>
                <a:ext cx="30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F1A31C-6B6C-B544-9440-C67FBA0457CA}"/>
                  </a:ext>
                </a:extLst>
              </p14:cNvPr>
              <p14:cNvContentPartPr/>
              <p14:nvPr/>
            </p14:nvContentPartPr>
            <p14:xfrm>
              <a:off x="1756595" y="710411"/>
              <a:ext cx="25560" cy="69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F1A31C-6B6C-B544-9440-C67FBA0457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1475" y="694931"/>
                <a:ext cx="561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628513-4482-4845-B2C9-E0813B1115B5}"/>
                  </a:ext>
                </a:extLst>
              </p14:cNvPr>
              <p14:cNvContentPartPr/>
              <p14:nvPr/>
            </p14:nvContentPartPr>
            <p14:xfrm>
              <a:off x="1788275" y="625091"/>
              <a:ext cx="19080" cy="10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628513-4482-4845-B2C9-E0813B1115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795" y="609971"/>
                <a:ext cx="49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FB0F4E-512E-804B-944D-25637B8FBA0F}"/>
                  </a:ext>
                </a:extLst>
              </p14:cNvPr>
              <p14:cNvContentPartPr/>
              <p14:nvPr/>
            </p14:nvContentPartPr>
            <p14:xfrm>
              <a:off x="1964315" y="685211"/>
              <a:ext cx="113400" cy="13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FB0F4E-512E-804B-944D-25637B8FB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8835" y="669731"/>
                <a:ext cx="144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93CE505-466E-1044-994D-0F3C7B22A3D2}"/>
                  </a:ext>
                </a:extLst>
              </p14:cNvPr>
              <p14:cNvContentPartPr/>
              <p14:nvPr/>
            </p14:nvContentPartPr>
            <p14:xfrm>
              <a:off x="2177795" y="685211"/>
              <a:ext cx="107280" cy="14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93CE505-466E-1044-994D-0F3C7B22A3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2675" y="669731"/>
                <a:ext cx="137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6F5D36-377E-0641-9080-1ED9EC22239E}"/>
                  </a:ext>
                </a:extLst>
              </p14:cNvPr>
              <p14:cNvContentPartPr/>
              <p14:nvPr/>
            </p14:nvContentPartPr>
            <p14:xfrm>
              <a:off x="4830995" y="446171"/>
              <a:ext cx="170280" cy="327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6F5D36-377E-0641-9080-1ED9EC222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15875" y="431051"/>
                <a:ext cx="2005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6">
                <a:extLst>
                  <a:ext uri="{FF2B5EF4-FFF2-40B4-BE49-F238E27FC236}">
                    <a16:creationId xmlns:a16="http://schemas.microsoft.com/office/drawing/2014/main" id="{A9F0FBD0-0AA8-5E46-B7E5-DB6E3A7E4DDD}"/>
                  </a:ext>
                </a:extLst>
              </p14:cNvPr>
              <p14:cNvContentPartPr/>
              <p14:nvPr/>
            </p14:nvContentPartPr>
            <p14:xfrm>
              <a:off x="5088755" y="459491"/>
              <a:ext cx="1069560" cy="282600"/>
            </p14:xfrm>
          </p:contentPart>
        </mc:Choice>
        <mc:Fallback xmlns="">
          <p:pic>
            <p:nvPicPr>
              <p:cNvPr id="31" name="Ink 36">
                <a:extLst>
                  <a:ext uri="{FF2B5EF4-FFF2-40B4-BE49-F238E27FC236}">
                    <a16:creationId xmlns:a16="http://schemas.microsoft.com/office/drawing/2014/main" id="{A9F0FBD0-0AA8-5E46-B7E5-DB6E3A7E4D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73630" y="444371"/>
                <a:ext cx="110017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7">
                <a:extLst>
                  <a:ext uri="{FF2B5EF4-FFF2-40B4-BE49-F238E27FC236}">
                    <a16:creationId xmlns:a16="http://schemas.microsoft.com/office/drawing/2014/main" id="{75096E4B-AC74-6C45-9234-8338BA579B34}"/>
                  </a:ext>
                </a:extLst>
              </p14:cNvPr>
              <p14:cNvContentPartPr/>
              <p14:nvPr/>
            </p14:nvContentPartPr>
            <p14:xfrm>
              <a:off x="3919475" y="559211"/>
              <a:ext cx="698040" cy="245880"/>
            </p14:xfrm>
          </p:contentPart>
        </mc:Choice>
        <mc:Fallback xmlns="">
          <p:pic>
            <p:nvPicPr>
              <p:cNvPr id="32" name="Ink 37">
                <a:extLst>
                  <a:ext uri="{FF2B5EF4-FFF2-40B4-BE49-F238E27FC236}">
                    <a16:creationId xmlns:a16="http://schemas.microsoft.com/office/drawing/2014/main" id="{75096E4B-AC74-6C45-9234-8338BA579B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04363" y="544069"/>
                <a:ext cx="728264" cy="27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8">
                <a:extLst>
                  <a:ext uri="{FF2B5EF4-FFF2-40B4-BE49-F238E27FC236}">
                    <a16:creationId xmlns:a16="http://schemas.microsoft.com/office/drawing/2014/main" id="{D9DC6D76-63EE-A744-B907-96501BB65C26}"/>
                  </a:ext>
                </a:extLst>
              </p14:cNvPr>
              <p14:cNvContentPartPr/>
              <p14:nvPr/>
            </p14:nvContentPartPr>
            <p14:xfrm>
              <a:off x="3768635" y="622211"/>
              <a:ext cx="25200" cy="151200"/>
            </p14:xfrm>
          </p:contentPart>
        </mc:Choice>
        <mc:Fallback xmlns="">
          <p:pic>
            <p:nvPicPr>
              <p:cNvPr id="33" name="Ink 38">
                <a:extLst>
                  <a:ext uri="{FF2B5EF4-FFF2-40B4-BE49-F238E27FC236}">
                    <a16:creationId xmlns:a16="http://schemas.microsoft.com/office/drawing/2014/main" id="{D9DC6D76-63EE-A744-B907-96501BB65C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53373" y="607091"/>
                <a:ext cx="55369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9">
                <a:extLst>
                  <a:ext uri="{FF2B5EF4-FFF2-40B4-BE49-F238E27FC236}">
                    <a16:creationId xmlns:a16="http://schemas.microsoft.com/office/drawing/2014/main" id="{3E2DF916-5636-434D-A569-70194F889546}"/>
                  </a:ext>
                </a:extLst>
              </p14:cNvPr>
              <p14:cNvContentPartPr/>
              <p14:nvPr/>
            </p14:nvContentPartPr>
            <p14:xfrm>
              <a:off x="3215315" y="471371"/>
              <a:ext cx="434160" cy="358560"/>
            </p14:xfrm>
          </p:contentPart>
        </mc:Choice>
        <mc:Fallback xmlns="">
          <p:pic>
            <p:nvPicPr>
              <p:cNvPr id="34" name="Ink 39">
                <a:extLst>
                  <a:ext uri="{FF2B5EF4-FFF2-40B4-BE49-F238E27FC236}">
                    <a16:creationId xmlns:a16="http://schemas.microsoft.com/office/drawing/2014/main" id="{3E2DF916-5636-434D-A569-70194F8895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00195" y="456251"/>
                <a:ext cx="46476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40">
                <a:extLst>
                  <a:ext uri="{FF2B5EF4-FFF2-40B4-BE49-F238E27FC236}">
                    <a16:creationId xmlns:a16="http://schemas.microsoft.com/office/drawing/2014/main" id="{F0F1F9C6-586D-174B-80DB-BE99B8640E7A}"/>
                  </a:ext>
                </a:extLst>
              </p14:cNvPr>
              <p14:cNvContentPartPr/>
              <p14:nvPr/>
            </p14:nvContentPartPr>
            <p14:xfrm>
              <a:off x="2372915" y="710411"/>
              <a:ext cx="446760" cy="100800"/>
            </p14:xfrm>
          </p:contentPart>
        </mc:Choice>
        <mc:Fallback xmlns="">
          <p:pic>
            <p:nvPicPr>
              <p:cNvPr id="35" name="Ink 40">
                <a:extLst>
                  <a:ext uri="{FF2B5EF4-FFF2-40B4-BE49-F238E27FC236}">
                    <a16:creationId xmlns:a16="http://schemas.microsoft.com/office/drawing/2014/main" id="{F0F1F9C6-586D-174B-80DB-BE99B8640E7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57435" y="694931"/>
                <a:ext cx="477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41">
                <a:extLst>
                  <a:ext uri="{FF2B5EF4-FFF2-40B4-BE49-F238E27FC236}">
                    <a16:creationId xmlns:a16="http://schemas.microsoft.com/office/drawing/2014/main" id="{4C610EE9-A20D-E949-8B38-10EA88D4EE78}"/>
                  </a:ext>
                </a:extLst>
              </p14:cNvPr>
              <p14:cNvContentPartPr/>
              <p14:nvPr/>
            </p14:nvContentPartPr>
            <p14:xfrm>
              <a:off x="1171955" y="427451"/>
              <a:ext cx="497160" cy="408960"/>
            </p14:xfrm>
          </p:contentPart>
        </mc:Choice>
        <mc:Fallback xmlns="">
          <p:pic>
            <p:nvPicPr>
              <p:cNvPr id="36" name="Ink 41">
                <a:extLst>
                  <a:ext uri="{FF2B5EF4-FFF2-40B4-BE49-F238E27FC236}">
                    <a16:creationId xmlns:a16="http://schemas.microsoft.com/office/drawing/2014/main" id="{4C610EE9-A20D-E949-8B38-10EA88D4EE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6835" y="411971"/>
                <a:ext cx="5274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3EF449A-7373-0E47-B255-9F293245C358}"/>
                  </a:ext>
                </a:extLst>
              </p14:cNvPr>
              <p14:cNvContentPartPr/>
              <p14:nvPr/>
            </p14:nvContentPartPr>
            <p14:xfrm>
              <a:off x="2026955" y="1722371"/>
              <a:ext cx="31680" cy="820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3EF449A-7373-0E47-B255-9F293245C35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11835" y="1707251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8AE0B4A-D183-DA4F-BACC-A2184B60EB1D}"/>
                  </a:ext>
                </a:extLst>
              </p14:cNvPr>
              <p14:cNvContentPartPr/>
              <p14:nvPr/>
            </p14:nvContentPartPr>
            <p14:xfrm>
              <a:off x="2819315" y="1609331"/>
              <a:ext cx="126000" cy="6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8AE0B4A-D183-DA4F-BACC-A2184B60EB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03835" y="1594211"/>
                <a:ext cx="156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0A6D76F-CEB7-7043-BFDA-E0EAA6D34BB9}"/>
                  </a:ext>
                </a:extLst>
              </p14:cNvPr>
              <p14:cNvContentPartPr/>
              <p14:nvPr/>
            </p14:nvContentPartPr>
            <p14:xfrm>
              <a:off x="2857115" y="1672331"/>
              <a:ext cx="88200" cy="38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0A6D76F-CEB7-7043-BFDA-E0EAA6D34B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41635" y="1656851"/>
                <a:ext cx="1188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E787AF4-9A5F-784D-B42F-718F4BC52A9B}"/>
                  </a:ext>
                </a:extLst>
              </p14:cNvPr>
              <p14:cNvContentPartPr/>
              <p14:nvPr/>
            </p14:nvContentPartPr>
            <p14:xfrm>
              <a:off x="3347435" y="1571531"/>
              <a:ext cx="157680" cy="138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E787AF4-9A5F-784D-B42F-718F4BC52A9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31955" y="1556411"/>
                <a:ext cx="187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Ink 60">
                <a:extLst>
                  <a:ext uri="{FF2B5EF4-FFF2-40B4-BE49-F238E27FC236}">
                    <a16:creationId xmlns:a16="http://schemas.microsoft.com/office/drawing/2014/main" id="{E22467BF-7F73-A44C-9111-CED7663C6270}"/>
                  </a:ext>
                </a:extLst>
              </p14:cNvPr>
              <p14:cNvContentPartPr/>
              <p14:nvPr/>
            </p14:nvContentPartPr>
            <p14:xfrm>
              <a:off x="3353555" y="1320251"/>
              <a:ext cx="384120" cy="195120"/>
            </p14:xfrm>
          </p:contentPart>
        </mc:Choice>
        <mc:Fallback xmlns="">
          <p:pic>
            <p:nvPicPr>
              <p:cNvPr id="57" name="Ink 60">
                <a:extLst>
                  <a:ext uri="{FF2B5EF4-FFF2-40B4-BE49-F238E27FC236}">
                    <a16:creationId xmlns:a16="http://schemas.microsoft.com/office/drawing/2014/main" id="{E22467BF-7F73-A44C-9111-CED7663C627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38421" y="1304771"/>
                <a:ext cx="414749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Ink 61">
                <a:extLst>
                  <a:ext uri="{FF2B5EF4-FFF2-40B4-BE49-F238E27FC236}">
                    <a16:creationId xmlns:a16="http://schemas.microsoft.com/office/drawing/2014/main" id="{FF994CCC-5970-B146-A77B-52E325EB9069}"/>
                  </a:ext>
                </a:extLst>
              </p14:cNvPr>
              <p14:cNvContentPartPr/>
              <p14:nvPr/>
            </p14:nvContentPartPr>
            <p14:xfrm>
              <a:off x="2165195" y="1464611"/>
              <a:ext cx="371520" cy="321120"/>
            </p14:xfrm>
          </p:contentPart>
        </mc:Choice>
        <mc:Fallback xmlns="">
          <p:pic>
            <p:nvPicPr>
              <p:cNvPr id="58" name="Ink 61">
                <a:extLst>
                  <a:ext uri="{FF2B5EF4-FFF2-40B4-BE49-F238E27FC236}">
                    <a16:creationId xmlns:a16="http://schemas.microsoft.com/office/drawing/2014/main" id="{FF994CCC-5970-B146-A77B-52E325EB90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50060" y="1449491"/>
                <a:ext cx="40215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9" name="Ink 62">
                <a:extLst>
                  <a:ext uri="{FF2B5EF4-FFF2-40B4-BE49-F238E27FC236}">
                    <a16:creationId xmlns:a16="http://schemas.microsoft.com/office/drawing/2014/main" id="{4E046EFF-7087-A84A-ACB4-031B0A2E99AB}"/>
                  </a:ext>
                </a:extLst>
              </p14:cNvPr>
              <p14:cNvContentPartPr/>
              <p14:nvPr/>
            </p14:nvContentPartPr>
            <p14:xfrm>
              <a:off x="1467515" y="1527611"/>
              <a:ext cx="478080" cy="346320"/>
            </p14:xfrm>
          </p:contentPart>
        </mc:Choice>
        <mc:Fallback xmlns="">
          <p:pic>
            <p:nvPicPr>
              <p:cNvPr id="59" name="Ink 62">
                <a:extLst>
                  <a:ext uri="{FF2B5EF4-FFF2-40B4-BE49-F238E27FC236}">
                    <a16:creationId xmlns:a16="http://schemas.microsoft.com/office/drawing/2014/main" id="{4E046EFF-7087-A84A-ACB4-031B0A2E99A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52395" y="1512491"/>
                <a:ext cx="5086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Ink 63">
                <a:extLst>
                  <a:ext uri="{FF2B5EF4-FFF2-40B4-BE49-F238E27FC236}">
                    <a16:creationId xmlns:a16="http://schemas.microsoft.com/office/drawing/2014/main" id="{F4211565-AAC1-F54D-961E-E904FA6E77A3}"/>
                  </a:ext>
                </a:extLst>
              </p14:cNvPr>
              <p14:cNvContentPartPr/>
              <p14:nvPr/>
            </p14:nvContentPartPr>
            <p14:xfrm>
              <a:off x="1171955" y="1603211"/>
              <a:ext cx="189000" cy="213840"/>
            </p14:xfrm>
          </p:contentPart>
        </mc:Choice>
        <mc:Fallback xmlns="">
          <p:pic>
            <p:nvPicPr>
              <p:cNvPr id="60" name="Ink 63">
                <a:extLst>
                  <a:ext uri="{FF2B5EF4-FFF2-40B4-BE49-F238E27FC236}">
                    <a16:creationId xmlns:a16="http://schemas.microsoft.com/office/drawing/2014/main" id="{F4211565-AAC1-F54D-961E-E904FA6E77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56835" y="1587757"/>
                <a:ext cx="219600" cy="244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63DABBD-CF9A-F843-B642-5900F6BC7301}"/>
                  </a:ext>
                </a:extLst>
              </p14:cNvPr>
              <p14:cNvContentPartPr/>
              <p14:nvPr/>
            </p14:nvContentPartPr>
            <p14:xfrm>
              <a:off x="3982475" y="1289291"/>
              <a:ext cx="252000" cy="163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63DABBD-CF9A-F843-B642-5900F6BC730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66995" y="1274171"/>
                <a:ext cx="2822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DF5F869-12A6-6B4F-BE38-8F937C220738}"/>
                  </a:ext>
                </a:extLst>
              </p14:cNvPr>
              <p14:cNvContentPartPr/>
              <p14:nvPr/>
            </p14:nvContentPartPr>
            <p14:xfrm>
              <a:off x="4001195" y="2219171"/>
              <a:ext cx="19080" cy="35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DF5F869-12A6-6B4F-BE38-8F937C22073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86075" y="2204051"/>
                <a:ext cx="496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01F3A32-2477-9944-817D-E27A9B1FF39B}"/>
                  </a:ext>
                </a:extLst>
              </p14:cNvPr>
              <p14:cNvContentPartPr/>
              <p14:nvPr/>
            </p14:nvContentPartPr>
            <p14:xfrm>
              <a:off x="4535435" y="1867091"/>
              <a:ext cx="25560" cy="75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01F3A32-2477-9944-817D-E27A9B1FF3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20315" y="1851971"/>
                <a:ext cx="561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AF29392-0433-124B-B92F-298EE746D2BD}"/>
                  </a:ext>
                </a:extLst>
              </p14:cNvPr>
              <p14:cNvContentPartPr/>
              <p14:nvPr/>
            </p14:nvContentPartPr>
            <p14:xfrm>
              <a:off x="5120435" y="1697171"/>
              <a:ext cx="94680" cy="19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AF29392-0433-124B-B92F-298EE746D2B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04955" y="1682051"/>
                <a:ext cx="125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18B3087-7846-C04C-B942-41368D3E4E89}"/>
                  </a:ext>
                </a:extLst>
              </p14:cNvPr>
              <p14:cNvContentPartPr/>
              <p14:nvPr/>
            </p14:nvContentPartPr>
            <p14:xfrm>
              <a:off x="5164355" y="1766651"/>
              <a:ext cx="82080" cy="25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18B3087-7846-C04C-B942-41368D3E4E8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49235" y="1751171"/>
                <a:ext cx="1126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9D0276A-0F9D-2A40-B14F-5AD087BF218A}"/>
                  </a:ext>
                </a:extLst>
              </p14:cNvPr>
              <p14:cNvContentPartPr/>
              <p14:nvPr/>
            </p14:nvContentPartPr>
            <p14:xfrm>
              <a:off x="5434715" y="1678451"/>
              <a:ext cx="151200" cy="94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9D0276A-0F9D-2A40-B14F-5AD087BF218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19595" y="1663331"/>
                <a:ext cx="181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DDC314A-4874-5846-AB10-DBCA858803A2}"/>
                  </a:ext>
                </a:extLst>
              </p14:cNvPr>
              <p14:cNvContentPartPr/>
              <p14:nvPr/>
            </p14:nvContentPartPr>
            <p14:xfrm>
              <a:off x="5679875" y="1747571"/>
              <a:ext cx="63360" cy="113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DDC314A-4874-5846-AB10-DBCA858803A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64755" y="1732451"/>
                <a:ext cx="9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399FDA5-ADE7-C74D-A4E6-E95D5369A80E}"/>
                  </a:ext>
                </a:extLst>
              </p14:cNvPr>
              <p14:cNvContentPartPr/>
              <p14:nvPr/>
            </p14:nvContentPartPr>
            <p14:xfrm>
              <a:off x="6560075" y="1716251"/>
              <a:ext cx="151200" cy="64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399FDA5-ADE7-C74D-A4E6-E95D5369A80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44955" y="1701131"/>
                <a:ext cx="181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9E28378-04E8-E045-B155-EDF597E225F1}"/>
                  </a:ext>
                </a:extLst>
              </p14:cNvPr>
              <p14:cNvContentPartPr/>
              <p14:nvPr/>
            </p14:nvContentPartPr>
            <p14:xfrm>
              <a:off x="6893435" y="1691051"/>
              <a:ext cx="100800" cy="12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9E28378-04E8-E045-B155-EDF597E225F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77955" y="1675931"/>
                <a:ext cx="131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0CE02A6-125F-C343-B348-53E449B69B8F}"/>
                  </a:ext>
                </a:extLst>
              </p14:cNvPr>
              <p14:cNvContentPartPr/>
              <p14:nvPr/>
            </p14:nvContentPartPr>
            <p14:xfrm>
              <a:off x="7169915" y="1678451"/>
              <a:ext cx="44280" cy="19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0CE02A6-125F-C343-B348-53E449B69B8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54795" y="1663331"/>
                <a:ext cx="748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6" name="Ink 90">
                <a:extLst>
                  <a:ext uri="{FF2B5EF4-FFF2-40B4-BE49-F238E27FC236}">
                    <a16:creationId xmlns:a16="http://schemas.microsoft.com/office/drawing/2014/main" id="{DF84868B-F90F-5A40-978F-8A3B98CB7025}"/>
                  </a:ext>
                </a:extLst>
              </p14:cNvPr>
              <p14:cNvContentPartPr/>
              <p14:nvPr/>
            </p14:nvContentPartPr>
            <p14:xfrm>
              <a:off x="6157595" y="1647131"/>
              <a:ext cx="250560" cy="214200"/>
            </p14:xfrm>
          </p:contentPart>
        </mc:Choice>
        <mc:Fallback xmlns="">
          <p:pic>
            <p:nvPicPr>
              <p:cNvPr id="86" name="Ink 90">
                <a:extLst>
                  <a:ext uri="{FF2B5EF4-FFF2-40B4-BE49-F238E27FC236}">
                    <a16:creationId xmlns:a16="http://schemas.microsoft.com/office/drawing/2014/main" id="{DF84868B-F90F-5A40-978F-8A3B98CB702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42475" y="1631651"/>
                <a:ext cx="280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7" name="Ink 91">
                <a:extLst>
                  <a:ext uri="{FF2B5EF4-FFF2-40B4-BE49-F238E27FC236}">
                    <a16:creationId xmlns:a16="http://schemas.microsoft.com/office/drawing/2014/main" id="{645459E5-53EA-644E-8E82-FA1AEB5C940E}"/>
                  </a:ext>
                </a:extLst>
              </p14:cNvPr>
              <p14:cNvContentPartPr/>
              <p14:nvPr/>
            </p14:nvContentPartPr>
            <p14:xfrm>
              <a:off x="5887235" y="1679171"/>
              <a:ext cx="113760" cy="150480"/>
            </p14:xfrm>
          </p:contentPart>
        </mc:Choice>
        <mc:Fallback xmlns="">
          <p:pic>
            <p:nvPicPr>
              <p:cNvPr id="87" name="Ink 91">
                <a:extLst>
                  <a:ext uri="{FF2B5EF4-FFF2-40B4-BE49-F238E27FC236}">
                    <a16:creationId xmlns:a16="http://schemas.microsoft.com/office/drawing/2014/main" id="{645459E5-53EA-644E-8E82-FA1AEB5C940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72067" y="1664051"/>
                <a:ext cx="144457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8" name="Ink 92">
                <a:extLst>
                  <a:ext uri="{FF2B5EF4-FFF2-40B4-BE49-F238E27FC236}">
                    <a16:creationId xmlns:a16="http://schemas.microsoft.com/office/drawing/2014/main" id="{9D096253-63A3-F44B-8DFD-88E5B890C9AB}"/>
                  </a:ext>
                </a:extLst>
              </p14:cNvPr>
              <p14:cNvContentPartPr/>
              <p14:nvPr/>
            </p14:nvContentPartPr>
            <p14:xfrm>
              <a:off x="4787075" y="1684931"/>
              <a:ext cx="200880" cy="126000"/>
            </p14:xfrm>
          </p:contentPart>
        </mc:Choice>
        <mc:Fallback xmlns="">
          <p:pic>
            <p:nvPicPr>
              <p:cNvPr id="88" name="Ink 92">
                <a:extLst>
                  <a:ext uri="{FF2B5EF4-FFF2-40B4-BE49-F238E27FC236}">
                    <a16:creationId xmlns:a16="http://schemas.microsoft.com/office/drawing/2014/main" id="{9D096253-63A3-F44B-8DFD-88E5B890C9A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71955" y="1669451"/>
                <a:ext cx="231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9" name="Ink 93">
                <a:extLst>
                  <a:ext uri="{FF2B5EF4-FFF2-40B4-BE49-F238E27FC236}">
                    <a16:creationId xmlns:a16="http://schemas.microsoft.com/office/drawing/2014/main" id="{0324EEF5-8E85-6848-8947-E63BF43D0E7D}"/>
                  </a:ext>
                </a:extLst>
              </p14:cNvPr>
              <p14:cNvContentPartPr/>
              <p14:nvPr/>
            </p14:nvContentPartPr>
            <p14:xfrm>
              <a:off x="3209555" y="1848371"/>
              <a:ext cx="898560" cy="276840"/>
            </p14:xfrm>
          </p:contentPart>
        </mc:Choice>
        <mc:Fallback xmlns="">
          <p:pic>
            <p:nvPicPr>
              <p:cNvPr id="89" name="Ink 93">
                <a:extLst>
                  <a:ext uri="{FF2B5EF4-FFF2-40B4-BE49-F238E27FC236}">
                    <a16:creationId xmlns:a16="http://schemas.microsoft.com/office/drawing/2014/main" id="{0324EEF5-8E85-6848-8947-E63BF43D0E7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94435" y="1832891"/>
                <a:ext cx="9291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0" name="Ink 94">
                <a:extLst>
                  <a:ext uri="{FF2B5EF4-FFF2-40B4-BE49-F238E27FC236}">
                    <a16:creationId xmlns:a16="http://schemas.microsoft.com/office/drawing/2014/main" id="{43851F78-1E83-9C40-9FDE-A9EFECA80056}"/>
                  </a:ext>
                </a:extLst>
              </p14:cNvPr>
              <p14:cNvContentPartPr/>
              <p14:nvPr/>
            </p14:nvContentPartPr>
            <p14:xfrm>
              <a:off x="3825155" y="1546331"/>
              <a:ext cx="205200" cy="170280"/>
            </p14:xfrm>
          </p:contentPart>
        </mc:Choice>
        <mc:Fallback xmlns="">
          <p:pic>
            <p:nvPicPr>
              <p:cNvPr id="90" name="Ink 94">
                <a:extLst>
                  <a:ext uri="{FF2B5EF4-FFF2-40B4-BE49-F238E27FC236}">
                    <a16:creationId xmlns:a16="http://schemas.microsoft.com/office/drawing/2014/main" id="{43851F78-1E83-9C40-9FDE-A9EFECA8005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10035" y="1531211"/>
                <a:ext cx="235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2EDCBBD-1351-9243-9ABF-97D552DF903B}"/>
                  </a:ext>
                </a:extLst>
              </p14:cNvPr>
              <p14:cNvContentPartPr/>
              <p14:nvPr/>
            </p14:nvContentPartPr>
            <p14:xfrm>
              <a:off x="2379035" y="3174971"/>
              <a:ext cx="1157040" cy="56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2EDCBBD-1351-9243-9ABF-97D552DF903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63915" y="3159491"/>
                <a:ext cx="11876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2" name="Ink 103">
                <a:extLst>
                  <a:ext uri="{FF2B5EF4-FFF2-40B4-BE49-F238E27FC236}">
                    <a16:creationId xmlns:a16="http://schemas.microsoft.com/office/drawing/2014/main" id="{71EA54A1-B849-684E-860A-F8EE5C68AB25}"/>
                  </a:ext>
                </a:extLst>
              </p14:cNvPr>
              <p14:cNvContentPartPr/>
              <p14:nvPr/>
            </p14:nvContentPartPr>
            <p14:xfrm>
              <a:off x="2806715" y="2854211"/>
              <a:ext cx="685800" cy="189000"/>
            </p14:xfrm>
          </p:contentPart>
        </mc:Choice>
        <mc:Fallback xmlns="">
          <p:pic>
            <p:nvPicPr>
              <p:cNvPr id="102" name="Ink 103">
                <a:extLst>
                  <a:ext uri="{FF2B5EF4-FFF2-40B4-BE49-F238E27FC236}">
                    <a16:creationId xmlns:a16="http://schemas.microsoft.com/office/drawing/2014/main" id="{71EA54A1-B849-684E-860A-F8EE5C68AB2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91235" y="2839091"/>
                <a:ext cx="7160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4">
                <a:extLst>
                  <a:ext uri="{FF2B5EF4-FFF2-40B4-BE49-F238E27FC236}">
                    <a16:creationId xmlns:a16="http://schemas.microsoft.com/office/drawing/2014/main" id="{AFF1C057-2A3E-1346-B902-37192F27DF3A}"/>
                  </a:ext>
                </a:extLst>
              </p14:cNvPr>
              <p14:cNvContentPartPr/>
              <p14:nvPr/>
            </p14:nvContentPartPr>
            <p14:xfrm>
              <a:off x="2379035" y="2810291"/>
              <a:ext cx="327240" cy="163800"/>
            </p14:xfrm>
          </p:contentPart>
        </mc:Choice>
        <mc:Fallback xmlns="">
          <p:pic>
            <p:nvPicPr>
              <p:cNvPr id="103" name="Ink 104">
                <a:extLst>
                  <a:ext uri="{FF2B5EF4-FFF2-40B4-BE49-F238E27FC236}">
                    <a16:creationId xmlns:a16="http://schemas.microsoft.com/office/drawing/2014/main" id="{AFF1C057-2A3E-1346-B902-37192F27DF3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63915" y="2794811"/>
                <a:ext cx="357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DF6052A-82B5-014C-B6F2-C60E7A4C9822}"/>
                  </a:ext>
                </a:extLst>
              </p14:cNvPr>
              <p14:cNvContentPartPr/>
              <p14:nvPr/>
            </p14:nvContentPartPr>
            <p14:xfrm>
              <a:off x="5918915" y="2886251"/>
              <a:ext cx="308520" cy="1695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DF6052A-82B5-014C-B6F2-C60E7A4C982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03435" y="2871131"/>
                <a:ext cx="3387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3D8A76E-8AE3-E846-BD06-A39046B6CC66}"/>
                  </a:ext>
                </a:extLst>
              </p14:cNvPr>
              <p14:cNvContentPartPr/>
              <p14:nvPr/>
            </p14:nvContentPartPr>
            <p14:xfrm>
              <a:off x="6333635" y="2948531"/>
              <a:ext cx="189000" cy="107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3D8A76E-8AE3-E846-BD06-A39046B6CC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18515" y="2933411"/>
                <a:ext cx="219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C64A83F-AF02-B242-AADB-5FC6833BAEF9}"/>
                  </a:ext>
                </a:extLst>
              </p14:cNvPr>
              <p14:cNvContentPartPr/>
              <p14:nvPr/>
            </p14:nvContentPartPr>
            <p14:xfrm>
              <a:off x="6616595" y="2948531"/>
              <a:ext cx="214200" cy="107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C64A83F-AF02-B242-AADB-5FC6833BAE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01475" y="2933411"/>
                <a:ext cx="2444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050CE15-5A7E-0C4F-B61B-A3E89EFF2409}"/>
                  </a:ext>
                </a:extLst>
              </p14:cNvPr>
              <p14:cNvContentPartPr/>
              <p14:nvPr/>
            </p14:nvContentPartPr>
            <p14:xfrm>
              <a:off x="6937355" y="2986331"/>
              <a:ext cx="18360" cy="50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050CE15-5A7E-0C4F-B61B-A3E89EFF240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21875" y="2970851"/>
                <a:ext cx="489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C032561-F493-164C-9814-96C6CEEAD73B}"/>
                  </a:ext>
                </a:extLst>
              </p14:cNvPr>
              <p14:cNvContentPartPr/>
              <p14:nvPr/>
            </p14:nvContentPartPr>
            <p14:xfrm>
              <a:off x="6956075" y="2889131"/>
              <a:ext cx="6480" cy="47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C032561-F493-164C-9814-96C6CEEAD73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940955" y="2874011"/>
                <a:ext cx="370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97699C6-54E5-5F4B-A047-1C8B7D229546}"/>
                  </a:ext>
                </a:extLst>
              </p14:cNvPr>
              <p14:cNvContentPartPr/>
              <p14:nvPr/>
            </p14:nvContentPartPr>
            <p14:xfrm>
              <a:off x="7037795" y="2942051"/>
              <a:ext cx="157680" cy="82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97699C6-54E5-5F4B-A047-1C8B7D22954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22675" y="2926931"/>
                <a:ext cx="1879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5AF9FA1-5F62-6941-9ABB-859A935BF236}"/>
                  </a:ext>
                </a:extLst>
              </p14:cNvPr>
              <p14:cNvContentPartPr/>
              <p14:nvPr/>
            </p14:nvContentPartPr>
            <p14:xfrm>
              <a:off x="7264235" y="2954651"/>
              <a:ext cx="270720" cy="94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5AF9FA1-5F62-6941-9ABB-859A935BF23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49115" y="2939531"/>
                <a:ext cx="3013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A9340C5-5E46-0B49-9300-7B7E1B5DA3F4}"/>
                  </a:ext>
                </a:extLst>
              </p14:cNvPr>
              <p14:cNvContentPartPr/>
              <p14:nvPr/>
            </p14:nvContentPartPr>
            <p14:xfrm>
              <a:off x="7647635" y="2866811"/>
              <a:ext cx="346320" cy="157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A9340C5-5E46-0B49-9300-7B7E1B5DA3F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32515" y="2851331"/>
                <a:ext cx="376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C0D4E8B-59E1-BE46-AD73-6AD2B76AF5A0}"/>
                  </a:ext>
                </a:extLst>
              </p14:cNvPr>
              <p14:cNvContentPartPr/>
              <p14:nvPr/>
            </p14:nvContentPartPr>
            <p14:xfrm>
              <a:off x="5975435" y="3269291"/>
              <a:ext cx="2144160" cy="31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C0D4E8B-59E1-BE46-AD73-6AD2B76AF5A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59955" y="3253811"/>
                <a:ext cx="21747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B34ED31-5858-0F45-AF55-7664BE7A55BB}"/>
                  </a:ext>
                </a:extLst>
              </p14:cNvPr>
              <p14:cNvContentPartPr/>
              <p14:nvPr/>
            </p14:nvContentPartPr>
            <p14:xfrm>
              <a:off x="951995" y="4702451"/>
              <a:ext cx="648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B34ED31-5858-0F45-AF55-7664BE7A55B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36515" y="4687331"/>
                <a:ext cx="37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53C90F0-5182-B145-A451-DA20B0BA567F}"/>
                  </a:ext>
                </a:extLst>
              </p14:cNvPr>
              <p14:cNvContentPartPr/>
              <p14:nvPr/>
            </p14:nvContentPartPr>
            <p14:xfrm>
              <a:off x="2668475" y="3734411"/>
              <a:ext cx="346320" cy="1134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53C90F0-5182-B145-A451-DA20B0BA567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52995" y="3719291"/>
                <a:ext cx="376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7" name="Ink 137">
                <a:extLst>
                  <a:ext uri="{FF2B5EF4-FFF2-40B4-BE49-F238E27FC236}">
                    <a16:creationId xmlns:a16="http://schemas.microsoft.com/office/drawing/2014/main" id="{66DDC5FA-D2D9-E245-BF38-6CBFF2105692}"/>
                  </a:ext>
                </a:extLst>
              </p14:cNvPr>
              <p14:cNvContentPartPr/>
              <p14:nvPr/>
            </p14:nvContentPartPr>
            <p14:xfrm>
              <a:off x="3114875" y="3696611"/>
              <a:ext cx="276120" cy="245520"/>
            </p14:xfrm>
          </p:contentPart>
        </mc:Choice>
        <mc:Fallback xmlns="">
          <p:pic>
            <p:nvPicPr>
              <p:cNvPr id="137" name="Ink 137">
                <a:extLst>
                  <a:ext uri="{FF2B5EF4-FFF2-40B4-BE49-F238E27FC236}">
                    <a16:creationId xmlns:a16="http://schemas.microsoft.com/office/drawing/2014/main" id="{66DDC5FA-D2D9-E245-BF38-6CBFF210569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99395" y="3681491"/>
                <a:ext cx="3067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52AB3D0-3C8E-8D41-9702-48C9B809AF1F}"/>
                  </a:ext>
                </a:extLst>
              </p14:cNvPr>
              <p14:cNvContentPartPr/>
              <p14:nvPr/>
            </p14:nvContentPartPr>
            <p14:xfrm>
              <a:off x="7182515" y="3570971"/>
              <a:ext cx="220320" cy="2581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52AB3D0-3C8E-8D41-9702-48C9B809AF1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67395" y="3555491"/>
                <a:ext cx="2509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9" name="Ink 151">
                <a:extLst>
                  <a:ext uri="{FF2B5EF4-FFF2-40B4-BE49-F238E27FC236}">
                    <a16:creationId xmlns:a16="http://schemas.microsoft.com/office/drawing/2014/main" id="{678F9DDD-F938-1447-B131-161C74BC464D}"/>
                  </a:ext>
                </a:extLst>
              </p14:cNvPr>
              <p14:cNvContentPartPr/>
              <p14:nvPr/>
            </p14:nvContentPartPr>
            <p14:xfrm>
              <a:off x="6390155" y="3614891"/>
              <a:ext cx="666360" cy="258120"/>
            </p14:xfrm>
          </p:contentPart>
        </mc:Choice>
        <mc:Fallback xmlns="">
          <p:pic>
            <p:nvPicPr>
              <p:cNvPr id="149" name="Ink 151">
                <a:extLst>
                  <a:ext uri="{FF2B5EF4-FFF2-40B4-BE49-F238E27FC236}">
                    <a16:creationId xmlns:a16="http://schemas.microsoft.com/office/drawing/2014/main" id="{678F9DDD-F938-1447-B131-161C74BC464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75027" y="3599771"/>
                <a:ext cx="696977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E7FFF8B-F5EB-6741-AFAC-4D40467CE47B}"/>
                  </a:ext>
                </a:extLst>
              </p14:cNvPr>
              <p14:cNvContentPartPr/>
              <p14:nvPr/>
            </p14:nvContentPartPr>
            <p14:xfrm>
              <a:off x="1184555" y="5280971"/>
              <a:ext cx="6480" cy="129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E7FFF8B-F5EB-6741-AFAC-4D40467CE47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69435" y="5265851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6" name="Ink 156">
                <a:extLst>
                  <a:ext uri="{FF2B5EF4-FFF2-40B4-BE49-F238E27FC236}">
                    <a16:creationId xmlns:a16="http://schemas.microsoft.com/office/drawing/2014/main" id="{A5150CB5-D704-D743-96F7-CEB0CD78833B}"/>
                  </a:ext>
                </a:extLst>
              </p14:cNvPr>
              <p14:cNvContentPartPr/>
              <p14:nvPr/>
            </p14:nvContentPartPr>
            <p14:xfrm>
              <a:off x="1077635" y="5369171"/>
              <a:ext cx="164160" cy="63360"/>
            </p14:xfrm>
          </p:contentPart>
        </mc:Choice>
        <mc:Fallback xmlns="">
          <p:pic>
            <p:nvPicPr>
              <p:cNvPr id="156" name="Ink 156">
                <a:extLst>
                  <a:ext uri="{FF2B5EF4-FFF2-40B4-BE49-F238E27FC236}">
                    <a16:creationId xmlns:a16="http://schemas.microsoft.com/office/drawing/2014/main" id="{A5150CB5-D704-D743-96F7-CEB0CD78833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62482" y="5353691"/>
                <a:ext cx="194827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2A46836-7955-5D40-B1AA-68755777B066}"/>
                  </a:ext>
                </a:extLst>
              </p14:cNvPr>
              <p14:cNvContentPartPr/>
              <p14:nvPr/>
            </p14:nvContentPartPr>
            <p14:xfrm>
              <a:off x="1794395" y="5243171"/>
              <a:ext cx="44280" cy="1764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2A46836-7955-5D40-B1AA-68755777B06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779275" y="5228051"/>
                <a:ext cx="748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EF889A8-C094-C444-BA62-236A45667441}"/>
                  </a:ext>
                </a:extLst>
              </p14:cNvPr>
              <p14:cNvContentPartPr/>
              <p14:nvPr/>
            </p14:nvContentPartPr>
            <p14:xfrm>
              <a:off x="1775675" y="5237051"/>
              <a:ext cx="201600" cy="19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EF889A8-C094-C444-BA62-236A456674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760195" y="5221571"/>
                <a:ext cx="2322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B8B4F85-8806-A243-BDFB-D9C8A329E755}"/>
                  </a:ext>
                </a:extLst>
              </p14:cNvPr>
              <p14:cNvContentPartPr/>
              <p14:nvPr/>
            </p14:nvContentPartPr>
            <p14:xfrm>
              <a:off x="1813835" y="5331371"/>
              <a:ext cx="81360" cy="190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B8B4F85-8806-A243-BDFB-D9C8A329E75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798715" y="5315891"/>
                <a:ext cx="111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3C29A7A-FED7-EF4A-8965-C30C0208D1E3}"/>
                  </a:ext>
                </a:extLst>
              </p14:cNvPr>
              <p14:cNvContentPartPr/>
              <p14:nvPr/>
            </p14:nvContentPartPr>
            <p14:xfrm>
              <a:off x="2001755" y="5306171"/>
              <a:ext cx="138600" cy="82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3C29A7A-FED7-EF4A-8965-C30C0208D1E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986635" y="5291051"/>
                <a:ext cx="1692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0518752-A8E4-1A49-A9BF-436AF00B0FC5}"/>
                  </a:ext>
                </a:extLst>
              </p14:cNvPr>
              <p14:cNvContentPartPr/>
              <p14:nvPr/>
            </p14:nvContentPartPr>
            <p14:xfrm>
              <a:off x="2140355" y="5306171"/>
              <a:ext cx="226800" cy="100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0518752-A8E4-1A49-A9BF-436AF00B0FC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124875" y="5291051"/>
                <a:ext cx="2570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881556A-E789-044C-A398-B0DF6D2E7F2D}"/>
                  </a:ext>
                </a:extLst>
              </p14:cNvPr>
              <p14:cNvContentPartPr/>
              <p14:nvPr/>
            </p14:nvContentPartPr>
            <p14:xfrm>
              <a:off x="2812835" y="5249651"/>
              <a:ext cx="38160" cy="1008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881556A-E789-044C-A398-B0DF6D2E7F2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97715" y="5234171"/>
                <a:ext cx="68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AFC1DA3-79C8-4749-9EBB-3E61E723CCF5}"/>
                  </a:ext>
                </a:extLst>
              </p14:cNvPr>
              <p14:cNvContentPartPr/>
              <p14:nvPr/>
            </p14:nvContentPartPr>
            <p14:xfrm>
              <a:off x="2812835" y="5193131"/>
              <a:ext cx="194040" cy="1825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AFC1DA3-79C8-4749-9EBB-3E61E723CCF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97715" y="5177651"/>
                <a:ext cx="2242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5681851-79BB-234C-8709-E6560ABE92F6}"/>
                  </a:ext>
                </a:extLst>
              </p14:cNvPr>
              <p14:cNvContentPartPr/>
              <p14:nvPr/>
            </p14:nvContentPartPr>
            <p14:xfrm>
              <a:off x="3064475" y="5287451"/>
              <a:ext cx="21240" cy="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5681851-79BB-234C-8709-E6560ABE92F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48995" y="5271971"/>
                <a:ext cx="51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7EB1791-C02A-1B4C-B3DC-CF102A64A7DB}"/>
                  </a:ext>
                </a:extLst>
              </p14:cNvPr>
              <p14:cNvContentPartPr/>
              <p14:nvPr/>
            </p14:nvContentPartPr>
            <p14:xfrm>
              <a:off x="3221435" y="5174051"/>
              <a:ext cx="238680" cy="157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7EB1791-C02A-1B4C-B3DC-CF102A64A7D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06315" y="5158931"/>
                <a:ext cx="268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536F87B-B196-3C47-BCC6-EFFAB39308CD}"/>
                  </a:ext>
                </a:extLst>
              </p14:cNvPr>
              <p14:cNvContentPartPr/>
              <p14:nvPr/>
            </p14:nvContentPartPr>
            <p14:xfrm>
              <a:off x="3680435" y="5362691"/>
              <a:ext cx="63360" cy="82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536F87B-B196-3C47-BCC6-EFFAB39308C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665315" y="5347571"/>
                <a:ext cx="936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D8D64CC-C176-6F4D-9EBB-E817A62CEFE1}"/>
                  </a:ext>
                </a:extLst>
              </p14:cNvPr>
              <p14:cNvContentPartPr/>
              <p14:nvPr/>
            </p14:nvContentPartPr>
            <p14:xfrm>
              <a:off x="1788275" y="5909891"/>
              <a:ext cx="360" cy="1638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D8D64CC-C176-6F4D-9EBB-E817A62CEFE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772795" y="5894411"/>
                <a:ext cx="30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14B7717-D167-684D-885A-666A17DF55F7}"/>
                  </a:ext>
                </a:extLst>
              </p14:cNvPr>
              <p14:cNvContentPartPr/>
              <p14:nvPr/>
            </p14:nvContentPartPr>
            <p14:xfrm>
              <a:off x="1751195" y="5865611"/>
              <a:ext cx="169560" cy="31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14B7717-D167-684D-885A-666A17DF55F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35715" y="5850491"/>
                <a:ext cx="1998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6C244BB-611E-EF49-BC22-B25E5A4B7500}"/>
                  </a:ext>
                </a:extLst>
              </p14:cNvPr>
              <p14:cNvContentPartPr/>
              <p14:nvPr/>
            </p14:nvContentPartPr>
            <p14:xfrm>
              <a:off x="1819595" y="5941211"/>
              <a:ext cx="88200" cy="25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6C244BB-611E-EF49-BC22-B25E5A4B750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804475" y="5925731"/>
                <a:ext cx="118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D3473FB-CDDA-1742-85A2-45B062CE79FF}"/>
                  </a:ext>
                </a:extLst>
              </p14:cNvPr>
              <p14:cNvContentPartPr/>
              <p14:nvPr/>
            </p14:nvContentPartPr>
            <p14:xfrm>
              <a:off x="1989155" y="5783891"/>
              <a:ext cx="333720" cy="239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D3473FB-CDDA-1742-85A2-45B062CE79F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974035" y="5768771"/>
                <a:ext cx="3639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17718BC-F061-F848-9156-5915099B5512}"/>
                  </a:ext>
                </a:extLst>
              </p14:cNvPr>
              <p14:cNvContentPartPr/>
              <p14:nvPr/>
            </p14:nvContentPartPr>
            <p14:xfrm>
              <a:off x="2838035" y="5758691"/>
              <a:ext cx="163800" cy="226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17718BC-F061-F848-9156-5915099B551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22915" y="5743571"/>
                <a:ext cx="1944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874D004-A85F-6B40-8BC2-7F0BF3EA4FEE}"/>
                  </a:ext>
                </a:extLst>
              </p14:cNvPr>
              <p14:cNvContentPartPr/>
              <p14:nvPr/>
            </p14:nvContentPartPr>
            <p14:xfrm>
              <a:off x="3083195" y="5872091"/>
              <a:ext cx="360" cy="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874D004-A85F-6B40-8BC2-7F0BF3EA4FE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68075" y="5856611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8B83140-D94C-3148-9C76-95E7D62CB2C3}"/>
                  </a:ext>
                </a:extLst>
              </p14:cNvPr>
              <p14:cNvContentPartPr/>
              <p14:nvPr/>
            </p14:nvContentPartPr>
            <p14:xfrm>
              <a:off x="3221435" y="5758691"/>
              <a:ext cx="270720" cy="2077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8B83140-D94C-3148-9C76-95E7D62CB2C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06315" y="5743571"/>
                <a:ext cx="301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2FBF93E-D579-6843-8BDD-A9A62F874154}"/>
                  </a:ext>
                </a:extLst>
              </p14:cNvPr>
              <p14:cNvContentPartPr/>
              <p14:nvPr/>
            </p14:nvContentPartPr>
            <p14:xfrm>
              <a:off x="5849795" y="5846891"/>
              <a:ext cx="119880" cy="6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2FBF93E-D579-6843-8BDD-A9A62F87415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34315" y="5831771"/>
                <a:ext cx="150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34452B0-061F-4E4A-B5B6-7FABA138E0B2}"/>
                  </a:ext>
                </a:extLst>
              </p14:cNvPr>
              <p14:cNvContentPartPr/>
              <p14:nvPr/>
            </p14:nvContentPartPr>
            <p14:xfrm>
              <a:off x="5871395" y="5916011"/>
              <a:ext cx="91800" cy="12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34452B0-061F-4E4A-B5B6-7FABA138E0B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55915" y="5900891"/>
                <a:ext cx="122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7" name="Ink 208">
                <a:extLst>
                  <a:ext uri="{FF2B5EF4-FFF2-40B4-BE49-F238E27FC236}">
                    <a16:creationId xmlns:a16="http://schemas.microsoft.com/office/drawing/2014/main" id="{984814E7-FF0D-634A-88AF-6C1B836D5BCC}"/>
                  </a:ext>
                </a:extLst>
              </p14:cNvPr>
              <p14:cNvContentPartPr/>
              <p14:nvPr/>
            </p14:nvContentPartPr>
            <p14:xfrm>
              <a:off x="6321035" y="5723771"/>
              <a:ext cx="1704240" cy="223200"/>
            </p14:xfrm>
          </p:contentPart>
        </mc:Choice>
        <mc:Fallback xmlns="">
          <p:pic>
            <p:nvPicPr>
              <p:cNvPr id="207" name="Ink 208">
                <a:extLst>
                  <a:ext uri="{FF2B5EF4-FFF2-40B4-BE49-F238E27FC236}">
                    <a16:creationId xmlns:a16="http://schemas.microsoft.com/office/drawing/2014/main" id="{984814E7-FF0D-634A-88AF-6C1B836D5BC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305915" y="5708651"/>
                <a:ext cx="17348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8" name="Ink 209">
                <a:extLst>
                  <a:ext uri="{FF2B5EF4-FFF2-40B4-BE49-F238E27FC236}">
                    <a16:creationId xmlns:a16="http://schemas.microsoft.com/office/drawing/2014/main" id="{F3A86116-CFB8-6447-A6CA-9E2F69A69C5F}"/>
                  </a:ext>
                </a:extLst>
              </p14:cNvPr>
              <p14:cNvContentPartPr/>
              <p14:nvPr/>
            </p14:nvContentPartPr>
            <p14:xfrm>
              <a:off x="4422395" y="5815571"/>
              <a:ext cx="1150920" cy="138600"/>
            </p14:xfrm>
          </p:contentPart>
        </mc:Choice>
        <mc:Fallback xmlns="">
          <p:pic>
            <p:nvPicPr>
              <p:cNvPr id="208" name="Ink 209">
                <a:extLst>
                  <a:ext uri="{FF2B5EF4-FFF2-40B4-BE49-F238E27FC236}">
                    <a16:creationId xmlns:a16="http://schemas.microsoft.com/office/drawing/2014/main" id="{F3A86116-CFB8-6447-A6CA-9E2F69A69C5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407275" y="5800091"/>
                <a:ext cx="11815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0BC34EA-6724-E443-88F9-C1006DDD73BA}"/>
                  </a:ext>
                </a:extLst>
              </p14:cNvPr>
              <p14:cNvContentPartPr/>
              <p14:nvPr/>
            </p14:nvContentPartPr>
            <p14:xfrm>
              <a:off x="2259515" y="-1075189"/>
              <a:ext cx="6480" cy="64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0BC34EA-6724-E443-88F9-C1006DDD73B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44395" y="-1090669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6" name="Ink 217">
                <a:extLst>
                  <a:ext uri="{FF2B5EF4-FFF2-40B4-BE49-F238E27FC236}">
                    <a16:creationId xmlns:a16="http://schemas.microsoft.com/office/drawing/2014/main" id="{17196F0F-0FAF-224D-B70E-2FD15F7DE287}"/>
                  </a:ext>
                </a:extLst>
              </p14:cNvPr>
              <p14:cNvContentPartPr/>
              <p14:nvPr/>
            </p14:nvContentPartPr>
            <p14:xfrm>
              <a:off x="6440555" y="4319051"/>
              <a:ext cx="371160" cy="245520"/>
            </p14:xfrm>
          </p:contentPart>
        </mc:Choice>
        <mc:Fallback xmlns="">
          <p:pic>
            <p:nvPicPr>
              <p:cNvPr id="216" name="Ink 217">
                <a:extLst>
                  <a:ext uri="{FF2B5EF4-FFF2-40B4-BE49-F238E27FC236}">
                    <a16:creationId xmlns:a16="http://schemas.microsoft.com/office/drawing/2014/main" id="{17196F0F-0FAF-224D-B70E-2FD15F7DE28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425435" y="4303931"/>
                <a:ext cx="4017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17" name="Ink 218">
                <a:extLst>
                  <a:ext uri="{FF2B5EF4-FFF2-40B4-BE49-F238E27FC236}">
                    <a16:creationId xmlns:a16="http://schemas.microsoft.com/office/drawing/2014/main" id="{6ADD12C6-5F3B-384D-8BF2-8A4584B482D9}"/>
                  </a:ext>
                </a:extLst>
              </p14:cNvPr>
              <p14:cNvContentPartPr/>
              <p14:nvPr/>
            </p14:nvContentPartPr>
            <p14:xfrm>
              <a:off x="3020555" y="4501571"/>
              <a:ext cx="295920" cy="213840"/>
            </p14:xfrm>
          </p:contentPart>
        </mc:Choice>
        <mc:Fallback xmlns="">
          <p:pic>
            <p:nvPicPr>
              <p:cNvPr id="217" name="Ink 218">
                <a:extLst>
                  <a:ext uri="{FF2B5EF4-FFF2-40B4-BE49-F238E27FC236}">
                    <a16:creationId xmlns:a16="http://schemas.microsoft.com/office/drawing/2014/main" id="{6ADD12C6-5F3B-384D-8BF2-8A4584B482D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005075" y="4486117"/>
                <a:ext cx="326520" cy="244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6E8EF60-950C-FD42-B676-3566BB041941}"/>
                  </a:ext>
                </a:extLst>
              </p14:cNvPr>
              <p14:cNvContentPartPr/>
              <p14:nvPr/>
            </p14:nvContentPartPr>
            <p14:xfrm>
              <a:off x="6077315" y="5130131"/>
              <a:ext cx="234360" cy="1764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6E8EF60-950C-FD42-B676-3566BB04194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062195" y="5115011"/>
                <a:ext cx="264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32" name="Ink 233">
                <a:extLst>
                  <a:ext uri="{FF2B5EF4-FFF2-40B4-BE49-F238E27FC236}">
                    <a16:creationId xmlns:a16="http://schemas.microsoft.com/office/drawing/2014/main" id="{0B9494B4-3A82-1046-86B7-E5ED0F5CDBB4}"/>
                  </a:ext>
                </a:extLst>
              </p14:cNvPr>
              <p14:cNvContentPartPr/>
              <p14:nvPr/>
            </p14:nvContentPartPr>
            <p14:xfrm>
              <a:off x="6629195" y="4988291"/>
              <a:ext cx="1544040" cy="249120"/>
            </p14:xfrm>
          </p:contentPart>
        </mc:Choice>
        <mc:Fallback xmlns="">
          <p:pic>
            <p:nvPicPr>
              <p:cNvPr id="232" name="Ink 233">
                <a:extLst>
                  <a:ext uri="{FF2B5EF4-FFF2-40B4-BE49-F238E27FC236}">
                    <a16:creationId xmlns:a16="http://schemas.microsoft.com/office/drawing/2014/main" id="{0B9494B4-3A82-1046-86B7-E5ED0F5CDBB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614075" y="4973171"/>
                <a:ext cx="15746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33" name="Ink 234">
                <a:extLst>
                  <a:ext uri="{FF2B5EF4-FFF2-40B4-BE49-F238E27FC236}">
                    <a16:creationId xmlns:a16="http://schemas.microsoft.com/office/drawing/2014/main" id="{E6E2CF7D-962D-0247-95AF-29BB2A2DC216}"/>
                  </a:ext>
                </a:extLst>
              </p14:cNvPr>
              <p14:cNvContentPartPr/>
              <p14:nvPr/>
            </p14:nvContentPartPr>
            <p14:xfrm>
              <a:off x="4478915" y="5174051"/>
              <a:ext cx="1226160" cy="119880"/>
            </p14:xfrm>
          </p:contentPart>
        </mc:Choice>
        <mc:Fallback xmlns="">
          <p:pic>
            <p:nvPicPr>
              <p:cNvPr id="233" name="Ink 234">
                <a:extLst>
                  <a:ext uri="{FF2B5EF4-FFF2-40B4-BE49-F238E27FC236}">
                    <a16:creationId xmlns:a16="http://schemas.microsoft.com/office/drawing/2014/main" id="{E6E2CF7D-962D-0247-95AF-29BB2A2DC21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63799" y="5158931"/>
                <a:ext cx="1256391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A9768F3-AB4C-2A4D-BE76-97C8C39A8891}"/>
                  </a:ext>
                </a:extLst>
              </p14:cNvPr>
              <p14:cNvContentPartPr/>
              <p14:nvPr/>
            </p14:nvContentPartPr>
            <p14:xfrm>
              <a:off x="945515" y="4595891"/>
              <a:ext cx="19080" cy="190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A9768F3-AB4C-2A4D-BE76-97C8C39A889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30395" y="4580411"/>
                <a:ext cx="49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44" name="Ink 248">
                <a:extLst>
                  <a:ext uri="{FF2B5EF4-FFF2-40B4-BE49-F238E27FC236}">
                    <a16:creationId xmlns:a16="http://schemas.microsoft.com/office/drawing/2014/main" id="{3B6E85C2-14E7-0848-AB13-DE24EF54CAA4}"/>
                  </a:ext>
                </a:extLst>
              </p14:cNvPr>
              <p14:cNvContentPartPr/>
              <p14:nvPr/>
            </p14:nvContentPartPr>
            <p14:xfrm>
              <a:off x="1159355" y="4488971"/>
              <a:ext cx="390240" cy="307800"/>
            </p14:xfrm>
          </p:contentPart>
        </mc:Choice>
        <mc:Fallback xmlns="">
          <p:pic>
            <p:nvPicPr>
              <p:cNvPr id="244" name="Ink 248">
                <a:extLst>
                  <a:ext uri="{FF2B5EF4-FFF2-40B4-BE49-F238E27FC236}">
                    <a16:creationId xmlns:a16="http://schemas.microsoft.com/office/drawing/2014/main" id="{3B6E85C2-14E7-0848-AB13-DE24EF54CAA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44235" y="4473491"/>
                <a:ext cx="420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45" name="Ink 249">
                <a:extLst>
                  <a:ext uri="{FF2B5EF4-FFF2-40B4-BE49-F238E27FC236}">
                    <a16:creationId xmlns:a16="http://schemas.microsoft.com/office/drawing/2014/main" id="{E1B0B9E9-5097-3C46-B9D0-C0582082BA3D}"/>
                  </a:ext>
                </a:extLst>
              </p14:cNvPr>
              <p14:cNvContentPartPr/>
              <p14:nvPr/>
            </p14:nvContentPartPr>
            <p14:xfrm>
              <a:off x="543395" y="4482491"/>
              <a:ext cx="239400" cy="361440"/>
            </p14:xfrm>
          </p:contentPart>
        </mc:Choice>
        <mc:Fallback xmlns="">
          <p:pic>
            <p:nvPicPr>
              <p:cNvPr id="245" name="Ink 249">
                <a:extLst>
                  <a:ext uri="{FF2B5EF4-FFF2-40B4-BE49-F238E27FC236}">
                    <a16:creationId xmlns:a16="http://schemas.microsoft.com/office/drawing/2014/main" id="{E1B0B9E9-5097-3C46-B9D0-C0582082BA3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7915" y="4467371"/>
                <a:ext cx="2696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46" name="Ink 250">
                <a:extLst>
                  <a:ext uri="{FF2B5EF4-FFF2-40B4-BE49-F238E27FC236}">
                    <a16:creationId xmlns:a16="http://schemas.microsoft.com/office/drawing/2014/main" id="{F90BB01B-A630-4541-9850-DF1A8CB2BAB8}"/>
                  </a:ext>
                </a:extLst>
              </p14:cNvPr>
              <p14:cNvContentPartPr/>
              <p14:nvPr/>
            </p14:nvContentPartPr>
            <p14:xfrm>
              <a:off x="1121555" y="3652691"/>
              <a:ext cx="434520" cy="277200"/>
            </p14:xfrm>
          </p:contentPart>
        </mc:Choice>
        <mc:Fallback xmlns="">
          <p:pic>
            <p:nvPicPr>
              <p:cNvPr id="246" name="Ink 250">
                <a:extLst>
                  <a:ext uri="{FF2B5EF4-FFF2-40B4-BE49-F238E27FC236}">
                    <a16:creationId xmlns:a16="http://schemas.microsoft.com/office/drawing/2014/main" id="{F90BB01B-A630-4541-9850-DF1A8CB2BAB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06422" y="3637551"/>
                <a:ext cx="465145" cy="3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47" name="Ink 251">
                <a:extLst>
                  <a:ext uri="{FF2B5EF4-FFF2-40B4-BE49-F238E27FC236}">
                    <a16:creationId xmlns:a16="http://schemas.microsoft.com/office/drawing/2014/main" id="{F5578BAC-B02A-6848-B62E-69313AF56589}"/>
                  </a:ext>
                </a:extLst>
              </p14:cNvPr>
              <p14:cNvContentPartPr/>
              <p14:nvPr/>
            </p14:nvContentPartPr>
            <p14:xfrm>
              <a:off x="960995" y="3797411"/>
              <a:ext cx="41400" cy="6480"/>
            </p14:xfrm>
          </p:contentPart>
        </mc:Choice>
        <mc:Fallback xmlns="">
          <p:pic>
            <p:nvPicPr>
              <p:cNvPr id="247" name="Ink 251">
                <a:extLst>
                  <a:ext uri="{FF2B5EF4-FFF2-40B4-BE49-F238E27FC236}">
                    <a16:creationId xmlns:a16="http://schemas.microsoft.com/office/drawing/2014/main" id="{F5578BAC-B02A-6848-B62E-69313AF5658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45875" y="3781931"/>
                <a:ext cx="72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48" name="Ink 252">
                <a:extLst>
                  <a:ext uri="{FF2B5EF4-FFF2-40B4-BE49-F238E27FC236}">
                    <a16:creationId xmlns:a16="http://schemas.microsoft.com/office/drawing/2014/main" id="{00CFA3CA-6857-534B-8FD0-1ADA550AD323}"/>
                  </a:ext>
                </a:extLst>
              </p14:cNvPr>
              <p14:cNvContentPartPr/>
              <p14:nvPr/>
            </p14:nvContentPartPr>
            <p14:xfrm>
              <a:off x="543395" y="3633611"/>
              <a:ext cx="302040" cy="295920"/>
            </p14:xfrm>
          </p:contentPart>
        </mc:Choice>
        <mc:Fallback xmlns="">
          <p:pic>
            <p:nvPicPr>
              <p:cNvPr id="248" name="Ink 252">
                <a:extLst>
                  <a:ext uri="{FF2B5EF4-FFF2-40B4-BE49-F238E27FC236}">
                    <a16:creationId xmlns:a16="http://schemas.microsoft.com/office/drawing/2014/main" id="{00CFA3CA-6857-534B-8FD0-1ADA550AD32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7915" y="3618491"/>
                <a:ext cx="332640" cy="3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287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0EFE5B2-7FAF-4E46-A7E0-885CB3022368}"/>
                  </a:ext>
                </a:extLst>
              </p14:cNvPr>
              <p14:cNvContentPartPr/>
              <p14:nvPr/>
            </p14:nvContentPartPr>
            <p14:xfrm>
              <a:off x="3957275" y="1612263"/>
              <a:ext cx="25560" cy="12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0EFE5B2-7FAF-4E46-A7E0-885CB30223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1795" y="1597143"/>
                <a:ext cx="56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7583C70-53C2-1B4D-B988-7788D59812B3}"/>
                  </a:ext>
                </a:extLst>
              </p14:cNvPr>
              <p14:cNvContentPartPr/>
              <p14:nvPr/>
            </p14:nvContentPartPr>
            <p14:xfrm>
              <a:off x="4108115" y="1517943"/>
              <a:ext cx="302040" cy="28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7583C70-53C2-1B4D-B988-7788D59812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2995" y="1502823"/>
                <a:ext cx="332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DCC8093-F189-0B47-B884-DC8BBCCA0D5F}"/>
                  </a:ext>
                </a:extLst>
              </p14:cNvPr>
              <p14:cNvContentPartPr/>
              <p14:nvPr/>
            </p14:nvContentPartPr>
            <p14:xfrm>
              <a:off x="4906595" y="1631343"/>
              <a:ext cx="132480" cy="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DCC8093-F189-0B47-B884-DC8BBCCA0D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475" y="1615863"/>
                <a:ext cx="162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FB0B27-34B3-6544-8451-197C7FC6C2E8}"/>
                  </a:ext>
                </a:extLst>
              </p14:cNvPr>
              <p14:cNvContentPartPr/>
              <p14:nvPr/>
            </p14:nvContentPartPr>
            <p14:xfrm>
              <a:off x="4935035" y="1700463"/>
              <a:ext cx="110160" cy="6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FB0B27-34B3-6544-8451-197C7FC6C2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9915" y="1684983"/>
                <a:ext cx="140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5B2CA8D-86C8-B44C-8761-06F1E8511731}"/>
                  </a:ext>
                </a:extLst>
              </p14:cNvPr>
              <p14:cNvContentPartPr/>
              <p14:nvPr/>
            </p14:nvContentPartPr>
            <p14:xfrm>
              <a:off x="1347995" y="2354943"/>
              <a:ext cx="270720" cy="119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5B2CA8D-86C8-B44C-8761-06F1E85117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2875" y="2339823"/>
                <a:ext cx="3013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D8D7026-7793-A348-A496-B78213741273}"/>
                  </a:ext>
                </a:extLst>
              </p14:cNvPr>
              <p14:cNvContentPartPr/>
              <p14:nvPr/>
            </p14:nvContentPartPr>
            <p14:xfrm>
              <a:off x="2901035" y="2341623"/>
              <a:ext cx="352440" cy="145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D8D7026-7793-A348-A496-B782137412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85555" y="2326503"/>
                <a:ext cx="3830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C42B68-4C08-E842-BA4A-F3ED3F78FA08}"/>
                  </a:ext>
                </a:extLst>
              </p14:cNvPr>
              <p14:cNvContentPartPr/>
              <p14:nvPr/>
            </p14:nvContentPartPr>
            <p14:xfrm>
              <a:off x="4491515" y="2278623"/>
              <a:ext cx="295920" cy="132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C42B68-4C08-E842-BA4A-F3ED3F78FA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76395" y="2263503"/>
                <a:ext cx="3265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B40C57-C7F3-2C42-BBEE-E70B8CDB1F83}"/>
                  </a:ext>
                </a:extLst>
              </p14:cNvPr>
              <p14:cNvContentPartPr/>
              <p14:nvPr/>
            </p14:nvContentPartPr>
            <p14:xfrm>
              <a:off x="5076155" y="2461143"/>
              <a:ext cx="12960" cy="8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B40C57-C7F3-2C42-BBEE-E70B8CDB1F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61035" y="2446023"/>
                <a:ext cx="43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9A97399-71A1-E249-958C-38E44CF4F902}"/>
                  </a:ext>
                </a:extLst>
              </p14:cNvPr>
              <p14:cNvContentPartPr/>
              <p14:nvPr/>
            </p14:nvContentPartPr>
            <p14:xfrm>
              <a:off x="5522555" y="2178183"/>
              <a:ext cx="201600" cy="207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9A97399-71A1-E249-958C-38E44CF4F9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07435" y="2163063"/>
                <a:ext cx="2322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2F8A939-B467-4545-A992-8BDE198627A4}"/>
                  </a:ext>
                </a:extLst>
              </p14:cNvPr>
              <p14:cNvContentPartPr/>
              <p14:nvPr/>
            </p14:nvContentPartPr>
            <p14:xfrm>
              <a:off x="6647915" y="2159463"/>
              <a:ext cx="189000" cy="138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2F8A939-B467-4545-A992-8BDE198627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32795" y="2143983"/>
                <a:ext cx="2196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9">
                <a:extLst>
                  <a:ext uri="{FF2B5EF4-FFF2-40B4-BE49-F238E27FC236}">
                    <a16:creationId xmlns:a16="http://schemas.microsoft.com/office/drawing/2014/main" id="{AAA22213-0A5D-EC41-9D9C-B6AF6D4D1386}"/>
                  </a:ext>
                </a:extLst>
              </p14:cNvPr>
              <p14:cNvContentPartPr/>
              <p14:nvPr/>
            </p14:nvContentPartPr>
            <p14:xfrm>
              <a:off x="5912435" y="2196903"/>
              <a:ext cx="509760" cy="176400"/>
            </p14:xfrm>
          </p:contentPart>
        </mc:Choice>
        <mc:Fallback xmlns="">
          <p:pic>
            <p:nvPicPr>
              <p:cNvPr id="43" name="Ink 49">
                <a:extLst>
                  <a:ext uri="{FF2B5EF4-FFF2-40B4-BE49-F238E27FC236}">
                    <a16:creationId xmlns:a16="http://schemas.microsoft.com/office/drawing/2014/main" id="{AAA22213-0A5D-EC41-9D9C-B6AF6D4D13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97315" y="2181783"/>
                <a:ext cx="540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50">
                <a:extLst>
                  <a:ext uri="{FF2B5EF4-FFF2-40B4-BE49-F238E27FC236}">
                    <a16:creationId xmlns:a16="http://schemas.microsoft.com/office/drawing/2014/main" id="{A9B7A8E5-BC1F-4448-8AC3-78CAF6C6782B}"/>
                  </a:ext>
                </a:extLst>
              </p14:cNvPr>
              <p14:cNvContentPartPr/>
              <p14:nvPr/>
            </p14:nvContentPartPr>
            <p14:xfrm>
              <a:off x="3447875" y="2379423"/>
              <a:ext cx="742320" cy="119880"/>
            </p14:xfrm>
          </p:contentPart>
        </mc:Choice>
        <mc:Fallback xmlns="">
          <p:pic>
            <p:nvPicPr>
              <p:cNvPr id="44" name="Ink 50">
                <a:extLst>
                  <a:ext uri="{FF2B5EF4-FFF2-40B4-BE49-F238E27FC236}">
                    <a16:creationId xmlns:a16="http://schemas.microsoft.com/office/drawing/2014/main" id="{A9B7A8E5-BC1F-4448-8AC3-78CAF6C6782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32755" y="2364303"/>
                <a:ext cx="7725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51">
                <a:extLst>
                  <a:ext uri="{FF2B5EF4-FFF2-40B4-BE49-F238E27FC236}">
                    <a16:creationId xmlns:a16="http://schemas.microsoft.com/office/drawing/2014/main" id="{F28BE3BF-7002-794D-B728-C250B7D80081}"/>
                  </a:ext>
                </a:extLst>
              </p14:cNvPr>
              <p14:cNvContentPartPr/>
              <p14:nvPr/>
            </p14:nvContentPartPr>
            <p14:xfrm>
              <a:off x="1731395" y="2247303"/>
              <a:ext cx="667080" cy="220320"/>
            </p14:xfrm>
          </p:contentPart>
        </mc:Choice>
        <mc:Fallback xmlns="">
          <p:pic>
            <p:nvPicPr>
              <p:cNvPr id="45" name="Ink 51">
                <a:extLst>
                  <a:ext uri="{FF2B5EF4-FFF2-40B4-BE49-F238E27FC236}">
                    <a16:creationId xmlns:a16="http://schemas.microsoft.com/office/drawing/2014/main" id="{F28BE3BF-7002-794D-B728-C250B7D8008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16267" y="2232183"/>
                <a:ext cx="697697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52">
                <a:extLst>
                  <a:ext uri="{FF2B5EF4-FFF2-40B4-BE49-F238E27FC236}">
                    <a16:creationId xmlns:a16="http://schemas.microsoft.com/office/drawing/2014/main" id="{C8A96CCC-C305-4D41-BCD6-7DEC48AF71E9}"/>
                  </a:ext>
                </a:extLst>
              </p14:cNvPr>
              <p14:cNvContentPartPr/>
              <p14:nvPr/>
            </p14:nvContentPartPr>
            <p14:xfrm>
              <a:off x="5333915" y="1492743"/>
              <a:ext cx="660600" cy="401400"/>
            </p14:xfrm>
          </p:contentPart>
        </mc:Choice>
        <mc:Fallback xmlns="">
          <p:pic>
            <p:nvPicPr>
              <p:cNvPr id="46" name="Ink 52">
                <a:extLst>
                  <a:ext uri="{FF2B5EF4-FFF2-40B4-BE49-F238E27FC236}">
                    <a16:creationId xmlns:a16="http://schemas.microsoft.com/office/drawing/2014/main" id="{C8A96CCC-C305-4D41-BCD6-7DEC48AF71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18795" y="1477623"/>
                <a:ext cx="6908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53">
                <a:extLst>
                  <a:ext uri="{FF2B5EF4-FFF2-40B4-BE49-F238E27FC236}">
                    <a16:creationId xmlns:a16="http://schemas.microsoft.com/office/drawing/2014/main" id="{6750AC9C-51AA-624E-8926-925DB02B8495}"/>
                  </a:ext>
                </a:extLst>
              </p14:cNvPr>
              <p14:cNvContentPartPr/>
              <p14:nvPr/>
            </p14:nvContentPartPr>
            <p14:xfrm>
              <a:off x="3516995" y="1474023"/>
              <a:ext cx="252000" cy="245520"/>
            </p14:xfrm>
          </p:contentPart>
        </mc:Choice>
        <mc:Fallback xmlns="">
          <p:pic>
            <p:nvPicPr>
              <p:cNvPr id="47" name="Ink 53">
                <a:extLst>
                  <a:ext uri="{FF2B5EF4-FFF2-40B4-BE49-F238E27FC236}">
                    <a16:creationId xmlns:a16="http://schemas.microsoft.com/office/drawing/2014/main" id="{6750AC9C-51AA-624E-8926-925DB02B849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01875" y="1458903"/>
                <a:ext cx="2822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54">
                <a:extLst>
                  <a:ext uri="{FF2B5EF4-FFF2-40B4-BE49-F238E27FC236}">
                    <a16:creationId xmlns:a16="http://schemas.microsoft.com/office/drawing/2014/main" id="{6EFE4AA6-E3F6-3D40-9705-E22E31E10535}"/>
                  </a:ext>
                </a:extLst>
              </p14:cNvPr>
              <p14:cNvContentPartPr/>
              <p14:nvPr/>
            </p14:nvContentPartPr>
            <p14:xfrm>
              <a:off x="2605475" y="1492743"/>
              <a:ext cx="327600" cy="446760"/>
            </p14:xfrm>
          </p:contentPart>
        </mc:Choice>
        <mc:Fallback xmlns="">
          <p:pic>
            <p:nvPicPr>
              <p:cNvPr id="48" name="Ink 54">
                <a:extLst>
                  <a:ext uri="{FF2B5EF4-FFF2-40B4-BE49-F238E27FC236}">
                    <a16:creationId xmlns:a16="http://schemas.microsoft.com/office/drawing/2014/main" id="{6EFE4AA6-E3F6-3D40-9705-E22E31E105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90338" y="1477623"/>
                <a:ext cx="358234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55">
                <a:extLst>
                  <a:ext uri="{FF2B5EF4-FFF2-40B4-BE49-F238E27FC236}">
                    <a16:creationId xmlns:a16="http://schemas.microsoft.com/office/drawing/2014/main" id="{479A6C30-DCC2-4643-BE3B-B8FBA943066A}"/>
                  </a:ext>
                </a:extLst>
              </p14:cNvPr>
              <p14:cNvContentPartPr/>
              <p14:nvPr/>
            </p14:nvContentPartPr>
            <p14:xfrm>
              <a:off x="888995" y="1555743"/>
              <a:ext cx="1289160" cy="252000"/>
            </p14:xfrm>
          </p:contentPart>
        </mc:Choice>
        <mc:Fallback xmlns="">
          <p:pic>
            <p:nvPicPr>
              <p:cNvPr id="49" name="Ink 55">
                <a:extLst>
                  <a:ext uri="{FF2B5EF4-FFF2-40B4-BE49-F238E27FC236}">
                    <a16:creationId xmlns:a16="http://schemas.microsoft.com/office/drawing/2014/main" id="{479A6C30-DCC2-4643-BE3B-B8FBA94306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3875" y="1540623"/>
                <a:ext cx="13197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2EDAA8C-D218-5149-80D4-D520068FB40D}"/>
                  </a:ext>
                </a:extLst>
              </p14:cNvPr>
              <p14:cNvContentPartPr/>
              <p14:nvPr/>
            </p14:nvContentPartPr>
            <p14:xfrm>
              <a:off x="4799675" y="2920143"/>
              <a:ext cx="132480" cy="19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2EDAA8C-D218-5149-80D4-D520068FB40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84555" y="2904663"/>
                <a:ext cx="162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DA65E1-E539-824E-A27B-066FFCC6A81E}"/>
                  </a:ext>
                </a:extLst>
              </p14:cNvPr>
              <p14:cNvContentPartPr/>
              <p14:nvPr/>
            </p14:nvContentPartPr>
            <p14:xfrm>
              <a:off x="4828475" y="3027063"/>
              <a:ext cx="103680" cy="6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DA65E1-E539-824E-A27B-066FFCC6A8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12995" y="3011583"/>
                <a:ext cx="134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6" name="Ink 80">
                <a:extLst>
                  <a:ext uri="{FF2B5EF4-FFF2-40B4-BE49-F238E27FC236}">
                    <a16:creationId xmlns:a16="http://schemas.microsoft.com/office/drawing/2014/main" id="{F9F1DB0F-CBC7-404C-971F-F90CEC7D0C7B}"/>
                  </a:ext>
                </a:extLst>
              </p14:cNvPr>
              <p14:cNvContentPartPr/>
              <p14:nvPr/>
            </p14:nvContentPartPr>
            <p14:xfrm>
              <a:off x="6679595" y="2693703"/>
              <a:ext cx="1163520" cy="365040"/>
            </p14:xfrm>
          </p:contentPart>
        </mc:Choice>
        <mc:Fallback xmlns="">
          <p:pic>
            <p:nvPicPr>
              <p:cNvPr id="76" name="Ink 80">
                <a:extLst>
                  <a:ext uri="{FF2B5EF4-FFF2-40B4-BE49-F238E27FC236}">
                    <a16:creationId xmlns:a16="http://schemas.microsoft.com/office/drawing/2014/main" id="{F9F1DB0F-CBC7-404C-971F-F90CEC7D0C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4115" y="2678583"/>
                <a:ext cx="11941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7" name="Ink 81">
                <a:extLst>
                  <a:ext uri="{FF2B5EF4-FFF2-40B4-BE49-F238E27FC236}">
                    <a16:creationId xmlns:a16="http://schemas.microsoft.com/office/drawing/2014/main" id="{AF524CA9-4711-FE45-BE3F-89581635879E}"/>
                  </a:ext>
                </a:extLst>
              </p14:cNvPr>
              <p14:cNvContentPartPr/>
              <p14:nvPr/>
            </p14:nvContentPartPr>
            <p14:xfrm>
              <a:off x="6083075" y="2668503"/>
              <a:ext cx="433080" cy="333720"/>
            </p14:xfrm>
          </p:contentPart>
        </mc:Choice>
        <mc:Fallback xmlns="">
          <p:pic>
            <p:nvPicPr>
              <p:cNvPr id="77" name="Ink 81">
                <a:extLst>
                  <a:ext uri="{FF2B5EF4-FFF2-40B4-BE49-F238E27FC236}">
                    <a16:creationId xmlns:a16="http://schemas.microsoft.com/office/drawing/2014/main" id="{AF524CA9-4711-FE45-BE3F-8958163587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67608" y="2653383"/>
                <a:ext cx="463655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8" name="Ink 82">
                <a:extLst>
                  <a:ext uri="{FF2B5EF4-FFF2-40B4-BE49-F238E27FC236}">
                    <a16:creationId xmlns:a16="http://schemas.microsoft.com/office/drawing/2014/main" id="{2CF270AA-9FB9-2545-B5F6-6FC56E16EE03}"/>
                  </a:ext>
                </a:extLst>
              </p14:cNvPr>
              <p14:cNvContentPartPr/>
              <p14:nvPr/>
            </p14:nvContentPartPr>
            <p14:xfrm>
              <a:off x="5321675" y="2769303"/>
              <a:ext cx="346320" cy="314640"/>
            </p14:xfrm>
          </p:contentPart>
        </mc:Choice>
        <mc:Fallback xmlns="">
          <p:pic>
            <p:nvPicPr>
              <p:cNvPr id="78" name="Ink 82">
                <a:extLst>
                  <a:ext uri="{FF2B5EF4-FFF2-40B4-BE49-F238E27FC236}">
                    <a16:creationId xmlns:a16="http://schemas.microsoft.com/office/drawing/2014/main" id="{2CF270AA-9FB9-2545-B5F6-6FC56E16EE0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06195" y="2753823"/>
                <a:ext cx="3765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Ink 83">
                <a:extLst>
                  <a:ext uri="{FF2B5EF4-FFF2-40B4-BE49-F238E27FC236}">
                    <a16:creationId xmlns:a16="http://schemas.microsoft.com/office/drawing/2014/main" id="{169ADD6C-67DE-CC45-9590-6FC82621396A}"/>
                  </a:ext>
                </a:extLst>
              </p14:cNvPr>
              <p14:cNvContentPartPr/>
              <p14:nvPr/>
            </p14:nvContentPartPr>
            <p14:xfrm>
              <a:off x="3799955" y="2838423"/>
              <a:ext cx="748800" cy="324360"/>
            </p14:xfrm>
          </p:contentPart>
        </mc:Choice>
        <mc:Fallback xmlns="">
          <p:pic>
            <p:nvPicPr>
              <p:cNvPr id="79" name="Ink 83">
                <a:extLst>
                  <a:ext uri="{FF2B5EF4-FFF2-40B4-BE49-F238E27FC236}">
                    <a16:creationId xmlns:a16="http://schemas.microsoft.com/office/drawing/2014/main" id="{169ADD6C-67DE-CC45-9590-6FC82621396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84828" y="2822943"/>
                <a:ext cx="779415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0" name="Ink 84">
                <a:extLst>
                  <a:ext uri="{FF2B5EF4-FFF2-40B4-BE49-F238E27FC236}">
                    <a16:creationId xmlns:a16="http://schemas.microsoft.com/office/drawing/2014/main" id="{1F03383D-DE3E-1341-B715-DDE54C06BE62}"/>
                  </a:ext>
                </a:extLst>
              </p14:cNvPr>
              <p14:cNvContentPartPr/>
              <p14:nvPr/>
            </p14:nvContentPartPr>
            <p14:xfrm>
              <a:off x="2078075" y="2889183"/>
              <a:ext cx="848520" cy="182160"/>
            </p14:xfrm>
          </p:contentPart>
        </mc:Choice>
        <mc:Fallback xmlns="">
          <p:pic>
            <p:nvPicPr>
              <p:cNvPr id="80" name="Ink 84">
                <a:extLst>
                  <a:ext uri="{FF2B5EF4-FFF2-40B4-BE49-F238E27FC236}">
                    <a16:creationId xmlns:a16="http://schemas.microsoft.com/office/drawing/2014/main" id="{1F03383D-DE3E-1341-B715-DDE54C06BE6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62955" y="2874063"/>
                <a:ext cx="8787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498889D-DAB8-8343-956A-753AE31D15F4}"/>
                  </a:ext>
                </a:extLst>
              </p14:cNvPr>
              <p14:cNvContentPartPr/>
              <p14:nvPr/>
            </p14:nvContentPartPr>
            <p14:xfrm>
              <a:off x="3554795" y="3592623"/>
              <a:ext cx="132480" cy="145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498889D-DAB8-8343-956A-753AE31D15F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39675" y="3577503"/>
                <a:ext cx="1627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B3B1392-34F9-1C48-91B8-3CBEA5F091AB}"/>
                  </a:ext>
                </a:extLst>
              </p14:cNvPr>
              <p14:cNvContentPartPr/>
              <p14:nvPr/>
            </p14:nvContentPartPr>
            <p14:xfrm>
              <a:off x="3806435" y="3636903"/>
              <a:ext cx="232920" cy="82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B3B1392-34F9-1C48-91B8-3CBEA5F091A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90955" y="3621423"/>
                <a:ext cx="2635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6659BAF-1E2C-6B4A-B208-1D1D62F18157}"/>
                  </a:ext>
                </a:extLst>
              </p14:cNvPr>
              <p14:cNvContentPartPr/>
              <p14:nvPr/>
            </p14:nvContentPartPr>
            <p14:xfrm>
              <a:off x="5057435" y="3567783"/>
              <a:ext cx="40896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6659BAF-1E2C-6B4A-B208-1D1D62F181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42315" y="3552303"/>
                <a:ext cx="4395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4DE7C81-E64E-7B4C-A588-0C1E89DB126C}"/>
                  </a:ext>
                </a:extLst>
              </p14:cNvPr>
              <p14:cNvContentPartPr/>
              <p14:nvPr/>
            </p14:nvContentPartPr>
            <p14:xfrm>
              <a:off x="5189555" y="3460863"/>
              <a:ext cx="6480" cy="19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4DE7C81-E64E-7B4C-A588-0C1E89DB126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74075" y="344538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2" name="Ink 105">
                <a:extLst>
                  <a:ext uri="{FF2B5EF4-FFF2-40B4-BE49-F238E27FC236}">
                    <a16:creationId xmlns:a16="http://schemas.microsoft.com/office/drawing/2014/main" id="{C8B2D937-6F6F-F74B-9118-CFED88C3A9F1}"/>
                  </a:ext>
                </a:extLst>
              </p14:cNvPr>
              <p14:cNvContentPartPr/>
              <p14:nvPr/>
            </p14:nvContentPartPr>
            <p14:xfrm>
              <a:off x="4152035" y="3367263"/>
              <a:ext cx="396360" cy="370080"/>
            </p14:xfrm>
          </p:contentPart>
        </mc:Choice>
        <mc:Fallback xmlns="">
          <p:pic>
            <p:nvPicPr>
              <p:cNvPr id="102" name="Ink 105">
                <a:extLst>
                  <a:ext uri="{FF2B5EF4-FFF2-40B4-BE49-F238E27FC236}">
                    <a16:creationId xmlns:a16="http://schemas.microsoft.com/office/drawing/2014/main" id="{C8B2D937-6F6F-F74B-9118-CFED88C3A9F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36915" y="3351783"/>
                <a:ext cx="4269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3" name="Ink 106">
                <a:extLst>
                  <a:ext uri="{FF2B5EF4-FFF2-40B4-BE49-F238E27FC236}">
                    <a16:creationId xmlns:a16="http://schemas.microsoft.com/office/drawing/2014/main" id="{21F2FF27-6E3D-994B-B472-D74CAF6C8027}"/>
                  </a:ext>
                </a:extLst>
              </p14:cNvPr>
              <p14:cNvContentPartPr/>
              <p14:nvPr/>
            </p14:nvContentPartPr>
            <p14:xfrm>
              <a:off x="3014075" y="3624303"/>
              <a:ext cx="421560" cy="163800"/>
            </p14:xfrm>
          </p:contentPart>
        </mc:Choice>
        <mc:Fallback xmlns="">
          <p:pic>
            <p:nvPicPr>
              <p:cNvPr id="103" name="Ink 106">
                <a:extLst>
                  <a:ext uri="{FF2B5EF4-FFF2-40B4-BE49-F238E27FC236}">
                    <a16:creationId xmlns:a16="http://schemas.microsoft.com/office/drawing/2014/main" id="{21F2FF27-6E3D-994B-B472-D74CAF6C802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98955" y="3608823"/>
                <a:ext cx="4521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4" name="Ink 107">
                <a:extLst>
                  <a:ext uri="{FF2B5EF4-FFF2-40B4-BE49-F238E27FC236}">
                    <a16:creationId xmlns:a16="http://schemas.microsoft.com/office/drawing/2014/main" id="{E0155A63-59BA-8F4A-8CD3-10D6294866C6}"/>
                  </a:ext>
                </a:extLst>
              </p14:cNvPr>
              <p14:cNvContentPartPr/>
              <p14:nvPr/>
            </p14:nvContentPartPr>
            <p14:xfrm>
              <a:off x="1844795" y="3580743"/>
              <a:ext cx="585000" cy="270000"/>
            </p14:xfrm>
          </p:contentPart>
        </mc:Choice>
        <mc:Fallback xmlns="">
          <p:pic>
            <p:nvPicPr>
              <p:cNvPr id="104" name="Ink 107">
                <a:extLst>
                  <a:ext uri="{FF2B5EF4-FFF2-40B4-BE49-F238E27FC236}">
                    <a16:creationId xmlns:a16="http://schemas.microsoft.com/office/drawing/2014/main" id="{E0155A63-59BA-8F4A-8CD3-10D6294866C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29315" y="3565623"/>
                <a:ext cx="6156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Ink 108">
                <a:extLst>
                  <a:ext uri="{FF2B5EF4-FFF2-40B4-BE49-F238E27FC236}">
                    <a16:creationId xmlns:a16="http://schemas.microsoft.com/office/drawing/2014/main" id="{7AD9E379-2759-DA43-A365-06B00A7F6652}"/>
                  </a:ext>
                </a:extLst>
              </p14:cNvPr>
              <p14:cNvContentPartPr/>
              <p14:nvPr/>
            </p14:nvContentPartPr>
            <p14:xfrm>
              <a:off x="1108955" y="3561303"/>
              <a:ext cx="597960" cy="276840"/>
            </p14:xfrm>
          </p:contentPart>
        </mc:Choice>
        <mc:Fallback xmlns="">
          <p:pic>
            <p:nvPicPr>
              <p:cNvPr id="105" name="Ink 108">
                <a:extLst>
                  <a:ext uri="{FF2B5EF4-FFF2-40B4-BE49-F238E27FC236}">
                    <a16:creationId xmlns:a16="http://schemas.microsoft.com/office/drawing/2014/main" id="{7AD9E379-2759-DA43-A365-06B00A7F665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93826" y="3546183"/>
                <a:ext cx="628578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F428C63-450D-8343-8593-6DC66C6020C4}"/>
                  </a:ext>
                </a:extLst>
              </p14:cNvPr>
              <p14:cNvContentPartPr/>
              <p14:nvPr/>
            </p14:nvContentPartPr>
            <p14:xfrm>
              <a:off x="6402755" y="3404343"/>
              <a:ext cx="302040" cy="22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F428C63-450D-8343-8593-6DC66C6020C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87635" y="3388863"/>
                <a:ext cx="3326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E8BB980-A070-844B-9243-F370081E5CCA}"/>
                  </a:ext>
                </a:extLst>
              </p14:cNvPr>
              <p14:cNvContentPartPr/>
              <p14:nvPr/>
            </p14:nvContentPartPr>
            <p14:xfrm>
              <a:off x="1826435" y="4435383"/>
              <a:ext cx="427320" cy="126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E8BB980-A070-844B-9243-F370081E5C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11315" y="4419903"/>
                <a:ext cx="4575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DC5926E-C152-0B4A-9C57-C58C5E4FA5DF}"/>
                  </a:ext>
                </a:extLst>
              </p14:cNvPr>
              <p14:cNvContentPartPr/>
              <p14:nvPr/>
            </p14:nvContentPartPr>
            <p14:xfrm>
              <a:off x="2863235" y="4341063"/>
              <a:ext cx="220320" cy="276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DC5926E-C152-0B4A-9C57-C58C5E4FA5D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48115" y="4325583"/>
                <a:ext cx="2509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AB6AC88-1363-904F-AB5E-9CFC385EADF4}"/>
                  </a:ext>
                </a:extLst>
              </p14:cNvPr>
              <p14:cNvContentPartPr/>
              <p14:nvPr/>
            </p14:nvContentPartPr>
            <p14:xfrm>
              <a:off x="3259235" y="4347183"/>
              <a:ext cx="100800" cy="239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AB6AC88-1363-904F-AB5E-9CFC385EADF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44115" y="4332063"/>
                <a:ext cx="1314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433031D-66A2-A94F-9701-C62FFF3C1EB4}"/>
                  </a:ext>
                </a:extLst>
              </p14:cNvPr>
              <p14:cNvContentPartPr/>
              <p14:nvPr/>
            </p14:nvContentPartPr>
            <p14:xfrm>
              <a:off x="4403675" y="4435383"/>
              <a:ext cx="100800" cy="12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433031D-66A2-A94F-9701-C62FFF3C1EB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88195" y="4419903"/>
                <a:ext cx="131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577E03B-3BC2-4147-B911-B7FE16067974}"/>
                  </a:ext>
                </a:extLst>
              </p14:cNvPr>
              <p14:cNvContentPartPr/>
              <p14:nvPr/>
            </p14:nvContentPartPr>
            <p14:xfrm>
              <a:off x="4460195" y="4529703"/>
              <a:ext cx="63360" cy="19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577E03B-3BC2-4147-B911-B7FE1606797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45075" y="4514223"/>
                <a:ext cx="93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7A2B46E-CE31-A343-BFEF-4DB0B90C26C5}"/>
                  </a:ext>
                </a:extLst>
              </p14:cNvPr>
              <p14:cNvContentPartPr/>
              <p14:nvPr/>
            </p14:nvContentPartPr>
            <p14:xfrm>
              <a:off x="5133035" y="4309383"/>
              <a:ext cx="207720" cy="1951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7A2B46E-CE31-A343-BFEF-4DB0B90C26C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17555" y="4294263"/>
                <a:ext cx="2383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13E954A-6037-1440-97C0-F6E72421ADEE}"/>
                  </a:ext>
                </a:extLst>
              </p14:cNvPr>
              <p14:cNvContentPartPr/>
              <p14:nvPr/>
            </p14:nvContentPartPr>
            <p14:xfrm>
              <a:off x="5058155" y="4058103"/>
              <a:ext cx="219600" cy="44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13E954A-6037-1440-97C0-F6E72421ADE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43035" y="4042623"/>
                <a:ext cx="2502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7B75966-F2A6-0E44-98B1-A1309F014D41}"/>
                  </a:ext>
                </a:extLst>
              </p14:cNvPr>
              <p14:cNvContentPartPr/>
              <p14:nvPr/>
            </p14:nvContentPartPr>
            <p14:xfrm>
              <a:off x="5874635" y="3919863"/>
              <a:ext cx="365040" cy="145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7B75966-F2A6-0E44-98B1-A1309F014D4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59515" y="3904383"/>
                <a:ext cx="395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7F40E80-4D0B-D24C-BD6B-AD157BE20EF4}"/>
                  </a:ext>
                </a:extLst>
              </p14:cNvPr>
              <p14:cNvContentPartPr/>
              <p14:nvPr/>
            </p14:nvContentPartPr>
            <p14:xfrm>
              <a:off x="5007035" y="4724463"/>
              <a:ext cx="360" cy="64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7F40E80-4D0B-D24C-BD6B-AD157BE20EF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91915" y="4709343"/>
                <a:ext cx="30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25EFCD5-B3D6-7744-887F-5FE4FAA672B8}"/>
                  </a:ext>
                </a:extLst>
              </p14:cNvPr>
              <p14:cNvContentPartPr/>
              <p14:nvPr/>
            </p14:nvContentPartPr>
            <p14:xfrm>
              <a:off x="4956995" y="4561023"/>
              <a:ext cx="1176120" cy="107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25EFCD5-B3D6-7744-887F-5FE4FAA672B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41515" y="4545903"/>
                <a:ext cx="1206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67F4288-8D95-9D4E-8D18-539F14AAC462}"/>
                  </a:ext>
                </a:extLst>
              </p14:cNvPr>
              <p14:cNvContentPartPr/>
              <p14:nvPr/>
            </p14:nvContentPartPr>
            <p14:xfrm>
              <a:off x="5390795" y="4787463"/>
              <a:ext cx="327240" cy="151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67F4288-8D95-9D4E-8D18-539F14AAC46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75315" y="4771983"/>
                <a:ext cx="3578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B0D8A95-82D9-F841-ACED-21AC180C4025}"/>
                  </a:ext>
                </a:extLst>
              </p14:cNvPr>
              <p14:cNvContentPartPr/>
              <p14:nvPr/>
            </p14:nvContentPartPr>
            <p14:xfrm>
              <a:off x="5874635" y="4711863"/>
              <a:ext cx="25560" cy="1576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B0D8A95-82D9-F841-ACED-21AC180C402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59515" y="4696743"/>
                <a:ext cx="561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CE07379-45D8-5F41-B170-F4855FCDA991}"/>
                  </a:ext>
                </a:extLst>
              </p14:cNvPr>
              <p14:cNvContentPartPr/>
              <p14:nvPr/>
            </p14:nvContentPartPr>
            <p14:xfrm>
              <a:off x="5849795" y="4982223"/>
              <a:ext cx="31680" cy="493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CE07379-45D8-5F41-B170-F4855FCDA99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34315" y="4967103"/>
                <a:ext cx="622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2" name="Ink 135">
                <a:extLst>
                  <a:ext uri="{FF2B5EF4-FFF2-40B4-BE49-F238E27FC236}">
                    <a16:creationId xmlns:a16="http://schemas.microsoft.com/office/drawing/2014/main" id="{935F545A-1700-F24F-9308-D0450E698F52}"/>
                  </a:ext>
                </a:extLst>
              </p14:cNvPr>
              <p14:cNvContentPartPr/>
              <p14:nvPr/>
            </p14:nvContentPartPr>
            <p14:xfrm>
              <a:off x="5711195" y="4234143"/>
              <a:ext cx="252000" cy="201600"/>
            </p14:xfrm>
          </p:contentPart>
        </mc:Choice>
        <mc:Fallback xmlns="">
          <p:pic>
            <p:nvPicPr>
              <p:cNvPr id="132" name="Ink 135">
                <a:extLst>
                  <a:ext uri="{FF2B5EF4-FFF2-40B4-BE49-F238E27FC236}">
                    <a16:creationId xmlns:a16="http://schemas.microsoft.com/office/drawing/2014/main" id="{935F545A-1700-F24F-9308-D0450E698F5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96075" y="4218663"/>
                <a:ext cx="2822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3" name="Ink 136">
                <a:extLst>
                  <a:ext uri="{FF2B5EF4-FFF2-40B4-BE49-F238E27FC236}">
                    <a16:creationId xmlns:a16="http://schemas.microsoft.com/office/drawing/2014/main" id="{19ED3219-4348-F74C-BD21-7A8AC6AB4562}"/>
                  </a:ext>
                </a:extLst>
              </p14:cNvPr>
              <p14:cNvContentPartPr/>
              <p14:nvPr/>
            </p14:nvContentPartPr>
            <p14:xfrm>
              <a:off x="5396915" y="3925983"/>
              <a:ext cx="170280" cy="252000"/>
            </p14:xfrm>
          </p:contentPart>
        </mc:Choice>
        <mc:Fallback xmlns="">
          <p:pic>
            <p:nvPicPr>
              <p:cNvPr id="133" name="Ink 136">
                <a:extLst>
                  <a:ext uri="{FF2B5EF4-FFF2-40B4-BE49-F238E27FC236}">
                    <a16:creationId xmlns:a16="http://schemas.microsoft.com/office/drawing/2014/main" id="{19ED3219-4348-F74C-BD21-7A8AC6AB456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81795" y="3910863"/>
                <a:ext cx="2005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4" name="Ink 137">
                <a:extLst>
                  <a:ext uri="{FF2B5EF4-FFF2-40B4-BE49-F238E27FC236}">
                    <a16:creationId xmlns:a16="http://schemas.microsoft.com/office/drawing/2014/main" id="{E2EE894C-99AA-5843-ACFB-D27539C8EECD}"/>
                  </a:ext>
                </a:extLst>
              </p14:cNvPr>
              <p14:cNvContentPartPr/>
              <p14:nvPr/>
            </p14:nvContentPartPr>
            <p14:xfrm>
              <a:off x="3473075" y="4372383"/>
              <a:ext cx="534960" cy="358560"/>
            </p14:xfrm>
          </p:contentPart>
        </mc:Choice>
        <mc:Fallback xmlns="">
          <p:pic>
            <p:nvPicPr>
              <p:cNvPr id="134" name="Ink 137">
                <a:extLst>
                  <a:ext uri="{FF2B5EF4-FFF2-40B4-BE49-F238E27FC236}">
                    <a16:creationId xmlns:a16="http://schemas.microsoft.com/office/drawing/2014/main" id="{E2EE894C-99AA-5843-ACFB-D27539C8EEC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57945" y="4357263"/>
                <a:ext cx="565581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5" name="Ink 138">
                <a:extLst>
                  <a:ext uri="{FF2B5EF4-FFF2-40B4-BE49-F238E27FC236}">
                    <a16:creationId xmlns:a16="http://schemas.microsoft.com/office/drawing/2014/main" id="{51F9755D-59AE-BC40-B885-F5E6A4EB74A5}"/>
                  </a:ext>
                </a:extLst>
              </p14:cNvPr>
              <p14:cNvContentPartPr/>
              <p14:nvPr/>
            </p14:nvContentPartPr>
            <p14:xfrm>
              <a:off x="6006755" y="3385263"/>
              <a:ext cx="245520" cy="263880"/>
            </p14:xfrm>
          </p:contentPart>
        </mc:Choice>
        <mc:Fallback xmlns="">
          <p:pic>
            <p:nvPicPr>
              <p:cNvPr id="135" name="Ink 138">
                <a:extLst>
                  <a:ext uri="{FF2B5EF4-FFF2-40B4-BE49-F238E27FC236}">
                    <a16:creationId xmlns:a16="http://schemas.microsoft.com/office/drawing/2014/main" id="{51F9755D-59AE-BC40-B885-F5E6A4EB74A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91635" y="3370143"/>
                <a:ext cx="27612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967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077BCC-059B-A649-9372-8093117129E6}"/>
                  </a:ext>
                </a:extLst>
              </p14:cNvPr>
              <p14:cNvContentPartPr/>
              <p14:nvPr/>
            </p14:nvContentPartPr>
            <p14:xfrm>
              <a:off x="945515" y="637743"/>
              <a:ext cx="19080" cy="20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077BCC-059B-A649-9372-8093117129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035" y="622263"/>
                <a:ext cx="496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D3093DF-0F5D-1C47-A444-21B7FDA475C5}"/>
                  </a:ext>
                </a:extLst>
              </p14:cNvPr>
              <p14:cNvContentPartPr/>
              <p14:nvPr/>
            </p14:nvContentPartPr>
            <p14:xfrm>
              <a:off x="2278595" y="393303"/>
              <a:ext cx="390240" cy="446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D3093DF-0F5D-1C47-A444-21B7FDA475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7995" y="362703"/>
                <a:ext cx="4514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7AF981-22EB-594E-A704-142689342E70}"/>
                  </a:ext>
                </a:extLst>
              </p14:cNvPr>
              <p14:cNvContentPartPr/>
              <p14:nvPr/>
            </p14:nvContentPartPr>
            <p14:xfrm>
              <a:off x="3460475" y="763743"/>
              <a:ext cx="12960" cy="65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7AF981-22EB-594E-A704-142689342E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9875" y="732783"/>
                <a:ext cx="74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AB6810-99F0-B94F-9217-6558AA7B634F}"/>
                  </a:ext>
                </a:extLst>
              </p14:cNvPr>
              <p14:cNvContentPartPr/>
              <p14:nvPr/>
            </p14:nvContentPartPr>
            <p14:xfrm>
              <a:off x="3466955" y="656823"/>
              <a:ext cx="6480" cy="12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AB6810-99F0-B94F-9217-6558AA7B63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5995" y="625863"/>
                <a:ext cx="680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6">
                <a:extLst>
                  <a:ext uri="{FF2B5EF4-FFF2-40B4-BE49-F238E27FC236}">
                    <a16:creationId xmlns:a16="http://schemas.microsoft.com/office/drawing/2014/main" id="{DC70A7A4-65AF-8546-BE35-50AA96DDEA8E}"/>
                  </a:ext>
                </a:extLst>
              </p14:cNvPr>
              <p14:cNvContentPartPr/>
              <p14:nvPr/>
            </p14:nvContentPartPr>
            <p14:xfrm>
              <a:off x="3595475" y="549903"/>
              <a:ext cx="814680" cy="283320"/>
            </p14:xfrm>
          </p:contentPart>
        </mc:Choice>
        <mc:Fallback xmlns="">
          <p:pic>
            <p:nvPicPr>
              <p:cNvPr id="23" name="Ink 26">
                <a:extLst>
                  <a:ext uri="{FF2B5EF4-FFF2-40B4-BE49-F238E27FC236}">
                    <a16:creationId xmlns:a16="http://schemas.microsoft.com/office/drawing/2014/main" id="{DC70A7A4-65AF-8546-BE35-50AA96DDEA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4529" y="519303"/>
                <a:ext cx="875853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7">
                <a:extLst>
                  <a:ext uri="{FF2B5EF4-FFF2-40B4-BE49-F238E27FC236}">
                    <a16:creationId xmlns:a16="http://schemas.microsoft.com/office/drawing/2014/main" id="{D5077096-9ECB-6E4B-B017-D0A65FB4B719}"/>
                  </a:ext>
                </a:extLst>
              </p14:cNvPr>
              <p14:cNvContentPartPr/>
              <p14:nvPr/>
            </p14:nvContentPartPr>
            <p14:xfrm>
              <a:off x="3177515" y="443703"/>
              <a:ext cx="169920" cy="402120"/>
            </p14:xfrm>
          </p:contentPart>
        </mc:Choice>
        <mc:Fallback xmlns="">
          <p:pic>
            <p:nvPicPr>
              <p:cNvPr id="24" name="Ink 27">
                <a:extLst>
                  <a:ext uri="{FF2B5EF4-FFF2-40B4-BE49-F238E27FC236}">
                    <a16:creationId xmlns:a16="http://schemas.microsoft.com/office/drawing/2014/main" id="{D5077096-9ECB-6E4B-B017-D0A65FB4B7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6980" y="413103"/>
                <a:ext cx="230991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8">
                <a:extLst>
                  <a:ext uri="{FF2B5EF4-FFF2-40B4-BE49-F238E27FC236}">
                    <a16:creationId xmlns:a16="http://schemas.microsoft.com/office/drawing/2014/main" id="{D53352B9-CCA4-AF4C-A05D-D478EA3E668B}"/>
                  </a:ext>
                </a:extLst>
              </p14:cNvPr>
              <p14:cNvContentPartPr/>
              <p14:nvPr/>
            </p14:nvContentPartPr>
            <p14:xfrm>
              <a:off x="1363475" y="662943"/>
              <a:ext cx="783360" cy="189000"/>
            </p14:xfrm>
          </p:contentPart>
        </mc:Choice>
        <mc:Fallback xmlns="">
          <p:pic>
            <p:nvPicPr>
              <p:cNvPr id="25" name="Ink 28">
                <a:extLst>
                  <a:ext uri="{FF2B5EF4-FFF2-40B4-BE49-F238E27FC236}">
                    <a16:creationId xmlns:a16="http://schemas.microsoft.com/office/drawing/2014/main" id="{D53352B9-CCA4-AF4C-A05D-D478EA3E66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875" y="632343"/>
                <a:ext cx="8449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9">
                <a:extLst>
                  <a:ext uri="{FF2B5EF4-FFF2-40B4-BE49-F238E27FC236}">
                    <a16:creationId xmlns:a16="http://schemas.microsoft.com/office/drawing/2014/main" id="{451A4320-3CA2-A04F-B4FC-B6C584093AED}"/>
                  </a:ext>
                </a:extLst>
              </p14:cNvPr>
              <p14:cNvContentPartPr/>
              <p14:nvPr/>
            </p14:nvContentPartPr>
            <p14:xfrm>
              <a:off x="939395" y="665823"/>
              <a:ext cx="302040" cy="205200"/>
            </p14:xfrm>
          </p:contentPart>
        </mc:Choice>
        <mc:Fallback xmlns="">
          <p:pic>
            <p:nvPicPr>
              <p:cNvPr id="26" name="Ink 29">
                <a:extLst>
                  <a:ext uri="{FF2B5EF4-FFF2-40B4-BE49-F238E27FC236}">
                    <a16:creationId xmlns:a16="http://schemas.microsoft.com/office/drawing/2014/main" id="{451A4320-3CA2-A04F-B4FC-B6C584093A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8795" y="635223"/>
                <a:ext cx="3636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D570EA-8F73-8444-8C67-54D047DE5860}"/>
                  </a:ext>
                </a:extLst>
              </p14:cNvPr>
              <p14:cNvContentPartPr/>
              <p14:nvPr/>
            </p14:nvContentPartPr>
            <p14:xfrm>
              <a:off x="4523195" y="480783"/>
              <a:ext cx="201600" cy="339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D570EA-8F73-8444-8C67-54D047DE586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2235" y="449823"/>
                <a:ext cx="2628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D1630D-825B-6A48-8B00-EE914B08B0D7}"/>
                  </a:ext>
                </a:extLst>
              </p14:cNvPr>
              <p14:cNvContentPartPr/>
              <p14:nvPr/>
            </p14:nvContentPartPr>
            <p14:xfrm>
              <a:off x="4824875" y="694263"/>
              <a:ext cx="201600" cy="113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D1630D-825B-6A48-8B00-EE914B08B0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94275" y="663663"/>
                <a:ext cx="2628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9832C22-C984-F342-BC62-EB4A85DE0D8B}"/>
                  </a:ext>
                </a:extLst>
              </p14:cNvPr>
              <p14:cNvContentPartPr/>
              <p14:nvPr/>
            </p14:nvContentPartPr>
            <p14:xfrm>
              <a:off x="5157875" y="483303"/>
              <a:ext cx="19080" cy="280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9832C22-C984-F342-BC62-EB4A85DE0D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27275" y="452703"/>
                <a:ext cx="806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714D274-CE1C-1B45-999A-D362D03E6B14}"/>
                  </a:ext>
                </a:extLst>
              </p14:cNvPr>
              <p14:cNvContentPartPr/>
              <p14:nvPr/>
            </p14:nvContentPartPr>
            <p14:xfrm>
              <a:off x="5095235" y="637743"/>
              <a:ext cx="302040" cy="170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714D274-CE1C-1B45-999A-D362D03E6B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64635" y="607143"/>
                <a:ext cx="363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D72BF6F-446A-2F43-A67A-487F10E61191}"/>
                  </a:ext>
                </a:extLst>
              </p14:cNvPr>
              <p14:cNvContentPartPr/>
              <p14:nvPr/>
            </p14:nvContentPartPr>
            <p14:xfrm>
              <a:off x="5359115" y="537303"/>
              <a:ext cx="19080" cy="50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D72BF6F-446A-2F43-A67A-487F10E6119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28515" y="506703"/>
                <a:ext cx="806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35DB23D-CC21-5A48-A669-C155DA5A5F21}"/>
                  </a:ext>
                </a:extLst>
              </p14:cNvPr>
              <p14:cNvContentPartPr/>
              <p14:nvPr/>
            </p14:nvContentPartPr>
            <p14:xfrm>
              <a:off x="5491955" y="675543"/>
              <a:ext cx="163080" cy="113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35DB23D-CC21-5A48-A669-C155DA5A5F2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61355" y="644943"/>
                <a:ext cx="2246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014757E-18A0-5843-9832-740053733515}"/>
                  </a:ext>
                </a:extLst>
              </p14:cNvPr>
              <p14:cNvContentPartPr/>
              <p14:nvPr/>
            </p14:nvContentPartPr>
            <p14:xfrm>
              <a:off x="5705075" y="694263"/>
              <a:ext cx="264240" cy="170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014757E-18A0-5843-9832-7400537335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74475" y="663663"/>
                <a:ext cx="3258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3">
                <a:extLst>
                  <a:ext uri="{FF2B5EF4-FFF2-40B4-BE49-F238E27FC236}">
                    <a16:creationId xmlns:a16="http://schemas.microsoft.com/office/drawing/2014/main" id="{F88A1771-4AAB-2244-B46C-C2A8E2E0C29D}"/>
                  </a:ext>
                </a:extLst>
              </p14:cNvPr>
              <p14:cNvContentPartPr/>
              <p14:nvPr/>
            </p14:nvContentPartPr>
            <p14:xfrm>
              <a:off x="2159075" y="1983423"/>
              <a:ext cx="1087920" cy="509400"/>
            </p14:xfrm>
          </p:contentPart>
        </mc:Choice>
        <mc:Fallback xmlns="">
          <p:pic>
            <p:nvPicPr>
              <p:cNvPr id="52" name="Ink 53">
                <a:extLst>
                  <a:ext uri="{FF2B5EF4-FFF2-40B4-BE49-F238E27FC236}">
                    <a16:creationId xmlns:a16="http://schemas.microsoft.com/office/drawing/2014/main" id="{F88A1771-4AAB-2244-B46C-C2A8E2E0C29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28475" y="1952485"/>
                <a:ext cx="1149480" cy="570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 54">
                <a:extLst>
                  <a:ext uri="{FF2B5EF4-FFF2-40B4-BE49-F238E27FC236}">
                    <a16:creationId xmlns:a16="http://schemas.microsoft.com/office/drawing/2014/main" id="{B6021042-FDAA-9341-8192-5B767D974EAD}"/>
                  </a:ext>
                </a:extLst>
              </p14:cNvPr>
              <p14:cNvContentPartPr/>
              <p14:nvPr/>
            </p14:nvContentPartPr>
            <p14:xfrm>
              <a:off x="920675" y="1851303"/>
              <a:ext cx="1068840" cy="572400"/>
            </p14:xfrm>
          </p:contentPart>
        </mc:Choice>
        <mc:Fallback xmlns="">
          <p:pic>
            <p:nvPicPr>
              <p:cNvPr id="53" name="Ink 54">
                <a:extLst>
                  <a:ext uri="{FF2B5EF4-FFF2-40B4-BE49-F238E27FC236}">
                    <a16:creationId xmlns:a16="http://schemas.microsoft.com/office/drawing/2014/main" id="{B6021042-FDAA-9341-8192-5B767D974EA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9725" y="1820703"/>
                <a:ext cx="1130019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02C605F-5217-B346-9E8C-4312C78E58A2}"/>
                  </a:ext>
                </a:extLst>
              </p14:cNvPr>
              <p14:cNvContentPartPr/>
              <p14:nvPr/>
            </p14:nvContentPartPr>
            <p14:xfrm>
              <a:off x="989795" y="3058383"/>
              <a:ext cx="189000" cy="19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02C605F-5217-B346-9E8C-4312C78E58A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8835" y="3027783"/>
                <a:ext cx="2502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548CC4D-A391-CB48-B36F-65AE87795627}"/>
                  </a:ext>
                </a:extLst>
              </p14:cNvPr>
              <p14:cNvContentPartPr/>
              <p14:nvPr/>
            </p14:nvContentPartPr>
            <p14:xfrm>
              <a:off x="983315" y="3228303"/>
              <a:ext cx="195120" cy="19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548CC4D-A391-CB48-B36F-65AE8779562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2715" y="3197343"/>
                <a:ext cx="2566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678C388-83B9-E246-9DF1-8661028B50AD}"/>
                  </a:ext>
                </a:extLst>
              </p14:cNvPr>
              <p14:cNvContentPartPr/>
              <p14:nvPr/>
            </p14:nvContentPartPr>
            <p14:xfrm>
              <a:off x="2379035" y="2901063"/>
              <a:ext cx="12960" cy="176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678C388-83B9-E246-9DF1-8661028B50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48435" y="2870463"/>
                <a:ext cx="741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520008A-3EEB-2749-8984-E30CBEE5F1C0}"/>
                  </a:ext>
                </a:extLst>
              </p14:cNvPr>
              <p14:cNvContentPartPr/>
              <p14:nvPr/>
            </p14:nvContentPartPr>
            <p14:xfrm>
              <a:off x="1542755" y="3165303"/>
              <a:ext cx="1578600" cy="119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520008A-3EEB-2749-8984-E30CBEE5F1C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12155" y="3134703"/>
                <a:ext cx="16398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AA00209-41F2-794E-9FC6-C0DE9082B17C}"/>
                  </a:ext>
                </a:extLst>
              </p14:cNvPr>
              <p14:cNvContentPartPr/>
              <p14:nvPr/>
            </p14:nvContentPartPr>
            <p14:xfrm>
              <a:off x="2586755" y="3473463"/>
              <a:ext cx="352440" cy="138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AA00209-41F2-794E-9FC6-C0DE9082B1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55795" y="3442503"/>
                <a:ext cx="4136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" name="Ink 66">
                <a:extLst>
                  <a:ext uri="{FF2B5EF4-FFF2-40B4-BE49-F238E27FC236}">
                    <a16:creationId xmlns:a16="http://schemas.microsoft.com/office/drawing/2014/main" id="{E49BF7CF-71D4-9244-90F3-D42A734B326F}"/>
                  </a:ext>
                </a:extLst>
              </p14:cNvPr>
              <p14:cNvContentPartPr/>
              <p14:nvPr/>
            </p14:nvContentPartPr>
            <p14:xfrm>
              <a:off x="1813115" y="3385263"/>
              <a:ext cx="604080" cy="333720"/>
            </p14:xfrm>
          </p:contentPart>
        </mc:Choice>
        <mc:Fallback xmlns="">
          <p:pic>
            <p:nvPicPr>
              <p:cNvPr id="66" name="Ink 66">
                <a:extLst>
                  <a:ext uri="{FF2B5EF4-FFF2-40B4-BE49-F238E27FC236}">
                    <a16:creationId xmlns:a16="http://schemas.microsoft.com/office/drawing/2014/main" id="{E49BF7CF-71D4-9244-90F3-D42A734B32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82515" y="3354663"/>
                <a:ext cx="66528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9339E0E-C768-F347-B670-E893D0C99FF7}"/>
                  </a:ext>
                </a:extLst>
              </p14:cNvPr>
              <p14:cNvContentPartPr/>
              <p14:nvPr/>
            </p14:nvContentPartPr>
            <p14:xfrm>
              <a:off x="3510875" y="2995383"/>
              <a:ext cx="195120" cy="182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9339E0E-C768-F347-B670-E893D0C99FF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80275" y="2964783"/>
                <a:ext cx="2566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B44096C-C1EE-064C-9C72-F68DE8C73AC2}"/>
                  </a:ext>
                </a:extLst>
              </p14:cNvPr>
              <p14:cNvContentPartPr/>
              <p14:nvPr/>
            </p14:nvContentPartPr>
            <p14:xfrm>
              <a:off x="3592595" y="2649783"/>
              <a:ext cx="245520" cy="19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B44096C-C1EE-064C-9C72-F68DE8C73AC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1995" y="2619183"/>
                <a:ext cx="307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1">
                <a:extLst>
                  <a:ext uri="{FF2B5EF4-FFF2-40B4-BE49-F238E27FC236}">
                    <a16:creationId xmlns:a16="http://schemas.microsoft.com/office/drawing/2014/main" id="{B043F34C-4388-B640-A14E-FA2C2AAD76FA}"/>
                  </a:ext>
                </a:extLst>
              </p14:cNvPr>
              <p14:cNvContentPartPr/>
              <p14:nvPr/>
            </p14:nvContentPartPr>
            <p14:xfrm>
              <a:off x="4038995" y="2165583"/>
              <a:ext cx="1565640" cy="842760"/>
            </p14:xfrm>
          </p:contentPart>
        </mc:Choice>
        <mc:Fallback xmlns="">
          <p:pic>
            <p:nvPicPr>
              <p:cNvPr id="81" name="Ink 81">
                <a:extLst>
                  <a:ext uri="{FF2B5EF4-FFF2-40B4-BE49-F238E27FC236}">
                    <a16:creationId xmlns:a16="http://schemas.microsoft.com/office/drawing/2014/main" id="{B043F34C-4388-B640-A14E-FA2C2AAD76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08402" y="2134983"/>
                <a:ext cx="1626826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6" name="Ink 86">
                <a:extLst>
                  <a:ext uri="{FF2B5EF4-FFF2-40B4-BE49-F238E27FC236}">
                    <a16:creationId xmlns:a16="http://schemas.microsoft.com/office/drawing/2014/main" id="{D5B68A09-4B24-CE40-8E40-8B732D702C05}"/>
                  </a:ext>
                </a:extLst>
              </p14:cNvPr>
              <p14:cNvContentPartPr/>
              <p14:nvPr/>
            </p14:nvContentPartPr>
            <p14:xfrm>
              <a:off x="3158795" y="3894663"/>
              <a:ext cx="1333080" cy="207720"/>
            </p14:xfrm>
          </p:contentPart>
        </mc:Choice>
        <mc:Fallback xmlns="">
          <p:pic>
            <p:nvPicPr>
              <p:cNvPr id="86" name="Ink 86">
                <a:extLst>
                  <a:ext uri="{FF2B5EF4-FFF2-40B4-BE49-F238E27FC236}">
                    <a16:creationId xmlns:a16="http://schemas.microsoft.com/office/drawing/2014/main" id="{D5B68A09-4B24-CE40-8E40-8B732D702C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28195" y="3864063"/>
                <a:ext cx="13946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ADBC170-61E9-8C4C-9B11-2ECEB14F0574}"/>
                  </a:ext>
                </a:extLst>
              </p14:cNvPr>
              <p14:cNvContentPartPr/>
              <p14:nvPr/>
            </p14:nvContentPartPr>
            <p14:xfrm>
              <a:off x="4830995" y="4058103"/>
              <a:ext cx="258120" cy="19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ADBC170-61E9-8C4C-9B11-2ECEB14F057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00395" y="4027503"/>
                <a:ext cx="3193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B9380E6-A3B3-9344-8414-0F4572A8BFDA}"/>
                  </a:ext>
                </a:extLst>
              </p14:cNvPr>
              <p14:cNvContentPartPr/>
              <p14:nvPr/>
            </p14:nvContentPartPr>
            <p14:xfrm>
              <a:off x="5296475" y="3957303"/>
              <a:ext cx="352440" cy="126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B9380E6-A3B3-9344-8414-0F4572A8BFD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65515" y="3926703"/>
                <a:ext cx="4136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A22F217-A2D7-5247-B6B0-7FF20F04DA84}"/>
                  </a:ext>
                </a:extLst>
              </p14:cNvPr>
              <p14:cNvContentPartPr/>
              <p14:nvPr/>
            </p14:nvContentPartPr>
            <p14:xfrm>
              <a:off x="5844035" y="3888183"/>
              <a:ext cx="175680" cy="157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A22F217-A2D7-5247-B6B0-7FF20F04DA8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13435" y="3857583"/>
                <a:ext cx="2368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541B325-0618-174C-A5EC-EA66619B2BE2}"/>
                  </a:ext>
                </a:extLst>
              </p14:cNvPr>
              <p14:cNvContentPartPr/>
              <p14:nvPr/>
            </p14:nvContentPartPr>
            <p14:xfrm>
              <a:off x="6170195" y="3862983"/>
              <a:ext cx="321120" cy="157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541B325-0618-174C-A5EC-EA66619B2BE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39595" y="3832383"/>
                <a:ext cx="3823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FE9F539-877E-BF46-BCC9-ED5BDEDAEC77}"/>
                  </a:ext>
                </a:extLst>
              </p14:cNvPr>
              <p14:cNvContentPartPr/>
              <p14:nvPr/>
            </p14:nvContentPartPr>
            <p14:xfrm>
              <a:off x="6692195" y="3825543"/>
              <a:ext cx="201600" cy="145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FE9F539-877E-BF46-BCC9-ED5BDEDAEC7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61235" y="3794583"/>
                <a:ext cx="2628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AF7E619-1AF8-1544-938A-AAAE3B699FCC}"/>
                  </a:ext>
                </a:extLst>
              </p14:cNvPr>
              <p14:cNvContentPartPr/>
              <p14:nvPr/>
            </p14:nvContentPartPr>
            <p14:xfrm>
              <a:off x="7056875" y="3749943"/>
              <a:ext cx="314640" cy="145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AF7E619-1AF8-1544-938A-AAAE3B699F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25915" y="3719343"/>
                <a:ext cx="376200" cy="2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095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365D51-6A65-6A4E-8F1F-93F51B8CEFAD}"/>
                  </a:ext>
                </a:extLst>
              </p14:cNvPr>
              <p14:cNvContentPartPr/>
              <p14:nvPr/>
            </p14:nvContentPartPr>
            <p14:xfrm>
              <a:off x="2825435" y="568623"/>
              <a:ext cx="176400" cy="88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365D51-6A65-6A4E-8F1F-93F51B8CEF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0315" y="553503"/>
                <a:ext cx="207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042541-FBC6-7743-ACFA-59EF512DF080}"/>
                  </a:ext>
                </a:extLst>
              </p14:cNvPr>
              <p14:cNvContentPartPr/>
              <p14:nvPr/>
            </p14:nvContentPartPr>
            <p14:xfrm>
              <a:off x="2894555" y="486903"/>
              <a:ext cx="38160" cy="31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042541-FBC6-7743-ACFA-59EF512DF0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9435" y="471783"/>
                <a:ext cx="68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3A4190-C4EF-6C4A-A627-324DBE55922B}"/>
                  </a:ext>
                </a:extLst>
              </p14:cNvPr>
              <p14:cNvContentPartPr/>
              <p14:nvPr/>
            </p14:nvContentPartPr>
            <p14:xfrm>
              <a:off x="3334835" y="562503"/>
              <a:ext cx="195120" cy="82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3A4190-C4EF-6C4A-A627-324DBE5592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9355" y="547023"/>
                <a:ext cx="225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6">
                <a:extLst>
                  <a:ext uri="{FF2B5EF4-FFF2-40B4-BE49-F238E27FC236}">
                    <a16:creationId xmlns:a16="http://schemas.microsoft.com/office/drawing/2014/main" id="{B9434998-F6DC-0745-8C97-EF9E76F4E791}"/>
                  </a:ext>
                </a:extLst>
              </p14:cNvPr>
              <p14:cNvContentPartPr/>
              <p14:nvPr/>
            </p14:nvContentPartPr>
            <p14:xfrm>
              <a:off x="5711195" y="423903"/>
              <a:ext cx="414720" cy="195480"/>
            </p14:xfrm>
          </p:contentPart>
        </mc:Choice>
        <mc:Fallback xmlns="">
          <p:pic>
            <p:nvPicPr>
              <p:cNvPr id="31" name="Ink 36">
                <a:extLst>
                  <a:ext uri="{FF2B5EF4-FFF2-40B4-BE49-F238E27FC236}">
                    <a16:creationId xmlns:a16="http://schemas.microsoft.com/office/drawing/2014/main" id="{B9434998-F6DC-0745-8C97-EF9E76F4E7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6075" y="408755"/>
                <a:ext cx="444960" cy="226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7">
                <a:extLst>
                  <a:ext uri="{FF2B5EF4-FFF2-40B4-BE49-F238E27FC236}">
                    <a16:creationId xmlns:a16="http://schemas.microsoft.com/office/drawing/2014/main" id="{825E08C4-2944-504F-8FA3-F8B0A9F39DB2}"/>
                  </a:ext>
                </a:extLst>
              </p14:cNvPr>
              <p14:cNvContentPartPr/>
              <p14:nvPr/>
            </p14:nvContentPartPr>
            <p14:xfrm>
              <a:off x="3944675" y="430383"/>
              <a:ext cx="1653840" cy="195480"/>
            </p14:xfrm>
          </p:contentPart>
        </mc:Choice>
        <mc:Fallback xmlns="">
          <p:pic>
            <p:nvPicPr>
              <p:cNvPr id="32" name="Ink 37">
                <a:extLst>
                  <a:ext uri="{FF2B5EF4-FFF2-40B4-BE49-F238E27FC236}">
                    <a16:creationId xmlns:a16="http://schemas.microsoft.com/office/drawing/2014/main" id="{825E08C4-2944-504F-8FA3-F8B0A9F39D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9195" y="415235"/>
                <a:ext cx="1684440" cy="226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8">
                <a:extLst>
                  <a:ext uri="{FF2B5EF4-FFF2-40B4-BE49-F238E27FC236}">
                    <a16:creationId xmlns:a16="http://schemas.microsoft.com/office/drawing/2014/main" id="{2C4E4E23-7D6C-8641-8DEE-0B80971E80C2}"/>
                  </a:ext>
                </a:extLst>
              </p14:cNvPr>
              <p14:cNvContentPartPr/>
              <p14:nvPr/>
            </p14:nvContentPartPr>
            <p14:xfrm>
              <a:off x="2498555" y="524703"/>
              <a:ext cx="151200" cy="163800"/>
            </p14:xfrm>
          </p:contentPart>
        </mc:Choice>
        <mc:Fallback xmlns="">
          <p:pic>
            <p:nvPicPr>
              <p:cNvPr id="33" name="Ink 38">
                <a:extLst>
                  <a:ext uri="{FF2B5EF4-FFF2-40B4-BE49-F238E27FC236}">
                    <a16:creationId xmlns:a16="http://schemas.microsoft.com/office/drawing/2014/main" id="{2C4E4E23-7D6C-8641-8DEE-0B80971E80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3435" y="509583"/>
                <a:ext cx="181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9">
                <a:extLst>
                  <a:ext uri="{FF2B5EF4-FFF2-40B4-BE49-F238E27FC236}">
                    <a16:creationId xmlns:a16="http://schemas.microsoft.com/office/drawing/2014/main" id="{8377BDB6-3982-0143-9C0F-99ADE965D504}"/>
                  </a:ext>
                </a:extLst>
              </p14:cNvPr>
              <p14:cNvContentPartPr/>
              <p14:nvPr/>
            </p14:nvContentPartPr>
            <p14:xfrm>
              <a:off x="1486235" y="524703"/>
              <a:ext cx="616680" cy="239400"/>
            </p14:xfrm>
          </p:contentPart>
        </mc:Choice>
        <mc:Fallback xmlns="">
          <p:pic>
            <p:nvPicPr>
              <p:cNvPr id="34" name="Ink 39">
                <a:extLst>
                  <a:ext uri="{FF2B5EF4-FFF2-40B4-BE49-F238E27FC236}">
                    <a16:creationId xmlns:a16="http://schemas.microsoft.com/office/drawing/2014/main" id="{8377BDB6-3982-0143-9C0F-99ADE965D5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1106" y="509583"/>
                <a:ext cx="647298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40">
                <a:extLst>
                  <a:ext uri="{FF2B5EF4-FFF2-40B4-BE49-F238E27FC236}">
                    <a16:creationId xmlns:a16="http://schemas.microsoft.com/office/drawing/2014/main" id="{0877C90E-460D-5B48-93B5-B7DA2AAA10F7}"/>
                  </a:ext>
                </a:extLst>
              </p14:cNvPr>
              <p14:cNvContentPartPr/>
              <p14:nvPr/>
            </p14:nvContentPartPr>
            <p14:xfrm>
              <a:off x="1266275" y="562503"/>
              <a:ext cx="126000" cy="211320"/>
            </p14:xfrm>
          </p:contentPart>
        </mc:Choice>
        <mc:Fallback xmlns="">
          <p:pic>
            <p:nvPicPr>
              <p:cNvPr id="35" name="Ink 40">
                <a:extLst>
                  <a:ext uri="{FF2B5EF4-FFF2-40B4-BE49-F238E27FC236}">
                    <a16:creationId xmlns:a16="http://schemas.microsoft.com/office/drawing/2014/main" id="{0877C90E-460D-5B48-93B5-B7DA2AAA10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51155" y="547023"/>
                <a:ext cx="1566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41">
                <a:extLst>
                  <a:ext uri="{FF2B5EF4-FFF2-40B4-BE49-F238E27FC236}">
                    <a16:creationId xmlns:a16="http://schemas.microsoft.com/office/drawing/2014/main" id="{182A559C-2983-574C-8DFB-B292BF0D8D4D}"/>
                  </a:ext>
                </a:extLst>
              </p14:cNvPr>
              <p14:cNvContentPartPr/>
              <p14:nvPr/>
            </p14:nvContentPartPr>
            <p14:xfrm>
              <a:off x="807275" y="518223"/>
              <a:ext cx="352440" cy="201600"/>
            </p14:xfrm>
          </p:contentPart>
        </mc:Choice>
        <mc:Fallback xmlns="">
          <p:pic>
            <p:nvPicPr>
              <p:cNvPr id="36" name="Ink 41">
                <a:extLst>
                  <a:ext uri="{FF2B5EF4-FFF2-40B4-BE49-F238E27FC236}">
                    <a16:creationId xmlns:a16="http://schemas.microsoft.com/office/drawing/2014/main" id="{182A559C-2983-574C-8DFB-B292BF0D8D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2155" y="503103"/>
                <a:ext cx="3830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5232FF6-9AC4-DB47-B599-5D2D2E8499FF}"/>
                  </a:ext>
                </a:extLst>
              </p14:cNvPr>
              <p14:cNvContentPartPr/>
              <p14:nvPr/>
            </p14:nvContentPartPr>
            <p14:xfrm>
              <a:off x="851195" y="1096743"/>
              <a:ext cx="207720" cy="100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5232FF6-9AC4-DB47-B599-5D2D2E8499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6075" y="1081623"/>
                <a:ext cx="238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1BD4914-AA34-F743-88B8-5201335F2E62}"/>
                  </a:ext>
                </a:extLst>
              </p14:cNvPr>
              <p14:cNvContentPartPr/>
              <p14:nvPr/>
            </p14:nvContentPartPr>
            <p14:xfrm>
              <a:off x="1146755" y="1147143"/>
              <a:ext cx="12960" cy="6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1BD4914-AA34-F743-88B8-5201335F2E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31635" y="1132023"/>
                <a:ext cx="43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0F00BAD-9ABD-3B42-868E-769C4A43DF13}"/>
                  </a:ext>
                </a:extLst>
              </p14:cNvPr>
              <p14:cNvContentPartPr/>
              <p14:nvPr/>
            </p14:nvContentPartPr>
            <p14:xfrm>
              <a:off x="1310195" y="1071543"/>
              <a:ext cx="151200" cy="113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0F00BAD-9ABD-3B42-868E-769C4A43DF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5075" y="1056423"/>
                <a:ext cx="181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7443BFF-4DAE-0C4D-BDD8-416C0483933D}"/>
                  </a:ext>
                </a:extLst>
              </p14:cNvPr>
              <p14:cNvContentPartPr/>
              <p14:nvPr/>
            </p14:nvContentPartPr>
            <p14:xfrm>
              <a:off x="4252835" y="927183"/>
              <a:ext cx="19080" cy="283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7443BFF-4DAE-0C4D-BDD8-416C048393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37355" y="911703"/>
                <a:ext cx="496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87">
                <a:extLst>
                  <a:ext uri="{FF2B5EF4-FFF2-40B4-BE49-F238E27FC236}">
                    <a16:creationId xmlns:a16="http://schemas.microsoft.com/office/drawing/2014/main" id="{02699E49-157E-554B-A82B-0CC0CAC15088}"/>
                  </a:ext>
                </a:extLst>
              </p14:cNvPr>
              <p14:cNvContentPartPr/>
              <p14:nvPr/>
            </p14:nvContentPartPr>
            <p14:xfrm>
              <a:off x="8018795" y="952023"/>
              <a:ext cx="874080" cy="207720"/>
            </p14:xfrm>
          </p:contentPart>
        </mc:Choice>
        <mc:Fallback xmlns="">
          <p:pic>
            <p:nvPicPr>
              <p:cNvPr id="80" name="Ink 87">
                <a:extLst>
                  <a:ext uri="{FF2B5EF4-FFF2-40B4-BE49-F238E27FC236}">
                    <a16:creationId xmlns:a16="http://schemas.microsoft.com/office/drawing/2014/main" id="{02699E49-157E-554B-A82B-0CC0CAC150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3321" y="936903"/>
                <a:ext cx="904308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1" name="Ink 88">
                <a:extLst>
                  <a:ext uri="{FF2B5EF4-FFF2-40B4-BE49-F238E27FC236}">
                    <a16:creationId xmlns:a16="http://schemas.microsoft.com/office/drawing/2014/main" id="{26F73B4E-37B6-B04B-BB4E-3E26EEC34259}"/>
                  </a:ext>
                </a:extLst>
              </p14:cNvPr>
              <p14:cNvContentPartPr/>
              <p14:nvPr/>
            </p14:nvContentPartPr>
            <p14:xfrm>
              <a:off x="7289435" y="977223"/>
              <a:ext cx="616320" cy="201600"/>
            </p14:xfrm>
          </p:contentPart>
        </mc:Choice>
        <mc:Fallback xmlns="">
          <p:pic>
            <p:nvPicPr>
              <p:cNvPr id="81" name="Ink 88">
                <a:extLst>
                  <a:ext uri="{FF2B5EF4-FFF2-40B4-BE49-F238E27FC236}">
                    <a16:creationId xmlns:a16="http://schemas.microsoft.com/office/drawing/2014/main" id="{26F73B4E-37B6-B04B-BB4E-3E26EEC342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73955" y="962103"/>
                <a:ext cx="6469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9">
                <a:extLst>
                  <a:ext uri="{FF2B5EF4-FFF2-40B4-BE49-F238E27FC236}">
                    <a16:creationId xmlns:a16="http://schemas.microsoft.com/office/drawing/2014/main" id="{D9598C82-194A-6945-A0E4-A1D3346C69BA}"/>
                  </a:ext>
                </a:extLst>
              </p14:cNvPr>
              <p14:cNvContentPartPr/>
              <p14:nvPr/>
            </p14:nvContentPartPr>
            <p14:xfrm>
              <a:off x="7031675" y="920703"/>
              <a:ext cx="170280" cy="264240"/>
            </p14:xfrm>
          </p:contentPart>
        </mc:Choice>
        <mc:Fallback xmlns="">
          <p:pic>
            <p:nvPicPr>
              <p:cNvPr id="82" name="Ink 89">
                <a:extLst>
                  <a:ext uri="{FF2B5EF4-FFF2-40B4-BE49-F238E27FC236}">
                    <a16:creationId xmlns:a16="http://schemas.microsoft.com/office/drawing/2014/main" id="{D9598C82-194A-6945-A0E4-A1D3346C69B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16195" y="905583"/>
                <a:ext cx="200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Ink 90">
                <a:extLst>
                  <a:ext uri="{FF2B5EF4-FFF2-40B4-BE49-F238E27FC236}">
                    <a16:creationId xmlns:a16="http://schemas.microsoft.com/office/drawing/2014/main" id="{70119C01-7F2D-4749-8A8A-5A7F8EE047B4}"/>
                  </a:ext>
                </a:extLst>
              </p14:cNvPr>
              <p14:cNvContentPartPr/>
              <p14:nvPr/>
            </p14:nvContentPartPr>
            <p14:xfrm>
              <a:off x="5378195" y="864183"/>
              <a:ext cx="1276560" cy="327240"/>
            </p14:xfrm>
          </p:contentPart>
        </mc:Choice>
        <mc:Fallback xmlns="">
          <p:pic>
            <p:nvPicPr>
              <p:cNvPr id="83" name="Ink 90">
                <a:extLst>
                  <a:ext uri="{FF2B5EF4-FFF2-40B4-BE49-F238E27FC236}">
                    <a16:creationId xmlns:a16="http://schemas.microsoft.com/office/drawing/2014/main" id="{70119C01-7F2D-4749-8A8A-5A7F8EE047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62715" y="849063"/>
                <a:ext cx="1307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Ink 91">
                <a:extLst>
                  <a:ext uri="{FF2B5EF4-FFF2-40B4-BE49-F238E27FC236}">
                    <a16:creationId xmlns:a16="http://schemas.microsoft.com/office/drawing/2014/main" id="{C5FFB341-A699-7E4F-88D8-329747FCFD98}"/>
                  </a:ext>
                </a:extLst>
              </p14:cNvPr>
              <p14:cNvContentPartPr/>
              <p14:nvPr/>
            </p14:nvContentPartPr>
            <p14:xfrm>
              <a:off x="4353275" y="1040223"/>
              <a:ext cx="647640" cy="163800"/>
            </p14:xfrm>
          </p:contentPart>
        </mc:Choice>
        <mc:Fallback xmlns="">
          <p:pic>
            <p:nvPicPr>
              <p:cNvPr id="84" name="Ink 91">
                <a:extLst>
                  <a:ext uri="{FF2B5EF4-FFF2-40B4-BE49-F238E27FC236}">
                    <a16:creationId xmlns:a16="http://schemas.microsoft.com/office/drawing/2014/main" id="{C5FFB341-A699-7E4F-88D8-329747FCFD9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38163" y="1025103"/>
                <a:ext cx="678223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5" name="Ink 92">
                <a:extLst>
                  <a:ext uri="{FF2B5EF4-FFF2-40B4-BE49-F238E27FC236}">
                    <a16:creationId xmlns:a16="http://schemas.microsoft.com/office/drawing/2014/main" id="{86B22597-7F92-D24F-A47B-C70004C40B72}"/>
                  </a:ext>
                </a:extLst>
              </p14:cNvPr>
              <p14:cNvContentPartPr/>
              <p14:nvPr/>
            </p14:nvContentPartPr>
            <p14:xfrm>
              <a:off x="3617795" y="908823"/>
              <a:ext cx="509400" cy="364320"/>
            </p14:xfrm>
          </p:contentPart>
        </mc:Choice>
        <mc:Fallback xmlns="">
          <p:pic>
            <p:nvPicPr>
              <p:cNvPr id="85" name="Ink 92">
                <a:extLst>
                  <a:ext uri="{FF2B5EF4-FFF2-40B4-BE49-F238E27FC236}">
                    <a16:creationId xmlns:a16="http://schemas.microsoft.com/office/drawing/2014/main" id="{86B22597-7F92-D24F-A47B-C70004C40B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02326" y="893703"/>
                <a:ext cx="539619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93">
                <a:extLst>
                  <a:ext uri="{FF2B5EF4-FFF2-40B4-BE49-F238E27FC236}">
                    <a16:creationId xmlns:a16="http://schemas.microsoft.com/office/drawing/2014/main" id="{457AD31D-E306-784D-848E-406B3C1D6FFF}"/>
                  </a:ext>
                </a:extLst>
              </p14:cNvPr>
              <p14:cNvContentPartPr/>
              <p14:nvPr/>
            </p14:nvContentPartPr>
            <p14:xfrm>
              <a:off x="2523755" y="1015023"/>
              <a:ext cx="534600" cy="189000"/>
            </p14:xfrm>
          </p:contentPart>
        </mc:Choice>
        <mc:Fallback xmlns="">
          <p:pic>
            <p:nvPicPr>
              <p:cNvPr id="86" name="Ink 93">
                <a:extLst>
                  <a:ext uri="{FF2B5EF4-FFF2-40B4-BE49-F238E27FC236}">
                    <a16:creationId xmlns:a16="http://schemas.microsoft.com/office/drawing/2014/main" id="{457AD31D-E306-784D-848E-406B3C1D6FF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08635" y="999903"/>
                <a:ext cx="565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94">
                <a:extLst>
                  <a:ext uri="{FF2B5EF4-FFF2-40B4-BE49-F238E27FC236}">
                    <a16:creationId xmlns:a16="http://schemas.microsoft.com/office/drawing/2014/main" id="{5449F0AA-8C84-E641-9227-442AFAB9CB12}"/>
                  </a:ext>
                </a:extLst>
              </p14:cNvPr>
              <p14:cNvContentPartPr/>
              <p14:nvPr/>
            </p14:nvContentPartPr>
            <p14:xfrm>
              <a:off x="1976915" y="965343"/>
              <a:ext cx="459000" cy="219960"/>
            </p14:xfrm>
          </p:contentPart>
        </mc:Choice>
        <mc:Fallback xmlns="">
          <p:pic>
            <p:nvPicPr>
              <p:cNvPr id="87" name="Ink 94">
                <a:extLst>
                  <a:ext uri="{FF2B5EF4-FFF2-40B4-BE49-F238E27FC236}">
                    <a16:creationId xmlns:a16="http://schemas.microsoft.com/office/drawing/2014/main" id="{5449F0AA-8C84-E641-9227-442AFAB9CB1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61447" y="950198"/>
                <a:ext cx="489576" cy="250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8" name="Ink 123">
                <a:extLst>
                  <a:ext uri="{FF2B5EF4-FFF2-40B4-BE49-F238E27FC236}">
                    <a16:creationId xmlns:a16="http://schemas.microsoft.com/office/drawing/2014/main" id="{EDFF9E7A-BEC7-8A4B-BB68-18CEB43561DC}"/>
                  </a:ext>
                </a:extLst>
              </p14:cNvPr>
              <p14:cNvContentPartPr/>
              <p14:nvPr/>
            </p14:nvContentPartPr>
            <p14:xfrm>
              <a:off x="4101635" y="1568343"/>
              <a:ext cx="352440" cy="245520"/>
            </p14:xfrm>
          </p:contentPart>
        </mc:Choice>
        <mc:Fallback xmlns="">
          <p:pic>
            <p:nvPicPr>
              <p:cNvPr id="118" name="Ink 123">
                <a:extLst>
                  <a:ext uri="{FF2B5EF4-FFF2-40B4-BE49-F238E27FC236}">
                    <a16:creationId xmlns:a16="http://schemas.microsoft.com/office/drawing/2014/main" id="{EDFF9E7A-BEC7-8A4B-BB68-18CEB43561D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86515" y="1553223"/>
                <a:ext cx="3830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9" name="Ink 124">
                <a:extLst>
                  <a:ext uri="{FF2B5EF4-FFF2-40B4-BE49-F238E27FC236}">
                    <a16:creationId xmlns:a16="http://schemas.microsoft.com/office/drawing/2014/main" id="{7C96FE9A-A8B5-3641-AF26-E5CD9AE03E32}"/>
                  </a:ext>
                </a:extLst>
              </p14:cNvPr>
              <p14:cNvContentPartPr/>
              <p14:nvPr/>
            </p14:nvContentPartPr>
            <p14:xfrm>
              <a:off x="2693315" y="1612263"/>
              <a:ext cx="981360" cy="214200"/>
            </p14:xfrm>
          </p:contentPart>
        </mc:Choice>
        <mc:Fallback xmlns="">
          <p:pic>
            <p:nvPicPr>
              <p:cNvPr id="119" name="Ink 124">
                <a:extLst>
                  <a:ext uri="{FF2B5EF4-FFF2-40B4-BE49-F238E27FC236}">
                    <a16:creationId xmlns:a16="http://schemas.microsoft.com/office/drawing/2014/main" id="{7C96FE9A-A8B5-3641-AF26-E5CD9AE03E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78189" y="1597143"/>
                <a:ext cx="1011971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" name="Ink 125">
                <a:extLst>
                  <a:ext uri="{FF2B5EF4-FFF2-40B4-BE49-F238E27FC236}">
                    <a16:creationId xmlns:a16="http://schemas.microsoft.com/office/drawing/2014/main" id="{1B138577-55BA-A34F-92BF-BA5705002E9C}"/>
                  </a:ext>
                </a:extLst>
              </p14:cNvPr>
              <p14:cNvContentPartPr/>
              <p14:nvPr/>
            </p14:nvContentPartPr>
            <p14:xfrm>
              <a:off x="1913915" y="1681383"/>
              <a:ext cx="402480" cy="145080"/>
            </p14:xfrm>
          </p:contentPart>
        </mc:Choice>
        <mc:Fallback xmlns="">
          <p:pic>
            <p:nvPicPr>
              <p:cNvPr id="120" name="Ink 125">
                <a:extLst>
                  <a:ext uri="{FF2B5EF4-FFF2-40B4-BE49-F238E27FC236}">
                    <a16:creationId xmlns:a16="http://schemas.microsoft.com/office/drawing/2014/main" id="{1B138577-55BA-A34F-92BF-BA5705002E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98809" y="1666263"/>
                <a:ext cx="432693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6">
                <a:extLst>
                  <a:ext uri="{FF2B5EF4-FFF2-40B4-BE49-F238E27FC236}">
                    <a16:creationId xmlns:a16="http://schemas.microsoft.com/office/drawing/2014/main" id="{6CB7B3D6-B39F-AD43-9F80-562F1BD74CE3}"/>
                  </a:ext>
                </a:extLst>
              </p14:cNvPr>
              <p14:cNvContentPartPr/>
              <p14:nvPr/>
            </p14:nvContentPartPr>
            <p14:xfrm>
              <a:off x="725555" y="1700463"/>
              <a:ext cx="824040" cy="176400"/>
            </p14:xfrm>
          </p:contentPart>
        </mc:Choice>
        <mc:Fallback xmlns="">
          <p:pic>
            <p:nvPicPr>
              <p:cNvPr id="121" name="Ink 126">
                <a:extLst>
                  <a:ext uri="{FF2B5EF4-FFF2-40B4-BE49-F238E27FC236}">
                    <a16:creationId xmlns:a16="http://schemas.microsoft.com/office/drawing/2014/main" id="{6CB7B3D6-B39F-AD43-9F80-562F1BD74CE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0435" y="1684983"/>
                <a:ext cx="8546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B8B4ED5-2C47-A14F-A538-548B2157ADAC}"/>
                  </a:ext>
                </a:extLst>
              </p14:cNvPr>
              <p14:cNvContentPartPr/>
              <p14:nvPr/>
            </p14:nvContentPartPr>
            <p14:xfrm>
              <a:off x="2649395" y="2379423"/>
              <a:ext cx="295920" cy="1764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B8B4ED5-2C47-A14F-A538-548B2157AD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34275" y="2364303"/>
                <a:ext cx="3265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2" name="Ink 147">
                <a:extLst>
                  <a:ext uri="{FF2B5EF4-FFF2-40B4-BE49-F238E27FC236}">
                    <a16:creationId xmlns:a16="http://schemas.microsoft.com/office/drawing/2014/main" id="{28132B2F-BEB1-2942-A4EB-D2046ABEDADB}"/>
                  </a:ext>
                </a:extLst>
              </p14:cNvPr>
              <p14:cNvContentPartPr/>
              <p14:nvPr/>
            </p14:nvContentPartPr>
            <p14:xfrm>
              <a:off x="3680435" y="2165583"/>
              <a:ext cx="761400" cy="503280"/>
            </p14:xfrm>
          </p:contentPart>
        </mc:Choice>
        <mc:Fallback xmlns="">
          <p:pic>
            <p:nvPicPr>
              <p:cNvPr id="142" name="Ink 147">
                <a:extLst>
                  <a:ext uri="{FF2B5EF4-FFF2-40B4-BE49-F238E27FC236}">
                    <a16:creationId xmlns:a16="http://schemas.microsoft.com/office/drawing/2014/main" id="{28132B2F-BEB1-2942-A4EB-D2046ABEDAD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65308" y="2150463"/>
                <a:ext cx="792014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3" name="Ink 148">
                <a:extLst>
                  <a:ext uri="{FF2B5EF4-FFF2-40B4-BE49-F238E27FC236}">
                    <a16:creationId xmlns:a16="http://schemas.microsoft.com/office/drawing/2014/main" id="{6DB4AF4B-7317-7B47-9F3E-6B4B07A7FF09}"/>
                  </a:ext>
                </a:extLst>
              </p14:cNvPr>
              <p14:cNvContentPartPr/>
              <p14:nvPr/>
            </p14:nvContentPartPr>
            <p14:xfrm>
              <a:off x="2109395" y="2429823"/>
              <a:ext cx="288360" cy="251640"/>
            </p14:xfrm>
          </p:contentPart>
        </mc:Choice>
        <mc:Fallback xmlns="">
          <p:pic>
            <p:nvPicPr>
              <p:cNvPr id="143" name="Ink 148">
                <a:extLst>
                  <a:ext uri="{FF2B5EF4-FFF2-40B4-BE49-F238E27FC236}">
                    <a16:creationId xmlns:a16="http://schemas.microsoft.com/office/drawing/2014/main" id="{6DB4AF4B-7317-7B47-9F3E-6B4B07A7FF0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94256" y="2414365"/>
                <a:ext cx="318998" cy="281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Ink 149">
                <a:extLst>
                  <a:ext uri="{FF2B5EF4-FFF2-40B4-BE49-F238E27FC236}">
                    <a16:creationId xmlns:a16="http://schemas.microsoft.com/office/drawing/2014/main" id="{608FD9F7-F885-944D-B7A4-7DBE5F5C158D}"/>
                  </a:ext>
                </a:extLst>
              </p14:cNvPr>
              <p14:cNvContentPartPr/>
              <p14:nvPr/>
            </p14:nvContentPartPr>
            <p14:xfrm>
              <a:off x="3303155" y="2354223"/>
              <a:ext cx="195120" cy="226800"/>
            </p14:xfrm>
          </p:contentPart>
        </mc:Choice>
        <mc:Fallback xmlns="">
          <p:pic>
            <p:nvPicPr>
              <p:cNvPr id="144" name="Ink 149">
                <a:extLst>
                  <a:ext uri="{FF2B5EF4-FFF2-40B4-BE49-F238E27FC236}">
                    <a16:creationId xmlns:a16="http://schemas.microsoft.com/office/drawing/2014/main" id="{608FD9F7-F885-944D-B7A4-7DBE5F5C15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88035" y="2339103"/>
                <a:ext cx="2257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5" name="Ink 150">
                <a:extLst>
                  <a:ext uri="{FF2B5EF4-FFF2-40B4-BE49-F238E27FC236}">
                    <a16:creationId xmlns:a16="http://schemas.microsoft.com/office/drawing/2014/main" id="{B0FFBD92-E3D2-5543-BE3C-A9A1C118F92B}"/>
                  </a:ext>
                </a:extLst>
              </p14:cNvPr>
              <p14:cNvContentPartPr/>
              <p14:nvPr/>
            </p14:nvContentPartPr>
            <p14:xfrm>
              <a:off x="1215875" y="2253783"/>
              <a:ext cx="673200" cy="522360"/>
            </p14:xfrm>
          </p:contentPart>
        </mc:Choice>
        <mc:Fallback xmlns="">
          <p:pic>
            <p:nvPicPr>
              <p:cNvPr id="145" name="Ink 150">
                <a:extLst>
                  <a:ext uri="{FF2B5EF4-FFF2-40B4-BE49-F238E27FC236}">
                    <a16:creationId xmlns:a16="http://schemas.microsoft.com/office/drawing/2014/main" id="{B0FFBD92-E3D2-5543-BE3C-A9A1C118F92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00755" y="2238303"/>
                <a:ext cx="70344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51">
                <a:extLst>
                  <a:ext uri="{FF2B5EF4-FFF2-40B4-BE49-F238E27FC236}">
                    <a16:creationId xmlns:a16="http://schemas.microsoft.com/office/drawing/2014/main" id="{E912FDE6-BC76-C04D-ADC4-009784CECCCA}"/>
                  </a:ext>
                </a:extLst>
              </p14:cNvPr>
              <p14:cNvContentPartPr/>
              <p14:nvPr/>
            </p14:nvContentPartPr>
            <p14:xfrm>
              <a:off x="819875" y="2360343"/>
              <a:ext cx="207720" cy="283320"/>
            </p14:xfrm>
          </p:contentPart>
        </mc:Choice>
        <mc:Fallback xmlns="">
          <p:pic>
            <p:nvPicPr>
              <p:cNvPr id="146" name="Ink 151">
                <a:extLst>
                  <a:ext uri="{FF2B5EF4-FFF2-40B4-BE49-F238E27FC236}">
                    <a16:creationId xmlns:a16="http://schemas.microsoft.com/office/drawing/2014/main" id="{E912FDE6-BC76-C04D-ADC4-009784CECC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4755" y="2345223"/>
                <a:ext cx="2383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7" name="Ink 152">
                <a:extLst>
                  <a:ext uri="{FF2B5EF4-FFF2-40B4-BE49-F238E27FC236}">
                    <a16:creationId xmlns:a16="http://schemas.microsoft.com/office/drawing/2014/main" id="{D13A6A71-1DC3-6E42-ACCB-7D880DE1728A}"/>
                  </a:ext>
                </a:extLst>
              </p14:cNvPr>
              <p14:cNvContentPartPr/>
              <p14:nvPr/>
            </p14:nvContentPartPr>
            <p14:xfrm>
              <a:off x="4856195" y="1492743"/>
              <a:ext cx="855360" cy="415440"/>
            </p14:xfrm>
          </p:contentPart>
        </mc:Choice>
        <mc:Fallback xmlns="">
          <p:pic>
            <p:nvPicPr>
              <p:cNvPr id="147" name="Ink 152">
                <a:extLst>
                  <a:ext uri="{FF2B5EF4-FFF2-40B4-BE49-F238E27FC236}">
                    <a16:creationId xmlns:a16="http://schemas.microsoft.com/office/drawing/2014/main" id="{D13A6A71-1DC3-6E42-ACCB-7D880DE172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41075" y="1477623"/>
                <a:ext cx="8859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DBA8988-DEF6-1347-8BBB-D04165C4BE79}"/>
                  </a:ext>
                </a:extLst>
              </p14:cNvPr>
              <p14:cNvContentPartPr/>
              <p14:nvPr/>
            </p14:nvContentPartPr>
            <p14:xfrm>
              <a:off x="4774475" y="2385543"/>
              <a:ext cx="56880" cy="129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DBA8988-DEF6-1347-8BBB-D04165C4BE7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59355" y="2370423"/>
                <a:ext cx="87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4CAE74A-B717-8A44-9FD3-F5D7967FB506}"/>
                  </a:ext>
                </a:extLst>
              </p14:cNvPr>
              <p14:cNvContentPartPr/>
              <p14:nvPr/>
            </p14:nvContentPartPr>
            <p14:xfrm>
              <a:off x="4787075" y="2442423"/>
              <a:ext cx="38160" cy="129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4CAE74A-B717-8A44-9FD3-F5D7967FB5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71955" y="2426943"/>
                <a:ext cx="68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562CE24-DF32-8245-ACCF-E3B18A959C2C}"/>
                  </a:ext>
                </a:extLst>
              </p14:cNvPr>
              <p14:cNvContentPartPr/>
              <p14:nvPr/>
            </p14:nvContentPartPr>
            <p14:xfrm>
              <a:off x="5044835" y="2178183"/>
              <a:ext cx="214200" cy="735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562CE24-DF32-8245-ACCF-E3B18A959C2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29715" y="2163063"/>
                <a:ext cx="24444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3C50CC9-2971-E94A-89FB-831FEC9817E1}"/>
                  </a:ext>
                </a:extLst>
              </p14:cNvPr>
              <p14:cNvContentPartPr/>
              <p14:nvPr/>
            </p14:nvContentPartPr>
            <p14:xfrm>
              <a:off x="4761875" y="3133983"/>
              <a:ext cx="100800" cy="94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3C50CC9-2971-E94A-89FB-831FEC9817E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46755" y="3118503"/>
                <a:ext cx="1314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4F237A4-511F-F14A-A5E5-BE3D5EC14D01}"/>
                  </a:ext>
                </a:extLst>
              </p14:cNvPr>
              <p14:cNvContentPartPr/>
              <p14:nvPr/>
            </p14:nvContentPartPr>
            <p14:xfrm>
              <a:off x="4850075" y="3114903"/>
              <a:ext cx="100800" cy="107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4F237A4-511F-F14A-A5E5-BE3D5EC14D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34595" y="3099783"/>
                <a:ext cx="1314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AD6BFC5-DEB9-904B-9BE3-4C6BF517574F}"/>
                  </a:ext>
                </a:extLst>
              </p14:cNvPr>
              <p14:cNvContentPartPr/>
              <p14:nvPr/>
            </p14:nvContentPartPr>
            <p14:xfrm>
              <a:off x="5038715" y="3196623"/>
              <a:ext cx="6480" cy="119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AD6BFC5-DEB9-904B-9BE3-4C6BF517574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23235" y="3181503"/>
                <a:ext cx="370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6E81A98-6DC2-614F-955F-F14222E546EA}"/>
                  </a:ext>
                </a:extLst>
              </p14:cNvPr>
              <p14:cNvContentPartPr/>
              <p14:nvPr/>
            </p14:nvContentPartPr>
            <p14:xfrm>
              <a:off x="5246075" y="2002143"/>
              <a:ext cx="100080" cy="759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6E81A98-6DC2-614F-955F-F14222E546E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30955" y="1987023"/>
                <a:ext cx="130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CF9C1B2-DD0A-3346-9E82-4A815FA0C275}"/>
                  </a:ext>
                </a:extLst>
              </p14:cNvPr>
              <p14:cNvContentPartPr/>
              <p14:nvPr/>
            </p14:nvContentPartPr>
            <p14:xfrm>
              <a:off x="5352995" y="1983423"/>
              <a:ext cx="38160" cy="82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CF9C1B2-DD0A-3346-9E82-4A815FA0C2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37515" y="1967943"/>
                <a:ext cx="68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A46D6B7-9370-6248-81BE-093D87697985}"/>
                  </a:ext>
                </a:extLst>
              </p14:cNvPr>
              <p14:cNvContentPartPr/>
              <p14:nvPr/>
            </p14:nvContentPartPr>
            <p14:xfrm>
              <a:off x="5434715" y="2058663"/>
              <a:ext cx="163800" cy="1198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A46D6B7-9370-6248-81BE-093D8769798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19595" y="2043543"/>
                <a:ext cx="194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0D7DF71-3FDC-7647-B84E-3A92E9E507F2}"/>
                  </a:ext>
                </a:extLst>
              </p14:cNvPr>
              <p14:cNvContentPartPr/>
              <p14:nvPr/>
            </p14:nvContentPartPr>
            <p14:xfrm>
              <a:off x="5541635" y="2360343"/>
              <a:ext cx="107280" cy="428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0D7DF71-3FDC-7647-B84E-3A92E9E507F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26155" y="2345223"/>
                <a:ext cx="13788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F833CF9-B703-7141-B9A7-99EA0B338607}"/>
                  </a:ext>
                </a:extLst>
              </p14:cNvPr>
              <p14:cNvContentPartPr/>
              <p14:nvPr/>
            </p14:nvContentPartPr>
            <p14:xfrm>
              <a:off x="5472515" y="2611983"/>
              <a:ext cx="189000" cy="12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F833CF9-B703-7141-B9A7-99EA0B33860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57035" y="2596863"/>
                <a:ext cx="219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4047873-285C-C941-B116-1D8B41CD2F71}"/>
                  </a:ext>
                </a:extLst>
              </p14:cNvPr>
              <p14:cNvContentPartPr/>
              <p14:nvPr/>
            </p14:nvContentPartPr>
            <p14:xfrm>
              <a:off x="5799395" y="2467263"/>
              <a:ext cx="113400" cy="176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4047873-285C-C941-B116-1D8B41CD2F7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83915" y="2452143"/>
                <a:ext cx="144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3997B7D-F064-9142-AC0B-F8A3F6D883C1}"/>
                  </a:ext>
                </a:extLst>
              </p14:cNvPr>
              <p14:cNvContentPartPr/>
              <p14:nvPr/>
            </p14:nvContentPartPr>
            <p14:xfrm>
              <a:off x="5937635" y="2511543"/>
              <a:ext cx="106560" cy="820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3997B7D-F064-9142-AC0B-F8A3F6D883C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22515" y="2496063"/>
                <a:ext cx="137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4E9DB18-F5B3-3E40-87FE-EF14AF169C06}"/>
                  </a:ext>
                </a:extLst>
              </p14:cNvPr>
              <p14:cNvContentPartPr/>
              <p14:nvPr/>
            </p14:nvContentPartPr>
            <p14:xfrm>
              <a:off x="6050675" y="2492463"/>
              <a:ext cx="75960" cy="100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4E9DB18-F5B3-3E40-87FE-EF14AF169C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35555" y="2477343"/>
                <a:ext cx="1062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C3A7471-5D02-2D43-AF9D-31B74FB32135}"/>
                  </a:ext>
                </a:extLst>
              </p14:cNvPr>
              <p14:cNvContentPartPr/>
              <p14:nvPr/>
            </p14:nvContentPartPr>
            <p14:xfrm>
              <a:off x="6189275" y="2454663"/>
              <a:ext cx="132480" cy="2016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C3A7471-5D02-2D43-AF9D-31B74FB3213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73795" y="2439543"/>
                <a:ext cx="1627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28EA918-AC3D-0A41-AF65-241F551692AF}"/>
                  </a:ext>
                </a:extLst>
              </p14:cNvPr>
              <p14:cNvContentPartPr/>
              <p14:nvPr/>
            </p14:nvContentPartPr>
            <p14:xfrm>
              <a:off x="6541355" y="2467263"/>
              <a:ext cx="157680" cy="88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28EA918-AC3D-0A41-AF65-241F551692A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25875" y="2452143"/>
                <a:ext cx="1879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9872CD8-DDD2-A84D-838D-F6FB2006B301}"/>
                  </a:ext>
                </a:extLst>
              </p14:cNvPr>
              <p14:cNvContentPartPr/>
              <p14:nvPr/>
            </p14:nvContentPartPr>
            <p14:xfrm>
              <a:off x="6685715" y="2253783"/>
              <a:ext cx="31680" cy="314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9872CD8-DDD2-A84D-838D-F6FB2006B30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70595" y="2238303"/>
                <a:ext cx="62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509804A-E681-5B49-9E0E-59762E30100B}"/>
                  </a:ext>
                </a:extLst>
              </p14:cNvPr>
              <p14:cNvContentPartPr/>
              <p14:nvPr/>
            </p14:nvContentPartPr>
            <p14:xfrm>
              <a:off x="6792635" y="2404623"/>
              <a:ext cx="270720" cy="132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509804A-E681-5B49-9E0E-59762E30100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777515" y="2389143"/>
                <a:ext cx="3013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69F6289-1D5B-8C4E-AE06-0A4FA286577B}"/>
                  </a:ext>
                </a:extLst>
              </p14:cNvPr>
              <p14:cNvContentPartPr/>
              <p14:nvPr/>
            </p14:nvContentPartPr>
            <p14:xfrm>
              <a:off x="1077635" y="3869463"/>
              <a:ext cx="94680" cy="12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69F6289-1D5B-8C4E-AE06-0A4FA286577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62515" y="3854343"/>
                <a:ext cx="1252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E30E985-0E90-7144-8BD2-3FD3C2C5FDAE}"/>
                  </a:ext>
                </a:extLst>
              </p14:cNvPr>
              <p14:cNvContentPartPr/>
              <p14:nvPr/>
            </p14:nvContentPartPr>
            <p14:xfrm>
              <a:off x="1121555" y="3963783"/>
              <a:ext cx="75960" cy="64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E30E985-0E90-7144-8BD2-3FD3C2C5FDA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06435" y="3948303"/>
                <a:ext cx="106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60FCB53-F5FB-6942-B23C-161C9A40E08D}"/>
                  </a:ext>
                </a:extLst>
              </p14:cNvPr>
              <p14:cNvContentPartPr/>
              <p14:nvPr/>
            </p14:nvContentPartPr>
            <p14:xfrm>
              <a:off x="1630955" y="3492183"/>
              <a:ext cx="276840" cy="11196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60FCB53-F5FB-6942-B23C-161C9A40E08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15835" y="3477063"/>
                <a:ext cx="307440" cy="11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7" name="Ink 187">
                <a:extLst>
                  <a:ext uri="{FF2B5EF4-FFF2-40B4-BE49-F238E27FC236}">
                    <a16:creationId xmlns:a16="http://schemas.microsoft.com/office/drawing/2014/main" id="{57F5A390-0C36-AE49-987D-F0E599DE1133}"/>
                  </a:ext>
                </a:extLst>
              </p14:cNvPr>
              <p14:cNvContentPartPr/>
              <p14:nvPr/>
            </p14:nvContentPartPr>
            <p14:xfrm>
              <a:off x="1511435" y="4812663"/>
              <a:ext cx="321120" cy="232920"/>
            </p14:xfrm>
          </p:contentPart>
        </mc:Choice>
        <mc:Fallback xmlns="">
          <p:pic>
            <p:nvPicPr>
              <p:cNvPr id="187" name="Ink 187">
                <a:extLst>
                  <a:ext uri="{FF2B5EF4-FFF2-40B4-BE49-F238E27FC236}">
                    <a16:creationId xmlns:a16="http://schemas.microsoft.com/office/drawing/2014/main" id="{57F5A390-0C36-AE49-987D-F0E599DE113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496315" y="4797183"/>
                <a:ext cx="351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1" name="Ink 191">
                <a:extLst>
                  <a:ext uri="{FF2B5EF4-FFF2-40B4-BE49-F238E27FC236}">
                    <a16:creationId xmlns:a16="http://schemas.microsoft.com/office/drawing/2014/main" id="{6531177E-A1DB-BB43-A3A5-0947CF3FB836}"/>
                  </a:ext>
                </a:extLst>
              </p14:cNvPr>
              <p14:cNvContentPartPr/>
              <p14:nvPr/>
            </p14:nvContentPartPr>
            <p14:xfrm>
              <a:off x="1731395" y="3158823"/>
              <a:ext cx="446760" cy="163800"/>
            </p14:xfrm>
          </p:contentPart>
        </mc:Choice>
        <mc:Fallback xmlns="">
          <p:pic>
            <p:nvPicPr>
              <p:cNvPr id="191" name="Ink 191">
                <a:extLst>
                  <a:ext uri="{FF2B5EF4-FFF2-40B4-BE49-F238E27FC236}">
                    <a16:creationId xmlns:a16="http://schemas.microsoft.com/office/drawing/2014/main" id="{6531177E-A1DB-BB43-A3A5-0947CF3FB83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716275" y="3143703"/>
                <a:ext cx="477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9E13CA6-229A-E341-9B3B-F0E16087F807}"/>
                  </a:ext>
                </a:extLst>
              </p14:cNvPr>
              <p14:cNvContentPartPr/>
              <p14:nvPr/>
            </p14:nvContentPartPr>
            <p14:xfrm>
              <a:off x="2988875" y="3738063"/>
              <a:ext cx="25560" cy="144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9E13CA6-229A-E341-9B3B-F0E16087F80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73755" y="3722943"/>
                <a:ext cx="561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648A792-B1BE-E744-9EE0-10CD02A4BD65}"/>
                  </a:ext>
                </a:extLst>
              </p14:cNvPr>
              <p14:cNvContentPartPr/>
              <p14:nvPr/>
            </p14:nvContentPartPr>
            <p14:xfrm>
              <a:off x="2316395" y="4026423"/>
              <a:ext cx="1119600" cy="442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648A792-B1BE-E744-9EE0-10CD02A4BD6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00915" y="4011303"/>
                <a:ext cx="11498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B48BB6D-1B52-A14E-A151-E9F69D9B20C1}"/>
                  </a:ext>
                </a:extLst>
              </p14:cNvPr>
              <p14:cNvContentPartPr/>
              <p14:nvPr/>
            </p14:nvContentPartPr>
            <p14:xfrm>
              <a:off x="2485955" y="4290663"/>
              <a:ext cx="339840" cy="1072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B48BB6D-1B52-A14E-A151-E9F69D9B20C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70835" y="4275543"/>
                <a:ext cx="3704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1" name="Ink 201">
                <a:extLst>
                  <a:ext uri="{FF2B5EF4-FFF2-40B4-BE49-F238E27FC236}">
                    <a16:creationId xmlns:a16="http://schemas.microsoft.com/office/drawing/2014/main" id="{7C045AA1-6900-4C4B-AF72-1101076973FF}"/>
                  </a:ext>
                </a:extLst>
              </p14:cNvPr>
              <p14:cNvContentPartPr/>
              <p14:nvPr/>
            </p14:nvContentPartPr>
            <p14:xfrm>
              <a:off x="3083195" y="4133343"/>
              <a:ext cx="679680" cy="289440"/>
            </p14:xfrm>
          </p:contentPart>
        </mc:Choice>
        <mc:Fallback xmlns="">
          <p:pic>
            <p:nvPicPr>
              <p:cNvPr id="201" name="Ink 201">
                <a:extLst>
                  <a:ext uri="{FF2B5EF4-FFF2-40B4-BE49-F238E27FC236}">
                    <a16:creationId xmlns:a16="http://schemas.microsoft.com/office/drawing/2014/main" id="{7C045AA1-6900-4C4B-AF72-1101076973F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068067" y="4118223"/>
                <a:ext cx="710296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511287A-FDAD-4F48-B9A1-F192A9CECBB7}"/>
                  </a:ext>
                </a:extLst>
              </p14:cNvPr>
              <p14:cNvContentPartPr/>
              <p14:nvPr/>
            </p14:nvContentPartPr>
            <p14:xfrm>
              <a:off x="4101635" y="3894663"/>
              <a:ext cx="232920" cy="2077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511287A-FDAD-4F48-B9A1-F192A9CECBB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86515" y="3879183"/>
                <a:ext cx="2635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4D88705-EBE4-4741-B15C-84BDE2DDFFF3}"/>
                  </a:ext>
                </a:extLst>
              </p14:cNvPr>
              <p14:cNvContentPartPr/>
              <p14:nvPr/>
            </p14:nvContentPartPr>
            <p14:xfrm>
              <a:off x="4064195" y="3624303"/>
              <a:ext cx="214200" cy="129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4D88705-EBE4-4741-B15C-84BDE2DDFFF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48715" y="3608823"/>
                <a:ext cx="244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534B3A2-8951-2844-B86D-C784DCF3AE6B}"/>
                  </a:ext>
                </a:extLst>
              </p14:cNvPr>
              <p14:cNvContentPartPr/>
              <p14:nvPr/>
            </p14:nvContentPartPr>
            <p14:xfrm>
              <a:off x="5485115" y="3284823"/>
              <a:ext cx="170280" cy="1072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534B3A2-8951-2844-B86D-C784DCF3AE6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469635" y="3269343"/>
                <a:ext cx="200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19" name="Ink 221">
                <a:extLst>
                  <a:ext uri="{FF2B5EF4-FFF2-40B4-BE49-F238E27FC236}">
                    <a16:creationId xmlns:a16="http://schemas.microsoft.com/office/drawing/2014/main" id="{0FA21F06-ABD4-6E47-9A31-0CAE6AAA6705}"/>
                  </a:ext>
                </a:extLst>
              </p14:cNvPr>
              <p14:cNvContentPartPr/>
              <p14:nvPr/>
            </p14:nvContentPartPr>
            <p14:xfrm>
              <a:off x="6509675" y="3486063"/>
              <a:ext cx="629280" cy="572400"/>
            </p14:xfrm>
          </p:contentPart>
        </mc:Choice>
        <mc:Fallback xmlns="">
          <p:pic>
            <p:nvPicPr>
              <p:cNvPr id="219" name="Ink 221">
                <a:extLst>
                  <a:ext uri="{FF2B5EF4-FFF2-40B4-BE49-F238E27FC236}">
                    <a16:creationId xmlns:a16="http://schemas.microsoft.com/office/drawing/2014/main" id="{0FA21F06-ABD4-6E47-9A31-0CAE6AAA670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94546" y="3470583"/>
                <a:ext cx="659898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0" name="Ink 222">
                <a:extLst>
                  <a:ext uri="{FF2B5EF4-FFF2-40B4-BE49-F238E27FC236}">
                    <a16:creationId xmlns:a16="http://schemas.microsoft.com/office/drawing/2014/main" id="{1489CFA6-5F8A-254D-BCF1-F2E15F8ECF67}"/>
                  </a:ext>
                </a:extLst>
              </p14:cNvPr>
              <p14:cNvContentPartPr/>
              <p14:nvPr/>
            </p14:nvContentPartPr>
            <p14:xfrm>
              <a:off x="5095235" y="3448263"/>
              <a:ext cx="1062720" cy="412200"/>
            </p14:xfrm>
          </p:contentPart>
        </mc:Choice>
        <mc:Fallback xmlns="">
          <p:pic>
            <p:nvPicPr>
              <p:cNvPr id="220" name="Ink 222">
                <a:extLst>
                  <a:ext uri="{FF2B5EF4-FFF2-40B4-BE49-F238E27FC236}">
                    <a16:creationId xmlns:a16="http://schemas.microsoft.com/office/drawing/2014/main" id="{1489CFA6-5F8A-254D-BCF1-F2E15F8ECF6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079755" y="3432797"/>
                <a:ext cx="1093320" cy="442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1" name="Ink 223">
                <a:extLst>
                  <a:ext uri="{FF2B5EF4-FFF2-40B4-BE49-F238E27FC236}">
                    <a16:creationId xmlns:a16="http://schemas.microsoft.com/office/drawing/2014/main" id="{622E3093-418A-3F48-AD6E-A392DA12F5D5}"/>
                  </a:ext>
                </a:extLst>
              </p14:cNvPr>
              <p14:cNvContentPartPr/>
              <p14:nvPr/>
            </p14:nvContentPartPr>
            <p14:xfrm>
              <a:off x="4409795" y="3492183"/>
              <a:ext cx="566280" cy="214200"/>
            </p14:xfrm>
          </p:contentPart>
        </mc:Choice>
        <mc:Fallback xmlns="">
          <p:pic>
            <p:nvPicPr>
              <p:cNvPr id="221" name="Ink 223">
                <a:extLst>
                  <a:ext uri="{FF2B5EF4-FFF2-40B4-BE49-F238E27FC236}">
                    <a16:creationId xmlns:a16="http://schemas.microsoft.com/office/drawing/2014/main" id="{622E3093-418A-3F48-AD6E-A392DA12F5D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394675" y="3477063"/>
                <a:ext cx="5965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132B1A7-B47D-544A-BCB2-82910F93BA2F}"/>
                  </a:ext>
                </a:extLst>
              </p14:cNvPr>
              <p14:cNvContentPartPr/>
              <p14:nvPr/>
            </p14:nvContentPartPr>
            <p14:xfrm>
              <a:off x="1284995" y="5491623"/>
              <a:ext cx="63360" cy="6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132B1A7-B47D-544A-BCB2-82910F93BA2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69875" y="5476143"/>
                <a:ext cx="93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9205846-4135-824A-8AA8-8684ECDC090F}"/>
                  </a:ext>
                </a:extLst>
              </p14:cNvPr>
              <p14:cNvContentPartPr/>
              <p14:nvPr/>
            </p14:nvContentPartPr>
            <p14:xfrm>
              <a:off x="1304075" y="5554263"/>
              <a:ext cx="44280" cy="129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9205846-4135-824A-8AA8-8684ECDC090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88595" y="5539143"/>
                <a:ext cx="7488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634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365D51-6A65-6A4E-8F1F-93F51B8CEFAD}"/>
                  </a:ext>
                </a:extLst>
              </p14:cNvPr>
              <p14:cNvContentPartPr/>
              <p14:nvPr/>
            </p14:nvContentPartPr>
            <p14:xfrm>
              <a:off x="2825435" y="568623"/>
              <a:ext cx="176400" cy="88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365D51-6A65-6A4E-8F1F-93F51B8CEF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9955" y="553143"/>
                <a:ext cx="207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042541-FBC6-7743-ACFA-59EF512DF080}"/>
                  </a:ext>
                </a:extLst>
              </p14:cNvPr>
              <p14:cNvContentPartPr/>
              <p14:nvPr/>
            </p14:nvContentPartPr>
            <p14:xfrm>
              <a:off x="2894555" y="486903"/>
              <a:ext cx="38160" cy="31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042541-FBC6-7743-ACFA-59EF512DF0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9075" y="471423"/>
                <a:ext cx="687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3A4190-C4EF-6C4A-A627-324DBE55922B}"/>
                  </a:ext>
                </a:extLst>
              </p14:cNvPr>
              <p14:cNvContentPartPr/>
              <p14:nvPr/>
            </p14:nvContentPartPr>
            <p14:xfrm>
              <a:off x="3334835" y="562503"/>
              <a:ext cx="195120" cy="82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3A4190-C4EF-6C4A-A627-324DBE5592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9384" y="547023"/>
                <a:ext cx="225664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6">
                <a:extLst>
                  <a:ext uri="{FF2B5EF4-FFF2-40B4-BE49-F238E27FC236}">
                    <a16:creationId xmlns:a16="http://schemas.microsoft.com/office/drawing/2014/main" id="{B9434998-F6DC-0745-8C97-EF9E76F4E791}"/>
                  </a:ext>
                </a:extLst>
              </p14:cNvPr>
              <p14:cNvContentPartPr/>
              <p14:nvPr/>
            </p14:nvContentPartPr>
            <p14:xfrm>
              <a:off x="5711195" y="423903"/>
              <a:ext cx="414720" cy="195480"/>
            </p14:xfrm>
          </p:contentPart>
        </mc:Choice>
        <mc:Fallback xmlns="">
          <p:pic>
            <p:nvPicPr>
              <p:cNvPr id="31" name="Ink 36">
                <a:extLst>
                  <a:ext uri="{FF2B5EF4-FFF2-40B4-BE49-F238E27FC236}">
                    <a16:creationId xmlns:a16="http://schemas.microsoft.com/office/drawing/2014/main" id="{B9434998-F6DC-0745-8C97-EF9E76F4E7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5702" y="408394"/>
                <a:ext cx="445347" cy="226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7">
                <a:extLst>
                  <a:ext uri="{FF2B5EF4-FFF2-40B4-BE49-F238E27FC236}">
                    <a16:creationId xmlns:a16="http://schemas.microsoft.com/office/drawing/2014/main" id="{825E08C4-2944-504F-8FA3-F8B0A9F39DB2}"/>
                  </a:ext>
                </a:extLst>
              </p14:cNvPr>
              <p14:cNvContentPartPr/>
              <p14:nvPr/>
            </p14:nvContentPartPr>
            <p14:xfrm>
              <a:off x="3944675" y="430383"/>
              <a:ext cx="1653840" cy="195480"/>
            </p14:xfrm>
          </p:contentPart>
        </mc:Choice>
        <mc:Fallback xmlns="">
          <p:pic>
            <p:nvPicPr>
              <p:cNvPr id="32" name="Ink 37">
                <a:extLst>
                  <a:ext uri="{FF2B5EF4-FFF2-40B4-BE49-F238E27FC236}">
                    <a16:creationId xmlns:a16="http://schemas.microsoft.com/office/drawing/2014/main" id="{825E08C4-2944-504F-8FA3-F8B0A9F39D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9195" y="414903"/>
                <a:ext cx="16844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8">
                <a:extLst>
                  <a:ext uri="{FF2B5EF4-FFF2-40B4-BE49-F238E27FC236}">
                    <a16:creationId xmlns:a16="http://schemas.microsoft.com/office/drawing/2014/main" id="{2C4E4E23-7D6C-8641-8DEE-0B80971E80C2}"/>
                  </a:ext>
                </a:extLst>
              </p14:cNvPr>
              <p14:cNvContentPartPr/>
              <p14:nvPr/>
            </p14:nvContentPartPr>
            <p14:xfrm>
              <a:off x="2498555" y="524703"/>
              <a:ext cx="151200" cy="163800"/>
            </p14:xfrm>
          </p:contentPart>
        </mc:Choice>
        <mc:Fallback xmlns="">
          <p:pic>
            <p:nvPicPr>
              <p:cNvPr id="33" name="Ink 38">
                <a:extLst>
                  <a:ext uri="{FF2B5EF4-FFF2-40B4-BE49-F238E27FC236}">
                    <a16:creationId xmlns:a16="http://schemas.microsoft.com/office/drawing/2014/main" id="{2C4E4E23-7D6C-8641-8DEE-0B80971E80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3075" y="509223"/>
                <a:ext cx="181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9">
                <a:extLst>
                  <a:ext uri="{FF2B5EF4-FFF2-40B4-BE49-F238E27FC236}">
                    <a16:creationId xmlns:a16="http://schemas.microsoft.com/office/drawing/2014/main" id="{8377BDB6-3982-0143-9C0F-99ADE965D504}"/>
                  </a:ext>
                </a:extLst>
              </p14:cNvPr>
              <p14:cNvContentPartPr/>
              <p14:nvPr/>
            </p14:nvContentPartPr>
            <p14:xfrm>
              <a:off x="1486235" y="524703"/>
              <a:ext cx="616680" cy="239400"/>
            </p14:xfrm>
          </p:contentPart>
        </mc:Choice>
        <mc:Fallback xmlns="">
          <p:pic>
            <p:nvPicPr>
              <p:cNvPr id="34" name="Ink 39">
                <a:extLst>
                  <a:ext uri="{FF2B5EF4-FFF2-40B4-BE49-F238E27FC236}">
                    <a16:creationId xmlns:a16="http://schemas.microsoft.com/office/drawing/2014/main" id="{8377BDB6-3982-0143-9C0F-99ADE965D5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0746" y="509223"/>
                <a:ext cx="647298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40">
                <a:extLst>
                  <a:ext uri="{FF2B5EF4-FFF2-40B4-BE49-F238E27FC236}">
                    <a16:creationId xmlns:a16="http://schemas.microsoft.com/office/drawing/2014/main" id="{0877C90E-460D-5B48-93B5-B7DA2AAA10F7}"/>
                  </a:ext>
                </a:extLst>
              </p14:cNvPr>
              <p14:cNvContentPartPr/>
              <p14:nvPr/>
            </p14:nvContentPartPr>
            <p14:xfrm>
              <a:off x="1266275" y="562503"/>
              <a:ext cx="126000" cy="211320"/>
            </p14:xfrm>
          </p:contentPart>
        </mc:Choice>
        <mc:Fallback xmlns="">
          <p:pic>
            <p:nvPicPr>
              <p:cNvPr id="35" name="Ink 40">
                <a:extLst>
                  <a:ext uri="{FF2B5EF4-FFF2-40B4-BE49-F238E27FC236}">
                    <a16:creationId xmlns:a16="http://schemas.microsoft.com/office/drawing/2014/main" id="{0877C90E-460D-5B48-93B5-B7DA2AAA10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50795" y="547023"/>
                <a:ext cx="1566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41">
                <a:extLst>
                  <a:ext uri="{FF2B5EF4-FFF2-40B4-BE49-F238E27FC236}">
                    <a16:creationId xmlns:a16="http://schemas.microsoft.com/office/drawing/2014/main" id="{182A559C-2983-574C-8DFB-B292BF0D8D4D}"/>
                  </a:ext>
                </a:extLst>
              </p14:cNvPr>
              <p14:cNvContentPartPr/>
              <p14:nvPr/>
            </p14:nvContentPartPr>
            <p14:xfrm>
              <a:off x="807275" y="518223"/>
              <a:ext cx="352440" cy="201600"/>
            </p14:xfrm>
          </p:contentPart>
        </mc:Choice>
        <mc:Fallback xmlns="">
          <p:pic>
            <p:nvPicPr>
              <p:cNvPr id="36" name="Ink 41">
                <a:extLst>
                  <a:ext uri="{FF2B5EF4-FFF2-40B4-BE49-F238E27FC236}">
                    <a16:creationId xmlns:a16="http://schemas.microsoft.com/office/drawing/2014/main" id="{182A559C-2983-574C-8DFB-B292BF0D8D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1795" y="502743"/>
                <a:ext cx="3830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5232FF6-9AC4-DB47-B599-5D2D2E8499FF}"/>
                  </a:ext>
                </a:extLst>
              </p14:cNvPr>
              <p14:cNvContentPartPr/>
              <p14:nvPr/>
            </p14:nvContentPartPr>
            <p14:xfrm>
              <a:off x="851195" y="1096743"/>
              <a:ext cx="207720" cy="100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5232FF6-9AC4-DB47-B599-5D2D2E8499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5715" y="1081263"/>
                <a:ext cx="238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1BD4914-AA34-F743-88B8-5201335F2E62}"/>
                  </a:ext>
                </a:extLst>
              </p14:cNvPr>
              <p14:cNvContentPartPr/>
              <p14:nvPr/>
            </p14:nvContentPartPr>
            <p14:xfrm>
              <a:off x="1146755" y="1147143"/>
              <a:ext cx="12960" cy="6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1BD4914-AA34-F743-88B8-5201335F2E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31275" y="1132478"/>
                <a:ext cx="4356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0F00BAD-9ABD-3B42-868E-769C4A43DF13}"/>
                  </a:ext>
                </a:extLst>
              </p14:cNvPr>
              <p14:cNvContentPartPr/>
              <p14:nvPr/>
            </p14:nvContentPartPr>
            <p14:xfrm>
              <a:off x="1310195" y="1071543"/>
              <a:ext cx="151200" cy="113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0F00BAD-9ABD-3B42-868E-769C4A43DF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4715" y="1056063"/>
                <a:ext cx="181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7443BFF-4DAE-0C4D-BDD8-416C0483933D}"/>
                  </a:ext>
                </a:extLst>
              </p14:cNvPr>
              <p14:cNvContentPartPr/>
              <p14:nvPr/>
            </p14:nvContentPartPr>
            <p14:xfrm>
              <a:off x="4252835" y="927183"/>
              <a:ext cx="19080" cy="283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7443BFF-4DAE-0C4D-BDD8-416C048393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37355" y="911703"/>
                <a:ext cx="496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87">
                <a:extLst>
                  <a:ext uri="{FF2B5EF4-FFF2-40B4-BE49-F238E27FC236}">
                    <a16:creationId xmlns:a16="http://schemas.microsoft.com/office/drawing/2014/main" id="{02699E49-157E-554B-A82B-0CC0CAC15088}"/>
                  </a:ext>
                </a:extLst>
              </p14:cNvPr>
              <p14:cNvContentPartPr/>
              <p14:nvPr/>
            </p14:nvContentPartPr>
            <p14:xfrm>
              <a:off x="8018795" y="952023"/>
              <a:ext cx="874080" cy="207720"/>
            </p14:xfrm>
          </p:contentPart>
        </mc:Choice>
        <mc:Fallback xmlns="">
          <p:pic>
            <p:nvPicPr>
              <p:cNvPr id="80" name="Ink 87">
                <a:extLst>
                  <a:ext uri="{FF2B5EF4-FFF2-40B4-BE49-F238E27FC236}">
                    <a16:creationId xmlns:a16="http://schemas.microsoft.com/office/drawing/2014/main" id="{02699E49-157E-554B-A82B-0CC0CAC150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3321" y="936543"/>
                <a:ext cx="904667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1" name="Ink 88">
                <a:extLst>
                  <a:ext uri="{FF2B5EF4-FFF2-40B4-BE49-F238E27FC236}">
                    <a16:creationId xmlns:a16="http://schemas.microsoft.com/office/drawing/2014/main" id="{26F73B4E-37B6-B04B-BB4E-3E26EEC34259}"/>
                  </a:ext>
                </a:extLst>
              </p14:cNvPr>
              <p14:cNvContentPartPr/>
              <p14:nvPr/>
            </p14:nvContentPartPr>
            <p14:xfrm>
              <a:off x="7289435" y="977223"/>
              <a:ext cx="616320" cy="201600"/>
            </p14:xfrm>
          </p:contentPart>
        </mc:Choice>
        <mc:Fallback xmlns="">
          <p:pic>
            <p:nvPicPr>
              <p:cNvPr id="81" name="Ink 88">
                <a:extLst>
                  <a:ext uri="{FF2B5EF4-FFF2-40B4-BE49-F238E27FC236}">
                    <a16:creationId xmlns:a16="http://schemas.microsoft.com/office/drawing/2014/main" id="{26F73B4E-37B6-B04B-BB4E-3E26EEC342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73964" y="961743"/>
                <a:ext cx="646902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9">
                <a:extLst>
                  <a:ext uri="{FF2B5EF4-FFF2-40B4-BE49-F238E27FC236}">
                    <a16:creationId xmlns:a16="http://schemas.microsoft.com/office/drawing/2014/main" id="{D9598C82-194A-6945-A0E4-A1D3346C69BA}"/>
                  </a:ext>
                </a:extLst>
              </p14:cNvPr>
              <p14:cNvContentPartPr/>
              <p14:nvPr/>
            </p14:nvContentPartPr>
            <p14:xfrm>
              <a:off x="7031675" y="920703"/>
              <a:ext cx="170280" cy="264240"/>
            </p14:xfrm>
          </p:contentPart>
        </mc:Choice>
        <mc:Fallback xmlns="">
          <p:pic>
            <p:nvPicPr>
              <p:cNvPr id="82" name="Ink 89">
                <a:extLst>
                  <a:ext uri="{FF2B5EF4-FFF2-40B4-BE49-F238E27FC236}">
                    <a16:creationId xmlns:a16="http://schemas.microsoft.com/office/drawing/2014/main" id="{D9598C82-194A-6945-A0E4-A1D3346C69B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16195" y="905223"/>
                <a:ext cx="2008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Ink 90">
                <a:extLst>
                  <a:ext uri="{FF2B5EF4-FFF2-40B4-BE49-F238E27FC236}">
                    <a16:creationId xmlns:a16="http://schemas.microsoft.com/office/drawing/2014/main" id="{70119C01-7F2D-4749-8A8A-5A7F8EE047B4}"/>
                  </a:ext>
                </a:extLst>
              </p14:cNvPr>
              <p14:cNvContentPartPr/>
              <p14:nvPr/>
            </p14:nvContentPartPr>
            <p14:xfrm>
              <a:off x="5378195" y="864183"/>
              <a:ext cx="1276560" cy="327240"/>
            </p14:xfrm>
          </p:contentPart>
        </mc:Choice>
        <mc:Fallback xmlns="">
          <p:pic>
            <p:nvPicPr>
              <p:cNvPr id="83" name="Ink 90">
                <a:extLst>
                  <a:ext uri="{FF2B5EF4-FFF2-40B4-BE49-F238E27FC236}">
                    <a16:creationId xmlns:a16="http://schemas.microsoft.com/office/drawing/2014/main" id="{70119C01-7F2D-4749-8A8A-5A7F8EE047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62715" y="848720"/>
                <a:ext cx="1307160" cy="357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Ink 91">
                <a:extLst>
                  <a:ext uri="{FF2B5EF4-FFF2-40B4-BE49-F238E27FC236}">
                    <a16:creationId xmlns:a16="http://schemas.microsoft.com/office/drawing/2014/main" id="{C5FFB341-A699-7E4F-88D8-329747FCFD98}"/>
                  </a:ext>
                </a:extLst>
              </p14:cNvPr>
              <p14:cNvContentPartPr/>
              <p14:nvPr/>
            </p14:nvContentPartPr>
            <p14:xfrm>
              <a:off x="4353275" y="1040223"/>
              <a:ext cx="647640" cy="163800"/>
            </p14:xfrm>
          </p:contentPart>
        </mc:Choice>
        <mc:Fallback xmlns="">
          <p:pic>
            <p:nvPicPr>
              <p:cNvPr id="84" name="Ink 91">
                <a:extLst>
                  <a:ext uri="{FF2B5EF4-FFF2-40B4-BE49-F238E27FC236}">
                    <a16:creationId xmlns:a16="http://schemas.microsoft.com/office/drawing/2014/main" id="{C5FFB341-A699-7E4F-88D8-329747FCFD9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37795" y="1024777"/>
                <a:ext cx="678240" cy="19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5" name="Ink 92">
                <a:extLst>
                  <a:ext uri="{FF2B5EF4-FFF2-40B4-BE49-F238E27FC236}">
                    <a16:creationId xmlns:a16="http://schemas.microsoft.com/office/drawing/2014/main" id="{86B22597-7F92-D24F-A47B-C70004C40B72}"/>
                  </a:ext>
                </a:extLst>
              </p14:cNvPr>
              <p14:cNvContentPartPr/>
              <p14:nvPr/>
            </p14:nvContentPartPr>
            <p14:xfrm>
              <a:off x="3617795" y="908823"/>
              <a:ext cx="509400" cy="364320"/>
            </p14:xfrm>
          </p:contentPart>
        </mc:Choice>
        <mc:Fallback xmlns="">
          <p:pic>
            <p:nvPicPr>
              <p:cNvPr id="85" name="Ink 92">
                <a:extLst>
                  <a:ext uri="{FF2B5EF4-FFF2-40B4-BE49-F238E27FC236}">
                    <a16:creationId xmlns:a16="http://schemas.microsoft.com/office/drawing/2014/main" id="{86B22597-7F92-D24F-A47B-C70004C40B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02326" y="893343"/>
                <a:ext cx="539978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93">
                <a:extLst>
                  <a:ext uri="{FF2B5EF4-FFF2-40B4-BE49-F238E27FC236}">
                    <a16:creationId xmlns:a16="http://schemas.microsoft.com/office/drawing/2014/main" id="{457AD31D-E306-784D-848E-406B3C1D6FFF}"/>
                  </a:ext>
                </a:extLst>
              </p14:cNvPr>
              <p14:cNvContentPartPr/>
              <p14:nvPr/>
            </p14:nvContentPartPr>
            <p14:xfrm>
              <a:off x="2523755" y="1015023"/>
              <a:ext cx="534600" cy="189000"/>
            </p14:xfrm>
          </p:contentPart>
        </mc:Choice>
        <mc:Fallback xmlns="">
          <p:pic>
            <p:nvPicPr>
              <p:cNvPr id="86" name="Ink 93">
                <a:extLst>
                  <a:ext uri="{FF2B5EF4-FFF2-40B4-BE49-F238E27FC236}">
                    <a16:creationId xmlns:a16="http://schemas.microsoft.com/office/drawing/2014/main" id="{457AD31D-E306-784D-848E-406B3C1D6FF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08285" y="999543"/>
                <a:ext cx="565179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94">
                <a:extLst>
                  <a:ext uri="{FF2B5EF4-FFF2-40B4-BE49-F238E27FC236}">
                    <a16:creationId xmlns:a16="http://schemas.microsoft.com/office/drawing/2014/main" id="{5449F0AA-8C84-E641-9227-442AFAB9CB12}"/>
                  </a:ext>
                </a:extLst>
              </p14:cNvPr>
              <p14:cNvContentPartPr/>
              <p14:nvPr/>
            </p14:nvContentPartPr>
            <p14:xfrm>
              <a:off x="1976915" y="965343"/>
              <a:ext cx="459000" cy="219960"/>
            </p14:xfrm>
          </p:contentPart>
        </mc:Choice>
        <mc:Fallback xmlns="">
          <p:pic>
            <p:nvPicPr>
              <p:cNvPr id="87" name="Ink 94">
                <a:extLst>
                  <a:ext uri="{FF2B5EF4-FFF2-40B4-BE49-F238E27FC236}">
                    <a16:creationId xmlns:a16="http://schemas.microsoft.com/office/drawing/2014/main" id="{5449F0AA-8C84-E641-9227-442AFAB9CB1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61447" y="949838"/>
                <a:ext cx="489576" cy="250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8" name="Ink 123">
                <a:extLst>
                  <a:ext uri="{FF2B5EF4-FFF2-40B4-BE49-F238E27FC236}">
                    <a16:creationId xmlns:a16="http://schemas.microsoft.com/office/drawing/2014/main" id="{EDFF9E7A-BEC7-8A4B-BB68-18CEB43561DC}"/>
                  </a:ext>
                </a:extLst>
              </p14:cNvPr>
              <p14:cNvContentPartPr/>
              <p14:nvPr/>
            </p14:nvContentPartPr>
            <p14:xfrm>
              <a:off x="4101635" y="1568343"/>
              <a:ext cx="352440" cy="245520"/>
            </p14:xfrm>
          </p:contentPart>
        </mc:Choice>
        <mc:Fallback xmlns="">
          <p:pic>
            <p:nvPicPr>
              <p:cNvPr id="118" name="Ink 123">
                <a:extLst>
                  <a:ext uri="{FF2B5EF4-FFF2-40B4-BE49-F238E27FC236}">
                    <a16:creationId xmlns:a16="http://schemas.microsoft.com/office/drawing/2014/main" id="{EDFF9E7A-BEC7-8A4B-BB68-18CEB43561D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86155" y="1552886"/>
                <a:ext cx="383040" cy="276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9" name="Ink 124">
                <a:extLst>
                  <a:ext uri="{FF2B5EF4-FFF2-40B4-BE49-F238E27FC236}">
                    <a16:creationId xmlns:a16="http://schemas.microsoft.com/office/drawing/2014/main" id="{7C96FE9A-A8B5-3641-AF26-E5CD9AE03E32}"/>
                  </a:ext>
                </a:extLst>
              </p14:cNvPr>
              <p14:cNvContentPartPr/>
              <p14:nvPr/>
            </p14:nvContentPartPr>
            <p14:xfrm>
              <a:off x="2693315" y="1612263"/>
              <a:ext cx="981360" cy="214200"/>
            </p14:xfrm>
          </p:contentPart>
        </mc:Choice>
        <mc:Fallback xmlns="">
          <p:pic>
            <p:nvPicPr>
              <p:cNvPr id="119" name="Ink 124">
                <a:extLst>
                  <a:ext uri="{FF2B5EF4-FFF2-40B4-BE49-F238E27FC236}">
                    <a16:creationId xmlns:a16="http://schemas.microsoft.com/office/drawing/2014/main" id="{7C96FE9A-A8B5-3641-AF26-E5CD9AE03E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77829" y="1596783"/>
                <a:ext cx="1011971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" name="Ink 125">
                <a:extLst>
                  <a:ext uri="{FF2B5EF4-FFF2-40B4-BE49-F238E27FC236}">
                    <a16:creationId xmlns:a16="http://schemas.microsoft.com/office/drawing/2014/main" id="{1B138577-55BA-A34F-92BF-BA5705002E9C}"/>
                  </a:ext>
                </a:extLst>
              </p14:cNvPr>
              <p14:cNvContentPartPr/>
              <p14:nvPr/>
            </p14:nvContentPartPr>
            <p14:xfrm>
              <a:off x="1913915" y="1681383"/>
              <a:ext cx="402480" cy="145080"/>
            </p14:xfrm>
          </p:contentPart>
        </mc:Choice>
        <mc:Fallback xmlns="">
          <p:pic>
            <p:nvPicPr>
              <p:cNvPr id="120" name="Ink 125">
                <a:extLst>
                  <a:ext uri="{FF2B5EF4-FFF2-40B4-BE49-F238E27FC236}">
                    <a16:creationId xmlns:a16="http://schemas.microsoft.com/office/drawing/2014/main" id="{1B138577-55BA-A34F-92BF-BA5705002E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98449" y="1665903"/>
                <a:ext cx="433053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6">
                <a:extLst>
                  <a:ext uri="{FF2B5EF4-FFF2-40B4-BE49-F238E27FC236}">
                    <a16:creationId xmlns:a16="http://schemas.microsoft.com/office/drawing/2014/main" id="{6CB7B3D6-B39F-AD43-9F80-562F1BD74CE3}"/>
                  </a:ext>
                </a:extLst>
              </p14:cNvPr>
              <p14:cNvContentPartPr/>
              <p14:nvPr/>
            </p14:nvContentPartPr>
            <p14:xfrm>
              <a:off x="725555" y="1700463"/>
              <a:ext cx="824040" cy="176400"/>
            </p14:xfrm>
          </p:contentPart>
        </mc:Choice>
        <mc:Fallback xmlns="">
          <p:pic>
            <p:nvPicPr>
              <p:cNvPr id="121" name="Ink 126">
                <a:extLst>
                  <a:ext uri="{FF2B5EF4-FFF2-40B4-BE49-F238E27FC236}">
                    <a16:creationId xmlns:a16="http://schemas.microsoft.com/office/drawing/2014/main" id="{6CB7B3D6-B39F-AD43-9F80-562F1BD74CE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0068" y="1684983"/>
                <a:ext cx="854653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B8B4ED5-2C47-A14F-A538-548B2157ADAC}"/>
                  </a:ext>
                </a:extLst>
              </p14:cNvPr>
              <p14:cNvContentPartPr/>
              <p14:nvPr/>
            </p14:nvContentPartPr>
            <p14:xfrm>
              <a:off x="2649395" y="2379423"/>
              <a:ext cx="295920" cy="1764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B8B4ED5-2C47-A14F-A538-548B2157AD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33915" y="2363943"/>
                <a:ext cx="3265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2" name="Ink 147">
                <a:extLst>
                  <a:ext uri="{FF2B5EF4-FFF2-40B4-BE49-F238E27FC236}">
                    <a16:creationId xmlns:a16="http://schemas.microsoft.com/office/drawing/2014/main" id="{28132B2F-BEB1-2942-A4EB-D2046ABEDADB}"/>
                  </a:ext>
                </a:extLst>
              </p14:cNvPr>
              <p14:cNvContentPartPr/>
              <p14:nvPr/>
            </p14:nvContentPartPr>
            <p14:xfrm>
              <a:off x="3680435" y="2165583"/>
              <a:ext cx="761400" cy="503280"/>
            </p14:xfrm>
          </p:contentPart>
        </mc:Choice>
        <mc:Fallback xmlns="">
          <p:pic>
            <p:nvPicPr>
              <p:cNvPr id="142" name="Ink 147">
                <a:extLst>
                  <a:ext uri="{FF2B5EF4-FFF2-40B4-BE49-F238E27FC236}">
                    <a16:creationId xmlns:a16="http://schemas.microsoft.com/office/drawing/2014/main" id="{28132B2F-BEB1-2942-A4EB-D2046ABEDAD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64948" y="2150103"/>
                <a:ext cx="792014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3" name="Ink 148">
                <a:extLst>
                  <a:ext uri="{FF2B5EF4-FFF2-40B4-BE49-F238E27FC236}">
                    <a16:creationId xmlns:a16="http://schemas.microsoft.com/office/drawing/2014/main" id="{6DB4AF4B-7317-7B47-9F3E-6B4B07A7FF09}"/>
                  </a:ext>
                </a:extLst>
              </p14:cNvPr>
              <p14:cNvContentPartPr/>
              <p14:nvPr/>
            </p14:nvContentPartPr>
            <p14:xfrm>
              <a:off x="2109395" y="2429823"/>
              <a:ext cx="288360" cy="251640"/>
            </p14:xfrm>
          </p:contentPart>
        </mc:Choice>
        <mc:Fallback xmlns="">
          <p:pic>
            <p:nvPicPr>
              <p:cNvPr id="143" name="Ink 148">
                <a:extLst>
                  <a:ext uri="{FF2B5EF4-FFF2-40B4-BE49-F238E27FC236}">
                    <a16:creationId xmlns:a16="http://schemas.microsoft.com/office/drawing/2014/main" id="{6DB4AF4B-7317-7B47-9F3E-6B4B07A7FF0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93896" y="2414365"/>
                <a:ext cx="318998" cy="28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Ink 149">
                <a:extLst>
                  <a:ext uri="{FF2B5EF4-FFF2-40B4-BE49-F238E27FC236}">
                    <a16:creationId xmlns:a16="http://schemas.microsoft.com/office/drawing/2014/main" id="{608FD9F7-F885-944D-B7A4-7DBE5F5C158D}"/>
                  </a:ext>
                </a:extLst>
              </p14:cNvPr>
              <p14:cNvContentPartPr/>
              <p14:nvPr/>
            </p14:nvContentPartPr>
            <p14:xfrm>
              <a:off x="3303155" y="2354223"/>
              <a:ext cx="195120" cy="226800"/>
            </p14:xfrm>
          </p:contentPart>
        </mc:Choice>
        <mc:Fallback xmlns="">
          <p:pic>
            <p:nvPicPr>
              <p:cNvPr id="144" name="Ink 149">
                <a:extLst>
                  <a:ext uri="{FF2B5EF4-FFF2-40B4-BE49-F238E27FC236}">
                    <a16:creationId xmlns:a16="http://schemas.microsoft.com/office/drawing/2014/main" id="{608FD9F7-F885-944D-B7A4-7DBE5F5C15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87675" y="2338718"/>
                <a:ext cx="22572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5" name="Ink 150">
                <a:extLst>
                  <a:ext uri="{FF2B5EF4-FFF2-40B4-BE49-F238E27FC236}">
                    <a16:creationId xmlns:a16="http://schemas.microsoft.com/office/drawing/2014/main" id="{B0FFBD92-E3D2-5543-BE3C-A9A1C118F92B}"/>
                  </a:ext>
                </a:extLst>
              </p14:cNvPr>
              <p14:cNvContentPartPr/>
              <p14:nvPr/>
            </p14:nvContentPartPr>
            <p14:xfrm>
              <a:off x="1215875" y="2253783"/>
              <a:ext cx="673200" cy="522360"/>
            </p14:xfrm>
          </p:contentPart>
        </mc:Choice>
        <mc:Fallback xmlns="">
          <p:pic>
            <p:nvPicPr>
              <p:cNvPr id="145" name="Ink 150">
                <a:extLst>
                  <a:ext uri="{FF2B5EF4-FFF2-40B4-BE49-F238E27FC236}">
                    <a16:creationId xmlns:a16="http://schemas.microsoft.com/office/drawing/2014/main" id="{B0FFBD92-E3D2-5543-BE3C-A9A1C118F92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00395" y="2238303"/>
                <a:ext cx="7038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51">
                <a:extLst>
                  <a:ext uri="{FF2B5EF4-FFF2-40B4-BE49-F238E27FC236}">
                    <a16:creationId xmlns:a16="http://schemas.microsoft.com/office/drawing/2014/main" id="{E912FDE6-BC76-C04D-ADC4-009784CECCCA}"/>
                  </a:ext>
                </a:extLst>
              </p14:cNvPr>
              <p14:cNvContentPartPr/>
              <p14:nvPr/>
            </p14:nvContentPartPr>
            <p14:xfrm>
              <a:off x="819875" y="2360343"/>
              <a:ext cx="207720" cy="283320"/>
            </p14:xfrm>
          </p:contentPart>
        </mc:Choice>
        <mc:Fallback xmlns="">
          <p:pic>
            <p:nvPicPr>
              <p:cNvPr id="146" name="Ink 151">
                <a:extLst>
                  <a:ext uri="{FF2B5EF4-FFF2-40B4-BE49-F238E27FC236}">
                    <a16:creationId xmlns:a16="http://schemas.microsoft.com/office/drawing/2014/main" id="{E912FDE6-BC76-C04D-ADC4-009784CECC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4395" y="2344863"/>
                <a:ext cx="2383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7" name="Ink 152">
                <a:extLst>
                  <a:ext uri="{FF2B5EF4-FFF2-40B4-BE49-F238E27FC236}">
                    <a16:creationId xmlns:a16="http://schemas.microsoft.com/office/drawing/2014/main" id="{D13A6A71-1DC3-6E42-ACCB-7D880DE1728A}"/>
                  </a:ext>
                </a:extLst>
              </p14:cNvPr>
              <p14:cNvContentPartPr/>
              <p14:nvPr/>
            </p14:nvContentPartPr>
            <p14:xfrm>
              <a:off x="4856195" y="1492743"/>
              <a:ext cx="855360" cy="415440"/>
            </p14:xfrm>
          </p:contentPart>
        </mc:Choice>
        <mc:Fallback xmlns="">
          <p:pic>
            <p:nvPicPr>
              <p:cNvPr id="147" name="Ink 152">
                <a:extLst>
                  <a:ext uri="{FF2B5EF4-FFF2-40B4-BE49-F238E27FC236}">
                    <a16:creationId xmlns:a16="http://schemas.microsoft.com/office/drawing/2014/main" id="{D13A6A71-1DC3-6E42-ACCB-7D880DE172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40715" y="1477263"/>
                <a:ext cx="885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DBA8988-DEF6-1347-8BBB-D04165C4BE79}"/>
                  </a:ext>
                </a:extLst>
              </p14:cNvPr>
              <p14:cNvContentPartPr/>
              <p14:nvPr/>
            </p14:nvContentPartPr>
            <p14:xfrm>
              <a:off x="4774475" y="2385543"/>
              <a:ext cx="56880" cy="129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DBA8988-DEF6-1347-8BBB-D04165C4BE7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58995" y="2370063"/>
                <a:ext cx="87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4CAE74A-B717-8A44-9FD3-F5D7967FB506}"/>
                  </a:ext>
                </a:extLst>
              </p14:cNvPr>
              <p14:cNvContentPartPr/>
              <p14:nvPr/>
            </p14:nvContentPartPr>
            <p14:xfrm>
              <a:off x="4787075" y="2442423"/>
              <a:ext cx="38160" cy="129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4CAE74A-B717-8A44-9FD3-F5D7967FB5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71448" y="2426943"/>
                <a:ext cx="69051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562CE24-DF32-8245-ACCF-E3B18A959C2C}"/>
                  </a:ext>
                </a:extLst>
              </p14:cNvPr>
              <p14:cNvContentPartPr/>
              <p14:nvPr/>
            </p14:nvContentPartPr>
            <p14:xfrm>
              <a:off x="5044835" y="2178183"/>
              <a:ext cx="214200" cy="735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562CE24-DF32-8245-ACCF-E3B18A959C2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29329" y="2162703"/>
                <a:ext cx="244852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3C50CC9-2971-E94A-89FB-831FEC9817E1}"/>
                  </a:ext>
                </a:extLst>
              </p14:cNvPr>
              <p14:cNvContentPartPr/>
              <p14:nvPr/>
            </p14:nvContentPartPr>
            <p14:xfrm>
              <a:off x="4761875" y="3133983"/>
              <a:ext cx="100800" cy="94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3C50CC9-2971-E94A-89FB-831FEC9817E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46395" y="3118503"/>
                <a:ext cx="1314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4F237A4-511F-F14A-A5E5-BE3D5EC14D01}"/>
                  </a:ext>
                </a:extLst>
              </p14:cNvPr>
              <p14:cNvContentPartPr/>
              <p14:nvPr/>
            </p14:nvContentPartPr>
            <p14:xfrm>
              <a:off x="4850075" y="3114903"/>
              <a:ext cx="100800" cy="107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4F237A4-511F-F14A-A5E5-BE3D5EC14D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34650" y="3099423"/>
                <a:ext cx="131291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AD6BFC5-DEB9-904B-9BE3-4C6BF517574F}"/>
                  </a:ext>
                </a:extLst>
              </p14:cNvPr>
              <p14:cNvContentPartPr/>
              <p14:nvPr/>
            </p14:nvContentPartPr>
            <p14:xfrm>
              <a:off x="5038715" y="3196623"/>
              <a:ext cx="6480" cy="119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AD6BFC5-DEB9-904B-9BE3-4C6BF517574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24050" y="3181143"/>
                <a:ext cx="35469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6E81A98-6DC2-614F-955F-F14222E546EA}"/>
                  </a:ext>
                </a:extLst>
              </p14:cNvPr>
              <p14:cNvContentPartPr/>
              <p14:nvPr/>
            </p14:nvContentPartPr>
            <p14:xfrm>
              <a:off x="5246075" y="2002143"/>
              <a:ext cx="100080" cy="759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6E81A98-6DC2-614F-955F-F14222E546E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30650" y="1986589"/>
                <a:ext cx="13057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CF9C1B2-DD0A-3346-9E82-4A815FA0C275}"/>
                  </a:ext>
                </a:extLst>
              </p14:cNvPr>
              <p14:cNvContentPartPr/>
              <p14:nvPr/>
            </p14:nvContentPartPr>
            <p14:xfrm>
              <a:off x="5352995" y="1983423"/>
              <a:ext cx="38160" cy="82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CF9C1B2-DD0A-3346-9E82-4A815FA0C2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37515" y="1967943"/>
                <a:ext cx="68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A46D6B7-9370-6248-81BE-093D87697985}"/>
                  </a:ext>
                </a:extLst>
              </p14:cNvPr>
              <p14:cNvContentPartPr/>
              <p14:nvPr/>
            </p14:nvContentPartPr>
            <p14:xfrm>
              <a:off x="5434715" y="2058663"/>
              <a:ext cx="163800" cy="1198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A46D6B7-9370-6248-81BE-093D8769798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19235" y="2043183"/>
                <a:ext cx="194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0D7DF71-3FDC-7647-B84E-3A92E9E507F2}"/>
                  </a:ext>
                </a:extLst>
              </p14:cNvPr>
              <p14:cNvContentPartPr/>
              <p14:nvPr/>
            </p14:nvContentPartPr>
            <p14:xfrm>
              <a:off x="5541635" y="2360343"/>
              <a:ext cx="107280" cy="428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0D7DF71-3FDC-7647-B84E-3A92E9E507F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26155" y="2344863"/>
                <a:ext cx="1378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F833CF9-B703-7141-B9A7-99EA0B338607}"/>
                  </a:ext>
                </a:extLst>
              </p14:cNvPr>
              <p14:cNvContentPartPr/>
              <p14:nvPr/>
            </p14:nvContentPartPr>
            <p14:xfrm>
              <a:off x="5472515" y="2611983"/>
              <a:ext cx="189000" cy="12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F833CF9-B703-7141-B9A7-99EA0B33860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57035" y="2596061"/>
                <a:ext cx="219600" cy="4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4047873-285C-C941-B116-1D8B41CD2F71}"/>
                  </a:ext>
                </a:extLst>
              </p14:cNvPr>
              <p14:cNvContentPartPr/>
              <p14:nvPr/>
            </p14:nvContentPartPr>
            <p14:xfrm>
              <a:off x="5799395" y="2467263"/>
              <a:ext cx="113400" cy="176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4047873-285C-C941-B116-1D8B41CD2F7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83964" y="2451783"/>
                <a:ext cx="143903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3997B7D-F064-9142-AC0B-F8A3F6D883C1}"/>
                  </a:ext>
                </a:extLst>
              </p14:cNvPr>
              <p14:cNvContentPartPr/>
              <p14:nvPr/>
            </p14:nvContentPartPr>
            <p14:xfrm>
              <a:off x="5937635" y="2511543"/>
              <a:ext cx="106560" cy="820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3997B7D-F064-9142-AC0B-F8A3F6D883C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22103" y="2496063"/>
                <a:ext cx="137264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4E9DB18-F5B3-3E40-87FE-EF14AF169C06}"/>
                  </a:ext>
                </a:extLst>
              </p14:cNvPr>
              <p14:cNvContentPartPr/>
              <p14:nvPr/>
            </p14:nvContentPartPr>
            <p14:xfrm>
              <a:off x="6050675" y="2492463"/>
              <a:ext cx="75960" cy="100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4E9DB18-F5B3-3E40-87FE-EF14AF169C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35121" y="2476983"/>
                <a:ext cx="106706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C3A7471-5D02-2D43-AF9D-31B74FB32135}"/>
                  </a:ext>
                </a:extLst>
              </p14:cNvPr>
              <p14:cNvContentPartPr/>
              <p14:nvPr/>
            </p14:nvContentPartPr>
            <p14:xfrm>
              <a:off x="6189275" y="2454663"/>
              <a:ext cx="132480" cy="2016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C3A7471-5D02-2D43-AF9D-31B74FB3213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73795" y="2439183"/>
                <a:ext cx="1630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28EA918-AC3D-0A41-AF65-241F551692AF}"/>
                  </a:ext>
                </a:extLst>
              </p14:cNvPr>
              <p14:cNvContentPartPr/>
              <p14:nvPr/>
            </p14:nvContentPartPr>
            <p14:xfrm>
              <a:off x="6541355" y="2467263"/>
              <a:ext cx="157680" cy="88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28EA918-AC3D-0A41-AF65-241F551692A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25875" y="2451720"/>
                <a:ext cx="188280" cy="11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9872CD8-DDD2-A84D-838D-F6FB2006B301}"/>
                  </a:ext>
                </a:extLst>
              </p14:cNvPr>
              <p14:cNvContentPartPr/>
              <p14:nvPr/>
            </p14:nvContentPartPr>
            <p14:xfrm>
              <a:off x="6685715" y="2253783"/>
              <a:ext cx="31680" cy="314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9872CD8-DDD2-A84D-838D-F6FB2006B30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70235" y="2238303"/>
                <a:ext cx="62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509804A-E681-5B49-9E0E-59762E30100B}"/>
                  </a:ext>
                </a:extLst>
              </p14:cNvPr>
              <p14:cNvContentPartPr/>
              <p14:nvPr/>
            </p14:nvContentPartPr>
            <p14:xfrm>
              <a:off x="6792635" y="2404623"/>
              <a:ext cx="270720" cy="132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509804A-E681-5B49-9E0E-59762E30100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777155" y="2389143"/>
                <a:ext cx="301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69F6289-1D5B-8C4E-AE06-0A4FA286577B}"/>
                  </a:ext>
                </a:extLst>
              </p14:cNvPr>
              <p14:cNvContentPartPr/>
              <p14:nvPr/>
            </p14:nvContentPartPr>
            <p14:xfrm>
              <a:off x="1077635" y="3869463"/>
              <a:ext cx="94680" cy="12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69F6289-1D5B-8C4E-AE06-0A4FA286577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62155" y="3853983"/>
                <a:ext cx="1252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E30E985-0E90-7144-8BD2-3FD3C2C5FDAE}"/>
                  </a:ext>
                </a:extLst>
              </p14:cNvPr>
              <p14:cNvContentPartPr/>
              <p14:nvPr/>
            </p14:nvContentPartPr>
            <p14:xfrm>
              <a:off x="1121555" y="3963783"/>
              <a:ext cx="75960" cy="64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E30E985-0E90-7144-8BD2-3FD3C2C5FDA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06001" y="3949118"/>
                <a:ext cx="106706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60FCB53-F5FB-6942-B23C-161C9A40E08D}"/>
                  </a:ext>
                </a:extLst>
              </p14:cNvPr>
              <p14:cNvContentPartPr/>
              <p14:nvPr/>
            </p14:nvContentPartPr>
            <p14:xfrm>
              <a:off x="1630955" y="3492183"/>
              <a:ext cx="276840" cy="11196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60FCB53-F5FB-6942-B23C-161C9A40E08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15495" y="3476698"/>
                <a:ext cx="307400" cy="115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7" name="Ink 187">
                <a:extLst>
                  <a:ext uri="{FF2B5EF4-FFF2-40B4-BE49-F238E27FC236}">
                    <a16:creationId xmlns:a16="http://schemas.microsoft.com/office/drawing/2014/main" id="{57F5A390-0C36-AE49-987D-F0E599DE1133}"/>
                  </a:ext>
                </a:extLst>
              </p14:cNvPr>
              <p14:cNvContentPartPr/>
              <p14:nvPr/>
            </p14:nvContentPartPr>
            <p14:xfrm>
              <a:off x="1511435" y="4812663"/>
              <a:ext cx="321120" cy="232920"/>
            </p14:xfrm>
          </p:contentPart>
        </mc:Choice>
        <mc:Fallback xmlns="">
          <p:pic>
            <p:nvPicPr>
              <p:cNvPr id="187" name="Ink 187">
                <a:extLst>
                  <a:ext uri="{FF2B5EF4-FFF2-40B4-BE49-F238E27FC236}">
                    <a16:creationId xmlns:a16="http://schemas.microsoft.com/office/drawing/2014/main" id="{57F5A390-0C36-AE49-987D-F0E599DE113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495938" y="4797183"/>
                <a:ext cx="351754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1" name="Ink 191">
                <a:extLst>
                  <a:ext uri="{FF2B5EF4-FFF2-40B4-BE49-F238E27FC236}">
                    <a16:creationId xmlns:a16="http://schemas.microsoft.com/office/drawing/2014/main" id="{6531177E-A1DB-BB43-A3A5-0947CF3FB836}"/>
                  </a:ext>
                </a:extLst>
              </p14:cNvPr>
              <p14:cNvContentPartPr/>
              <p14:nvPr/>
            </p14:nvContentPartPr>
            <p14:xfrm>
              <a:off x="1731395" y="3158823"/>
              <a:ext cx="446760" cy="163800"/>
            </p14:xfrm>
          </p:contentPart>
        </mc:Choice>
        <mc:Fallback xmlns="">
          <p:pic>
            <p:nvPicPr>
              <p:cNvPr id="191" name="Ink 191">
                <a:extLst>
                  <a:ext uri="{FF2B5EF4-FFF2-40B4-BE49-F238E27FC236}">
                    <a16:creationId xmlns:a16="http://schemas.microsoft.com/office/drawing/2014/main" id="{6531177E-A1DB-BB43-A3A5-0947CF3FB83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715915" y="3143343"/>
                <a:ext cx="477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9E13CA6-229A-E341-9B3B-F0E16087F807}"/>
                  </a:ext>
                </a:extLst>
              </p14:cNvPr>
              <p14:cNvContentPartPr/>
              <p14:nvPr/>
            </p14:nvContentPartPr>
            <p14:xfrm>
              <a:off x="2988875" y="3738063"/>
              <a:ext cx="25560" cy="144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9E13CA6-229A-E341-9B3B-F0E16087F80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73395" y="3722544"/>
                <a:ext cx="56160" cy="175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648A792-B1BE-E744-9EE0-10CD02A4BD65}"/>
                  </a:ext>
                </a:extLst>
              </p14:cNvPr>
              <p14:cNvContentPartPr/>
              <p14:nvPr/>
            </p14:nvContentPartPr>
            <p14:xfrm>
              <a:off x="2316395" y="4026423"/>
              <a:ext cx="1119600" cy="442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648A792-B1BE-E744-9EE0-10CD02A4BD6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00915" y="4010943"/>
                <a:ext cx="11502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B48BB6D-1B52-A14E-A151-E9F69D9B20C1}"/>
                  </a:ext>
                </a:extLst>
              </p14:cNvPr>
              <p14:cNvContentPartPr/>
              <p14:nvPr/>
            </p14:nvContentPartPr>
            <p14:xfrm>
              <a:off x="2485955" y="4290663"/>
              <a:ext cx="339840" cy="1072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B48BB6D-1B52-A14E-A151-E9F69D9B20C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70475" y="4275183"/>
                <a:ext cx="3704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1" name="Ink 201">
                <a:extLst>
                  <a:ext uri="{FF2B5EF4-FFF2-40B4-BE49-F238E27FC236}">
                    <a16:creationId xmlns:a16="http://schemas.microsoft.com/office/drawing/2014/main" id="{7C045AA1-6900-4C4B-AF72-1101076973FF}"/>
                  </a:ext>
                </a:extLst>
              </p14:cNvPr>
              <p14:cNvContentPartPr/>
              <p14:nvPr/>
            </p14:nvContentPartPr>
            <p14:xfrm>
              <a:off x="3083195" y="4133343"/>
              <a:ext cx="679680" cy="289440"/>
            </p14:xfrm>
          </p:contentPart>
        </mc:Choice>
        <mc:Fallback xmlns="">
          <p:pic>
            <p:nvPicPr>
              <p:cNvPr id="201" name="Ink 201">
                <a:extLst>
                  <a:ext uri="{FF2B5EF4-FFF2-40B4-BE49-F238E27FC236}">
                    <a16:creationId xmlns:a16="http://schemas.microsoft.com/office/drawing/2014/main" id="{7C045AA1-6900-4C4B-AF72-1101076973F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067707" y="4117863"/>
                <a:ext cx="710296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511287A-FDAD-4F48-B9A1-F192A9CECBB7}"/>
                  </a:ext>
                </a:extLst>
              </p14:cNvPr>
              <p14:cNvContentPartPr/>
              <p14:nvPr/>
            </p14:nvContentPartPr>
            <p14:xfrm>
              <a:off x="4101635" y="3894663"/>
              <a:ext cx="232920" cy="2077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511287A-FDAD-4F48-B9A1-F192A9CECBB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86155" y="3879210"/>
                <a:ext cx="263520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4D88705-EBE4-4741-B15C-84BDE2DDFFF3}"/>
                  </a:ext>
                </a:extLst>
              </p14:cNvPr>
              <p14:cNvContentPartPr/>
              <p14:nvPr/>
            </p14:nvContentPartPr>
            <p14:xfrm>
              <a:off x="4064195" y="3624303"/>
              <a:ext cx="214200" cy="129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4D88705-EBE4-4741-B15C-84BDE2DDFFF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48715" y="3608823"/>
                <a:ext cx="244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534B3A2-8951-2844-B86D-C784DCF3AE6B}"/>
                  </a:ext>
                </a:extLst>
              </p14:cNvPr>
              <p14:cNvContentPartPr/>
              <p14:nvPr/>
            </p14:nvContentPartPr>
            <p14:xfrm>
              <a:off x="5485115" y="3284823"/>
              <a:ext cx="170280" cy="1072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534B3A2-8951-2844-B86D-C784DCF3AE6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469635" y="3269343"/>
                <a:ext cx="200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19" name="Ink 221">
                <a:extLst>
                  <a:ext uri="{FF2B5EF4-FFF2-40B4-BE49-F238E27FC236}">
                    <a16:creationId xmlns:a16="http://schemas.microsoft.com/office/drawing/2014/main" id="{0FA21F06-ABD4-6E47-9A31-0CAE6AAA6705}"/>
                  </a:ext>
                </a:extLst>
              </p14:cNvPr>
              <p14:cNvContentPartPr/>
              <p14:nvPr/>
            </p14:nvContentPartPr>
            <p14:xfrm>
              <a:off x="6509675" y="3486063"/>
              <a:ext cx="629280" cy="572400"/>
            </p14:xfrm>
          </p:contentPart>
        </mc:Choice>
        <mc:Fallback xmlns="">
          <p:pic>
            <p:nvPicPr>
              <p:cNvPr id="219" name="Ink 221">
                <a:extLst>
                  <a:ext uri="{FF2B5EF4-FFF2-40B4-BE49-F238E27FC236}">
                    <a16:creationId xmlns:a16="http://schemas.microsoft.com/office/drawing/2014/main" id="{0FA21F06-ABD4-6E47-9A31-0CAE6AAA670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94186" y="3470583"/>
                <a:ext cx="659898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0" name="Ink 222">
                <a:extLst>
                  <a:ext uri="{FF2B5EF4-FFF2-40B4-BE49-F238E27FC236}">
                    <a16:creationId xmlns:a16="http://schemas.microsoft.com/office/drawing/2014/main" id="{1489CFA6-5F8A-254D-BCF1-F2E15F8ECF67}"/>
                  </a:ext>
                </a:extLst>
              </p14:cNvPr>
              <p14:cNvContentPartPr/>
              <p14:nvPr/>
            </p14:nvContentPartPr>
            <p14:xfrm>
              <a:off x="5095235" y="3448263"/>
              <a:ext cx="1062720" cy="412200"/>
            </p14:xfrm>
          </p:contentPart>
        </mc:Choice>
        <mc:Fallback xmlns="">
          <p:pic>
            <p:nvPicPr>
              <p:cNvPr id="220" name="Ink 222">
                <a:extLst>
                  <a:ext uri="{FF2B5EF4-FFF2-40B4-BE49-F238E27FC236}">
                    <a16:creationId xmlns:a16="http://schemas.microsoft.com/office/drawing/2014/main" id="{1489CFA6-5F8A-254D-BCF1-F2E15F8ECF6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079760" y="3432797"/>
                <a:ext cx="1093310" cy="442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1" name="Ink 223">
                <a:extLst>
                  <a:ext uri="{FF2B5EF4-FFF2-40B4-BE49-F238E27FC236}">
                    <a16:creationId xmlns:a16="http://schemas.microsoft.com/office/drawing/2014/main" id="{622E3093-418A-3F48-AD6E-A392DA12F5D5}"/>
                  </a:ext>
                </a:extLst>
              </p14:cNvPr>
              <p14:cNvContentPartPr/>
              <p14:nvPr/>
            </p14:nvContentPartPr>
            <p14:xfrm>
              <a:off x="4409795" y="3492183"/>
              <a:ext cx="566280" cy="214200"/>
            </p14:xfrm>
          </p:contentPart>
        </mc:Choice>
        <mc:Fallback xmlns="">
          <p:pic>
            <p:nvPicPr>
              <p:cNvPr id="221" name="Ink 223">
                <a:extLst>
                  <a:ext uri="{FF2B5EF4-FFF2-40B4-BE49-F238E27FC236}">
                    <a16:creationId xmlns:a16="http://schemas.microsoft.com/office/drawing/2014/main" id="{622E3093-418A-3F48-AD6E-A392DA12F5D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394305" y="3476677"/>
                <a:ext cx="596899" cy="2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4368AB-80F4-024A-BA3D-D334C42BD4F3}"/>
                  </a:ext>
                </a:extLst>
              </p14:cNvPr>
              <p14:cNvContentPartPr/>
              <p14:nvPr/>
            </p14:nvContentPartPr>
            <p14:xfrm>
              <a:off x="5843315" y="4630143"/>
              <a:ext cx="842760" cy="6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4368AB-80F4-024A-BA3D-D334C42BD4F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828195" y="4615023"/>
                <a:ext cx="873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B32AFFE-5EF1-F542-8531-F073343879F4}"/>
                  </a:ext>
                </a:extLst>
              </p14:cNvPr>
              <p14:cNvContentPartPr/>
              <p14:nvPr/>
            </p14:nvContentPartPr>
            <p14:xfrm>
              <a:off x="6295835" y="4755783"/>
              <a:ext cx="318240" cy="100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B32AFFE-5EF1-F542-8531-F073343879F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280715" y="4740663"/>
                <a:ext cx="348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4AE0C6-4DDD-494A-BD04-047B3682FDEF}"/>
                  </a:ext>
                </a:extLst>
              </p14:cNvPr>
              <p14:cNvContentPartPr/>
              <p14:nvPr/>
            </p14:nvContentPartPr>
            <p14:xfrm>
              <a:off x="6930875" y="4491903"/>
              <a:ext cx="75960" cy="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4AE0C6-4DDD-494A-BD04-047B3682FDE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915755" y="4476423"/>
                <a:ext cx="106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F2DBA4-1146-1442-A76B-3CC7F1347A10}"/>
                  </a:ext>
                </a:extLst>
              </p14:cNvPr>
              <p14:cNvContentPartPr/>
              <p14:nvPr/>
            </p14:nvContentPartPr>
            <p14:xfrm>
              <a:off x="6962555" y="4554543"/>
              <a:ext cx="8208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F2DBA4-1146-1442-A76B-3CC7F1347A1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947075" y="453942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0D1B226-E805-3240-A4A6-C287944299F0}"/>
                  </a:ext>
                </a:extLst>
              </p14:cNvPr>
              <p14:cNvContentPartPr/>
              <p14:nvPr/>
            </p14:nvContentPartPr>
            <p14:xfrm>
              <a:off x="7220315" y="4391103"/>
              <a:ext cx="283320" cy="21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0D1B226-E805-3240-A4A6-C287944299F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04835" y="4375983"/>
                <a:ext cx="313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" name="Ink 19">
                <a:extLst>
                  <a:ext uri="{FF2B5EF4-FFF2-40B4-BE49-F238E27FC236}">
                    <a16:creationId xmlns:a16="http://schemas.microsoft.com/office/drawing/2014/main" id="{DC65EAAE-CE3B-D849-B96C-B2781B628340}"/>
                  </a:ext>
                </a:extLst>
              </p14:cNvPr>
              <p14:cNvContentPartPr/>
              <p14:nvPr/>
            </p14:nvContentPartPr>
            <p14:xfrm>
              <a:off x="5767715" y="4310103"/>
              <a:ext cx="805320" cy="232200"/>
            </p14:xfrm>
          </p:contentPart>
        </mc:Choice>
        <mc:Fallback xmlns="">
          <p:pic>
            <p:nvPicPr>
              <p:cNvPr id="15" name="Ink 19">
                <a:extLst>
                  <a:ext uri="{FF2B5EF4-FFF2-40B4-BE49-F238E27FC236}">
                    <a16:creationId xmlns:a16="http://schemas.microsoft.com/office/drawing/2014/main" id="{DC65EAAE-CE3B-D849-B96C-B2781B6283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752588" y="4294983"/>
                <a:ext cx="835934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" name="Ink 20">
                <a:extLst>
                  <a:ext uri="{FF2B5EF4-FFF2-40B4-BE49-F238E27FC236}">
                    <a16:creationId xmlns:a16="http://schemas.microsoft.com/office/drawing/2014/main" id="{54685BD0-709B-E043-8393-9D123414FFA8}"/>
                  </a:ext>
                </a:extLst>
              </p14:cNvPr>
              <p14:cNvContentPartPr/>
              <p14:nvPr/>
            </p14:nvContentPartPr>
            <p14:xfrm>
              <a:off x="4906595" y="4359783"/>
              <a:ext cx="484560" cy="214200"/>
            </p14:xfrm>
          </p:contentPart>
        </mc:Choice>
        <mc:Fallback xmlns="">
          <p:pic>
            <p:nvPicPr>
              <p:cNvPr id="19" name="Ink 20">
                <a:extLst>
                  <a:ext uri="{FF2B5EF4-FFF2-40B4-BE49-F238E27FC236}">
                    <a16:creationId xmlns:a16="http://schemas.microsoft.com/office/drawing/2014/main" id="{54685BD0-709B-E043-8393-9D123414FFA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891475" y="4344663"/>
                <a:ext cx="514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E41CE96-FE48-2F46-A804-8F13CE9C603D}"/>
                  </a:ext>
                </a:extLst>
              </p14:cNvPr>
              <p14:cNvContentPartPr/>
              <p14:nvPr/>
            </p14:nvContentPartPr>
            <p14:xfrm>
              <a:off x="6679595" y="5095263"/>
              <a:ext cx="507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E41CE96-FE48-2F46-A804-8F13CE9C603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664115" y="5080143"/>
                <a:ext cx="81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62979A9-DC92-C34D-B2A6-876DB0D87BB8}"/>
                  </a:ext>
                </a:extLst>
              </p14:cNvPr>
              <p14:cNvContentPartPr/>
              <p14:nvPr/>
            </p14:nvContentPartPr>
            <p14:xfrm>
              <a:off x="6710915" y="5158263"/>
              <a:ext cx="75960" cy="6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62979A9-DC92-C34D-B2A6-876DB0D87BB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695795" y="5143143"/>
                <a:ext cx="106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63E820C-7FD2-5F46-83E0-84A340729DF8}"/>
                  </a:ext>
                </a:extLst>
              </p14:cNvPr>
              <p14:cNvContentPartPr/>
              <p14:nvPr/>
            </p14:nvContentPartPr>
            <p14:xfrm>
              <a:off x="7100795" y="5038743"/>
              <a:ext cx="270720" cy="88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63E820C-7FD2-5F46-83E0-84A340729DF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085675" y="5023623"/>
                <a:ext cx="301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98D3C7-BD09-094F-AD3B-F5DD6BDC3D54}"/>
                  </a:ext>
                </a:extLst>
              </p14:cNvPr>
              <p14:cNvContentPartPr/>
              <p14:nvPr/>
            </p14:nvContentPartPr>
            <p14:xfrm>
              <a:off x="7496795" y="4963503"/>
              <a:ext cx="249120" cy="201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98D3C7-BD09-094F-AD3B-F5DD6BDC3D5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1675" y="4948023"/>
                <a:ext cx="2797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0" name="Ink 37">
                <a:extLst>
                  <a:ext uri="{FF2B5EF4-FFF2-40B4-BE49-F238E27FC236}">
                    <a16:creationId xmlns:a16="http://schemas.microsoft.com/office/drawing/2014/main" id="{96727334-9C43-004B-9A91-96C0CFCE1030}"/>
                  </a:ext>
                </a:extLst>
              </p14:cNvPr>
              <p14:cNvContentPartPr/>
              <p14:nvPr/>
            </p14:nvContentPartPr>
            <p14:xfrm>
              <a:off x="6019355" y="5083383"/>
              <a:ext cx="503280" cy="188280"/>
            </p14:xfrm>
          </p:contentPart>
        </mc:Choice>
        <mc:Fallback xmlns="">
          <p:pic>
            <p:nvPicPr>
              <p:cNvPr id="30" name="Ink 37">
                <a:extLst>
                  <a:ext uri="{FF2B5EF4-FFF2-40B4-BE49-F238E27FC236}">
                    <a16:creationId xmlns:a16="http://schemas.microsoft.com/office/drawing/2014/main" id="{96727334-9C43-004B-9A91-96C0CFCE103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04235" y="5068263"/>
                <a:ext cx="5338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7" name="Ink 38">
                <a:extLst>
                  <a:ext uri="{FF2B5EF4-FFF2-40B4-BE49-F238E27FC236}">
                    <a16:creationId xmlns:a16="http://schemas.microsoft.com/office/drawing/2014/main" id="{F1F39540-C9A7-EC4D-AE86-7399F940F20C}"/>
                  </a:ext>
                </a:extLst>
              </p14:cNvPr>
              <p14:cNvContentPartPr/>
              <p14:nvPr/>
            </p14:nvContentPartPr>
            <p14:xfrm>
              <a:off x="5654675" y="5133063"/>
              <a:ext cx="232920" cy="101160"/>
            </p14:xfrm>
          </p:contentPart>
        </mc:Choice>
        <mc:Fallback xmlns="">
          <p:pic>
            <p:nvPicPr>
              <p:cNvPr id="37" name="Ink 38">
                <a:extLst>
                  <a:ext uri="{FF2B5EF4-FFF2-40B4-BE49-F238E27FC236}">
                    <a16:creationId xmlns:a16="http://schemas.microsoft.com/office/drawing/2014/main" id="{F1F39540-C9A7-EC4D-AE86-7399F940F20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639555" y="5117889"/>
                <a:ext cx="263520" cy="131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CC03873-7A28-5543-9CE4-2052F6602D1F}"/>
                  </a:ext>
                </a:extLst>
              </p14:cNvPr>
              <p14:cNvContentPartPr/>
              <p14:nvPr/>
            </p14:nvContentPartPr>
            <p14:xfrm>
              <a:off x="6390155" y="5648583"/>
              <a:ext cx="107280" cy="12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CC03873-7A28-5543-9CE4-2052F6602D1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75035" y="5633463"/>
                <a:ext cx="137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8EBF8E2-57BC-C646-91A0-10A656D02C44}"/>
                  </a:ext>
                </a:extLst>
              </p14:cNvPr>
              <p14:cNvContentPartPr/>
              <p14:nvPr/>
            </p14:nvContentPartPr>
            <p14:xfrm>
              <a:off x="6453155" y="5724183"/>
              <a:ext cx="88200" cy="6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8EBF8E2-57BC-C646-91A0-10A656D02C4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438035" y="5708703"/>
                <a:ext cx="118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3FC2671-E320-D746-B7EB-3D2EA0621A17}"/>
                  </a:ext>
                </a:extLst>
              </p14:cNvPr>
              <p14:cNvContentPartPr/>
              <p14:nvPr/>
            </p14:nvContentPartPr>
            <p14:xfrm>
              <a:off x="6823955" y="5623383"/>
              <a:ext cx="333720" cy="88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3FC2671-E320-D746-B7EB-3D2EA0621A1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808835" y="5608263"/>
                <a:ext cx="3639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53" name="Ink 54">
                <a:extLst>
                  <a:ext uri="{FF2B5EF4-FFF2-40B4-BE49-F238E27FC236}">
                    <a16:creationId xmlns:a16="http://schemas.microsoft.com/office/drawing/2014/main" id="{D55A7B41-88F6-F543-8078-E9BD758713D3}"/>
                  </a:ext>
                </a:extLst>
              </p14:cNvPr>
              <p14:cNvContentPartPr/>
              <p14:nvPr/>
            </p14:nvContentPartPr>
            <p14:xfrm>
              <a:off x="7308155" y="5479023"/>
              <a:ext cx="528480" cy="302040"/>
            </p14:xfrm>
          </p:contentPart>
        </mc:Choice>
        <mc:Fallback xmlns="">
          <p:pic>
            <p:nvPicPr>
              <p:cNvPr id="53" name="Ink 54">
                <a:extLst>
                  <a:ext uri="{FF2B5EF4-FFF2-40B4-BE49-F238E27FC236}">
                    <a16:creationId xmlns:a16="http://schemas.microsoft.com/office/drawing/2014/main" id="{D55A7B41-88F6-F543-8078-E9BD758713D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293035" y="5463543"/>
                <a:ext cx="5590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54" name="Ink 56">
                <a:extLst>
                  <a:ext uri="{FF2B5EF4-FFF2-40B4-BE49-F238E27FC236}">
                    <a16:creationId xmlns:a16="http://schemas.microsoft.com/office/drawing/2014/main" id="{BD708FAC-E217-7641-96D8-6B50BA70F2F5}"/>
                  </a:ext>
                </a:extLst>
              </p14:cNvPr>
              <p14:cNvContentPartPr/>
              <p14:nvPr/>
            </p14:nvContentPartPr>
            <p14:xfrm>
              <a:off x="5623355" y="5497023"/>
              <a:ext cx="522360" cy="271440"/>
            </p14:xfrm>
          </p:contentPart>
        </mc:Choice>
        <mc:Fallback xmlns="">
          <p:pic>
            <p:nvPicPr>
              <p:cNvPr id="54" name="Ink 56">
                <a:extLst>
                  <a:ext uri="{FF2B5EF4-FFF2-40B4-BE49-F238E27FC236}">
                    <a16:creationId xmlns:a16="http://schemas.microsoft.com/office/drawing/2014/main" id="{BD708FAC-E217-7641-96D8-6B50BA70F2F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07875" y="5481903"/>
                <a:ext cx="5526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55E9B2F-F1B9-8E43-B654-9B17DCCFC52B}"/>
                  </a:ext>
                </a:extLst>
              </p14:cNvPr>
              <p14:cNvContentPartPr/>
              <p14:nvPr/>
            </p14:nvContentPartPr>
            <p14:xfrm>
              <a:off x="819875" y="5239983"/>
              <a:ext cx="226800" cy="833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55E9B2F-F1B9-8E43-B654-9B17DCCFC52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4755" y="5224863"/>
                <a:ext cx="25704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3" name="Ink 64">
                <a:extLst>
                  <a:ext uri="{FF2B5EF4-FFF2-40B4-BE49-F238E27FC236}">
                    <a16:creationId xmlns:a16="http://schemas.microsoft.com/office/drawing/2014/main" id="{2043F8C6-8882-B842-A87D-381A3B2DFD97}"/>
                  </a:ext>
                </a:extLst>
              </p14:cNvPr>
              <p14:cNvContentPartPr/>
              <p14:nvPr/>
            </p14:nvContentPartPr>
            <p14:xfrm>
              <a:off x="606035" y="6264903"/>
              <a:ext cx="346320" cy="264600"/>
            </p14:xfrm>
          </p:contentPart>
        </mc:Choice>
        <mc:Fallback xmlns="">
          <p:pic>
            <p:nvPicPr>
              <p:cNvPr id="63" name="Ink 64">
                <a:extLst>
                  <a:ext uri="{FF2B5EF4-FFF2-40B4-BE49-F238E27FC236}">
                    <a16:creationId xmlns:a16="http://schemas.microsoft.com/office/drawing/2014/main" id="{2043F8C6-8882-B842-A87D-381A3B2DFD9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0915" y="6249402"/>
                <a:ext cx="376560" cy="295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4" name="Ink 65">
                <a:extLst>
                  <a:ext uri="{FF2B5EF4-FFF2-40B4-BE49-F238E27FC236}">
                    <a16:creationId xmlns:a16="http://schemas.microsoft.com/office/drawing/2014/main" id="{FEE31634-13ED-AA44-859A-8D9E45AD9559}"/>
                  </a:ext>
                </a:extLst>
              </p14:cNvPr>
              <p14:cNvContentPartPr/>
              <p14:nvPr/>
            </p14:nvContentPartPr>
            <p14:xfrm>
              <a:off x="631235" y="5459943"/>
              <a:ext cx="75960" cy="82080"/>
            </p14:xfrm>
          </p:contentPart>
        </mc:Choice>
        <mc:Fallback xmlns="">
          <p:pic>
            <p:nvPicPr>
              <p:cNvPr id="64" name="Ink 65">
                <a:extLst>
                  <a:ext uri="{FF2B5EF4-FFF2-40B4-BE49-F238E27FC236}">
                    <a16:creationId xmlns:a16="http://schemas.microsoft.com/office/drawing/2014/main" id="{FEE31634-13ED-AA44-859A-8D9E45AD955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16115" y="5444823"/>
                <a:ext cx="1062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02A6284-7D6B-C34E-A8D6-295A62C43F5A}"/>
                  </a:ext>
                </a:extLst>
              </p14:cNvPr>
              <p14:cNvContentPartPr/>
              <p14:nvPr/>
            </p14:nvContentPartPr>
            <p14:xfrm>
              <a:off x="1731395" y="5365623"/>
              <a:ext cx="25560" cy="88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02A6284-7D6B-C34E-A8D6-295A62C43F5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716275" y="5350503"/>
                <a:ext cx="561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D06953F-06AF-6541-BB93-62BEB4BC629E}"/>
                  </a:ext>
                </a:extLst>
              </p14:cNvPr>
              <p14:cNvContentPartPr/>
              <p14:nvPr/>
            </p14:nvContentPartPr>
            <p14:xfrm>
              <a:off x="1329275" y="5541663"/>
              <a:ext cx="930960" cy="31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D06953F-06AF-6541-BB93-62BEB4BC629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313795" y="5526543"/>
                <a:ext cx="9612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1DB95E5-E39D-2743-A647-30F8A7DCEB59}"/>
                  </a:ext>
                </a:extLst>
              </p14:cNvPr>
              <p14:cNvContentPartPr/>
              <p14:nvPr/>
            </p14:nvContentPartPr>
            <p14:xfrm>
              <a:off x="2580275" y="5346903"/>
              <a:ext cx="214200" cy="182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1DB95E5-E39D-2743-A647-30F8A7DCEB5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565155" y="5331783"/>
                <a:ext cx="2444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78" name="Ink 87">
                <a:extLst>
                  <a:ext uri="{FF2B5EF4-FFF2-40B4-BE49-F238E27FC236}">
                    <a16:creationId xmlns:a16="http://schemas.microsoft.com/office/drawing/2014/main" id="{A0F156ED-68B6-DD40-95AE-A534340DDC3D}"/>
                  </a:ext>
                </a:extLst>
              </p14:cNvPr>
              <p14:cNvContentPartPr/>
              <p14:nvPr/>
            </p14:nvContentPartPr>
            <p14:xfrm>
              <a:off x="1857395" y="5686383"/>
              <a:ext cx="465480" cy="282600"/>
            </p14:xfrm>
          </p:contentPart>
        </mc:Choice>
        <mc:Fallback xmlns="">
          <p:pic>
            <p:nvPicPr>
              <p:cNvPr id="78" name="Ink 87">
                <a:extLst>
                  <a:ext uri="{FF2B5EF4-FFF2-40B4-BE49-F238E27FC236}">
                    <a16:creationId xmlns:a16="http://schemas.microsoft.com/office/drawing/2014/main" id="{A0F156ED-68B6-DD40-95AE-A534340DDC3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841915" y="5671263"/>
                <a:ext cx="4960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79" name="Ink 88">
                <a:extLst>
                  <a:ext uri="{FF2B5EF4-FFF2-40B4-BE49-F238E27FC236}">
                    <a16:creationId xmlns:a16="http://schemas.microsoft.com/office/drawing/2014/main" id="{A452475D-4832-D24E-9EFA-11C4EB29FA9F}"/>
                  </a:ext>
                </a:extLst>
              </p14:cNvPr>
              <p14:cNvContentPartPr/>
              <p14:nvPr/>
            </p14:nvContentPartPr>
            <p14:xfrm>
              <a:off x="744995" y="4900503"/>
              <a:ext cx="414720" cy="182520"/>
            </p14:xfrm>
          </p:contentPart>
        </mc:Choice>
        <mc:Fallback xmlns="">
          <p:pic>
            <p:nvPicPr>
              <p:cNvPr id="79" name="Ink 88">
                <a:extLst>
                  <a:ext uri="{FF2B5EF4-FFF2-40B4-BE49-F238E27FC236}">
                    <a16:creationId xmlns:a16="http://schemas.microsoft.com/office/drawing/2014/main" id="{A452475D-4832-D24E-9EFA-11C4EB29FA9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29875" y="4885383"/>
                <a:ext cx="4449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F17781B-A507-3748-A474-AA8DDA85F99A}"/>
                  </a:ext>
                </a:extLst>
              </p14:cNvPr>
              <p14:cNvContentPartPr/>
              <p14:nvPr/>
            </p14:nvContentPartPr>
            <p14:xfrm>
              <a:off x="3045395" y="4812663"/>
              <a:ext cx="195120" cy="94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F17781B-A507-3748-A474-AA8DDA85F99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030275" y="4797183"/>
                <a:ext cx="2257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DBDE2E45-79D3-1E4A-A4E0-864AC76CEEB6}"/>
                  </a:ext>
                </a:extLst>
              </p14:cNvPr>
              <p14:cNvContentPartPr/>
              <p14:nvPr/>
            </p14:nvContentPartPr>
            <p14:xfrm>
              <a:off x="2661995" y="4950903"/>
              <a:ext cx="654120" cy="32076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DBDE2E45-79D3-1E4A-A4E0-864AC76CEEB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46875" y="4935440"/>
                <a:ext cx="684720" cy="350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1FB3BBB-F60C-2D47-AAB4-8D2CE13A79D4}"/>
                  </a:ext>
                </a:extLst>
              </p14:cNvPr>
              <p14:cNvContentPartPr/>
              <p14:nvPr/>
            </p14:nvContentPartPr>
            <p14:xfrm>
              <a:off x="3253115" y="5510343"/>
              <a:ext cx="360" cy="6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1FB3BBB-F60C-2D47-AAB4-8D2CE13A79D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237635" y="5495223"/>
                <a:ext cx="30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F6427EB2-6AEF-DE4C-87FA-5A5FB28A5680}"/>
                  </a:ext>
                </a:extLst>
              </p14:cNvPr>
              <p14:cNvContentPartPr/>
              <p14:nvPr/>
            </p14:nvContentPartPr>
            <p14:xfrm>
              <a:off x="4001195" y="5239983"/>
              <a:ext cx="578520" cy="33984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F6427EB2-6AEF-DE4C-87FA-5A5FB28A568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86084" y="5224863"/>
                <a:ext cx="608741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6" name="Ink 106">
                <a:extLst>
                  <a:ext uri="{FF2B5EF4-FFF2-40B4-BE49-F238E27FC236}">
                    <a16:creationId xmlns:a16="http://schemas.microsoft.com/office/drawing/2014/main" id="{88535962-BA26-5C45-8DF7-BCDC154EB051}"/>
                  </a:ext>
                </a:extLst>
              </p14:cNvPr>
              <p14:cNvContentPartPr/>
              <p14:nvPr/>
            </p14:nvContentPartPr>
            <p14:xfrm>
              <a:off x="1354475" y="5692863"/>
              <a:ext cx="377280" cy="566280"/>
            </p14:xfrm>
          </p:contentPart>
        </mc:Choice>
        <mc:Fallback xmlns="">
          <p:pic>
            <p:nvPicPr>
              <p:cNvPr id="106" name="Ink 106">
                <a:extLst>
                  <a:ext uri="{FF2B5EF4-FFF2-40B4-BE49-F238E27FC236}">
                    <a16:creationId xmlns:a16="http://schemas.microsoft.com/office/drawing/2014/main" id="{88535962-BA26-5C45-8DF7-BCDC154EB05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339010" y="5677383"/>
                <a:ext cx="407851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9" name="Ink 109">
                <a:extLst>
                  <a:ext uri="{FF2B5EF4-FFF2-40B4-BE49-F238E27FC236}">
                    <a16:creationId xmlns:a16="http://schemas.microsoft.com/office/drawing/2014/main" id="{345AE0CF-2BA3-1144-9AB1-B6641CD7FECE}"/>
                  </a:ext>
                </a:extLst>
              </p14:cNvPr>
              <p14:cNvContentPartPr/>
              <p14:nvPr/>
            </p14:nvContentPartPr>
            <p14:xfrm>
              <a:off x="3473075" y="5214783"/>
              <a:ext cx="302040" cy="421560"/>
            </p14:xfrm>
          </p:contentPart>
        </mc:Choice>
        <mc:Fallback xmlns="">
          <p:pic>
            <p:nvPicPr>
              <p:cNvPr id="109" name="Ink 109">
                <a:extLst>
                  <a:ext uri="{FF2B5EF4-FFF2-40B4-BE49-F238E27FC236}">
                    <a16:creationId xmlns:a16="http://schemas.microsoft.com/office/drawing/2014/main" id="{345AE0CF-2BA3-1144-9AB1-B6641CD7FEC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57955" y="5199663"/>
                <a:ext cx="332640" cy="4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7891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9A7DE9-8562-C44D-87F1-0F2168479492}"/>
                  </a:ext>
                </a:extLst>
              </p14:cNvPr>
              <p14:cNvContentPartPr/>
              <p14:nvPr/>
            </p14:nvContentPartPr>
            <p14:xfrm>
              <a:off x="1372475" y="2286903"/>
              <a:ext cx="2520" cy="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9A7DE9-8562-C44D-87F1-0F21684794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6995" y="2271423"/>
                <a:ext cx="331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2">
                <a:extLst>
                  <a:ext uri="{FF2B5EF4-FFF2-40B4-BE49-F238E27FC236}">
                    <a16:creationId xmlns:a16="http://schemas.microsoft.com/office/drawing/2014/main" id="{C2808ADF-6BF2-6347-9B75-DBD275A82EEA}"/>
                  </a:ext>
                </a:extLst>
              </p14:cNvPr>
              <p14:cNvContentPartPr/>
              <p14:nvPr/>
            </p14:nvContentPartPr>
            <p14:xfrm>
              <a:off x="1014635" y="927183"/>
              <a:ext cx="138600" cy="88200"/>
            </p14:xfrm>
          </p:contentPart>
        </mc:Choice>
        <mc:Fallback xmlns="">
          <p:pic>
            <p:nvPicPr>
              <p:cNvPr id="21" name="Ink 22">
                <a:extLst>
                  <a:ext uri="{FF2B5EF4-FFF2-40B4-BE49-F238E27FC236}">
                    <a16:creationId xmlns:a16="http://schemas.microsoft.com/office/drawing/2014/main" id="{C2808ADF-6BF2-6347-9B75-DBD275A82E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515" y="911766"/>
                <a:ext cx="169200" cy="118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" name="Ink 88">
                <a:extLst>
                  <a:ext uri="{FF2B5EF4-FFF2-40B4-BE49-F238E27FC236}">
                    <a16:creationId xmlns:a16="http://schemas.microsoft.com/office/drawing/2014/main" id="{65B95D6B-2942-F346-BAED-B689723BEF98}"/>
                  </a:ext>
                </a:extLst>
              </p14:cNvPr>
              <p14:cNvContentPartPr/>
              <p14:nvPr/>
            </p14:nvContentPartPr>
            <p14:xfrm>
              <a:off x="1335395" y="128703"/>
              <a:ext cx="3174840" cy="1635120"/>
            </p14:xfrm>
          </p:contentPart>
        </mc:Choice>
        <mc:Fallback xmlns="">
          <p:pic>
            <p:nvPicPr>
              <p:cNvPr id="88" name="Ink 88">
                <a:extLst>
                  <a:ext uri="{FF2B5EF4-FFF2-40B4-BE49-F238E27FC236}">
                    <a16:creationId xmlns:a16="http://schemas.microsoft.com/office/drawing/2014/main" id="{65B95D6B-2942-F346-BAED-B689723BEF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0275" y="113223"/>
                <a:ext cx="3205080" cy="16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30DF7C4-83A1-6645-8C98-D7186BE7143D}"/>
                  </a:ext>
                </a:extLst>
              </p14:cNvPr>
              <p14:cNvContentPartPr/>
              <p14:nvPr/>
            </p14:nvContentPartPr>
            <p14:xfrm>
              <a:off x="945515" y="2196903"/>
              <a:ext cx="144360" cy="19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30DF7C4-83A1-6645-8C98-D7186BE714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915" y="2166303"/>
                <a:ext cx="205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45CE934-0E69-934A-962A-82F161FAF1B9}"/>
                  </a:ext>
                </a:extLst>
              </p14:cNvPr>
              <p14:cNvContentPartPr/>
              <p14:nvPr/>
            </p14:nvContentPartPr>
            <p14:xfrm>
              <a:off x="926795" y="2348103"/>
              <a:ext cx="126000" cy="12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45CE934-0E69-934A-962A-82F161FAF1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195" y="2317143"/>
                <a:ext cx="187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0282C98-0291-2648-A4E2-4CDD2C7E4B81}"/>
                  </a:ext>
                </a:extLst>
              </p14:cNvPr>
              <p14:cNvContentPartPr/>
              <p14:nvPr/>
            </p14:nvContentPartPr>
            <p14:xfrm>
              <a:off x="3485675" y="2209503"/>
              <a:ext cx="333720" cy="255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0282C98-0291-2648-A4E2-4CDD2C7E4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5075" y="2178903"/>
                <a:ext cx="394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3" name="Ink 116">
                <a:extLst>
                  <a:ext uri="{FF2B5EF4-FFF2-40B4-BE49-F238E27FC236}">
                    <a16:creationId xmlns:a16="http://schemas.microsoft.com/office/drawing/2014/main" id="{2C7B5499-6D2D-7F49-93BA-E3ADF92A58E5}"/>
                  </a:ext>
                </a:extLst>
              </p14:cNvPr>
              <p14:cNvContentPartPr/>
              <p14:nvPr/>
            </p14:nvContentPartPr>
            <p14:xfrm>
              <a:off x="4560635" y="1939143"/>
              <a:ext cx="974880" cy="522360"/>
            </p14:xfrm>
          </p:contentPart>
        </mc:Choice>
        <mc:Fallback xmlns="">
          <p:pic>
            <p:nvPicPr>
              <p:cNvPr id="113" name="Ink 116">
                <a:extLst>
                  <a:ext uri="{FF2B5EF4-FFF2-40B4-BE49-F238E27FC236}">
                    <a16:creationId xmlns:a16="http://schemas.microsoft.com/office/drawing/2014/main" id="{2C7B5499-6D2D-7F49-93BA-E3ADF92A58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30035" y="1908543"/>
                <a:ext cx="10360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Ink 121">
                <a:extLst>
                  <a:ext uri="{FF2B5EF4-FFF2-40B4-BE49-F238E27FC236}">
                    <a16:creationId xmlns:a16="http://schemas.microsoft.com/office/drawing/2014/main" id="{D8DC1F77-9885-DC4A-998F-03D72AFA574D}"/>
                  </a:ext>
                </a:extLst>
              </p14:cNvPr>
              <p14:cNvContentPartPr/>
              <p14:nvPr/>
            </p14:nvContentPartPr>
            <p14:xfrm>
              <a:off x="4032515" y="2008263"/>
              <a:ext cx="327240" cy="245880"/>
            </p14:xfrm>
          </p:contentPart>
        </mc:Choice>
        <mc:Fallback xmlns="">
          <p:pic>
            <p:nvPicPr>
              <p:cNvPr id="114" name="Ink 121">
                <a:extLst>
                  <a:ext uri="{FF2B5EF4-FFF2-40B4-BE49-F238E27FC236}">
                    <a16:creationId xmlns:a16="http://schemas.microsoft.com/office/drawing/2014/main" id="{D8DC1F77-9885-DC4A-998F-03D72AFA57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01915" y="1977618"/>
                <a:ext cx="388800" cy="307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5" name="Ink 122">
                <a:extLst>
                  <a:ext uri="{FF2B5EF4-FFF2-40B4-BE49-F238E27FC236}">
                    <a16:creationId xmlns:a16="http://schemas.microsoft.com/office/drawing/2014/main" id="{090C54DA-D809-3C42-B8C3-8E3B55DB3ABB}"/>
                  </a:ext>
                </a:extLst>
              </p14:cNvPr>
              <p14:cNvContentPartPr/>
              <p14:nvPr/>
            </p14:nvContentPartPr>
            <p14:xfrm>
              <a:off x="2184275" y="2052543"/>
              <a:ext cx="1024920" cy="490680"/>
            </p14:xfrm>
          </p:contentPart>
        </mc:Choice>
        <mc:Fallback xmlns="">
          <p:pic>
            <p:nvPicPr>
              <p:cNvPr id="115" name="Ink 122">
                <a:extLst>
                  <a:ext uri="{FF2B5EF4-FFF2-40B4-BE49-F238E27FC236}">
                    <a16:creationId xmlns:a16="http://schemas.microsoft.com/office/drawing/2014/main" id="{090C54DA-D809-3C42-B8C3-8E3B55DB3A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53686" y="2021943"/>
                <a:ext cx="1086099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6" name="Ink 123">
                <a:extLst>
                  <a:ext uri="{FF2B5EF4-FFF2-40B4-BE49-F238E27FC236}">
                    <a16:creationId xmlns:a16="http://schemas.microsoft.com/office/drawing/2014/main" id="{57FD8438-3D4E-CF4D-B628-7A40C2AA7AFA}"/>
                  </a:ext>
                </a:extLst>
              </p14:cNvPr>
              <p14:cNvContentPartPr/>
              <p14:nvPr/>
            </p14:nvContentPartPr>
            <p14:xfrm>
              <a:off x="1674875" y="2172063"/>
              <a:ext cx="283680" cy="245160"/>
            </p14:xfrm>
          </p:contentPart>
        </mc:Choice>
        <mc:Fallback xmlns="">
          <p:pic>
            <p:nvPicPr>
              <p:cNvPr id="116" name="Ink 123">
                <a:extLst>
                  <a:ext uri="{FF2B5EF4-FFF2-40B4-BE49-F238E27FC236}">
                    <a16:creationId xmlns:a16="http://schemas.microsoft.com/office/drawing/2014/main" id="{57FD8438-3D4E-CF4D-B628-7A40C2AA7A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44236" y="2141148"/>
                <a:ext cx="344958" cy="306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7" name="Ink 297">
                <a:extLst>
                  <a:ext uri="{FF2B5EF4-FFF2-40B4-BE49-F238E27FC236}">
                    <a16:creationId xmlns:a16="http://schemas.microsoft.com/office/drawing/2014/main" id="{3A16AA0C-A9FD-FD4F-9AEC-2EA37A0666C2}"/>
                  </a:ext>
                </a:extLst>
              </p14:cNvPr>
              <p14:cNvContentPartPr/>
              <p14:nvPr/>
            </p14:nvContentPartPr>
            <p14:xfrm>
              <a:off x="316955" y="2737623"/>
              <a:ext cx="8499600" cy="3747600"/>
            </p14:xfrm>
          </p:contentPart>
        </mc:Choice>
        <mc:Fallback xmlns="">
          <p:pic>
            <p:nvPicPr>
              <p:cNvPr id="297" name="Ink 297">
                <a:extLst>
                  <a:ext uri="{FF2B5EF4-FFF2-40B4-BE49-F238E27FC236}">
                    <a16:creationId xmlns:a16="http://schemas.microsoft.com/office/drawing/2014/main" id="{3A16AA0C-A9FD-FD4F-9AEC-2EA37A0666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6356" y="2707023"/>
                <a:ext cx="8560797" cy="38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037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7808826" cy="4191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932264D3-B0DC-9540-81B9-7B63BBF0363C}"/>
                  </a:ext>
                </a:extLst>
              </p14:cNvPr>
              <p14:cNvContentPartPr/>
              <p14:nvPr/>
            </p14:nvContentPartPr>
            <p14:xfrm>
              <a:off x="643835" y="1492743"/>
              <a:ext cx="1144800" cy="17676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932264D3-B0DC-9540-81B9-7B63BBF036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710" y="1477592"/>
                <a:ext cx="1175410" cy="207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D4F13E9-2F80-504B-AD14-7C802A34E8CC}"/>
                  </a:ext>
                </a:extLst>
              </p14:cNvPr>
              <p14:cNvContentPartPr/>
              <p14:nvPr/>
            </p14:nvContentPartPr>
            <p14:xfrm>
              <a:off x="3347435" y="4800063"/>
              <a:ext cx="113400" cy="94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D4F13E9-2F80-504B-AD14-7C802A34E8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1955" y="4784583"/>
                <a:ext cx="144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6608B99-BF6B-E540-87DD-EACF70978584}"/>
                  </a:ext>
                </a:extLst>
              </p14:cNvPr>
              <p14:cNvContentPartPr/>
              <p14:nvPr/>
            </p14:nvContentPartPr>
            <p14:xfrm>
              <a:off x="3542195" y="4831383"/>
              <a:ext cx="6480" cy="1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6608B99-BF6B-E540-87DD-EACF709785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7075" y="4816263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EC2674-F73F-774E-99B7-65ACEF40F502}"/>
                  </a:ext>
                </a:extLst>
              </p14:cNvPr>
              <p14:cNvContentPartPr/>
              <p14:nvPr/>
            </p14:nvContentPartPr>
            <p14:xfrm>
              <a:off x="3667835" y="4724463"/>
              <a:ext cx="100800" cy="151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EC2674-F73F-774E-99B7-65ACEF40F5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2715" y="4709343"/>
                <a:ext cx="1314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689E1F6-5AB3-584C-99AF-DF6787A291CA}"/>
                  </a:ext>
                </a:extLst>
              </p14:cNvPr>
              <p14:cNvContentPartPr/>
              <p14:nvPr/>
            </p14:nvContentPartPr>
            <p14:xfrm>
              <a:off x="3825155" y="4743183"/>
              <a:ext cx="113400" cy="138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689E1F6-5AB3-584C-99AF-DF6787A291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0035" y="4728063"/>
                <a:ext cx="144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1AFDBD7-11A6-334A-BBE7-62C4D1B8BF86}"/>
                  </a:ext>
                </a:extLst>
              </p14:cNvPr>
              <p14:cNvContentPartPr/>
              <p14:nvPr/>
            </p14:nvContentPartPr>
            <p14:xfrm>
              <a:off x="4001195" y="4743183"/>
              <a:ext cx="19080" cy="107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1AFDBD7-11A6-334A-BBE7-62C4D1B8BF8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86075" y="4728063"/>
                <a:ext cx="496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2D7B675-D46C-924E-8D8B-CAFC2F7CA88B}"/>
                  </a:ext>
                </a:extLst>
              </p14:cNvPr>
              <p14:cNvContentPartPr/>
              <p14:nvPr/>
            </p14:nvContentPartPr>
            <p14:xfrm>
              <a:off x="4089395" y="4730583"/>
              <a:ext cx="107280" cy="100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2D7B675-D46C-924E-8D8B-CAFC2F7CA8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73915" y="4715463"/>
                <a:ext cx="1378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690655F-C584-6B4B-9C99-56DD1BE4CA7F}"/>
                  </a:ext>
                </a:extLst>
              </p14:cNvPr>
              <p14:cNvContentPartPr/>
              <p14:nvPr/>
            </p14:nvContentPartPr>
            <p14:xfrm>
              <a:off x="4309355" y="4667943"/>
              <a:ext cx="97560" cy="176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690655F-C584-6B4B-9C99-56DD1BE4CA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93875" y="4652463"/>
                <a:ext cx="127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k 34">
                <a:extLst>
                  <a:ext uri="{FF2B5EF4-FFF2-40B4-BE49-F238E27FC236}">
                    <a16:creationId xmlns:a16="http://schemas.microsoft.com/office/drawing/2014/main" id="{14554B03-6AC3-204E-95AF-5B85989FFBB3}"/>
                  </a:ext>
                </a:extLst>
              </p14:cNvPr>
              <p14:cNvContentPartPr/>
              <p14:nvPr/>
            </p14:nvContentPartPr>
            <p14:xfrm>
              <a:off x="449075" y="4743183"/>
              <a:ext cx="2684880" cy="1314360"/>
            </p14:xfrm>
          </p:contentPart>
        </mc:Choice>
        <mc:Fallback xmlns="">
          <p:pic>
            <p:nvPicPr>
              <p:cNvPr id="34" name="Ink 34">
                <a:extLst>
                  <a:ext uri="{FF2B5EF4-FFF2-40B4-BE49-F238E27FC236}">
                    <a16:creationId xmlns:a16="http://schemas.microsoft.com/office/drawing/2014/main" id="{14554B03-6AC3-204E-95AF-5B85989FFB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3595" y="4727703"/>
                <a:ext cx="2715480" cy="13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2" name="Ink 92">
                <a:extLst>
                  <a:ext uri="{FF2B5EF4-FFF2-40B4-BE49-F238E27FC236}">
                    <a16:creationId xmlns:a16="http://schemas.microsoft.com/office/drawing/2014/main" id="{D06AA972-4124-774D-A107-5E71570D0FFB}"/>
                  </a:ext>
                </a:extLst>
              </p14:cNvPr>
              <p14:cNvContentPartPr/>
              <p14:nvPr/>
            </p14:nvContentPartPr>
            <p14:xfrm>
              <a:off x="392555" y="5000943"/>
              <a:ext cx="1836000" cy="1779840"/>
            </p14:xfrm>
          </p:contentPart>
        </mc:Choice>
        <mc:Fallback xmlns="">
          <p:pic>
            <p:nvPicPr>
              <p:cNvPr id="92" name="Ink 92">
                <a:extLst>
                  <a:ext uri="{FF2B5EF4-FFF2-40B4-BE49-F238E27FC236}">
                    <a16:creationId xmlns:a16="http://schemas.microsoft.com/office/drawing/2014/main" id="{D06AA972-4124-774D-A107-5E71570D0F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7078" y="4985820"/>
                <a:ext cx="1866234" cy="1810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515B178E-417D-5D47-8BE3-634F1961F1C8}"/>
                  </a:ext>
                </a:extLst>
              </p14:cNvPr>
              <p14:cNvContentPartPr/>
              <p14:nvPr/>
            </p14:nvContentPartPr>
            <p14:xfrm>
              <a:off x="5051315" y="4749663"/>
              <a:ext cx="150840" cy="18900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515B178E-417D-5D47-8BE3-634F1961F1C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35872" y="4734543"/>
                <a:ext cx="181367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BC9C675-42CC-DE4C-A131-C375D6C92B59}"/>
                  </a:ext>
                </a:extLst>
              </p14:cNvPr>
              <p14:cNvContentPartPr/>
              <p14:nvPr/>
            </p14:nvContentPartPr>
            <p14:xfrm>
              <a:off x="662915" y="3963783"/>
              <a:ext cx="1188720" cy="220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BC9C675-42CC-DE4C-A131-C375D6C92B5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7435" y="3948303"/>
                <a:ext cx="12189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64C72661-F3F9-464C-BE68-66FE3B57B770}"/>
                  </a:ext>
                </a:extLst>
              </p14:cNvPr>
              <p14:cNvContentPartPr/>
              <p14:nvPr/>
            </p14:nvContentPartPr>
            <p14:xfrm>
              <a:off x="3202715" y="5202183"/>
              <a:ext cx="1993320" cy="138384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64C72661-F3F9-464C-BE68-66FE3B57B77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87595" y="5187059"/>
                <a:ext cx="2023920" cy="1414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083A22C-2545-EF4F-A156-DF5F7FC8D805}"/>
                  </a:ext>
                </a:extLst>
              </p14:cNvPr>
              <p14:cNvContentPartPr/>
              <p14:nvPr/>
            </p14:nvContentPartPr>
            <p14:xfrm>
              <a:off x="2455355" y="1763103"/>
              <a:ext cx="685080" cy="2203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083A22C-2545-EF4F-A156-DF5F7FC8D80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39875" y="1747983"/>
                <a:ext cx="7153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1" name="Ink 211">
                <a:extLst>
                  <a:ext uri="{FF2B5EF4-FFF2-40B4-BE49-F238E27FC236}">
                    <a16:creationId xmlns:a16="http://schemas.microsoft.com/office/drawing/2014/main" id="{19C2BDB9-8C06-594A-81BF-0A4CA922E81B}"/>
                  </a:ext>
                </a:extLst>
              </p14:cNvPr>
              <p14:cNvContentPartPr/>
              <p14:nvPr/>
            </p14:nvContentPartPr>
            <p14:xfrm>
              <a:off x="5352995" y="4661463"/>
              <a:ext cx="3634560" cy="1842840"/>
            </p14:xfrm>
          </p:contentPart>
        </mc:Choice>
        <mc:Fallback xmlns="">
          <p:pic>
            <p:nvPicPr>
              <p:cNvPr id="211" name="Ink 211">
                <a:extLst>
                  <a:ext uri="{FF2B5EF4-FFF2-40B4-BE49-F238E27FC236}">
                    <a16:creationId xmlns:a16="http://schemas.microsoft.com/office/drawing/2014/main" id="{19C2BDB9-8C06-594A-81BF-0A4CA922E81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37513" y="4646340"/>
                <a:ext cx="3665163" cy="18734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306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46BF84A-20FF-6040-846E-4EE551C4DC46}"/>
                  </a:ext>
                </a:extLst>
              </p14:cNvPr>
              <p14:cNvContentPartPr/>
              <p14:nvPr/>
            </p14:nvContentPartPr>
            <p14:xfrm>
              <a:off x="2775035" y="486903"/>
              <a:ext cx="6480" cy="1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46BF84A-20FF-6040-846E-4EE551C4D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4435" y="456303"/>
                <a:ext cx="680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9">
                <a:extLst>
                  <a:ext uri="{FF2B5EF4-FFF2-40B4-BE49-F238E27FC236}">
                    <a16:creationId xmlns:a16="http://schemas.microsoft.com/office/drawing/2014/main" id="{F5667C6E-36D0-E346-A597-09B9F7B1D49E}"/>
                  </a:ext>
                </a:extLst>
              </p14:cNvPr>
              <p14:cNvContentPartPr/>
              <p14:nvPr/>
            </p14:nvContentPartPr>
            <p14:xfrm>
              <a:off x="2768915" y="543423"/>
              <a:ext cx="276840" cy="63360"/>
            </p14:xfrm>
          </p:contentPart>
        </mc:Choice>
        <mc:Fallback xmlns="">
          <p:pic>
            <p:nvPicPr>
              <p:cNvPr id="18" name="Ink 19">
                <a:extLst>
                  <a:ext uri="{FF2B5EF4-FFF2-40B4-BE49-F238E27FC236}">
                    <a16:creationId xmlns:a16="http://schemas.microsoft.com/office/drawing/2014/main" id="{F5667C6E-36D0-E346-A597-09B9F7B1D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8315" y="512823"/>
                <a:ext cx="338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20">
                <a:extLst>
                  <a:ext uri="{FF2B5EF4-FFF2-40B4-BE49-F238E27FC236}">
                    <a16:creationId xmlns:a16="http://schemas.microsoft.com/office/drawing/2014/main" id="{167728D7-20C7-A14B-91B2-22DC5719B0FD}"/>
                  </a:ext>
                </a:extLst>
              </p14:cNvPr>
              <p14:cNvContentPartPr/>
              <p14:nvPr/>
            </p14:nvContentPartPr>
            <p14:xfrm>
              <a:off x="832475" y="292143"/>
              <a:ext cx="1729440" cy="484560"/>
            </p14:xfrm>
          </p:contentPart>
        </mc:Choice>
        <mc:Fallback xmlns="">
          <p:pic>
            <p:nvPicPr>
              <p:cNvPr id="19" name="Ink 20">
                <a:extLst>
                  <a:ext uri="{FF2B5EF4-FFF2-40B4-BE49-F238E27FC236}">
                    <a16:creationId xmlns:a16="http://schemas.microsoft.com/office/drawing/2014/main" id="{167728D7-20C7-A14B-91B2-22DC5719B0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875" y="261543"/>
                <a:ext cx="179064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8">
                <a:extLst>
                  <a:ext uri="{FF2B5EF4-FFF2-40B4-BE49-F238E27FC236}">
                    <a16:creationId xmlns:a16="http://schemas.microsoft.com/office/drawing/2014/main" id="{F765F8BF-F775-564A-A17E-88D29B911118}"/>
                  </a:ext>
                </a:extLst>
              </p14:cNvPr>
              <p14:cNvContentPartPr/>
              <p14:nvPr/>
            </p14:nvContentPartPr>
            <p14:xfrm>
              <a:off x="2787635" y="983703"/>
              <a:ext cx="315000" cy="258120"/>
            </p14:xfrm>
          </p:contentPart>
        </mc:Choice>
        <mc:Fallback xmlns="">
          <p:pic>
            <p:nvPicPr>
              <p:cNvPr id="36" name="Ink 38">
                <a:extLst>
                  <a:ext uri="{FF2B5EF4-FFF2-40B4-BE49-F238E27FC236}">
                    <a16:creationId xmlns:a16="http://schemas.microsoft.com/office/drawing/2014/main" id="{F765F8BF-F775-564A-A17E-88D29B9111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2498" y="968223"/>
                <a:ext cx="345635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9">
                <a:extLst>
                  <a:ext uri="{FF2B5EF4-FFF2-40B4-BE49-F238E27FC236}">
                    <a16:creationId xmlns:a16="http://schemas.microsoft.com/office/drawing/2014/main" id="{BAA77395-9291-164A-A169-1B913B48F572}"/>
                  </a:ext>
                </a:extLst>
              </p14:cNvPr>
              <p14:cNvContentPartPr/>
              <p14:nvPr/>
            </p14:nvContentPartPr>
            <p14:xfrm>
              <a:off x="1731395" y="1058943"/>
              <a:ext cx="767520" cy="176400"/>
            </p14:xfrm>
          </p:contentPart>
        </mc:Choice>
        <mc:Fallback xmlns="">
          <p:pic>
            <p:nvPicPr>
              <p:cNvPr id="37" name="Ink 39">
                <a:extLst>
                  <a:ext uri="{FF2B5EF4-FFF2-40B4-BE49-F238E27FC236}">
                    <a16:creationId xmlns:a16="http://schemas.microsoft.com/office/drawing/2014/main" id="{BAA77395-9291-164A-A169-1B913B48F5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6275" y="1043823"/>
                <a:ext cx="7977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40">
                <a:extLst>
                  <a:ext uri="{FF2B5EF4-FFF2-40B4-BE49-F238E27FC236}">
                    <a16:creationId xmlns:a16="http://schemas.microsoft.com/office/drawing/2014/main" id="{9D5E5425-6FE3-4E47-B7B1-787F9B2725B6}"/>
                  </a:ext>
                </a:extLst>
              </p14:cNvPr>
              <p14:cNvContentPartPr/>
              <p14:nvPr/>
            </p14:nvContentPartPr>
            <p14:xfrm>
              <a:off x="788555" y="1040943"/>
              <a:ext cx="603360" cy="213120"/>
            </p14:xfrm>
          </p:contentPart>
        </mc:Choice>
        <mc:Fallback xmlns="">
          <p:pic>
            <p:nvPicPr>
              <p:cNvPr id="38" name="Ink 40">
                <a:extLst>
                  <a:ext uri="{FF2B5EF4-FFF2-40B4-BE49-F238E27FC236}">
                    <a16:creationId xmlns:a16="http://schemas.microsoft.com/office/drawing/2014/main" id="{9D5E5425-6FE3-4E47-B7B1-787F9B2725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3075" y="1025848"/>
                <a:ext cx="633600" cy="243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39CB9FB-DAEF-8C4D-A80F-D9E5740FFC20}"/>
                  </a:ext>
                </a:extLst>
              </p14:cNvPr>
              <p14:cNvContentPartPr/>
              <p14:nvPr/>
            </p14:nvContentPartPr>
            <p14:xfrm>
              <a:off x="4749275" y="1115823"/>
              <a:ext cx="189000" cy="82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39CB9FB-DAEF-8C4D-A80F-D9E5740FFC2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4155" y="1100343"/>
                <a:ext cx="2196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7">
                <a:extLst>
                  <a:ext uri="{FF2B5EF4-FFF2-40B4-BE49-F238E27FC236}">
                    <a16:creationId xmlns:a16="http://schemas.microsoft.com/office/drawing/2014/main" id="{2BFD4355-BB32-E941-BE96-D350F415C5D8}"/>
                  </a:ext>
                </a:extLst>
              </p14:cNvPr>
              <p14:cNvContentPartPr/>
              <p14:nvPr/>
            </p14:nvContentPartPr>
            <p14:xfrm>
              <a:off x="5227355" y="933303"/>
              <a:ext cx="1163520" cy="276840"/>
            </p14:xfrm>
          </p:contentPart>
        </mc:Choice>
        <mc:Fallback xmlns="">
          <p:pic>
            <p:nvPicPr>
              <p:cNvPr id="56" name="Ink 57">
                <a:extLst>
                  <a:ext uri="{FF2B5EF4-FFF2-40B4-BE49-F238E27FC236}">
                    <a16:creationId xmlns:a16="http://schemas.microsoft.com/office/drawing/2014/main" id="{2BFD4355-BB32-E941-BE96-D350F415C5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11875" y="918183"/>
                <a:ext cx="11941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8">
                <a:extLst>
                  <a:ext uri="{FF2B5EF4-FFF2-40B4-BE49-F238E27FC236}">
                    <a16:creationId xmlns:a16="http://schemas.microsoft.com/office/drawing/2014/main" id="{2EA0E019-FBC1-DA4E-849E-74644FC30D79}"/>
                  </a:ext>
                </a:extLst>
              </p14:cNvPr>
              <p14:cNvContentPartPr/>
              <p14:nvPr/>
            </p14:nvContentPartPr>
            <p14:xfrm>
              <a:off x="3536075" y="1015023"/>
              <a:ext cx="879840" cy="226440"/>
            </p14:xfrm>
          </p:contentPart>
        </mc:Choice>
        <mc:Fallback xmlns="">
          <p:pic>
            <p:nvPicPr>
              <p:cNvPr id="57" name="Ink 58">
                <a:extLst>
                  <a:ext uri="{FF2B5EF4-FFF2-40B4-BE49-F238E27FC236}">
                    <a16:creationId xmlns:a16="http://schemas.microsoft.com/office/drawing/2014/main" id="{2EA0E019-FBC1-DA4E-849E-74644FC30D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20595" y="999927"/>
                <a:ext cx="910440" cy="256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4">
                <a:extLst>
                  <a:ext uri="{FF2B5EF4-FFF2-40B4-BE49-F238E27FC236}">
                    <a16:creationId xmlns:a16="http://schemas.microsoft.com/office/drawing/2014/main" id="{2B23CF2F-7F89-1242-8FB2-53F491D55004}"/>
                  </a:ext>
                </a:extLst>
              </p14:cNvPr>
              <p14:cNvContentPartPr/>
              <p14:nvPr/>
            </p14:nvContentPartPr>
            <p14:xfrm>
              <a:off x="8263955" y="958503"/>
              <a:ext cx="276840" cy="214200"/>
            </p14:xfrm>
          </p:contentPart>
        </mc:Choice>
        <mc:Fallback xmlns="">
          <p:pic>
            <p:nvPicPr>
              <p:cNvPr id="72" name="Ink 74">
                <a:extLst>
                  <a:ext uri="{FF2B5EF4-FFF2-40B4-BE49-F238E27FC236}">
                    <a16:creationId xmlns:a16="http://schemas.microsoft.com/office/drawing/2014/main" id="{2B23CF2F-7F89-1242-8FB2-53F491D550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8475" y="943383"/>
                <a:ext cx="3074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5">
                <a:extLst>
                  <a:ext uri="{FF2B5EF4-FFF2-40B4-BE49-F238E27FC236}">
                    <a16:creationId xmlns:a16="http://schemas.microsoft.com/office/drawing/2014/main" id="{133CE5B9-4AAB-474A-A668-BBF882A5EEDF}"/>
                  </a:ext>
                </a:extLst>
              </p14:cNvPr>
              <p14:cNvContentPartPr/>
              <p14:nvPr/>
            </p14:nvContentPartPr>
            <p14:xfrm>
              <a:off x="7145435" y="1002423"/>
              <a:ext cx="873720" cy="176400"/>
            </p14:xfrm>
          </p:contentPart>
        </mc:Choice>
        <mc:Fallback xmlns="">
          <p:pic>
            <p:nvPicPr>
              <p:cNvPr id="73" name="Ink 75">
                <a:extLst>
                  <a:ext uri="{FF2B5EF4-FFF2-40B4-BE49-F238E27FC236}">
                    <a16:creationId xmlns:a16="http://schemas.microsoft.com/office/drawing/2014/main" id="{133CE5B9-4AAB-474A-A668-BBF882A5EED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0315" y="987303"/>
                <a:ext cx="903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6">
                <a:extLst>
                  <a:ext uri="{FF2B5EF4-FFF2-40B4-BE49-F238E27FC236}">
                    <a16:creationId xmlns:a16="http://schemas.microsoft.com/office/drawing/2014/main" id="{B1BA1653-7363-F94D-8C8D-2E6775E6B7EB}"/>
                  </a:ext>
                </a:extLst>
              </p14:cNvPr>
              <p14:cNvContentPartPr/>
              <p14:nvPr/>
            </p14:nvContentPartPr>
            <p14:xfrm>
              <a:off x="6616595" y="996303"/>
              <a:ext cx="315000" cy="201600"/>
            </p14:xfrm>
          </p:contentPart>
        </mc:Choice>
        <mc:Fallback xmlns="">
          <p:pic>
            <p:nvPicPr>
              <p:cNvPr id="74" name="Ink 76">
                <a:extLst>
                  <a:ext uri="{FF2B5EF4-FFF2-40B4-BE49-F238E27FC236}">
                    <a16:creationId xmlns:a16="http://schemas.microsoft.com/office/drawing/2014/main" id="{B1BA1653-7363-F94D-8C8D-2E6775E6B7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01458" y="980823"/>
                <a:ext cx="345635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1" name="Ink 81">
                <a:extLst>
                  <a:ext uri="{FF2B5EF4-FFF2-40B4-BE49-F238E27FC236}">
                    <a16:creationId xmlns:a16="http://schemas.microsoft.com/office/drawing/2014/main" id="{5137717F-8439-6141-8E97-EDFD0420C6BC}"/>
                  </a:ext>
                </a:extLst>
              </p14:cNvPr>
              <p14:cNvContentPartPr/>
              <p14:nvPr/>
            </p14:nvContentPartPr>
            <p14:xfrm>
              <a:off x="599915" y="1569063"/>
              <a:ext cx="522000" cy="150480"/>
            </p14:xfrm>
          </p:contentPart>
        </mc:Choice>
        <mc:Fallback xmlns="">
          <p:pic>
            <p:nvPicPr>
              <p:cNvPr id="81" name="Ink 81">
                <a:extLst>
                  <a:ext uri="{FF2B5EF4-FFF2-40B4-BE49-F238E27FC236}">
                    <a16:creationId xmlns:a16="http://schemas.microsoft.com/office/drawing/2014/main" id="{5137717F-8439-6141-8E97-EDFD0420C6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4446" y="1553620"/>
                <a:ext cx="552579" cy="181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0EBC394-E6AD-734E-95E0-0FF93E71DAC3}"/>
                  </a:ext>
                </a:extLst>
              </p14:cNvPr>
              <p14:cNvContentPartPr/>
              <p14:nvPr/>
            </p14:nvContentPartPr>
            <p14:xfrm>
              <a:off x="2372915" y="1656183"/>
              <a:ext cx="125280" cy="113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0EBC394-E6AD-734E-95E0-0FF93E71DA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57479" y="1640703"/>
                <a:ext cx="155792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D062F61-9E07-8947-86D0-D9E6368F418B}"/>
                  </a:ext>
                </a:extLst>
              </p14:cNvPr>
              <p14:cNvContentPartPr/>
              <p14:nvPr/>
            </p14:nvContentPartPr>
            <p14:xfrm>
              <a:off x="5453435" y="178743"/>
              <a:ext cx="176400" cy="365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D062F61-9E07-8947-86D0-D9E6368F41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38315" y="163623"/>
                <a:ext cx="2070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8">
                <a:extLst>
                  <a:ext uri="{FF2B5EF4-FFF2-40B4-BE49-F238E27FC236}">
                    <a16:creationId xmlns:a16="http://schemas.microsoft.com/office/drawing/2014/main" id="{036D4F50-B829-F94D-A942-95EF16D8A434}"/>
                  </a:ext>
                </a:extLst>
              </p14:cNvPr>
              <p14:cNvContentPartPr/>
              <p14:nvPr/>
            </p14:nvContentPartPr>
            <p14:xfrm>
              <a:off x="5019635" y="292143"/>
              <a:ext cx="295920" cy="270360"/>
            </p14:xfrm>
          </p:contentPart>
        </mc:Choice>
        <mc:Fallback xmlns="">
          <p:pic>
            <p:nvPicPr>
              <p:cNvPr id="105" name="Ink 108">
                <a:extLst>
                  <a:ext uri="{FF2B5EF4-FFF2-40B4-BE49-F238E27FC236}">
                    <a16:creationId xmlns:a16="http://schemas.microsoft.com/office/drawing/2014/main" id="{036D4F50-B829-F94D-A942-95EF16D8A43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04515" y="276684"/>
                <a:ext cx="326520" cy="30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" name="Ink 109">
                <a:extLst>
                  <a:ext uri="{FF2B5EF4-FFF2-40B4-BE49-F238E27FC236}">
                    <a16:creationId xmlns:a16="http://schemas.microsoft.com/office/drawing/2014/main" id="{78A5B4DA-F655-5942-B365-945B069C94EA}"/>
                  </a:ext>
                </a:extLst>
              </p14:cNvPr>
              <p14:cNvContentPartPr/>
              <p14:nvPr/>
            </p14:nvContentPartPr>
            <p14:xfrm>
              <a:off x="3568115" y="223023"/>
              <a:ext cx="1188000" cy="358560"/>
            </p14:xfrm>
          </p:contentPart>
        </mc:Choice>
        <mc:Fallback xmlns="">
          <p:pic>
            <p:nvPicPr>
              <p:cNvPr id="106" name="Ink 109">
                <a:extLst>
                  <a:ext uri="{FF2B5EF4-FFF2-40B4-BE49-F238E27FC236}">
                    <a16:creationId xmlns:a16="http://schemas.microsoft.com/office/drawing/2014/main" id="{78A5B4DA-F655-5942-B365-945B069C94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52995" y="207543"/>
                <a:ext cx="12186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10">
                <a:extLst>
                  <a:ext uri="{FF2B5EF4-FFF2-40B4-BE49-F238E27FC236}">
                    <a16:creationId xmlns:a16="http://schemas.microsoft.com/office/drawing/2014/main" id="{67F054B5-F678-1E4B-A9A3-BADECF5CC4EB}"/>
                  </a:ext>
                </a:extLst>
              </p14:cNvPr>
              <p14:cNvContentPartPr/>
              <p14:nvPr/>
            </p14:nvContentPartPr>
            <p14:xfrm>
              <a:off x="2857115" y="1517943"/>
              <a:ext cx="993240" cy="339840"/>
            </p14:xfrm>
          </p:contentPart>
        </mc:Choice>
        <mc:Fallback xmlns="">
          <p:pic>
            <p:nvPicPr>
              <p:cNvPr id="107" name="Ink 110">
                <a:extLst>
                  <a:ext uri="{FF2B5EF4-FFF2-40B4-BE49-F238E27FC236}">
                    <a16:creationId xmlns:a16="http://schemas.microsoft.com/office/drawing/2014/main" id="{67F054B5-F678-1E4B-A9A3-BADECF5CC4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41641" y="1502463"/>
                <a:ext cx="1023829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11">
                <a:extLst>
                  <a:ext uri="{FF2B5EF4-FFF2-40B4-BE49-F238E27FC236}">
                    <a16:creationId xmlns:a16="http://schemas.microsoft.com/office/drawing/2014/main" id="{8B86E29C-DEFB-0548-B840-54A802CDF232}"/>
                  </a:ext>
                </a:extLst>
              </p14:cNvPr>
              <p14:cNvContentPartPr/>
              <p14:nvPr/>
            </p14:nvContentPartPr>
            <p14:xfrm>
              <a:off x="1486235" y="1530543"/>
              <a:ext cx="786240" cy="201600"/>
            </p14:xfrm>
          </p:contentPart>
        </mc:Choice>
        <mc:Fallback xmlns="">
          <p:pic>
            <p:nvPicPr>
              <p:cNvPr id="108" name="Ink 111">
                <a:extLst>
                  <a:ext uri="{FF2B5EF4-FFF2-40B4-BE49-F238E27FC236}">
                    <a16:creationId xmlns:a16="http://schemas.microsoft.com/office/drawing/2014/main" id="{8B86E29C-DEFB-0548-B840-54A802CDF23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70755" y="1515063"/>
                <a:ext cx="816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5" name="Ink 115">
                <a:extLst>
                  <a:ext uri="{FF2B5EF4-FFF2-40B4-BE49-F238E27FC236}">
                    <a16:creationId xmlns:a16="http://schemas.microsoft.com/office/drawing/2014/main" id="{936AD489-E3F5-1545-BEB8-A4FC7B5F99C4}"/>
                  </a:ext>
                </a:extLst>
              </p14:cNvPr>
              <p14:cNvContentPartPr/>
              <p14:nvPr/>
            </p14:nvContentPartPr>
            <p14:xfrm>
              <a:off x="4195955" y="1637463"/>
              <a:ext cx="340200" cy="107280"/>
            </p14:xfrm>
          </p:contentPart>
        </mc:Choice>
        <mc:Fallback xmlns="">
          <p:pic>
            <p:nvPicPr>
              <p:cNvPr id="115" name="Ink 115">
                <a:extLst>
                  <a:ext uri="{FF2B5EF4-FFF2-40B4-BE49-F238E27FC236}">
                    <a16:creationId xmlns:a16="http://schemas.microsoft.com/office/drawing/2014/main" id="{936AD489-E3F5-1545-BEB8-A4FC7B5F99C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80459" y="1621931"/>
                <a:ext cx="370832" cy="137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AE52F0B-DF5A-6D40-A909-D8CCB08939FC}"/>
                  </a:ext>
                </a:extLst>
              </p14:cNvPr>
              <p14:cNvContentPartPr/>
              <p14:nvPr/>
            </p14:nvContentPartPr>
            <p14:xfrm>
              <a:off x="4875275" y="1656183"/>
              <a:ext cx="189000" cy="75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AE52F0B-DF5A-6D40-A909-D8CCB08939F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59795" y="1640703"/>
                <a:ext cx="2196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" name="Ink 121">
                <a:extLst>
                  <a:ext uri="{FF2B5EF4-FFF2-40B4-BE49-F238E27FC236}">
                    <a16:creationId xmlns:a16="http://schemas.microsoft.com/office/drawing/2014/main" id="{B31D88CC-9F98-FC4D-80DB-4217DD875315}"/>
                  </a:ext>
                </a:extLst>
              </p14:cNvPr>
              <p14:cNvContentPartPr/>
              <p14:nvPr/>
            </p14:nvContentPartPr>
            <p14:xfrm>
              <a:off x="5271275" y="1486623"/>
              <a:ext cx="176400" cy="232920"/>
            </p14:xfrm>
          </p:contentPart>
        </mc:Choice>
        <mc:Fallback xmlns="">
          <p:pic>
            <p:nvPicPr>
              <p:cNvPr id="121" name="Ink 121">
                <a:extLst>
                  <a:ext uri="{FF2B5EF4-FFF2-40B4-BE49-F238E27FC236}">
                    <a16:creationId xmlns:a16="http://schemas.microsoft.com/office/drawing/2014/main" id="{B31D88CC-9F98-FC4D-80DB-4217DD8753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55795" y="1471167"/>
                <a:ext cx="207000" cy="263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2" name="Ink 142">
                <a:extLst>
                  <a:ext uri="{FF2B5EF4-FFF2-40B4-BE49-F238E27FC236}">
                    <a16:creationId xmlns:a16="http://schemas.microsoft.com/office/drawing/2014/main" id="{1CAC5E3C-5F52-2844-9CA5-5C503A4ABC78}"/>
                  </a:ext>
                </a:extLst>
              </p14:cNvPr>
              <p14:cNvContentPartPr/>
              <p14:nvPr/>
            </p14:nvContentPartPr>
            <p14:xfrm>
              <a:off x="7547195" y="1411023"/>
              <a:ext cx="1107000" cy="239400"/>
            </p14:xfrm>
          </p:contentPart>
        </mc:Choice>
        <mc:Fallback xmlns="">
          <p:pic>
            <p:nvPicPr>
              <p:cNvPr id="142" name="Ink 142">
                <a:extLst>
                  <a:ext uri="{FF2B5EF4-FFF2-40B4-BE49-F238E27FC236}">
                    <a16:creationId xmlns:a16="http://schemas.microsoft.com/office/drawing/2014/main" id="{1CAC5E3C-5F52-2844-9CA5-5C503A4ABC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31715" y="1395543"/>
                <a:ext cx="11376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25F36F3-DF02-2940-9A2C-0FA4A0195889}"/>
                  </a:ext>
                </a:extLst>
              </p14:cNvPr>
              <p14:cNvContentPartPr/>
              <p14:nvPr/>
            </p14:nvContentPartPr>
            <p14:xfrm>
              <a:off x="687755" y="2090343"/>
              <a:ext cx="201600" cy="75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25F36F3-DF02-2940-9A2C-0FA4A01958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2275" y="2074863"/>
                <a:ext cx="2322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628E1BA-4A1F-4649-BF65-4C76FE0C50F4}"/>
                  </a:ext>
                </a:extLst>
              </p14:cNvPr>
              <p14:cNvContentPartPr/>
              <p14:nvPr/>
            </p14:nvContentPartPr>
            <p14:xfrm>
              <a:off x="775955" y="2002143"/>
              <a:ext cx="12960" cy="19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628E1BA-4A1F-4649-BF65-4C76FE0C50F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0475" y="1986663"/>
                <a:ext cx="43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5" name="Ink 157">
                <a:extLst>
                  <a:ext uri="{FF2B5EF4-FFF2-40B4-BE49-F238E27FC236}">
                    <a16:creationId xmlns:a16="http://schemas.microsoft.com/office/drawing/2014/main" id="{9B8D57CA-6CCD-E642-9779-195AC4D7BEB7}"/>
                  </a:ext>
                </a:extLst>
              </p14:cNvPr>
              <p14:cNvContentPartPr/>
              <p14:nvPr/>
            </p14:nvContentPartPr>
            <p14:xfrm>
              <a:off x="2008235" y="1951743"/>
              <a:ext cx="471960" cy="258120"/>
            </p14:xfrm>
          </p:contentPart>
        </mc:Choice>
        <mc:Fallback xmlns="">
          <p:pic>
            <p:nvPicPr>
              <p:cNvPr id="155" name="Ink 157">
                <a:extLst>
                  <a:ext uri="{FF2B5EF4-FFF2-40B4-BE49-F238E27FC236}">
                    <a16:creationId xmlns:a16="http://schemas.microsoft.com/office/drawing/2014/main" id="{9B8D57CA-6CCD-E642-9779-195AC4D7BEB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92755" y="1936263"/>
                <a:ext cx="5025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6" name="Ink 158">
                <a:extLst>
                  <a:ext uri="{FF2B5EF4-FFF2-40B4-BE49-F238E27FC236}">
                    <a16:creationId xmlns:a16="http://schemas.microsoft.com/office/drawing/2014/main" id="{BACCD125-FF2E-674E-8685-79287F0E8DA7}"/>
                  </a:ext>
                </a:extLst>
              </p14:cNvPr>
              <p14:cNvContentPartPr/>
              <p14:nvPr/>
            </p14:nvContentPartPr>
            <p14:xfrm>
              <a:off x="1700075" y="2011143"/>
              <a:ext cx="207720" cy="186120"/>
            </p14:xfrm>
          </p:contentPart>
        </mc:Choice>
        <mc:Fallback xmlns="">
          <p:pic>
            <p:nvPicPr>
              <p:cNvPr id="156" name="Ink 158">
                <a:extLst>
                  <a:ext uri="{FF2B5EF4-FFF2-40B4-BE49-F238E27FC236}">
                    <a16:creationId xmlns:a16="http://schemas.microsoft.com/office/drawing/2014/main" id="{BACCD125-FF2E-674E-8685-79287F0E8D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84595" y="1995663"/>
                <a:ext cx="2383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7" name="Ink 159">
                <a:extLst>
                  <a:ext uri="{FF2B5EF4-FFF2-40B4-BE49-F238E27FC236}">
                    <a16:creationId xmlns:a16="http://schemas.microsoft.com/office/drawing/2014/main" id="{171D3CFB-4F11-C041-A042-84DA9C334F13}"/>
                  </a:ext>
                </a:extLst>
              </p14:cNvPr>
              <p14:cNvContentPartPr/>
              <p14:nvPr/>
            </p14:nvContentPartPr>
            <p14:xfrm>
              <a:off x="1165835" y="2033463"/>
              <a:ext cx="421200" cy="157680"/>
            </p14:xfrm>
          </p:contentPart>
        </mc:Choice>
        <mc:Fallback xmlns="">
          <p:pic>
            <p:nvPicPr>
              <p:cNvPr id="157" name="Ink 159">
                <a:extLst>
                  <a:ext uri="{FF2B5EF4-FFF2-40B4-BE49-F238E27FC236}">
                    <a16:creationId xmlns:a16="http://schemas.microsoft.com/office/drawing/2014/main" id="{171D3CFB-4F11-C041-A042-84DA9C334F1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50368" y="2017948"/>
                <a:ext cx="451774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8A73426-24CA-524E-8C60-631760DA7273}"/>
                  </a:ext>
                </a:extLst>
              </p14:cNvPr>
              <p14:cNvContentPartPr/>
              <p14:nvPr/>
            </p14:nvContentPartPr>
            <p14:xfrm>
              <a:off x="2831915" y="2121663"/>
              <a:ext cx="289440" cy="88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8A73426-24CA-524E-8C60-631760DA727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16454" y="2106246"/>
                <a:ext cx="320002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BDFA25B-7ABF-884C-A688-604C714E31A3}"/>
                  </a:ext>
                </a:extLst>
              </p14:cNvPr>
              <p14:cNvContentPartPr/>
              <p14:nvPr/>
            </p14:nvContentPartPr>
            <p14:xfrm>
              <a:off x="2831915" y="2042103"/>
              <a:ext cx="38160" cy="234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BDFA25B-7ABF-884C-A688-604C714E31A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16435" y="2026623"/>
                <a:ext cx="687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2" name="Ink 172">
                <a:extLst>
                  <a:ext uri="{FF2B5EF4-FFF2-40B4-BE49-F238E27FC236}">
                    <a16:creationId xmlns:a16="http://schemas.microsoft.com/office/drawing/2014/main" id="{56A838B8-FAB8-8A4C-8253-62539B081B68}"/>
                  </a:ext>
                </a:extLst>
              </p14:cNvPr>
              <p14:cNvContentPartPr/>
              <p14:nvPr/>
            </p14:nvContentPartPr>
            <p14:xfrm>
              <a:off x="3485675" y="1951743"/>
              <a:ext cx="1169640" cy="465840"/>
            </p14:xfrm>
          </p:contentPart>
        </mc:Choice>
        <mc:Fallback xmlns="">
          <p:pic>
            <p:nvPicPr>
              <p:cNvPr id="172" name="Ink 172">
                <a:extLst>
                  <a:ext uri="{FF2B5EF4-FFF2-40B4-BE49-F238E27FC236}">
                    <a16:creationId xmlns:a16="http://schemas.microsoft.com/office/drawing/2014/main" id="{56A838B8-FAB8-8A4C-8253-62539B081B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70200" y="1936251"/>
                <a:ext cx="1200231" cy="496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5" name="Ink 186">
                <a:extLst>
                  <a:ext uri="{FF2B5EF4-FFF2-40B4-BE49-F238E27FC236}">
                    <a16:creationId xmlns:a16="http://schemas.microsoft.com/office/drawing/2014/main" id="{1366F3A8-5D8F-564C-B430-ACB6EBDF69BB}"/>
                  </a:ext>
                </a:extLst>
              </p14:cNvPr>
              <p14:cNvContentPartPr/>
              <p14:nvPr/>
            </p14:nvContentPartPr>
            <p14:xfrm>
              <a:off x="4937915" y="1996023"/>
              <a:ext cx="333720" cy="163800"/>
            </p14:xfrm>
          </p:contentPart>
        </mc:Choice>
        <mc:Fallback xmlns="">
          <p:pic>
            <p:nvPicPr>
              <p:cNvPr id="185" name="Ink 186">
                <a:extLst>
                  <a:ext uri="{FF2B5EF4-FFF2-40B4-BE49-F238E27FC236}">
                    <a16:creationId xmlns:a16="http://schemas.microsoft.com/office/drawing/2014/main" id="{1366F3A8-5D8F-564C-B430-ACB6EBDF69B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22418" y="1980543"/>
                <a:ext cx="364353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1E16E6D-E273-6D44-8AA6-472B6862967D}"/>
                  </a:ext>
                </a:extLst>
              </p14:cNvPr>
              <p14:cNvContentPartPr/>
              <p14:nvPr/>
            </p14:nvContentPartPr>
            <p14:xfrm>
              <a:off x="7446395" y="2046063"/>
              <a:ext cx="56880" cy="6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1E16E6D-E273-6D44-8AA6-472B686296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30915" y="2030583"/>
                <a:ext cx="87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5" name="Ink 196">
                <a:extLst>
                  <a:ext uri="{FF2B5EF4-FFF2-40B4-BE49-F238E27FC236}">
                    <a16:creationId xmlns:a16="http://schemas.microsoft.com/office/drawing/2014/main" id="{AC87CEF7-AC5F-CE4F-B93B-CE0417610F84}"/>
                  </a:ext>
                </a:extLst>
              </p14:cNvPr>
              <p14:cNvContentPartPr/>
              <p14:nvPr/>
            </p14:nvContentPartPr>
            <p14:xfrm>
              <a:off x="7660235" y="1800903"/>
              <a:ext cx="541080" cy="289800"/>
            </p14:xfrm>
          </p:contentPart>
        </mc:Choice>
        <mc:Fallback xmlns="">
          <p:pic>
            <p:nvPicPr>
              <p:cNvPr id="195" name="Ink 196">
                <a:extLst>
                  <a:ext uri="{FF2B5EF4-FFF2-40B4-BE49-F238E27FC236}">
                    <a16:creationId xmlns:a16="http://schemas.microsoft.com/office/drawing/2014/main" id="{AC87CEF7-AC5F-CE4F-B93B-CE0417610F8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44755" y="1785404"/>
                <a:ext cx="571680" cy="32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6" name="Ink 197">
                <a:extLst>
                  <a:ext uri="{FF2B5EF4-FFF2-40B4-BE49-F238E27FC236}">
                    <a16:creationId xmlns:a16="http://schemas.microsoft.com/office/drawing/2014/main" id="{58B3CCA1-4407-324C-8281-9A6F7DBA4EC0}"/>
                  </a:ext>
                </a:extLst>
              </p14:cNvPr>
              <p14:cNvContentPartPr/>
              <p14:nvPr/>
            </p14:nvContentPartPr>
            <p14:xfrm>
              <a:off x="5535155" y="1474023"/>
              <a:ext cx="1811160" cy="698400"/>
            </p14:xfrm>
          </p:contentPart>
        </mc:Choice>
        <mc:Fallback xmlns="">
          <p:pic>
            <p:nvPicPr>
              <p:cNvPr id="196" name="Ink 197">
                <a:extLst>
                  <a:ext uri="{FF2B5EF4-FFF2-40B4-BE49-F238E27FC236}">
                    <a16:creationId xmlns:a16="http://schemas.microsoft.com/office/drawing/2014/main" id="{58B3CCA1-4407-324C-8281-9A6F7DBA4EC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19672" y="1458535"/>
                <a:ext cx="1841766" cy="72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CA8B47A-BDD7-8D4E-965D-23349DE58680}"/>
                  </a:ext>
                </a:extLst>
              </p14:cNvPr>
              <p14:cNvContentPartPr/>
              <p14:nvPr/>
            </p14:nvContentPartPr>
            <p14:xfrm>
              <a:off x="1284995" y="2505063"/>
              <a:ext cx="360" cy="63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CA8B47A-BDD7-8D4E-965D-23349DE5868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69515" y="2489495"/>
                <a:ext cx="30960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5ACC47D-A840-0B4C-BD2D-35F31D57F500}"/>
                  </a:ext>
                </a:extLst>
              </p14:cNvPr>
              <p14:cNvContentPartPr/>
              <p14:nvPr/>
            </p14:nvContentPartPr>
            <p14:xfrm>
              <a:off x="1278875" y="2398143"/>
              <a:ext cx="25560" cy="19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5ACC47D-A840-0B4C-BD2D-35F31D57F50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63395" y="2382663"/>
                <a:ext cx="56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9F99224-3EB3-644F-9EE6-073C3FB53379}"/>
                  </a:ext>
                </a:extLst>
              </p14:cNvPr>
              <p14:cNvContentPartPr/>
              <p14:nvPr/>
            </p14:nvContentPartPr>
            <p14:xfrm>
              <a:off x="2297315" y="2593263"/>
              <a:ext cx="12960" cy="190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9F99224-3EB3-644F-9EE6-073C3FB5337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81835" y="2578070"/>
                <a:ext cx="4356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3" name="Ink 215">
                <a:extLst>
                  <a:ext uri="{FF2B5EF4-FFF2-40B4-BE49-F238E27FC236}">
                    <a16:creationId xmlns:a16="http://schemas.microsoft.com/office/drawing/2014/main" id="{C7C4B864-9AB1-1B4E-A2BA-E98CD593548F}"/>
                  </a:ext>
                </a:extLst>
              </p14:cNvPr>
              <p14:cNvContentPartPr/>
              <p14:nvPr/>
            </p14:nvContentPartPr>
            <p14:xfrm>
              <a:off x="1662275" y="2479863"/>
              <a:ext cx="528480" cy="151560"/>
            </p14:xfrm>
          </p:contentPart>
        </mc:Choice>
        <mc:Fallback xmlns="">
          <p:pic>
            <p:nvPicPr>
              <p:cNvPr id="213" name="Ink 215">
                <a:extLst>
                  <a:ext uri="{FF2B5EF4-FFF2-40B4-BE49-F238E27FC236}">
                    <a16:creationId xmlns:a16="http://schemas.microsoft.com/office/drawing/2014/main" id="{C7C4B864-9AB1-1B4E-A2BA-E98CD59354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46795" y="2464346"/>
                <a:ext cx="559080" cy="182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4" name="Ink 216">
                <a:extLst>
                  <a:ext uri="{FF2B5EF4-FFF2-40B4-BE49-F238E27FC236}">
                    <a16:creationId xmlns:a16="http://schemas.microsoft.com/office/drawing/2014/main" id="{0162362E-4649-9A4D-992A-503962E0EEA1}"/>
                  </a:ext>
                </a:extLst>
              </p14:cNvPr>
              <p14:cNvContentPartPr/>
              <p14:nvPr/>
            </p14:nvContentPartPr>
            <p14:xfrm>
              <a:off x="1391915" y="2442423"/>
              <a:ext cx="189000" cy="144720"/>
            </p14:xfrm>
          </p:contentPart>
        </mc:Choice>
        <mc:Fallback xmlns="">
          <p:pic>
            <p:nvPicPr>
              <p:cNvPr id="214" name="Ink 216">
                <a:extLst>
                  <a:ext uri="{FF2B5EF4-FFF2-40B4-BE49-F238E27FC236}">
                    <a16:creationId xmlns:a16="http://schemas.microsoft.com/office/drawing/2014/main" id="{0162362E-4649-9A4D-992A-503962E0EEA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76435" y="2426981"/>
                <a:ext cx="219600" cy="175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5" name="Ink 217">
                <a:extLst>
                  <a:ext uri="{FF2B5EF4-FFF2-40B4-BE49-F238E27FC236}">
                    <a16:creationId xmlns:a16="http://schemas.microsoft.com/office/drawing/2014/main" id="{3A72E6BD-0C73-0A49-B09D-94F22863BBC5}"/>
                  </a:ext>
                </a:extLst>
              </p14:cNvPr>
              <p14:cNvContentPartPr/>
              <p14:nvPr/>
            </p14:nvContentPartPr>
            <p14:xfrm>
              <a:off x="706835" y="2379423"/>
              <a:ext cx="484200" cy="214200"/>
            </p14:xfrm>
          </p:contentPart>
        </mc:Choice>
        <mc:Fallback xmlns="">
          <p:pic>
            <p:nvPicPr>
              <p:cNvPr id="215" name="Ink 217">
                <a:extLst>
                  <a:ext uri="{FF2B5EF4-FFF2-40B4-BE49-F238E27FC236}">
                    <a16:creationId xmlns:a16="http://schemas.microsoft.com/office/drawing/2014/main" id="{3A72E6BD-0C73-0A49-B09D-94F22863BBC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1367" y="2363943"/>
                <a:ext cx="514777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B7AD6FD-B922-4F4C-AA0E-893B27F396AC}"/>
                  </a:ext>
                </a:extLst>
              </p14:cNvPr>
              <p14:cNvContentPartPr/>
              <p14:nvPr/>
            </p14:nvContentPartPr>
            <p14:xfrm>
              <a:off x="3322235" y="2555463"/>
              <a:ext cx="182520" cy="1008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B7AD6FD-B922-4F4C-AA0E-893B27F396A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06785" y="2540038"/>
                <a:ext cx="213060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A0F6DCA-397B-F647-AB15-DF9C70CA514F}"/>
                  </a:ext>
                </a:extLst>
              </p14:cNvPr>
              <p14:cNvContentPartPr/>
              <p14:nvPr/>
            </p14:nvContentPartPr>
            <p14:xfrm>
              <a:off x="3372635" y="2461143"/>
              <a:ext cx="31680" cy="6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A0F6DCA-397B-F647-AB15-DF9C70CA514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57155" y="2446478"/>
                <a:ext cx="622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6" name="Ink 240">
                <a:extLst>
                  <a:ext uri="{FF2B5EF4-FFF2-40B4-BE49-F238E27FC236}">
                    <a16:creationId xmlns:a16="http://schemas.microsoft.com/office/drawing/2014/main" id="{8C3615DF-C376-2F48-8F92-5F46E3BEA24E}"/>
                  </a:ext>
                </a:extLst>
              </p14:cNvPr>
              <p14:cNvContentPartPr/>
              <p14:nvPr/>
            </p14:nvContentPartPr>
            <p14:xfrm>
              <a:off x="4818395" y="2404623"/>
              <a:ext cx="572760" cy="264240"/>
            </p14:xfrm>
          </p:contentPart>
        </mc:Choice>
        <mc:Fallback xmlns="">
          <p:pic>
            <p:nvPicPr>
              <p:cNvPr id="236" name="Ink 240">
                <a:extLst>
                  <a:ext uri="{FF2B5EF4-FFF2-40B4-BE49-F238E27FC236}">
                    <a16:creationId xmlns:a16="http://schemas.microsoft.com/office/drawing/2014/main" id="{8C3615DF-C376-2F48-8F92-5F46E3BEA24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02905" y="2389164"/>
                <a:ext cx="603379" cy="29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7" name="Ink 241">
                <a:extLst>
                  <a:ext uri="{FF2B5EF4-FFF2-40B4-BE49-F238E27FC236}">
                    <a16:creationId xmlns:a16="http://schemas.microsoft.com/office/drawing/2014/main" id="{94F5B45E-D0EE-B741-8A8C-713D4C4F0122}"/>
                  </a:ext>
                </a:extLst>
              </p14:cNvPr>
              <p14:cNvContentPartPr/>
              <p14:nvPr/>
            </p14:nvContentPartPr>
            <p14:xfrm>
              <a:off x="4045115" y="2524143"/>
              <a:ext cx="679320" cy="189000"/>
            </p14:xfrm>
          </p:contentPart>
        </mc:Choice>
        <mc:Fallback xmlns="">
          <p:pic>
            <p:nvPicPr>
              <p:cNvPr id="237" name="Ink 241">
                <a:extLst>
                  <a:ext uri="{FF2B5EF4-FFF2-40B4-BE49-F238E27FC236}">
                    <a16:creationId xmlns:a16="http://schemas.microsoft.com/office/drawing/2014/main" id="{94F5B45E-D0EE-B741-8A8C-713D4C4F012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29635" y="2508663"/>
                <a:ext cx="709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8" name="Ink 242">
                <a:extLst>
                  <a:ext uri="{FF2B5EF4-FFF2-40B4-BE49-F238E27FC236}">
                    <a16:creationId xmlns:a16="http://schemas.microsoft.com/office/drawing/2014/main" id="{50ECD1FE-79E2-AF4B-85AF-AB1901850B32}"/>
                  </a:ext>
                </a:extLst>
              </p14:cNvPr>
              <p14:cNvContentPartPr/>
              <p14:nvPr/>
            </p14:nvContentPartPr>
            <p14:xfrm>
              <a:off x="3793835" y="2524143"/>
              <a:ext cx="170280" cy="132480"/>
            </p14:xfrm>
          </p:contentPart>
        </mc:Choice>
        <mc:Fallback xmlns="">
          <p:pic>
            <p:nvPicPr>
              <p:cNvPr id="238" name="Ink 242">
                <a:extLst>
                  <a:ext uri="{FF2B5EF4-FFF2-40B4-BE49-F238E27FC236}">
                    <a16:creationId xmlns:a16="http://schemas.microsoft.com/office/drawing/2014/main" id="{50ECD1FE-79E2-AF4B-85AF-AB1901850B3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78355" y="2508663"/>
                <a:ext cx="2008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9" name="Ink 243">
                <a:extLst>
                  <a:ext uri="{FF2B5EF4-FFF2-40B4-BE49-F238E27FC236}">
                    <a16:creationId xmlns:a16="http://schemas.microsoft.com/office/drawing/2014/main" id="{A38D5A88-8BF3-B747-BB2A-83B9D80DE50D}"/>
                  </a:ext>
                </a:extLst>
              </p14:cNvPr>
              <p14:cNvContentPartPr/>
              <p14:nvPr/>
            </p14:nvContentPartPr>
            <p14:xfrm>
              <a:off x="2901755" y="2473743"/>
              <a:ext cx="87840" cy="138600"/>
            </p14:xfrm>
          </p:contentPart>
        </mc:Choice>
        <mc:Fallback xmlns="">
          <p:pic>
            <p:nvPicPr>
              <p:cNvPr id="239" name="Ink 243">
                <a:extLst>
                  <a:ext uri="{FF2B5EF4-FFF2-40B4-BE49-F238E27FC236}">
                    <a16:creationId xmlns:a16="http://schemas.microsoft.com/office/drawing/2014/main" id="{A38D5A88-8BF3-B747-BB2A-83B9D80DE50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86275" y="2458303"/>
                <a:ext cx="118440" cy="169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40" name="Ink 244">
                <a:extLst>
                  <a:ext uri="{FF2B5EF4-FFF2-40B4-BE49-F238E27FC236}">
                    <a16:creationId xmlns:a16="http://schemas.microsoft.com/office/drawing/2014/main" id="{71FD7E3A-D6E7-054B-8681-240B1CFDB269}"/>
                  </a:ext>
                </a:extLst>
              </p14:cNvPr>
              <p14:cNvContentPartPr/>
              <p14:nvPr/>
            </p14:nvContentPartPr>
            <p14:xfrm>
              <a:off x="2661995" y="2524143"/>
              <a:ext cx="157680" cy="94680"/>
            </p14:xfrm>
          </p:contentPart>
        </mc:Choice>
        <mc:Fallback xmlns="">
          <p:pic>
            <p:nvPicPr>
              <p:cNvPr id="240" name="Ink 244">
                <a:extLst>
                  <a:ext uri="{FF2B5EF4-FFF2-40B4-BE49-F238E27FC236}">
                    <a16:creationId xmlns:a16="http://schemas.microsoft.com/office/drawing/2014/main" id="{71FD7E3A-D6E7-054B-8681-240B1CFDB26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46480" y="2508663"/>
                <a:ext cx="18835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4" name="Ink 266">
                <a:extLst>
                  <a:ext uri="{FF2B5EF4-FFF2-40B4-BE49-F238E27FC236}">
                    <a16:creationId xmlns:a16="http://schemas.microsoft.com/office/drawing/2014/main" id="{BE4AE408-3B37-B14F-A9DA-DFB5DA07FA30}"/>
                  </a:ext>
                </a:extLst>
              </p14:cNvPr>
              <p14:cNvContentPartPr/>
              <p14:nvPr/>
            </p14:nvContentPartPr>
            <p14:xfrm>
              <a:off x="8006195" y="2335503"/>
              <a:ext cx="716400" cy="157680"/>
            </p14:xfrm>
          </p:contentPart>
        </mc:Choice>
        <mc:Fallback xmlns="">
          <p:pic>
            <p:nvPicPr>
              <p:cNvPr id="264" name="Ink 266">
                <a:extLst>
                  <a:ext uri="{FF2B5EF4-FFF2-40B4-BE49-F238E27FC236}">
                    <a16:creationId xmlns:a16="http://schemas.microsoft.com/office/drawing/2014/main" id="{BE4AE408-3B37-B14F-A9DA-DFB5DA07FA3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90715" y="2320023"/>
                <a:ext cx="747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5" name="Ink 267">
                <a:extLst>
                  <a:ext uri="{FF2B5EF4-FFF2-40B4-BE49-F238E27FC236}">
                    <a16:creationId xmlns:a16="http://schemas.microsoft.com/office/drawing/2014/main" id="{577D8CF6-1845-F749-A4CC-9F582127A710}"/>
                  </a:ext>
                </a:extLst>
              </p14:cNvPr>
              <p14:cNvContentPartPr/>
              <p14:nvPr/>
            </p14:nvContentPartPr>
            <p14:xfrm>
              <a:off x="6603995" y="2372943"/>
              <a:ext cx="1276920" cy="170280"/>
            </p14:xfrm>
          </p:contentPart>
        </mc:Choice>
        <mc:Fallback xmlns="">
          <p:pic>
            <p:nvPicPr>
              <p:cNvPr id="265" name="Ink 267">
                <a:extLst>
                  <a:ext uri="{FF2B5EF4-FFF2-40B4-BE49-F238E27FC236}">
                    <a16:creationId xmlns:a16="http://schemas.microsoft.com/office/drawing/2014/main" id="{577D8CF6-1845-F749-A4CC-9F582127A71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88511" y="2357430"/>
                <a:ext cx="1307529" cy="200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6" name="Ink 268">
                <a:extLst>
                  <a:ext uri="{FF2B5EF4-FFF2-40B4-BE49-F238E27FC236}">
                    <a16:creationId xmlns:a16="http://schemas.microsoft.com/office/drawing/2014/main" id="{DBC0267D-7E82-154F-9354-68954709026A}"/>
                  </a:ext>
                </a:extLst>
              </p14:cNvPr>
              <p14:cNvContentPartPr/>
              <p14:nvPr/>
            </p14:nvContentPartPr>
            <p14:xfrm>
              <a:off x="5654675" y="2375823"/>
              <a:ext cx="741960" cy="236520"/>
            </p14:xfrm>
          </p:contentPart>
        </mc:Choice>
        <mc:Fallback xmlns="">
          <p:pic>
            <p:nvPicPr>
              <p:cNvPr id="266" name="Ink 268">
                <a:extLst>
                  <a:ext uri="{FF2B5EF4-FFF2-40B4-BE49-F238E27FC236}">
                    <a16:creationId xmlns:a16="http://schemas.microsoft.com/office/drawing/2014/main" id="{DBC0267D-7E82-154F-9354-68954709026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39195" y="2360343"/>
                <a:ext cx="7725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76" name="Ink 277">
                <a:extLst>
                  <a:ext uri="{FF2B5EF4-FFF2-40B4-BE49-F238E27FC236}">
                    <a16:creationId xmlns:a16="http://schemas.microsoft.com/office/drawing/2014/main" id="{AAC06F2B-C9F1-244D-8B36-4971263BD487}"/>
                  </a:ext>
                </a:extLst>
              </p14:cNvPr>
              <p14:cNvContentPartPr/>
              <p14:nvPr/>
            </p14:nvContentPartPr>
            <p14:xfrm>
              <a:off x="1165835" y="2989263"/>
              <a:ext cx="339480" cy="126000"/>
            </p14:xfrm>
          </p:contentPart>
        </mc:Choice>
        <mc:Fallback xmlns="">
          <p:pic>
            <p:nvPicPr>
              <p:cNvPr id="276" name="Ink 277">
                <a:extLst>
                  <a:ext uri="{FF2B5EF4-FFF2-40B4-BE49-F238E27FC236}">
                    <a16:creationId xmlns:a16="http://schemas.microsoft.com/office/drawing/2014/main" id="{AAC06F2B-C9F1-244D-8B36-4971263BD48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50371" y="2973827"/>
                <a:ext cx="370048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77" name="Ink 278">
                <a:extLst>
                  <a:ext uri="{FF2B5EF4-FFF2-40B4-BE49-F238E27FC236}">
                    <a16:creationId xmlns:a16="http://schemas.microsoft.com/office/drawing/2014/main" id="{11CE1DEA-5441-1041-A5C8-FC697CD51763}"/>
                  </a:ext>
                </a:extLst>
              </p14:cNvPr>
              <p14:cNvContentPartPr/>
              <p14:nvPr/>
            </p14:nvContentPartPr>
            <p14:xfrm>
              <a:off x="555995" y="2876223"/>
              <a:ext cx="471600" cy="226800"/>
            </p14:xfrm>
          </p:contentPart>
        </mc:Choice>
        <mc:Fallback xmlns="">
          <p:pic>
            <p:nvPicPr>
              <p:cNvPr id="277" name="Ink 278">
                <a:extLst>
                  <a:ext uri="{FF2B5EF4-FFF2-40B4-BE49-F238E27FC236}">
                    <a16:creationId xmlns:a16="http://schemas.microsoft.com/office/drawing/2014/main" id="{11CE1DEA-5441-1041-A5C8-FC697CD5176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0527" y="2860743"/>
                <a:ext cx="502177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A02AEBB-04CB-E041-ADC9-F00F5ADFFF66}"/>
                  </a:ext>
                </a:extLst>
              </p14:cNvPr>
              <p14:cNvContentPartPr/>
              <p14:nvPr/>
            </p14:nvContentPartPr>
            <p14:xfrm>
              <a:off x="1800875" y="3027063"/>
              <a:ext cx="295920" cy="946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A02AEBB-04CB-E041-ADC9-F00F5ADFFF6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785395" y="3011583"/>
                <a:ext cx="3265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89E2E050-984C-0F48-AD29-6BB6E252A908}"/>
                  </a:ext>
                </a:extLst>
              </p14:cNvPr>
              <p14:cNvContentPartPr/>
              <p14:nvPr/>
            </p14:nvContentPartPr>
            <p14:xfrm>
              <a:off x="1813115" y="2951463"/>
              <a:ext cx="12960" cy="255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89E2E050-984C-0F48-AD29-6BB6E252A90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797635" y="2935762"/>
                <a:ext cx="4356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3" name="Ink 293">
                <a:extLst>
                  <a:ext uri="{FF2B5EF4-FFF2-40B4-BE49-F238E27FC236}">
                    <a16:creationId xmlns:a16="http://schemas.microsoft.com/office/drawing/2014/main" id="{55DD2BC9-5B52-EE42-B97C-F3FD4AB30D7A}"/>
                  </a:ext>
                </a:extLst>
              </p14:cNvPr>
              <p14:cNvContentPartPr/>
              <p14:nvPr/>
            </p14:nvContentPartPr>
            <p14:xfrm>
              <a:off x="2322515" y="2901063"/>
              <a:ext cx="1075320" cy="258480"/>
            </p14:xfrm>
          </p:contentPart>
        </mc:Choice>
        <mc:Fallback xmlns="">
          <p:pic>
            <p:nvPicPr>
              <p:cNvPr id="293" name="Ink 293">
                <a:extLst>
                  <a:ext uri="{FF2B5EF4-FFF2-40B4-BE49-F238E27FC236}">
                    <a16:creationId xmlns:a16="http://schemas.microsoft.com/office/drawing/2014/main" id="{55DD2BC9-5B52-EE42-B97C-F3FD4AB30D7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07035" y="2885561"/>
                <a:ext cx="1105920" cy="28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210A76F5-3BF6-8342-9C3F-775AA9DC4E6B}"/>
                  </a:ext>
                </a:extLst>
              </p14:cNvPr>
              <p14:cNvContentPartPr/>
              <p14:nvPr/>
            </p14:nvContentPartPr>
            <p14:xfrm>
              <a:off x="5849795" y="2901063"/>
              <a:ext cx="214200" cy="8208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210A76F5-3BF6-8342-9C3F-775AA9DC4E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34315" y="2885583"/>
                <a:ext cx="2448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09" name="Ink 310">
                <a:extLst>
                  <a:ext uri="{FF2B5EF4-FFF2-40B4-BE49-F238E27FC236}">
                    <a16:creationId xmlns:a16="http://schemas.microsoft.com/office/drawing/2014/main" id="{6AC12D24-93AF-C047-B430-74405D342210}"/>
                  </a:ext>
                </a:extLst>
              </p14:cNvPr>
              <p14:cNvContentPartPr/>
              <p14:nvPr/>
            </p14:nvContentPartPr>
            <p14:xfrm>
              <a:off x="5321675" y="2819343"/>
              <a:ext cx="320760" cy="176400"/>
            </p14:xfrm>
          </p:contentPart>
        </mc:Choice>
        <mc:Fallback xmlns="">
          <p:pic>
            <p:nvPicPr>
              <p:cNvPr id="309" name="Ink 310">
                <a:extLst>
                  <a:ext uri="{FF2B5EF4-FFF2-40B4-BE49-F238E27FC236}">
                    <a16:creationId xmlns:a16="http://schemas.microsoft.com/office/drawing/2014/main" id="{6AC12D24-93AF-C047-B430-74405D34221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06212" y="2803863"/>
                <a:ext cx="351326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10" name="Ink 311">
                <a:extLst>
                  <a:ext uri="{FF2B5EF4-FFF2-40B4-BE49-F238E27FC236}">
                    <a16:creationId xmlns:a16="http://schemas.microsoft.com/office/drawing/2014/main" id="{91F4C0D2-740D-934B-A271-91AABC256591}"/>
                  </a:ext>
                </a:extLst>
              </p14:cNvPr>
              <p14:cNvContentPartPr/>
              <p14:nvPr/>
            </p14:nvContentPartPr>
            <p14:xfrm>
              <a:off x="3661715" y="2907543"/>
              <a:ext cx="1377000" cy="270720"/>
            </p14:xfrm>
          </p:contentPart>
        </mc:Choice>
        <mc:Fallback xmlns="">
          <p:pic>
            <p:nvPicPr>
              <p:cNvPr id="310" name="Ink 311">
                <a:extLst>
                  <a:ext uri="{FF2B5EF4-FFF2-40B4-BE49-F238E27FC236}">
                    <a16:creationId xmlns:a16="http://schemas.microsoft.com/office/drawing/2014/main" id="{91F4C0D2-740D-934B-A271-91AABC25659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646239" y="2892063"/>
                <a:ext cx="1407592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25" name="Ink 327">
                <a:extLst>
                  <a:ext uri="{FF2B5EF4-FFF2-40B4-BE49-F238E27FC236}">
                    <a16:creationId xmlns:a16="http://schemas.microsoft.com/office/drawing/2014/main" id="{250127EC-E999-924D-BD10-B84D338D0009}"/>
                  </a:ext>
                </a:extLst>
              </p14:cNvPr>
              <p14:cNvContentPartPr/>
              <p14:nvPr/>
            </p14:nvContentPartPr>
            <p14:xfrm>
              <a:off x="7993595" y="2618463"/>
              <a:ext cx="522360" cy="245520"/>
            </p14:xfrm>
          </p:contentPart>
        </mc:Choice>
        <mc:Fallback xmlns="">
          <p:pic>
            <p:nvPicPr>
              <p:cNvPr id="325" name="Ink 327">
                <a:extLst>
                  <a:ext uri="{FF2B5EF4-FFF2-40B4-BE49-F238E27FC236}">
                    <a16:creationId xmlns:a16="http://schemas.microsoft.com/office/drawing/2014/main" id="{250127EC-E999-924D-BD10-B84D338D000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78115" y="2602983"/>
                <a:ext cx="5529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26" name="Ink 328">
                <a:extLst>
                  <a:ext uri="{FF2B5EF4-FFF2-40B4-BE49-F238E27FC236}">
                    <a16:creationId xmlns:a16="http://schemas.microsoft.com/office/drawing/2014/main" id="{7725CC2B-A228-8A4E-A3C2-D607A2EEB05A}"/>
                  </a:ext>
                </a:extLst>
              </p14:cNvPr>
              <p14:cNvContentPartPr/>
              <p14:nvPr/>
            </p14:nvContentPartPr>
            <p14:xfrm>
              <a:off x="7458995" y="2744103"/>
              <a:ext cx="446760" cy="213840"/>
            </p14:xfrm>
          </p:contentPart>
        </mc:Choice>
        <mc:Fallback xmlns="">
          <p:pic>
            <p:nvPicPr>
              <p:cNvPr id="326" name="Ink 328">
                <a:extLst>
                  <a:ext uri="{FF2B5EF4-FFF2-40B4-BE49-F238E27FC236}">
                    <a16:creationId xmlns:a16="http://schemas.microsoft.com/office/drawing/2014/main" id="{7725CC2B-A228-8A4E-A3C2-D607A2EEB05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43515" y="2728649"/>
                <a:ext cx="477360" cy="24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27" name="Ink 329">
                <a:extLst>
                  <a:ext uri="{FF2B5EF4-FFF2-40B4-BE49-F238E27FC236}">
                    <a16:creationId xmlns:a16="http://schemas.microsoft.com/office/drawing/2014/main" id="{EBEDBAFF-69EF-8F43-A4ED-DFDD90F9E31E}"/>
                  </a:ext>
                </a:extLst>
              </p14:cNvPr>
              <p14:cNvContentPartPr/>
              <p14:nvPr/>
            </p14:nvContentPartPr>
            <p14:xfrm>
              <a:off x="6333635" y="2769303"/>
              <a:ext cx="861840" cy="201600"/>
            </p14:xfrm>
          </p:contentPart>
        </mc:Choice>
        <mc:Fallback xmlns="">
          <p:pic>
            <p:nvPicPr>
              <p:cNvPr id="327" name="Ink 329">
                <a:extLst>
                  <a:ext uri="{FF2B5EF4-FFF2-40B4-BE49-F238E27FC236}">
                    <a16:creationId xmlns:a16="http://schemas.microsoft.com/office/drawing/2014/main" id="{EBEDBAFF-69EF-8F43-A4ED-DFDD90F9E31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318149" y="2753823"/>
                <a:ext cx="892453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357B8800-7C80-CB43-AE6E-EFCD6DE800D6}"/>
                  </a:ext>
                </a:extLst>
              </p14:cNvPr>
              <p14:cNvContentPartPr/>
              <p14:nvPr/>
            </p14:nvContentPartPr>
            <p14:xfrm>
              <a:off x="1725275" y="3473463"/>
              <a:ext cx="189000" cy="885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357B8800-7C80-CB43-AE6E-EFCD6DE800D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09795" y="3457983"/>
                <a:ext cx="2196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7" name="Ink 337">
                <a:extLst>
                  <a:ext uri="{FF2B5EF4-FFF2-40B4-BE49-F238E27FC236}">
                    <a16:creationId xmlns:a16="http://schemas.microsoft.com/office/drawing/2014/main" id="{03496EA7-7F61-584E-A006-13B29E5F03B5}"/>
                  </a:ext>
                </a:extLst>
              </p14:cNvPr>
              <p14:cNvContentPartPr/>
              <p14:nvPr/>
            </p14:nvContentPartPr>
            <p14:xfrm>
              <a:off x="631235" y="3347463"/>
              <a:ext cx="760320" cy="207720"/>
            </p14:xfrm>
          </p:contentPart>
        </mc:Choice>
        <mc:Fallback xmlns="">
          <p:pic>
            <p:nvPicPr>
              <p:cNvPr id="337" name="Ink 337">
                <a:extLst>
                  <a:ext uri="{FF2B5EF4-FFF2-40B4-BE49-F238E27FC236}">
                    <a16:creationId xmlns:a16="http://schemas.microsoft.com/office/drawing/2014/main" id="{03496EA7-7F61-584E-A006-13B29E5F03B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15755" y="3331983"/>
                <a:ext cx="7909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48" name="Ink 349">
                <a:extLst>
                  <a:ext uri="{FF2B5EF4-FFF2-40B4-BE49-F238E27FC236}">
                    <a16:creationId xmlns:a16="http://schemas.microsoft.com/office/drawing/2014/main" id="{575CD944-0FAD-2C4B-A725-EB1006F510CB}"/>
                  </a:ext>
                </a:extLst>
              </p14:cNvPr>
              <p14:cNvContentPartPr/>
              <p14:nvPr/>
            </p14:nvContentPartPr>
            <p14:xfrm>
              <a:off x="3114875" y="3234423"/>
              <a:ext cx="703440" cy="308520"/>
            </p14:xfrm>
          </p:contentPart>
        </mc:Choice>
        <mc:Fallback xmlns="">
          <p:pic>
            <p:nvPicPr>
              <p:cNvPr id="348" name="Ink 349">
                <a:extLst>
                  <a:ext uri="{FF2B5EF4-FFF2-40B4-BE49-F238E27FC236}">
                    <a16:creationId xmlns:a16="http://schemas.microsoft.com/office/drawing/2014/main" id="{575CD944-0FAD-2C4B-A725-EB1006F510C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099403" y="3218943"/>
                <a:ext cx="734024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49" name="Ink 350">
                <a:extLst>
                  <a:ext uri="{FF2B5EF4-FFF2-40B4-BE49-F238E27FC236}">
                    <a16:creationId xmlns:a16="http://schemas.microsoft.com/office/drawing/2014/main" id="{A934C6FD-C37A-B349-A20A-2814420D0913}"/>
                  </a:ext>
                </a:extLst>
              </p14:cNvPr>
              <p14:cNvContentPartPr/>
              <p14:nvPr/>
            </p14:nvContentPartPr>
            <p14:xfrm>
              <a:off x="2190395" y="3394263"/>
              <a:ext cx="824040" cy="154800"/>
            </p14:xfrm>
          </p:contentPart>
        </mc:Choice>
        <mc:Fallback xmlns="">
          <p:pic>
            <p:nvPicPr>
              <p:cNvPr id="349" name="Ink 350">
                <a:extLst>
                  <a:ext uri="{FF2B5EF4-FFF2-40B4-BE49-F238E27FC236}">
                    <a16:creationId xmlns:a16="http://schemas.microsoft.com/office/drawing/2014/main" id="{A934C6FD-C37A-B349-A20A-2814420D091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174915" y="3378783"/>
                <a:ext cx="8546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4D88061E-3F52-F54A-91B3-220FA07D593B}"/>
                  </a:ext>
                </a:extLst>
              </p14:cNvPr>
              <p14:cNvContentPartPr/>
              <p14:nvPr/>
            </p14:nvContentPartPr>
            <p14:xfrm>
              <a:off x="4931795" y="3385263"/>
              <a:ext cx="119880" cy="759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4D88061E-3F52-F54A-91B3-220FA07D593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916315" y="3369709"/>
                <a:ext cx="15048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65" name="Ink 366">
                <a:extLst>
                  <a:ext uri="{FF2B5EF4-FFF2-40B4-BE49-F238E27FC236}">
                    <a16:creationId xmlns:a16="http://schemas.microsoft.com/office/drawing/2014/main" id="{B3ED8112-1B94-334D-BB42-47BDEE19FADD}"/>
                  </a:ext>
                </a:extLst>
              </p14:cNvPr>
              <p14:cNvContentPartPr/>
              <p14:nvPr/>
            </p14:nvContentPartPr>
            <p14:xfrm>
              <a:off x="5384315" y="3158823"/>
              <a:ext cx="905760" cy="365040"/>
            </p14:xfrm>
          </p:contentPart>
        </mc:Choice>
        <mc:Fallback xmlns="">
          <p:pic>
            <p:nvPicPr>
              <p:cNvPr id="365" name="Ink 366">
                <a:extLst>
                  <a:ext uri="{FF2B5EF4-FFF2-40B4-BE49-F238E27FC236}">
                    <a16:creationId xmlns:a16="http://schemas.microsoft.com/office/drawing/2014/main" id="{B3ED8112-1B94-334D-BB42-47BDEE19FAD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68835" y="3143343"/>
                <a:ext cx="9363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66" name="Ink 367">
                <a:extLst>
                  <a:ext uri="{FF2B5EF4-FFF2-40B4-BE49-F238E27FC236}">
                    <a16:creationId xmlns:a16="http://schemas.microsoft.com/office/drawing/2014/main" id="{53D86DC5-3DC8-D547-9ECF-EC269918F580}"/>
                  </a:ext>
                </a:extLst>
              </p14:cNvPr>
              <p14:cNvContentPartPr/>
              <p14:nvPr/>
            </p14:nvContentPartPr>
            <p14:xfrm>
              <a:off x="4145915" y="3322263"/>
              <a:ext cx="698400" cy="176400"/>
            </p14:xfrm>
          </p:contentPart>
        </mc:Choice>
        <mc:Fallback xmlns="">
          <p:pic>
            <p:nvPicPr>
              <p:cNvPr id="366" name="Ink 367">
                <a:extLst>
                  <a:ext uri="{FF2B5EF4-FFF2-40B4-BE49-F238E27FC236}">
                    <a16:creationId xmlns:a16="http://schemas.microsoft.com/office/drawing/2014/main" id="{53D86DC5-3DC8-D547-9ECF-EC269918F58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30435" y="3306783"/>
                <a:ext cx="729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82" name="Ink 384">
                <a:extLst>
                  <a:ext uri="{FF2B5EF4-FFF2-40B4-BE49-F238E27FC236}">
                    <a16:creationId xmlns:a16="http://schemas.microsoft.com/office/drawing/2014/main" id="{A86B92E8-4E1C-954E-A948-0F94368A9B81}"/>
                  </a:ext>
                </a:extLst>
              </p14:cNvPr>
              <p14:cNvContentPartPr/>
              <p14:nvPr/>
            </p14:nvContentPartPr>
            <p14:xfrm>
              <a:off x="7641515" y="3039663"/>
              <a:ext cx="1157040" cy="295920"/>
            </p14:xfrm>
          </p:contentPart>
        </mc:Choice>
        <mc:Fallback xmlns="">
          <p:pic>
            <p:nvPicPr>
              <p:cNvPr id="382" name="Ink 384">
                <a:extLst>
                  <a:ext uri="{FF2B5EF4-FFF2-40B4-BE49-F238E27FC236}">
                    <a16:creationId xmlns:a16="http://schemas.microsoft.com/office/drawing/2014/main" id="{A86B92E8-4E1C-954E-A948-0F94368A9B8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26040" y="3024183"/>
                <a:ext cx="118763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83" name="Ink 385">
                <a:extLst>
                  <a:ext uri="{FF2B5EF4-FFF2-40B4-BE49-F238E27FC236}">
                    <a16:creationId xmlns:a16="http://schemas.microsoft.com/office/drawing/2014/main" id="{50BC3149-8EA7-A941-A616-69A9889FFB5D}"/>
                  </a:ext>
                </a:extLst>
              </p14:cNvPr>
              <p14:cNvContentPartPr/>
              <p14:nvPr/>
            </p14:nvContentPartPr>
            <p14:xfrm>
              <a:off x="7138595" y="3209223"/>
              <a:ext cx="282960" cy="144720"/>
            </p14:xfrm>
          </p:contentPart>
        </mc:Choice>
        <mc:Fallback xmlns="">
          <p:pic>
            <p:nvPicPr>
              <p:cNvPr id="383" name="Ink 385">
                <a:extLst>
                  <a:ext uri="{FF2B5EF4-FFF2-40B4-BE49-F238E27FC236}">
                    <a16:creationId xmlns:a16="http://schemas.microsoft.com/office/drawing/2014/main" id="{50BC3149-8EA7-A941-A616-69A9889FFB5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123135" y="3193743"/>
                <a:ext cx="313521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84" name="Ink 386">
                <a:extLst>
                  <a:ext uri="{FF2B5EF4-FFF2-40B4-BE49-F238E27FC236}">
                    <a16:creationId xmlns:a16="http://schemas.microsoft.com/office/drawing/2014/main" id="{226544F0-9069-0049-9446-AA6899E685F5}"/>
                  </a:ext>
                </a:extLst>
              </p14:cNvPr>
              <p14:cNvContentPartPr/>
              <p14:nvPr/>
            </p14:nvContentPartPr>
            <p14:xfrm>
              <a:off x="6560075" y="3284823"/>
              <a:ext cx="440640" cy="119880"/>
            </p14:xfrm>
          </p:contentPart>
        </mc:Choice>
        <mc:Fallback xmlns="">
          <p:pic>
            <p:nvPicPr>
              <p:cNvPr id="384" name="Ink 386">
                <a:extLst>
                  <a:ext uri="{FF2B5EF4-FFF2-40B4-BE49-F238E27FC236}">
                    <a16:creationId xmlns:a16="http://schemas.microsoft.com/office/drawing/2014/main" id="{226544F0-9069-0049-9446-AA6899E685F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544595" y="3269343"/>
                <a:ext cx="4712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005F3587-5AE4-B743-8A36-BF5A813F0E91}"/>
                  </a:ext>
                </a:extLst>
              </p14:cNvPr>
              <p14:cNvContentPartPr/>
              <p14:nvPr/>
            </p14:nvContentPartPr>
            <p14:xfrm>
              <a:off x="1693955" y="3869463"/>
              <a:ext cx="219600" cy="7596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005F3587-5AE4-B743-8A36-BF5A813F0E9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78475" y="3853983"/>
                <a:ext cx="2502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0DE27BCE-72F0-2D44-A83E-6527298C8CF6}"/>
                  </a:ext>
                </a:extLst>
              </p14:cNvPr>
              <p14:cNvContentPartPr/>
              <p14:nvPr/>
            </p14:nvContentPartPr>
            <p14:xfrm>
              <a:off x="3938195" y="3888183"/>
              <a:ext cx="12960" cy="507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0DE27BCE-72F0-2D44-A83E-6527298C8CF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22715" y="3872592"/>
                <a:ext cx="43560" cy="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BDDFABED-1471-1744-8BA5-36AEB7DBD17D}"/>
                  </a:ext>
                </a:extLst>
              </p14:cNvPr>
              <p14:cNvContentPartPr/>
              <p14:nvPr/>
            </p14:nvContentPartPr>
            <p14:xfrm>
              <a:off x="3944675" y="3784143"/>
              <a:ext cx="360" cy="1008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BDDFABED-1471-1744-8BA5-36AEB7DBD17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929195" y="3768663"/>
                <a:ext cx="309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2D75757A-436C-F341-A8E2-FD3861929471}"/>
                  </a:ext>
                </a:extLst>
              </p14:cNvPr>
              <p14:cNvContentPartPr/>
              <p14:nvPr/>
            </p14:nvContentPartPr>
            <p14:xfrm>
              <a:off x="4585835" y="3850383"/>
              <a:ext cx="50760" cy="568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2D75757A-436C-F341-A8E2-FD386192947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570244" y="3834903"/>
                <a:ext cx="81579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C73DA3E-7BB0-2449-B55C-2E72ABA3C0A7}"/>
                  </a:ext>
                </a:extLst>
              </p14:cNvPr>
              <p14:cNvContentPartPr/>
              <p14:nvPr/>
            </p14:nvContentPartPr>
            <p14:xfrm>
              <a:off x="4585835" y="3744543"/>
              <a:ext cx="25560" cy="183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C73DA3E-7BB0-2449-B55C-2E72ABA3C0A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570355" y="3729063"/>
                <a:ext cx="56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15" name="Ink 419">
                <a:extLst>
                  <a:ext uri="{FF2B5EF4-FFF2-40B4-BE49-F238E27FC236}">
                    <a16:creationId xmlns:a16="http://schemas.microsoft.com/office/drawing/2014/main" id="{892E4AC3-84E5-154C-BD8A-6B81DBBE3CA8}"/>
                  </a:ext>
                </a:extLst>
              </p14:cNvPr>
              <p14:cNvContentPartPr/>
              <p14:nvPr/>
            </p14:nvContentPartPr>
            <p14:xfrm>
              <a:off x="4736675" y="3703143"/>
              <a:ext cx="1031400" cy="223200"/>
            </p14:xfrm>
          </p:contentPart>
        </mc:Choice>
        <mc:Fallback xmlns="">
          <p:pic>
            <p:nvPicPr>
              <p:cNvPr id="415" name="Ink 419">
                <a:extLst>
                  <a:ext uri="{FF2B5EF4-FFF2-40B4-BE49-F238E27FC236}">
                    <a16:creationId xmlns:a16="http://schemas.microsoft.com/office/drawing/2014/main" id="{892E4AC3-84E5-154C-BD8A-6B81DBBE3CA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21195" y="3687663"/>
                <a:ext cx="10620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16" name="Ink 420">
                <a:extLst>
                  <a:ext uri="{FF2B5EF4-FFF2-40B4-BE49-F238E27FC236}">
                    <a16:creationId xmlns:a16="http://schemas.microsoft.com/office/drawing/2014/main" id="{34B58483-3AB6-D44D-A3FA-F97D7CEB9B57}"/>
                  </a:ext>
                </a:extLst>
              </p14:cNvPr>
              <p14:cNvContentPartPr/>
              <p14:nvPr/>
            </p14:nvContentPartPr>
            <p14:xfrm>
              <a:off x="4057715" y="3775143"/>
              <a:ext cx="440640" cy="169920"/>
            </p14:xfrm>
          </p:contentPart>
        </mc:Choice>
        <mc:Fallback xmlns="">
          <p:pic>
            <p:nvPicPr>
              <p:cNvPr id="416" name="Ink 420">
                <a:extLst>
                  <a:ext uri="{FF2B5EF4-FFF2-40B4-BE49-F238E27FC236}">
                    <a16:creationId xmlns:a16="http://schemas.microsoft.com/office/drawing/2014/main" id="{34B58483-3AB6-D44D-A3FA-F97D7CEB9B5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042222" y="3759696"/>
                <a:ext cx="471265" cy="200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17" name="Ink 421">
                <a:extLst>
                  <a:ext uri="{FF2B5EF4-FFF2-40B4-BE49-F238E27FC236}">
                    <a16:creationId xmlns:a16="http://schemas.microsoft.com/office/drawing/2014/main" id="{BD8872CC-87DC-4E4A-AC8B-4DBAD5BD1117}"/>
                  </a:ext>
                </a:extLst>
              </p14:cNvPr>
              <p14:cNvContentPartPr/>
              <p14:nvPr/>
            </p14:nvContentPartPr>
            <p14:xfrm>
              <a:off x="3725795" y="3762543"/>
              <a:ext cx="124560" cy="207720"/>
            </p14:xfrm>
          </p:contentPart>
        </mc:Choice>
        <mc:Fallback xmlns="">
          <p:pic>
            <p:nvPicPr>
              <p:cNvPr id="417" name="Ink 421">
                <a:extLst>
                  <a:ext uri="{FF2B5EF4-FFF2-40B4-BE49-F238E27FC236}">
                    <a16:creationId xmlns:a16="http://schemas.microsoft.com/office/drawing/2014/main" id="{BD8872CC-87DC-4E4A-AC8B-4DBAD5BD111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10315" y="3747090"/>
                <a:ext cx="155160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18" name="Ink 422">
                <a:extLst>
                  <a:ext uri="{FF2B5EF4-FFF2-40B4-BE49-F238E27FC236}">
                    <a16:creationId xmlns:a16="http://schemas.microsoft.com/office/drawing/2014/main" id="{F2E2A780-CDF1-8040-BD1A-217D60EDA931}"/>
                  </a:ext>
                </a:extLst>
              </p14:cNvPr>
              <p14:cNvContentPartPr/>
              <p14:nvPr/>
            </p14:nvContentPartPr>
            <p14:xfrm>
              <a:off x="2184275" y="3775143"/>
              <a:ext cx="1169640" cy="220320"/>
            </p14:xfrm>
          </p:contentPart>
        </mc:Choice>
        <mc:Fallback xmlns="">
          <p:pic>
            <p:nvPicPr>
              <p:cNvPr id="418" name="Ink 422">
                <a:extLst>
                  <a:ext uri="{FF2B5EF4-FFF2-40B4-BE49-F238E27FC236}">
                    <a16:creationId xmlns:a16="http://schemas.microsoft.com/office/drawing/2014/main" id="{F2E2A780-CDF1-8040-BD1A-217D60EDA93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68800" y="3759688"/>
                <a:ext cx="1200231" cy="250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19" name="Ink 423">
                <a:extLst>
                  <a:ext uri="{FF2B5EF4-FFF2-40B4-BE49-F238E27FC236}">
                    <a16:creationId xmlns:a16="http://schemas.microsoft.com/office/drawing/2014/main" id="{304C50EF-AADC-1D48-8526-E2080F3507F1}"/>
                  </a:ext>
                </a:extLst>
              </p14:cNvPr>
              <p14:cNvContentPartPr/>
              <p14:nvPr/>
            </p14:nvContentPartPr>
            <p14:xfrm>
              <a:off x="732035" y="3812943"/>
              <a:ext cx="616320" cy="151200"/>
            </p14:xfrm>
          </p:contentPart>
        </mc:Choice>
        <mc:Fallback xmlns="">
          <p:pic>
            <p:nvPicPr>
              <p:cNvPr id="419" name="Ink 423">
                <a:extLst>
                  <a:ext uri="{FF2B5EF4-FFF2-40B4-BE49-F238E27FC236}">
                    <a16:creationId xmlns:a16="http://schemas.microsoft.com/office/drawing/2014/main" id="{304C50EF-AADC-1D48-8526-E2080F3507F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16564" y="3797463"/>
                <a:ext cx="646902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32" name="Ink 432">
                <a:extLst>
                  <a:ext uri="{FF2B5EF4-FFF2-40B4-BE49-F238E27FC236}">
                    <a16:creationId xmlns:a16="http://schemas.microsoft.com/office/drawing/2014/main" id="{76C3A6FE-6A4A-7746-AAF4-3068553D9DB8}"/>
                  </a:ext>
                </a:extLst>
              </p14:cNvPr>
              <p14:cNvContentPartPr/>
              <p14:nvPr/>
            </p14:nvContentPartPr>
            <p14:xfrm>
              <a:off x="6044555" y="3686943"/>
              <a:ext cx="1075680" cy="421560"/>
            </p14:xfrm>
          </p:contentPart>
        </mc:Choice>
        <mc:Fallback xmlns="">
          <p:pic>
            <p:nvPicPr>
              <p:cNvPr id="432" name="Ink 432">
                <a:extLst>
                  <a:ext uri="{FF2B5EF4-FFF2-40B4-BE49-F238E27FC236}">
                    <a16:creationId xmlns:a16="http://schemas.microsoft.com/office/drawing/2014/main" id="{76C3A6FE-6A4A-7746-AAF4-3068553D9DB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29075" y="3671463"/>
                <a:ext cx="11062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38" name="Ink 438">
                <a:extLst>
                  <a:ext uri="{FF2B5EF4-FFF2-40B4-BE49-F238E27FC236}">
                    <a16:creationId xmlns:a16="http://schemas.microsoft.com/office/drawing/2014/main" id="{3E3EF9FB-A4B8-D944-B08F-E7FB3F247302}"/>
                  </a:ext>
                </a:extLst>
              </p14:cNvPr>
              <p14:cNvContentPartPr/>
              <p14:nvPr/>
            </p14:nvContentPartPr>
            <p14:xfrm>
              <a:off x="7329755" y="3655623"/>
              <a:ext cx="852840" cy="119880"/>
            </p14:xfrm>
          </p:contentPart>
        </mc:Choice>
        <mc:Fallback xmlns="">
          <p:pic>
            <p:nvPicPr>
              <p:cNvPr id="438" name="Ink 438">
                <a:extLst>
                  <a:ext uri="{FF2B5EF4-FFF2-40B4-BE49-F238E27FC236}">
                    <a16:creationId xmlns:a16="http://schemas.microsoft.com/office/drawing/2014/main" id="{3E3EF9FB-A4B8-D944-B08F-E7FB3F24730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314268" y="3640096"/>
                <a:ext cx="883453" cy="15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47" name="Ink 448">
                <a:extLst>
                  <a:ext uri="{FF2B5EF4-FFF2-40B4-BE49-F238E27FC236}">
                    <a16:creationId xmlns:a16="http://schemas.microsoft.com/office/drawing/2014/main" id="{B9B5F5C8-7D03-6648-B9B4-FA3C051101CB}"/>
                  </a:ext>
                </a:extLst>
              </p14:cNvPr>
              <p14:cNvContentPartPr/>
              <p14:nvPr/>
            </p14:nvContentPartPr>
            <p14:xfrm>
              <a:off x="8490035" y="3586503"/>
              <a:ext cx="579240" cy="151560"/>
            </p14:xfrm>
          </p:contentPart>
        </mc:Choice>
        <mc:Fallback xmlns="">
          <p:pic>
            <p:nvPicPr>
              <p:cNvPr id="447" name="Ink 448">
                <a:extLst>
                  <a:ext uri="{FF2B5EF4-FFF2-40B4-BE49-F238E27FC236}">
                    <a16:creationId xmlns:a16="http://schemas.microsoft.com/office/drawing/2014/main" id="{B9B5F5C8-7D03-6648-B9B4-FA3C051101C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474545" y="3571023"/>
                <a:ext cx="60985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48" name="Ink 449">
                <a:extLst>
                  <a:ext uri="{FF2B5EF4-FFF2-40B4-BE49-F238E27FC236}">
                    <a16:creationId xmlns:a16="http://schemas.microsoft.com/office/drawing/2014/main" id="{E124FB39-CE7B-4846-836C-A21A67E328FD}"/>
                  </a:ext>
                </a:extLst>
              </p14:cNvPr>
              <p14:cNvContentPartPr/>
              <p14:nvPr/>
            </p14:nvContentPartPr>
            <p14:xfrm>
              <a:off x="8339195" y="3630423"/>
              <a:ext cx="56880" cy="119880"/>
            </p14:xfrm>
          </p:contentPart>
        </mc:Choice>
        <mc:Fallback xmlns="">
          <p:pic>
            <p:nvPicPr>
              <p:cNvPr id="448" name="Ink 449">
                <a:extLst>
                  <a:ext uri="{FF2B5EF4-FFF2-40B4-BE49-F238E27FC236}">
                    <a16:creationId xmlns:a16="http://schemas.microsoft.com/office/drawing/2014/main" id="{E124FB39-CE7B-4846-836C-A21A67E328F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323715" y="3614943"/>
                <a:ext cx="874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61" name="Ink 464">
                <a:extLst>
                  <a:ext uri="{FF2B5EF4-FFF2-40B4-BE49-F238E27FC236}">
                    <a16:creationId xmlns:a16="http://schemas.microsoft.com/office/drawing/2014/main" id="{2889EFD8-C534-A647-93A0-A1F755009183}"/>
                  </a:ext>
                </a:extLst>
              </p14:cNvPr>
              <p14:cNvContentPartPr/>
              <p14:nvPr/>
            </p14:nvContentPartPr>
            <p14:xfrm>
              <a:off x="2473355" y="4284543"/>
              <a:ext cx="283320" cy="270720"/>
            </p14:xfrm>
          </p:contentPart>
        </mc:Choice>
        <mc:Fallback xmlns="">
          <p:pic>
            <p:nvPicPr>
              <p:cNvPr id="461" name="Ink 464">
                <a:extLst>
                  <a:ext uri="{FF2B5EF4-FFF2-40B4-BE49-F238E27FC236}">
                    <a16:creationId xmlns:a16="http://schemas.microsoft.com/office/drawing/2014/main" id="{2889EFD8-C534-A647-93A0-A1F75500918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457875" y="4269063"/>
                <a:ext cx="3139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62" name="Ink 465">
                <a:extLst>
                  <a:ext uri="{FF2B5EF4-FFF2-40B4-BE49-F238E27FC236}">
                    <a16:creationId xmlns:a16="http://schemas.microsoft.com/office/drawing/2014/main" id="{56271CBB-A4E1-BF47-BAAA-179F9DD0958C}"/>
                  </a:ext>
                </a:extLst>
              </p14:cNvPr>
              <p14:cNvContentPartPr/>
              <p14:nvPr/>
            </p14:nvContentPartPr>
            <p14:xfrm>
              <a:off x="2058635" y="4359783"/>
              <a:ext cx="163080" cy="138600"/>
            </p14:xfrm>
          </p:contentPart>
        </mc:Choice>
        <mc:Fallback xmlns="">
          <p:pic>
            <p:nvPicPr>
              <p:cNvPr id="462" name="Ink 465">
                <a:extLst>
                  <a:ext uri="{FF2B5EF4-FFF2-40B4-BE49-F238E27FC236}">
                    <a16:creationId xmlns:a16="http://schemas.microsoft.com/office/drawing/2014/main" id="{56271CBB-A4E1-BF47-BAAA-179F9DD0958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43155" y="4344303"/>
                <a:ext cx="193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63" name="Ink 466">
                <a:extLst>
                  <a:ext uri="{FF2B5EF4-FFF2-40B4-BE49-F238E27FC236}">
                    <a16:creationId xmlns:a16="http://schemas.microsoft.com/office/drawing/2014/main" id="{0CADF052-BE33-0841-BF57-D4DD62565178}"/>
                  </a:ext>
                </a:extLst>
              </p14:cNvPr>
              <p14:cNvContentPartPr/>
              <p14:nvPr/>
            </p14:nvContentPartPr>
            <p14:xfrm>
              <a:off x="1712675" y="4315863"/>
              <a:ext cx="263520" cy="170280"/>
            </p14:xfrm>
          </p:contentPart>
        </mc:Choice>
        <mc:Fallback xmlns="">
          <p:pic>
            <p:nvPicPr>
              <p:cNvPr id="463" name="Ink 466">
                <a:extLst>
                  <a:ext uri="{FF2B5EF4-FFF2-40B4-BE49-F238E27FC236}">
                    <a16:creationId xmlns:a16="http://schemas.microsoft.com/office/drawing/2014/main" id="{0CADF052-BE33-0841-BF57-D4DD6256517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697195" y="4300383"/>
                <a:ext cx="2941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64" name="Ink 467">
                <a:extLst>
                  <a:ext uri="{FF2B5EF4-FFF2-40B4-BE49-F238E27FC236}">
                    <a16:creationId xmlns:a16="http://schemas.microsoft.com/office/drawing/2014/main" id="{E7702EB4-69E3-0E40-BC03-0C17302AF271}"/>
                  </a:ext>
                </a:extLst>
              </p14:cNvPr>
              <p14:cNvContentPartPr/>
              <p14:nvPr/>
            </p14:nvContentPartPr>
            <p14:xfrm>
              <a:off x="832475" y="4269063"/>
              <a:ext cx="534600" cy="223200"/>
            </p14:xfrm>
          </p:contentPart>
        </mc:Choice>
        <mc:Fallback xmlns="">
          <p:pic>
            <p:nvPicPr>
              <p:cNvPr id="464" name="Ink 467">
                <a:extLst>
                  <a:ext uri="{FF2B5EF4-FFF2-40B4-BE49-F238E27FC236}">
                    <a16:creationId xmlns:a16="http://schemas.microsoft.com/office/drawing/2014/main" id="{E7702EB4-69E3-0E40-BC03-0C17302AF27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6995" y="4253583"/>
                <a:ext cx="565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B154CCB6-F422-8E43-9096-0BE0BB3C82CE}"/>
                  </a:ext>
                </a:extLst>
              </p14:cNvPr>
              <p14:cNvContentPartPr/>
              <p14:nvPr/>
            </p14:nvContentPartPr>
            <p14:xfrm>
              <a:off x="3007955" y="4347183"/>
              <a:ext cx="176400" cy="13248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B154CCB6-F422-8E43-9096-0BE0BB3C82C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992475" y="4331661"/>
                <a:ext cx="207000" cy="163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58D99EC7-F2AD-D04F-8BF5-B15AF4E5B594}"/>
                  </a:ext>
                </a:extLst>
              </p14:cNvPr>
              <p14:cNvContentPartPr/>
              <p14:nvPr/>
            </p14:nvContentPartPr>
            <p14:xfrm>
              <a:off x="3278315" y="4428903"/>
              <a:ext cx="12960" cy="1296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58D99EC7-F2AD-D04F-8BF5-B15AF4E5B59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262835" y="441342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678F5B3E-6651-F04A-A3A0-F625DA9AAFAD}"/>
                  </a:ext>
                </a:extLst>
              </p14:cNvPr>
              <p14:cNvContentPartPr/>
              <p14:nvPr/>
            </p14:nvContentPartPr>
            <p14:xfrm>
              <a:off x="3649115" y="4290663"/>
              <a:ext cx="100800" cy="15768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678F5B3E-6651-F04A-A3A0-F625DA9AAFA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633635" y="4275183"/>
                <a:ext cx="1314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C18A284E-D8F5-304D-9257-62AB3B54D770}"/>
                  </a:ext>
                </a:extLst>
              </p14:cNvPr>
              <p14:cNvContentPartPr/>
              <p14:nvPr/>
            </p14:nvContentPartPr>
            <p14:xfrm>
              <a:off x="4504115" y="4410183"/>
              <a:ext cx="12960" cy="1296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C18A284E-D8F5-304D-9257-62AB3B54D77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488635" y="439470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78" name="Ink 479">
                <a:extLst>
                  <a:ext uri="{FF2B5EF4-FFF2-40B4-BE49-F238E27FC236}">
                    <a16:creationId xmlns:a16="http://schemas.microsoft.com/office/drawing/2014/main" id="{05FD55EE-9389-0B41-B1F6-0221FC1E2C1A}"/>
                  </a:ext>
                </a:extLst>
              </p14:cNvPr>
              <p14:cNvContentPartPr/>
              <p14:nvPr/>
            </p14:nvContentPartPr>
            <p14:xfrm>
              <a:off x="3932075" y="4315863"/>
              <a:ext cx="446760" cy="113400"/>
            </p14:xfrm>
          </p:contentPart>
        </mc:Choice>
        <mc:Fallback xmlns="">
          <p:pic>
            <p:nvPicPr>
              <p:cNvPr id="478" name="Ink 479">
                <a:extLst>
                  <a:ext uri="{FF2B5EF4-FFF2-40B4-BE49-F238E27FC236}">
                    <a16:creationId xmlns:a16="http://schemas.microsoft.com/office/drawing/2014/main" id="{05FD55EE-9389-0B41-B1F6-0221FC1E2C1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16595" y="4300432"/>
                <a:ext cx="47736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79" name="Ink 480">
                <a:extLst>
                  <a:ext uri="{FF2B5EF4-FFF2-40B4-BE49-F238E27FC236}">
                    <a16:creationId xmlns:a16="http://schemas.microsoft.com/office/drawing/2014/main" id="{8A0EBDA8-99FB-6042-BB4A-01D9F914D5CD}"/>
                  </a:ext>
                </a:extLst>
              </p14:cNvPr>
              <p14:cNvContentPartPr/>
              <p14:nvPr/>
            </p14:nvContentPartPr>
            <p14:xfrm>
              <a:off x="3391355" y="4353663"/>
              <a:ext cx="157680" cy="138600"/>
            </p14:xfrm>
          </p:contentPart>
        </mc:Choice>
        <mc:Fallback xmlns="">
          <p:pic>
            <p:nvPicPr>
              <p:cNvPr id="479" name="Ink 480">
                <a:extLst>
                  <a:ext uri="{FF2B5EF4-FFF2-40B4-BE49-F238E27FC236}">
                    <a16:creationId xmlns:a16="http://schemas.microsoft.com/office/drawing/2014/main" id="{8A0EBDA8-99FB-6042-BB4A-01D9F914D5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375875" y="4338183"/>
                <a:ext cx="188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6EEF7C7E-C697-0744-BC53-183CD565F85C}"/>
                  </a:ext>
                </a:extLst>
              </p14:cNvPr>
              <p14:cNvContentPartPr/>
              <p14:nvPr/>
            </p14:nvContentPartPr>
            <p14:xfrm>
              <a:off x="4944395" y="4240263"/>
              <a:ext cx="383760" cy="17640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6EEF7C7E-C697-0744-BC53-183CD565F85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28915" y="4224783"/>
                <a:ext cx="4143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69088C3C-E8F0-514C-ABCB-EC5D021F5372}"/>
                  </a:ext>
                </a:extLst>
              </p14:cNvPr>
              <p14:cNvContentPartPr/>
              <p14:nvPr/>
            </p14:nvContentPartPr>
            <p14:xfrm>
              <a:off x="5434715" y="4192743"/>
              <a:ext cx="170280" cy="17352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69088C3C-E8F0-514C-ABCB-EC5D021F537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419235" y="4177263"/>
                <a:ext cx="200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5F517273-AB61-EF44-8617-B06D88FA1F74}"/>
                  </a:ext>
                </a:extLst>
              </p14:cNvPr>
              <p14:cNvContentPartPr/>
              <p14:nvPr/>
            </p14:nvContentPartPr>
            <p14:xfrm>
              <a:off x="6170195" y="4246743"/>
              <a:ext cx="169560" cy="6336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5F517273-AB61-EF44-8617-B06D88FA1F7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54682" y="4231263"/>
                <a:ext cx="200225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D9847035-4B5F-E749-A69B-62ABB3129CB5}"/>
                  </a:ext>
                </a:extLst>
              </p14:cNvPr>
              <p14:cNvContentPartPr/>
              <p14:nvPr/>
            </p14:nvContentPartPr>
            <p14:xfrm>
              <a:off x="6233195" y="4183743"/>
              <a:ext cx="12960" cy="1296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D9847035-4B5F-E749-A69B-62ABB3129CB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17715" y="416826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507" name="Ink 510">
                <a:extLst>
                  <a:ext uri="{FF2B5EF4-FFF2-40B4-BE49-F238E27FC236}">
                    <a16:creationId xmlns:a16="http://schemas.microsoft.com/office/drawing/2014/main" id="{06529CFE-4B0A-1344-9D71-556CD4EA0059}"/>
                  </a:ext>
                </a:extLst>
              </p14:cNvPr>
              <p14:cNvContentPartPr/>
              <p14:nvPr/>
            </p14:nvContentPartPr>
            <p14:xfrm>
              <a:off x="8169635" y="3938583"/>
              <a:ext cx="860760" cy="465480"/>
            </p14:xfrm>
          </p:contentPart>
        </mc:Choice>
        <mc:Fallback xmlns="">
          <p:pic>
            <p:nvPicPr>
              <p:cNvPr id="507" name="Ink 510">
                <a:extLst>
                  <a:ext uri="{FF2B5EF4-FFF2-40B4-BE49-F238E27FC236}">
                    <a16:creationId xmlns:a16="http://schemas.microsoft.com/office/drawing/2014/main" id="{06529CFE-4B0A-1344-9D71-556CD4EA00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154161" y="3923115"/>
                <a:ext cx="891347" cy="496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508" name="Ink 511">
                <a:extLst>
                  <a:ext uri="{FF2B5EF4-FFF2-40B4-BE49-F238E27FC236}">
                    <a16:creationId xmlns:a16="http://schemas.microsoft.com/office/drawing/2014/main" id="{EC49D65E-38F0-1946-B24E-F8BF78300912}"/>
                  </a:ext>
                </a:extLst>
              </p14:cNvPr>
              <p14:cNvContentPartPr/>
              <p14:nvPr/>
            </p14:nvContentPartPr>
            <p14:xfrm>
              <a:off x="7314635" y="4014903"/>
              <a:ext cx="741960" cy="345240"/>
            </p14:xfrm>
          </p:contentPart>
        </mc:Choice>
        <mc:Fallback xmlns="">
          <p:pic>
            <p:nvPicPr>
              <p:cNvPr id="508" name="Ink 511">
                <a:extLst>
                  <a:ext uri="{FF2B5EF4-FFF2-40B4-BE49-F238E27FC236}">
                    <a16:creationId xmlns:a16="http://schemas.microsoft.com/office/drawing/2014/main" id="{EC49D65E-38F0-1946-B24E-F8BF7830091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299163" y="3999439"/>
                <a:ext cx="772545" cy="37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509" name="Ink 512">
                <a:extLst>
                  <a:ext uri="{FF2B5EF4-FFF2-40B4-BE49-F238E27FC236}">
                    <a16:creationId xmlns:a16="http://schemas.microsoft.com/office/drawing/2014/main" id="{E9D47862-950D-0F42-8B68-68338D4C2D78}"/>
                  </a:ext>
                </a:extLst>
              </p14:cNvPr>
              <p14:cNvContentPartPr/>
              <p14:nvPr/>
            </p14:nvContentPartPr>
            <p14:xfrm>
              <a:off x="6578795" y="4158543"/>
              <a:ext cx="440640" cy="163800"/>
            </p14:xfrm>
          </p:contentPart>
        </mc:Choice>
        <mc:Fallback xmlns="">
          <p:pic>
            <p:nvPicPr>
              <p:cNvPr id="509" name="Ink 512">
                <a:extLst>
                  <a:ext uri="{FF2B5EF4-FFF2-40B4-BE49-F238E27FC236}">
                    <a16:creationId xmlns:a16="http://schemas.microsoft.com/office/drawing/2014/main" id="{E9D47862-950D-0F42-8B68-68338D4C2D7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563302" y="4143063"/>
                <a:ext cx="471265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10" name="Ink 513">
                <a:extLst>
                  <a:ext uri="{FF2B5EF4-FFF2-40B4-BE49-F238E27FC236}">
                    <a16:creationId xmlns:a16="http://schemas.microsoft.com/office/drawing/2014/main" id="{104D1198-9150-7948-AA14-A805DE1AD100}"/>
                  </a:ext>
                </a:extLst>
              </p14:cNvPr>
              <p14:cNvContentPartPr/>
              <p14:nvPr/>
            </p14:nvContentPartPr>
            <p14:xfrm>
              <a:off x="5685995" y="4205343"/>
              <a:ext cx="245880" cy="160920"/>
            </p14:xfrm>
          </p:contentPart>
        </mc:Choice>
        <mc:Fallback xmlns="">
          <p:pic>
            <p:nvPicPr>
              <p:cNvPr id="510" name="Ink 513">
                <a:extLst>
                  <a:ext uri="{FF2B5EF4-FFF2-40B4-BE49-F238E27FC236}">
                    <a16:creationId xmlns:a16="http://schemas.microsoft.com/office/drawing/2014/main" id="{104D1198-9150-7948-AA14-A805DE1AD10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670492" y="4189863"/>
                <a:ext cx="276525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F3B461D4-2E5B-FF4A-BD39-5D46D1E2EAEE}"/>
                  </a:ext>
                </a:extLst>
              </p14:cNvPr>
              <p14:cNvContentPartPr/>
              <p14:nvPr/>
            </p14:nvContentPartPr>
            <p14:xfrm>
              <a:off x="1781795" y="4843983"/>
              <a:ext cx="201600" cy="1198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F3B461D4-2E5B-FF4A-BD39-5D46D1E2EAE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766287" y="4828503"/>
                <a:ext cx="232255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36C4B907-29F7-6F48-90DB-13DF4CBCDB54}"/>
                  </a:ext>
                </a:extLst>
              </p14:cNvPr>
              <p14:cNvContentPartPr/>
              <p14:nvPr/>
            </p14:nvContentPartPr>
            <p14:xfrm>
              <a:off x="2064755" y="4850103"/>
              <a:ext cx="119880" cy="9468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36C4B907-29F7-6F48-90DB-13DF4CBCDB5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049228" y="4834623"/>
                <a:ext cx="150572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3035F19F-5B85-734C-9798-633228C34E98}"/>
                  </a:ext>
                </a:extLst>
              </p14:cNvPr>
              <p14:cNvContentPartPr/>
              <p14:nvPr/>
            </p14:nvContentPartPr>
            <p14:xfrm>
              <a:off x="2272115" y="4862703"/>
              <a:ext cx="157680" cy="7596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3035F19F-5B85-734C-9798-633228C34E9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256600" y="4847149"/>
                <a:ext cx="18835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6073110E-5F39-B846-B92A-43BB196E8111}"/>
                  </a:ext>
                </a:extLst>
              </p14:cNvPr>
              <p14:cNvContentPartPr/>
              <p14:nvPr/>
            </p14:nvContentPartPr>
            <p14:xfrm>
              <a:off x="4830995" y="4762263"/>
              <a:ext cx="207720" cy="13248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6073110E-5F39-B846-B92A-43BB196E811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815515" y="4746783"/>
                <a:ext cx="238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7E607717-9FCF-DC42-8B15-351EAA95A920}"/>
                  </a:ext>
                </a:extLst>
              </p14:cNvPr>
              <p14:cNvContentPartPr/>
              <p14:nvPr/>
            </p14:nvContentPartPr>
            <p14:xfrm>
              <a:off x="4850075" y="4686663"/>
              <a:ext cx="19080" cy="129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7E607717-9FCF-DC42-8B15-351EAA95A92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34882" y="4671183"/>
                <a:ext cx="49113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535" name="Ink 538">
                <a:extLst>
                  <a:ext uri="{FF2B5EF4-FFF2-40B4-BE49-F238E27FC236}">
                    <a16:creationId xmlns:a16="http://schemas.microsoft.com/office/drawing/2014/main" id="{E254C875-D573-EA40-A3FA-2367D09AB2FE}"/>
                  </a:ext>
                </a:extLst>
              </p14:cNvPr>
              <p14:cNvContentPartPr/>
              <p14:nvPr/>
            </p14:nvContentPartPr>
            <p14:xfrm>
              <a:off x="3567395" y="4719063"/>
              <a:ext cx="867960" cy="187920"/>
            </p14:xfrm>
          </p:contentPart>
        </mc:Choice>
        <mc:Fallback xmlns="">
          <p:pic>
            <p:nvPicPr>
              <p:cNvPr id="535" name="Ink 538">
                <a:extLst>
                  <a:ext uri="{FF2B5EF4-FFF2-40B4-BE49-F238E27FC236}">
                    <a16:creationId xmlns:a16="http://schemas.microsoft.com/office/drawing/2014/main" id="{E254C875-D573-EA40-A3FA-2367D09AB2F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551921" y="4703613"/>
                <a:ext cx="898547" cy="21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36" name="Ink 539">
                <a:extLst>
                  <a:ext uri="{FF2B5EF4-FFF2-40B4-BE49-F238E27FC236}">
                    <a16:creationId xmlns:a16="http://schemas.microsoft.com/office/drawing/2014/main" id="{A012F065-60DB-5242-AD51-8845A0ED6292}"/>
                  </a:ext>
                </a:extLst>
              </p14:cNvPr>
              <p14:cNvContentPartPr/>
              <p14:nvPr/>
            </p14:nvContentPartPr>
            <p14:xfrm>
              <a:off x="2988875" y="4837503"/>
              <a:ext cx="333720" cy="107280"/>
            </p14:xfrm>
          </p:contentPart>
        </mc:Choice>
        <mc:Fallback xmlns="">
          <p:pic>
            <p:nvPicPr>
              <p:cNvPr id="536" name="Ink 539">
                <a:extLst>
                  <a:ext uri="{FF2B5EF4-FFF2-40B4-BE49-F238E27FC236}">
                    <a16:creationId xmlns:a16="http://schemas.microsoft.com/office/drawing/2014/main" id="{A012F065-60DB-5242-AD51-8845A0ED629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973378" y="4822023"/>
                <a:ext cx="364353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37" name="Ink 540">
                <a:extLst>
                  <a:ext uri="{FF2B5EF4-FFF2-40B4-BE49-F238E27FC236}">
                    <a16:creationId xmlns:a16="http://schemas.microsoft.com/office/drawing/2014/main" id="{65D15D5E-8996-8845-8882-31E5325A03AF}"/>
                  </a:ext>
                </a:extLst>
              </p14:cNvPr>
              <p14:cNvContentPartPr/>
              <p14:nvPr/>
            </p14:nvContentPartPr>
            <p14:xfrm>
              <a:off x="2517275" y="4780983"/>
              <a:ext cx="377640" cy="163800"/>
            </p14:xfrm>
          </p:contentPart>
        </mc:Choice>
        <mc:Fallback xmlns="">
          <p:pic>
            <p:nvPicPr>
              <p:cNvPr id="537" name="Ink 540">
                <a:extLst>
                  <a:ext uri="{FF2B5EF4-FFF2-40B4-BE49-F238E27FC236}">
                    <a16:creationId xmlns:a16="http://schemas.microsoft.com/office/drawing/2014/main" id="{65D15D5E-8996-8845-8882-31E5325A03A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501795" y="4765503"/>
                <a:ext cx="4082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38" name="Ink 541">
                <a:extLst>
                  <a:ext uri="{FF2B5EF4-FFF2-40B4-BE49-F238E27FC236}">
                    <a16:creationId xmlns:a16="http://schemas.microsoft.com/office/drawing/2014/main" id="{160AC7C3-06A6-D140-AC01-4A139C0FFE77}"/>
                  </a:ext>
                </a:extLst>
              </p14:cNvPr>
              <p14:cNvContentPartPr/>
              <p14:nvPr/>
            </p14:nvContentPartPr>
            <p14:xfrm>
              <a:off x="788555" y="4725903"/>
              <a:ext cx="704160" cy="200160"/>
            </p14:xfrm>
          </p:contentPart>
        </mc:Choice>
        <mc:Fallback xmlns="">
          <p:pic>
            <p:nvPicPr>
              <p:cNvPr id="538" name="Ink 541">
                <a:extLst>
                  <a:ext uri="{FF2B5EF4-FFF2-40B4-BE49-F238E27FC236}">
                    <a16:creationId xmlns:a16="http://schemas.microsoft.com/office/drawing/2014/main" id="{160AC7C3-06A6-D140-AC01-4A139C0FFE7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73083" y="4710423"/>
                <a:ext cx="734744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57AB5CFF-A4BC-8B46-BEB5-B0A6559FC889}"/>
                  </a:ext>
                </a:extLst>
              </p14:cNvPr>
              <p14:cNvContentPartPr/>
              <p14:nvPr/>
            </p14:nvContentPartPr>
            <p14:xfrm>
              <a:off x="5346515" y="4674063"/>
              <a:ext cx="138600" cy="18900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57AB5CFF-A4BC-8B46-BEB5-B0A6559FC88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331035" y="4658583"/>
                <a:ext cx="169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499145E1-DD0B-D24B-B1F4-06AA799EC314}"/>
                  </a:ext>
                </a:extLst>
              </p14:cNvPr>
              <p14:cNvContentPartPr/>
              <p14:nvPr/>
            </p14:nvContentPartPr>
            <p14:xfrm>
              <a:off x="6170195" y="4718343"/>
              <a:ext cx="88560" cy="88560"/>
            </p14:xfrm>
          </p:contentPart>
        </mc:Choice>
        <mc:Fallback xmlns=""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499145E1-DD0B-D24B-B1F4-06AA799EC31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154652" y="4702863"/>
                <a:ext cx="119285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550" name="Ink 551">
                <a:extLst>
                  <a:ext uri="{FF2B5EF4-FFF2-40B4-BE49-F238E27FC236}">
                    <a16:creationId xmlns:a16="http://schemas.microsoft.com/office/drawing/2014/main" id="{2BDABDA2-360E-6B40-A60C-6E4EE8758121}"/>
                  </a:ext>
                </a:extLst>
              </p14:cNvPr>
              <p14:cNvContentPartPr/>
              <p14:nvPr/>
            </p14:nvContentPartPr>
            <p14:xfrm>
              <a:off x="6346235" y="4705743"/>
              <a:ext cx="314640" cy="157680"/>
            </p14:xfrm>
          </p:contentPart>
        </mc:Choice>
        <mc:Fallback xmlns="">
          <p:pic>
            <p:nvPicPr>
              <p:cNvPr id="550" name="Ink 551">
                <a:extLst>
                  <a:ext uri="{FF2B5EF4-FFF2-40B4-BE49-F238E27FC236}">
                    <a16:creationId xmlns:a16="http://schemas.microsoft.com/office/drawing/2014/main" id="{2BDABDA2-360E-6B40-A60C-6E4EE875812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30755" y="4690263"/>
                <a:ext cx="345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51" name="Ink 552">
                <a:extLst>
                  <a:ext uri="{FF2B5EF4-FFF2-40B4-BE49-F238E27FC236}">
                    <a16:creationId xmlns:a16="http://schemas.microsoft.com/office/drawing/2014/main" id="{387C4109-EF64-C242-A93D-BBC8655BBC06}"/>
                  </a:ext>
                </a:extLst>
              </p14:cNvPr>
              <p14:cNvContentPartPr/>
              <p14:nvPr/>
            </p14:nvContentPartPr>
            <p14:xfrm>
              <a:off x="5579795" y="4681263"/>
              <a:ext cx="490320" cy="169200"/>
            </p14:xfrm>
          </p:contentPart>
        </mc:Choice>
        <mc:Fallback xmlns="">
          <p:pic>
            <p:nvPicPr>
              <p:cNvPr id="551" name="Ink 552">
                <a:extLst>
                  <a:ext uri="{FF2B5EF4-FFF2-40B4-BE49-F238E27FC236}">
                    <a16:creationId xmlns:a16="http://schemas.microsoft.com/office/drawing/2014/main" id="{387C4109-EF64-C242-A93D-BBC8655BBC0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564304" y="4665816"/>
                <a:ext cx="520942" cy="199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8050500B-8E56-F249-8B99-A5B1A7D4BBB8}"/>
                  </a:ext>
                </a:extLst>
              </p14:cNvPr>
              <p14:cNvContentPartPr/>
              <p14:nvPr/>
            </p14:nvContentPartPr>
            <p14:xfrm>
              <a:off x="6962555" y="4680543"/>
              <a:ext cx="6480" cy="15120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8050500B-8E56-F249-8B99-A5B1A7D4BBB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947890" y="4665063"/>
                <a:ext cx="35469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D15F46BF-9CB3-504C-9804-91862FAF4729}"/>
                  </a:ext>
                </a:extLst>
              </p14:cNvPr>
              <p14:cNvContentPartPr/>
              <p14:nvPr/>
            </p14:nvContentPartPr>
            <p14:xfrm>
              <a:off x="7088195" y="4762263"/>
              <a:ext cx="12960" cy="2556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D15F46BF-9CB3-504C-9804-91862FAF472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072715" y="4746783"/>
                <a:ext cx="43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561" name="Ink 562">
                <a:extLst>
                  <a:ext uri="{FF2B5EF4-FFF2-40B4-BE49-F238E27FC236}">
                    <a16:creationId xmlns:a16="http://schemas.microsoft.com/office/drawing/2014/main" id="{3716FA84-9648-6D4C-82CE-B838B91148D1}"/>
                  </a:ext>
                </a:extLst>
              </p14:cNvPr>
              <p14:cNvContentPartPr/>
              <p14:nvPr/>
            </p14:nvContentPartPr>
            <p14:xfrm>
              <a:off x="7666715" y="4624023"/>
              <a:ext cx="465480" cy="125640"/>
            </p14:xfrm>
          </p:contentPart>
        </mc:Choice>
        <mc:Fallback xmlns="">
          <p:pic>
            <p:nvPicPr>
              <p:cNvPr id="561" name="Ink 562">
                <a:extLst>
                  <a:ext uri="{FF2B5EF4-FFF2-40B4-BE49-F238E27FC236}">
                    <a16:creationId xmlns:a16="http://schemas.microsoft.com/office/drawing/2014/main" id="{3716FA84-9648-6D4C-82CE-B838B91148D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651247" y="4608587"/>
                <a:ext cx="496056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562" name="Ink 563">
                <a:extLst>
                  <a:ext uri="{FF2B5EF4-FFF2-40B4-BE49-F238E27FC236}">
                    <a16:creationId xmlns:a16="http://schemas.microsoft.com/office/drawing/2014/main" id="{118353CA-11D6-0848-9F78-F3210CF0BEF2}"/>
                  </a:ext>
                </a:extLst>
              </p14:cNvPr>
              <p14:cNvContentPartPr/>
              <p14:nvPr/>
            </p14:nvContentPartPr>
            <p14:xfrm>
              <a:off x="7201235" y="4686663"/>
              <a:ext cx="289440" cy="132480"/>
            </p14:xfrm>
          </p:contentPart>
        </mc:Choice>
        <mc:Fallback xmlns="">
          <p:pic>
            <p:nvPicPr>
              <p:cNvPr id="562" name="Ink 563">
                <a:extLst>
                  <a:ext uri="{FF2B5EF4-FFF2-40B4-BE49-F238E27FC236}">
                    <a16:creationId xmlns:a16="http://schemas.microsoft.com/office/drawing/2014/main" id="{118353CA-11D6-0848-9F78-F3210CF0BEF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185755" y="4671141"/>
                <a:ext cx="320040" cy="163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706B4548-3A74-E647-812E-E66210BB85C6}"/>
                  </a:ext>
                </a:extLst>
              </p14:cNvPr>
              <p14:cNvContentPartPr/>
              <p14:nvPr/>
            </p14:nvContentPartPr>
            <p14:xfrm>
              <a:off x="2096075" y="5296503"/>
              <a:ext cx="38160" cy="113400"/>
            </p14:xfrm>
          </p:contentPart>
        </mc:Choice>
        <mc:Fallback xmlns=""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706B4548-3A74-E647-812E-E66210BB85C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080955" y="5281383"/>
                <a:ext cx="68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56FF6A05-061E-5A49-8476-A63301CB5C27}"/>
                  </a:ext>
                </a:extLst>
              </p14:cNvPr>
              <p14:cNvContentPartPr/>
              <p14:nvPr/>
            </p14:nvContentPartPr>
            <p14:xfrm>
              <a:off x="2228195" y="5365623"/>
              <a:ext cx="19080" cy="19080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56FF6A05-061E-5A49-8476-A63301CB5C2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213075" y="5350503"/>
                <a:ext cx="49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85BBC493-84EA-CA4D-8331-7C02E0B20DAD}"/>
                  </a:ext>
                </a:extLst>
              </p14:cNvPr>
              <p14:cNvContentPartPr/>
              <p14:nvPr/>
            </p14:nvContentPartPr>
            <p14:xfrm>
              <a:off x="2341235" y="5315583"/>
              <a:ext cx="151200" cy="11988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85BBC493-84EA-CA4D-8331-7C02E0B20DA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326115" y="5300103"/>
                <a:ext cx="181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77" name="Ink 579">
                <a:extLst>
                  <a:ext uri="{FF2B5EF4-FFF2-40B4-BE49-F238E27FC236}">
                    <a16:creationId xmlns:a16="http://schemas.microsoft.com/office/drawing/2014/main" id="{72833DCB-E8FB-9A42-9BFC-B97BABE97490}"/>
                  </a:ext>
                </a:extLst>
              </p14:cNvPr>
              <p14:cNvContentPartPr/>
              <p14:nvPr/>
            </p14:nvContentPartPr>
            <p14:xfrm>
              <a:off x="2932355" y="5296503"/>
              <a:ext cx="459360" cy="119880"/>
            </p14:xfrm>
          </p:contentPart>
        </mc:Choice>
        <mc:Fallback xmlns="">
          <p:pic>
            <p:nvPicPr>
              <p:cNvPr id="577" name="Ink 579">
                <a:extLst>
                  <a:ext uri="{FF2B5EF4-FFF2-40B4-BE49-F238E27FC236}">
                    <a16:creationId xmlns:a16="http://schemas.microsoft.com/office/drawing/2014/main" id="{72833DCB-E8FB-9A42-9BFC-B97BABE9749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917235" y="5281383"/>
                <a:ext cx="489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78" name="Ink 580">
                <a:extLst>
                  <a:ext uri="{FF2B5EF4-FFF2-40B4-BE49-F238E27FC236}">
                    <a16:creationId xmlns:a16="http://schemas.microsoft.com/office/drawing/2014/main" id="{4C13F349-B41B-764A-81B6-544544DB3CE6}"/>
                  </a:ext>
                </a:extLst>
              </p14:cNvPr>
              <p14:cNvContentPartPr/>
              <p14:nvPr/>
            </p14:nvContentPartPr>
            <p14:xfrm>
              <a:off x="2598995" y="5315583"/>
              <a:ext cx="151200" cy="126000"/>
            </p14:xfrm>
          </p:contentPart>
        </mc:Choice>
        <mc:Fallback xmlns="">
          <p:pic>
            <p:nvPicPr>
              <p:cNvPr id="578" name="Ink 580">
                <a:extLst>
                  <a:ext uri="{FF2B5EF4-FFF2-40B4-BE49-F238E27FC236}">
                    <a16:creationId xmlns:a16="http://schemas.microsoft.com/office/drawing/2014/main" id="{4C13F349-B41B-764A-81B6-544544DB3CE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83875" y="5300103"/>
                <a:ext cx="1818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79" name="Ink 581">
                <a:extLst>
                  <a:ext uri="{FF2B5EF4-FFF2-40B4-BE49-F238E27FC236}">
                    <a16:creationId xmlns:a16="http://schemas.microsoft.com/office/drawing/2014/main" id="{EC087105-678D-F948-876B-66AB0A5BF5EB}"/>
                  </a:ext>
                </a:extLst>
              </p14:cNvPr>
              <p14:cNvContentPartPr/>
              <p14:nvPr/>
            </p14:nvContentPartPr>
            <p14:xfrm>
              <a:off x="1077635" y="5208663"/>
              <a:ext cx="591480" cy="232920"/>
            </p14:xfrm>
          </p:contentPart>
        </mc:Choice>
        <mc:Fallback xmlns="">
          <p:pic>
            <p:nvPicPr>
              <p:cNvPr id="579" name="Ink 581">
                <a:extLst>
                  <a:ext uri="{FF2B5EF4-FFF2-40B4-BE49-F238E27FC236}">
                    <a16:creationId xmlns:a16="http://schemas.microsoft.com/office/drawing/2014/main" id="{EC087105-678D-F948-876B-66AB0A5BF5E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62515" y="5193183"/>
                <a:ext cx="621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2ECA5417-DC3A-9F4E-BDDD-B77482602898}"/>
                  </a:ext>
                </a:extLst>
              </p14:cNvPr>
              <p14:cNvContentPartPr/>
              <p14:nvPr/>
            </p14:nvContentPartPr>
            <p14:xfrm>
              <a:off x="3605195" y="5504223"/>
              <a:ext cx="25560" cy="38160"/>
            </p14:xfrm>
          </p:contentPart>
        </mc:Choice>
        <mc:Fallback xmlns=""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2ECA5417-DC3A-9F4E-BDDD-B7748260289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589715" y="5488743"/>
                <a:ext cx="561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85" name="Ink 585">
                <a:extLst>
                  <a:ext uri="{FF2B5EF4-FFF2-40B4-BE49-F238E27FC236}">
                    <a16:creationId xmlns:a16="http://schemas.microsoft.com/office/drawing/2014/main" id="{1C345DDC-1D74-D74F-BD85-188A1D0A5DB3}"/>
                  </a:ext>
                </a:extLst>
              </p14:cNvPr>
              <p14:cNvContentPartPr/>
              <p14:nvPr/>
            </p14:nvContentPartPr>
            <p14:xfrm>
              <a:off x="3542195" y="5221263"/>
              <a:ext cx="138600" cy="195120"/>
            </p14:xfrm>
          </p:contentPart>
        </mc:Choice>
        <mc:Fallback xmlns="">
          <p:pic>
            <p:nvPicPr>
              <p:cNvPr id="585" name="Ink 585">
                <a:extLst>
                  <a:ext uri="{FF2B5EF4-FFF2-40B4-BE49-F238E27FC236}">
                    <a16:creationId xmlns:a16="http://schemas.microsoft.com/office/drawing/2014/main" id="{1C345DDC-1D74-D74F-BD85-188A1D0A5DB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527075" y="5205783"/>
                <a:ext cx="169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600" name="Ink 600">
                <a:extLst>
                  <a:ext uri="{FF2B5EF4-FFF2-40B4-BE49-F238E27FC236}">
                    <a16:creationId xmlns:a16="http://schemas.microsoft.com/office/drawing/2014/main" id="{1650BA21-F556-9A4C-A677-5AA3415FCCD8}"/>
                  </a:ext>
                </a:extLst>
              </p14:cNvPr>
              <p14:cNvContentPartPr/>
              <p14:nvPr/>
            </p14:nvContentPartPr>
            <p14:xfrm>
              <a:off x="4057715" y="5277783"/>
              <a:ext cx="232920" cy="270720"/>
            </p14:xfrm>
          </p:contentPart>
        </mc:Choice>
        <mc:Fallback xmlns="">
          <p:pic>
            <p:nvPicPr>
              <p:cNvPr id="600" name="Ink 600">
                <a:extLst>
                  <a:ext uri="{FF2B5EF4-FFF2-40B4-BE49-F238E27FC236}">
                    <a16:creationId xmlns:a16="http://schemas.microsoft.com/office/drawing/2014/main" id="{1650BA21-F556-9A4C-A677-5AA3415FCCD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042595" y="5262663"/>
                <a:ext cx="2635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478883B7-F586-5C43-8419-4D717A5EB840}"/>
                  </a:ext>
                </a:extLst>
              </p14:cNvPr>
              <p14:cNvContentPartPr/>
              <p14:nvPr/>
            </p14:nvContentPartPr>
            <p14:xfrm>
              <a:off x="4736675" y="5560743"/>
              <a:ext cx="226800" cy="30132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478883B7-F586-5C43-8419-4D717A5EB84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721555" y="5545263"/>
                <a:ext cx="2570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5102DBC5-2F34-D64A-B2C7-72BE9DCD002F}"/>
                  </a:ext>
                </a:extLst>
              </p14:cNvPr>
              <p14:cNvContentPartPr/>
              <p14:nvPr/>
            </p14:nvContentPartPr>
            <p14:xfrm>
              <a:off x="5566835" y="5642463"/>
              <a:ext cx="6480" cy="1296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5102DBC5-2F34-D64A-B2C7-72BE9DCD002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551355" y="5626983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610" name="Ink 612">
                <a:extLst>
                  <a:ext uri="{FF2B5EF4-FFF2-40B4-BE49-F238E27FC236}">
                    <a16:creationId xmlns:a16="http://schemas.microsoft.com/office/drawing/2014/main" id="{580D52AC-EF7C-D442-8EDF-5E7AE83F72FB}"/>
                  </a:ext>
                </a:extLst>
              </p14:cNvPr>
              <p14:cNvContentPartPr/>
              <p14:nvPr/>
            </p14:nvContentPartPr>
            <p14:xfrm>
              <a:off x="5673755" y="5510343"/>
              <a:ext cx="339840" cy="175680"/>
            </p14:xfrm>
          </p:contentPart>
        </mc:Choice>
        <mc:Fallback xmlns="">
          <p:pic>
            <p:nvPicPr>
              <p:cNvPr id="610" name="Ink 612">
                <a:extLst>
                  <a:ext uri="{FF2B5EF4-FFF2-40B4-BE49-F238E27FC236}">
                    <a16:creationId xmlns:a16="http://schemas.microsoft.com/office/drawing/2014/main" id="{580D52AC-EF7C-D442-8EDF-5E7AE83F72F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658275" y="5495223"/>
                <a:ext cx="3704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611" name="Ink 613">
                <a:extLst>
                  <a:ext uri="{FF2B5EF4-FFF2-40B4-BE49-F238E27FC236}">
                    <a16:creationId xmlns:a16="http://schemas.microsoft.com/office/drawing/2014/main" id="{DDCBCF8A-BA21-1544-99DD-F4EA04916C50}"/>
                  </a:ext>
                </a:extLst>
              </p14:cNvPr>
              <p14:cNvContentPartPr/>
              <p14:nvPr/>
            </p14:nvContentPartPr>
            <p14:xfrm>
              <a:off x="5083355" y="5321703"/>
              <a:ext cx="345600" cy="585000"/>
            </p14:xfrm>
          </p:contentPart>
        </mc:Choice>
        <mc:Fallback xmlns="">
          <p:pic>
            <p:nvPicPr>
              <p:cNvPr id="611" name="Ink 613">
                <a:extLst>
                  <a:ext uri="{FF2B5EF4-FFF2-40B4-BE49-F238E27FC236}">
                    <a16:creationId xmlns:a16="http://schemas.microsoft.com/office/drawing/2014/main" id="{DDCBCF8A-BA21-1544-99DD-F4EA04916C50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067875" y="5306583"/>
                <a:ext cx="37584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612" name="Ink 614">
                <a:extLst>
                  <a:ext uri="{FF2B5EF4-FFF2-40B4-BE49-F238E27FC236}">
                    <a16:creationId xmlns:a16="http://schemas.microsoft.com/office/drawing/2014/main" id="{24CDD289-45FB-7B4D-B6EA-3AAE1F2922EB}"/>
                  </a:ext>
                </a:extLst>
              </p14:cNvPr>
              <p14:cNvContentPartPr/>
              <p14:nvPr/>
            </p14:nvContentPartPr>
            <p14:xfrm>
              <a:off x="4391075" y="5000943"/>
              <a:ext cx="201600" cy="252000"/>
            </p14:xfrm>
          </p:contentPart>
        </mc:Choice>
        <mc:Fallback xmlns="">
          <p:pic>
            <p:nvPicPr>
              <p:cNvPr id="612" name="Ink 614">
                <a:extLst>
                  <a:ext uri="{FF2B5EF4-FFF2-40B4-BE49-F238E27FC236}">
                    <a16:creationId xmlns:a16="http://schemas.microsoft.com/office/drawing/2014/main" id="{24CDD289-45FB-7B4D-B6EA-3AAE1F2922E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375595" y="4985823"/>
                <a:ext cx="2322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57E18974-0A30-5342-B99B-365C873B23BB}"/>
                  </a:ext>
                </a:extLst>
              </p14:cNvPr>
              <p14:cNvContentPartPr/>
              <p14:nvPr/>
            </p14:nvContentPartPr>
            <p14:xfrm>
              <a:off x="6264515" y="5434743"/>
              <a:ext cx="176400" cy="9468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57E18974-0A30-5342-B99B-365C873B23B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249395" y="5419623"/>
                <a:ext cx="207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370D8546-D03C-054C-AB19-16E648BBD05B}"/>
                  </a:ext>
                </a:extLst>
              </p14:cNvPr>
              <p14:cNvContentPartPr/>
              <p14:nvPr/>
            </p14:nvContentPartPr>
            <p14:xfrm>
              <a:off x="6277115" y="5598543"/>
              <a:ext cx="182520" cy="1296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370D8546-D03C-054C-AB19-16E648BBD05B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261995" y="5583063"/>
                <a:ext cx="2131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F655CAD6-9A49-A449-841A-A5C76827219A}"/>
                  </a:ext>
                </a:extLst>
              </p14:cNvPr>
              <p14:cNvContentPartPr/>
              <p14:nvPr/>
            </p14:nvContentPartPr>
            <p14:xfrm>
              <a:off x="6673115" y="5365623"/>
              <a:ext cx="163800" cy="6336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F655CAD6-9A49-A449-841A-A5C76827219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657995" y="5350503"/>
                <a:ext cx="194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B105E498-303D-E144-96D6-2D561F33D54B}"/>
                  </a:ext>
                </a:extLst>
              </p14:cNvPr>
              <p14:cNvContentPartPr/>
              <p14:nvPr/>
            </p14:nvContentPartPr>
            <p14:xfrm>
              <a:off x="6685715" y="5340783"/>
              <a:ext cx="138600" cy="16380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B105E498-303D-E144-96D6-2D561F33D54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670595" y="5325303"/>
                <a:ext cx="1692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793B469E-CF03-534B-AA01-BE6560D212C9}"/>
                  </a:ext>
                </a:extLst>
              </p14:cNvPr>
              <p14:cNvContentPartPr/>
              <p14:nvPr/>
            </p14:nvContentPartPr>
            <p14:xfrm>
              <a:off x="7138595" y="5170863"/>
              <a:ext cx="175680" cy="13860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793B469E-CF03-534B-AA01-BE6560D212C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123115" y="5155743"/>
                <a:ext cx="206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A661C4F5-66E4-9543-AEC4-EA299EC3B23E}"/>
                  </a:ext>
                </a:extLst>
              </p14:cNvPr>
              <p14:cNvContentPartPr/>
              <p14:nvPr/>
            </p14:nvContentPartPr>
            <p14:xfrm>
              <a:off x="7151195" y="5378223"/>
              <a:ext cx="163800" cy="648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A661C4F5-66E4-9543-AEC4-EA299EC3B23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135715" y="5363103"/>
                <a:ext cx="194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D651678B-B222-D746-8656-38760F45D2B6}"/>
                  </a:ext>
                </a:extLst>
              </p14:cNvPr>
              <p14:cNvContentPartPr/>
              <p14:nvPr/>
            </p14:nvContentPartPr>
            <p14:xfrm>
              <a:off x="7584995" y="5145663"/>
              <a:ext cx="75960" cy="157680"/>
            </p14:xfrm>
          </p:contentPart>
        </mc:Choice>
        <mc:Fallback xmlns=""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D651678B-B222-D746-8656-38760F45D2B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569515" y="5130543"/>
                <a:ext cx="1062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29236BFD-09F8-4A42-93CF-5EFFF05F58B3}"/>
                  </a:ext>
                </a:extLst>
              </p14:cNvPr>
              <p14:cNvContentPartPr/>
              <p14:nvPr/>
            </p14:nvContentPartPr>
            <p14:xfrm>
              <a:off x="7748435" y="5221263"/>
              <a:ext cx="25560" cy="1296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29236BFD-09F8-4A42-93CF-5EFFF05F58B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732955" y="5205783"/>
                <a:ext cx="56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24CCEDD4-EF4C-BC40-93C4-B2EECF8791D8}"/>
                  </a:ext>
                </a:extLst>
              </p14:cNvPr>
              <p14:cNvContentPartPr/>
              <p14:nvPr/>
            </p14:nvContentPartPr>
            <p14:xfrm>
              <a:off x="7842755" y="5101743"/>
              <a:ext cx="170280" cy="176400"/>
            </p14:xfrm>
          </p:contentPart>
        </mc:Choice>
        <mc:Fallback xmlns=""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24CCEDD4-EF4C-BC40-93C4-B2EECF8791D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827275" y="5086623"/>
                <a:ext cx="2005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FAA69E38-25AC-A24F-897F-222BA2490BA1}"/>
                  </a:ext>
                </a:extLst>
              </p14:cNvPr>
              <p14:cNvContentPartPr/>
              <p14:nvPr/>
            </p14:nvContentPartPr>
            <p14:xfrm>
              <a:off x="8119235" y="5089143"/>
              <a:ext cx="151200" cy="145080"/>
            </p14:xfrm>
          </p:contentPart>
        </mc:Choice>
        <mc:Fallback xmlns=""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FAA69E38-25AC-A24F-897F-222BA2490BA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104115" y="5074023"/>
                <a:ext cx="1818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55970581-ACC7-0D49-94AA-15D8001062D8}"/>
                  </a:ext>
                </a:extLst>
              </p14:cNvPr>
              <p14:cNvContentPartPr/>
              <p14:nvPr/>
            </p14:nvContentPartPr>
            <p14:xfrm>
              <a:off x="8131835" y="5057823"/>
              <a:ext cx="145080" cy="4428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55970581-ACC7-0D49-94AA-15D8001062D8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116715" y="5042343"/>
                <a:ext cx="175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A2AA43C1-5E5A-1047-BB15-88B8AA4F7FD7}"/>
                  </a:ext>
                </a:extLst>
              </p14:cNvPr>
              <p14:cNvContentPartPr/>
              <p14:nvPr/>
            </p14:nvContentPartPr>
            <p14:xfrm>
              <a:off x="8263955" y="4881783"/>
              <a:ext cx="264240" cy="59760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A2AA43C1-5E5A-1047-BB15-88B8AA4F7FD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248475" y="4866303"/>
                <a:ext cx="294840" cy="6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611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46BF84A-20FF-6040-846E-4EE551C4DC46}"/>
                  </a:ext>
                </a:extLst>
              </p14:cNvPr>
              <p14:cNvContentPartPr/>
              <p14:nvPr/>
            </p14:nvContentPartPr>
            <p14:xfrm>
              <a:off x="2775035" y="486903"/>
              <a:ext cx="6480" cy="1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46BF84A-20FF-6040-846E-4EE551C4D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4075" y="455943"/>
                <a:ext cx="67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9">
                <a:extLst>
                  <a:ext uri="{FF2B5EF4-FFF2-40B4-BE49-F238E27FC236}">
                    <a16:creationId xmlns:a16="http://schemas.microsoft.com/office/drawing/2014/main" id="{F5667C6E-36D0-E346-A597-09B9F7B1D49E}"/>
                  </a:ext>
                </a:extLst>
              </p14:cNvPr>
              <p14:cNvContentPartPr/>
              <p14:nvPr/>
            </p14:nvContentPartPr>
            <p14:xfrm>
              <a:off x="2768915" y="543423"/>
              <a:ext cx="276840" cy="63360"/>
            </p14:xfrm>
          </p:contentPart>
        </mc:Choice>
        <mc:Fallback xmlns="">
          <p:pic>
            <p:nvPicPr>
              <p:cNvPr id="18" name="Ink 19">
                <a:extLst>
                  <a:ext uri="{FF2B5EF4-FFF2-40B4-BE49-F238E27FC236}">
                    <a16:creationId xmlns:a16="http://schemas.microsoft.com/office/drawing/2014/main" id="{F5667C6E-36D0-E346-A597-09B9F7B1D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7955" y="512286"/>
                <a:ext cx="338040" cy="124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20">
                <a:extLst>
                  <a:ext uri="{FF2B5EF4-FFF2-40B4-BE49-F238E27FC236}">
                    <a16:creationId xmlns:a16="http://schemas.microsoft.com/office/drawing/2014/main" id="{167728D7-20C7-A14B-91B2-22DC5719B0FD}"/>
                  </a:ext>
                </a:extLst>
              </p14:cNvPr>
              <p14:cNvContentPartPr/>
              <p14:nvPr/>
            </p14:nvContentPartPr>
            <p14:xfrm>
              <a:off x="832475" y="292143"/>
              <a:ext cx="1729440" cy="484560"/>
            </p14:xfrm>
          </p:contentPart>
        </mc:Choice>
        <mc:Fallback xmlns="">
          <p:pic>
            <p:nvPicPr>
              <p:cNvPr id="19" name="Ink 20">
                <a:extLst>
                  <a:ext uri="{FF2B5EF4-FFF2-40B4-BE49-F238E27FC236}">
                    <a16:creationId xmlns:a16="http://schemas.microsoft.com/office/drawing/2014/main" id="{167728D7-20C7-A14B-91B2-22DC5719B0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509" y="261183"/>
                <a:ext cx="1790653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8">
                <a:extLst>
                  <a:ext uri="{FF2B5EF4-FFF2-40B4-BE49-F238E27FC236}">
                    <a16:creationId xmlns:a16="http://schemas.microsoft.com/office/drawing/2014/main" id="{F765F8BF-F775-564A-A17E-88D29B911118}"/>
                  </a:ext>
                </a:extLst>
              </p14:cNvPr>
              <p14:cNvContentPartPr/>
              <p14:nvPr/>
            </p14:nvContentPartPr>
            <p14:xfrm>
              <a:off x="2787635" y="983703"/>
              <a:ext cx="315000" cy="258120"/>
            </p14:xfrm>
          </p:contentPart>
        </mc:Choice>
        <mc:Fallback xmlns="">
          <p:pic>
            <p:nvPicPr>
              <p:cNvPr id="36" name="Ink 38">
                <a:extLst>
                  <a:ext uri="{FF2B5EF4-FFF2-40B4-BE49-F238E27FC236}">
                    <a16:creationId xmlns:a16="http://schemas.microsoft.com/office/drawing/2014/main" id="{F765F8BF-F775-564A-A17E-88D29B9111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2137" y="968223"/>
                <a:ext cx="345635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9">
                <a:extLst>
                  <a:ext uri="{FF2B5EF4-FFF2-40B4-BE49-F238E27FC236}">
                    <a16:creationId xmlns:a16="http://schemas.microsoft.com/office/drawing/2014/main" id="{BAA77395-9291-164A-A169-1B913B48F572}"/>
                  </a:ext>
                </a:extLst>
              </p14:cNvPr>
              <p14:cNvContentPartPr/>
              <p14:nvPr/>
            </p14:nvContentPartPr>
            <p14:xfrm>
              <a:off x="1731395" y="1058943"/>
              <a:ext cx="767520" cy="176400"/>
            </p14:xfrm>
          </p:contentPart>
        </mc:Choice>
        <mc:Fallback xmlns="">
          <p:pic>
            <p:nvPicPr>
              <p:cNvPr id="37" name="Ink 39">
                <a:extLst>
                  <a:ext uri="{FF2B5EF4-FFF2-40B4-BE49-F238E27FC236}">
                    <a16:creationId xmlns:a16="http://schemas.microsoft.com/office/drawing/2014/main" id="{BAA77395-9291-164A-A169-1B913B48F5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5915" y="1043463"/>
                <a:ext cx="7981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40">
                <a:extLst>
                  <a:ext uri="{FF2B5EF4-FFF2-40B4-BE49-F238E27FC236}">
                    <a16:creationId xmlns:a16="http://schemas.microsoft.com/office/drawing/2014/main" id="{9D5E5425-6FE3-4E47-B7B1-787F9B2725B6}"/>
                  </a:ext>
                </a:extLst>
              </p14:cNvPr>
              <p14:cNvContentPartPr/>
              <p14:nvPr/>
            </p14:nvContentPartPr>
            <p14:xfrm>
              <a:off x="788555" y="1040943"/>
              <a:ext cx="603360" cy="213120"/>
            </p14:xfrm>
          </p:contentPart>
        </mc:Choice>
        <mc:Fallback xmlns="">
          <p:pic>
            <p:nvPicPr>
              <p:cNvPr id="38" name="Ink 40">
                <a:extLst>
                  <a:ext uri="{FF2B5EF4-FFF2-40B4-BE49-F238E27FC236}">
                    <a16:creationId xmlns:a16="http://schemas.microsoft.com/office/drawing/2014/main" id="{9D5E5425-6FE3-4E47-B7B1-787F9B2725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3075" y="1025489"/>
                <a:ext cx="633960" cy="243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39CB9FB-DAEF-8C4D-A80F-D9E5740FFC20}"/>
                  </a:ext>
                </a:extLst>
              </p14:cNvPr>
              <p14:cNvContentPartPr/>
              <p14:nvPr/>
            </p14:nvContentPartPr>
            <p14:xfrm>
              <a:off x="4749275" y="1115823"/>
              <a:ext cx="189000" cy="82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39CB9FB-DAEF-8C4D-A80F-D9E5740FFC2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3795" y="1100343"/>
                <a:ext cx="2196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7">
                <a:extLst>
                  <a:ext uri="{FF2B5EF4-FFF2-40B4-BE49-F238E27FC236}">
                    <a16:creationId xmlns:a16="http://schemas.microsoft.com/office/drawing/2014/main" id="{2BFD4355-BB32-E941-BE96-D350F415C5D8}"/>
                  </a:ext>
                </a:extLst>
              </p14:cNvPr>
              <p14:cNvContentPartPr/>
              <p14:nvPr/>
            </p14:nvContentPartPr>
            <p14:xfrm>
              <a:off x="5227355" y="933303"/>
              <a:ext cx="1163520" cy="276840"/>
            </p14:xfrm>
          </p:contentPart>
        </mc:Choice>
        <mc:Fallback xmlns="">
          <p:pic>
            <p:nvPicPr>
              <p:cNvPr id="56" name="Ink 57">
                <a:extLst>
                  <a:ext uri="{FF2B5EF4-FFF2-40B4-BE49-F238E27FC236}">
                    <a16:creationId xmlns:a16="http://schemas.microsoft.com/office/drawing/2014/main" id="{2BFD4355-BB32-E941-BE96-D350F415C5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11875" y="917823"/>
                <a:ext cx="11941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8">
                <a:extLst>
                  <a:ext uri="{FF2B5EF4-FFF2-40B4-BE49-F238E27FC236}">
                    <a16:creationId xmlns:a16="http://schemas.microsoft.com/office/drawing/2014/main" id="{2EA0E019-FBC1-DA4E-849E-74644FC30D79}"/>
                  </a:ext>
                </a:extLst>
              </p14:cNvPr>
              <p14:cNvContentPartPr/>
              <p14:nvPr/>
            </p14:nvContentPartPr>
            <p14:xfrm>
              <a:off x="3536075" y="1015023"/>
              <a:ext cx="879840" cy="226440"/>
            </p14:xfrm>
          </p:contentPart>
        </mc:Choice>
        <mc:Fallback xmlns="">
          <p:pic>
            <p:nvPicPr>
              <p:cNvPr id="57" name="Ink 58">
                <a:extLst>
                  <a:ext uri="{FF2B5EF4-FFF2-40B4-BE49-F238E27FC236}">
                    <a16:creationId xmlns:a16="http://schemas.microsoft.com/office/drawing/2014/main" id="{2EA0E019-FBC1-DA4E-849E-74644FC30D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20595" y="999543"/>
                <a:ext cx="910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4">
                <a:extLst>
                  <a:ext uri="{FF2B5EF4-FFF2-40B4-BE49-F238E27FC236}">
                    <a16:creationId xmlns:a16="http://schemas.microsoft.com/office/drawing/2014/main" id="{2B23CF2F-7F89-1242-8FB2-53F491D55004}"/>
                  </a:ext>
                </a:extLst>
              </p14:cNvPr>
              <p14:cNvContentPartPr/>
              <p14:nvPr/>
            </p14:nvContentPartPr>
            <p14:xfrm>
              <a:off x="8263955" y="958503"/>
              <a:ext cx="276840" cy="214200"/>
            </p14:xfrm>
          </p:contentPart>
        </mc:Choice>
        <mc:Fallback xmlns="">
          <p:pic>
            <p:nvPicPr>
              <p:cNvPr id="72" name="Ink 74">
                <a:extLst>
                  <a:ext uri="{FF2B5EF4-FFF2-40B4-BE49-F238E27FC236}">
                    <a16:creationId xmlns:a16="http://schemas.microsoft.com/office/drawing/2014/main" id="{2B23CF2F-7F89-1242-8FB2-53F491D550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8495" y="943023"/>
                <a:ext cx="307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5">
                <a:extLst>
                  <a:ext uri="{FF2B5EF4-FFF2-40B4-BE49-F238E27FC236}">
                    <a16:creationId xmlns:a16="http://schemas.microsoft.com/office/drawing/2014/main" id="{133CE5B9-4AAB-474A-A668-BBF882A5EEDF}"/>
                  </a:ext>
                </a:extLst>
              </p14:cNvPr>
              <p14:cNvContentPartPr/>
              <p14:nvPr/>
            </p14:nvContentPartPr>
            <p14:xfrm>
              <a:off x="7145435" y="1002423"/>
              <a:ext cx="873720" cy="176400"/>
            </p14:xfrm>
          </p:contentPart>
        </mc:Choice>
        <mc:Fallback xmlns="">
          <p:pic>
            <p:nvPicPr>
              <p:cNvPr id="73" name="Ink 75">
                <a:extLst>
                  <a:ext uri="{FF2B5EF4-FFF2-40B4-BE49-F238E27FC236}">
                    <a16:creationId xmlns:a16="http://schemas.microsoft.com/office/drawing/2014/main" id="{133CE5B9-4AAB-474A-A668-BBF882A5EED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9949" y="986943"/>
                <a:ext cx="904333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6">
                <a:extLst>
                  <a:ext uri="{FF2B5EF4-FFF2-40B4-BE49-F238E27FC236}">
                    <a16:creationId xmlns:a16="http://schemas.microsoft.com/office/drawing/2014/main" id="{B1BA1653-7363-F94D-8C8D-2E6775E6B7EB}"/>
                  </a:ext>
                </a:extLst>
              </p14:cNvPr>
              <p14:cNvContentPartPr/>
              <p14:nvPr/>
            </p14:nvContentPartPr>
            <p14:xfrm>
              <a:off x="6616595" y="996303"/>
              <a:ext cx="315000" cy="201600"/>
            </p14:xfrm>
          </p:contentPart>
        </mc:Choice>
        <mc:Fallback xmlns="">
          <p:pic>
            <p:nvPicPr>
              <p:cNvPr id="74" name="Ink 76">
                <a:extLst>
                  <a:ext uri="{FF2B5EF4-FFF2-40B4-BE49-F238E27FC236}">
                    <a16:creationId xmlns:a16="http://schemas.microsoft.com/office/drawing/2014/main" id="{B1BA1653-7363-F94D-8C8D-2E6775E6B7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01097" y="980823"/>
                <a:ext cx="345635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1" name="Ink 81">
                <a:extLst>
                  <a:ext uri="{FF2B5EF4-FFF2-40B4-BE49-F238E27FC236}">
                    <a16:creationId xmlns:a16="http://schemas.microsoft.com/office/drawing/2014/main" id="{5137717F-8439-6141-8E97-EDFD0420C6BC}"/>
                  </a:ext>
                </a:extLst>
              </p14:cNvPr>
              <p14:cNvContentPartPr/>
              <p14:nvPr/>
            </p14:nvContentPartPr>
            <p14:xfrm>
              <a:off x="599915" y="1569063"/>
              <a:ext cx="522000" cy="150480"/>
            </p14:xfrm>
          </p:contentPart>
        </mc:Choice>
        <mc:Fallback xmlns="">
          <p:pic>
            <p:nvPicPr>
              <p:cNvPr id="81" name="Ink 81">
                <a:extLst>
                  <a:ext uri="{FF2B5EF4-FFF2-40B4-BE49-F238E27FC236}">
                    <a16:creationId xmlns:a16="http://schemas.microsoft.com/office/drawing/2014/main" id="{5137717F-8439-6141-8E97-EDFD0420C6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4446" y="1553620"/>
                <a:ext cx="552579" cy="181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0EBC394-E6AD-734E-95E0-0FF93E71DAC3}"/>
                  </a:ext>
                </a:extLst>
              </p14:cNvPr>
              <p14:cNvContentPartPr/>
              <p14:nvPr/>
            </p14:nvContentPartPr>
            <p14:xfrm>
              <a:off x="2372915" y="1656183"/>
              <a:ext cx="125280" cy="113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0EBC394-E6AD-734E-95E0-0FF93E71DA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57479" y="1640703"/>
                <a:ext cx="155792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D062F61-9E07-8947-86D0-D9E6368F418B}"/>
                  </a:ext>
                </a:extLst>
              </p14:cNvPr>
              <p14:cNvContentPartPr/>
              <p14:nvPr/>
            </p14:nvContentPartPr>
            <p14:xfrm>
              <a:off x="5453435" y="178743"/>
              <a:ext cx="176400" cy="365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D062F61-9E07-8947-86D0-D9E6368F41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37955" y="163263"/>
                <a:ext cx="2070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8">
                <a:extLst>
                  <a:ext uri="{FF2B5EF4-FFF2-40B4-BE49-F238E27FC236}">
                    <a16:creationId xmlns:a16="http://schemas.microsoft.com/office/drawing/2014/main" id="{036D4F50-B829-F94D-A942-95EF16D8A434}"/>
                  </a:ext>
                </a:extLst>
              </p14:cNvPr>
              <p14:cNvContentPartPr/>
              <p14:nvPr/>
            </p14:nvContentPartPr>
            <p14:xfrm>
              <a:off x="5019635" y="292143"/>
              <a:ext cx="295920" cy="270360"/>
            </p14:xfrm>
          </p:contentPart>
        </mc:Choice>
        <mc:Fallback xmlns="">
          <p:pic>
            <p:nvPicPr>
              <p:cNvPr id="105" name="Ink 108">
                <a:extLst>
                  <a:ext uri="{FF2B5EF4-FFF2-40B4-BE49-F238E27FC236}">
                    <a16:creationId xmlns:a16="http://schemas.microsoft.com/office/drawing/2014/main" id="{036D4F50-B829-F94D-A942-95EF16D8A43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04155" y="276684"/>
                <a:ext cx="326520" cy="30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" name="Ink 109">
                <a:extLst>
                  <a:ext uri="{FF2B5EF4-FFF2-40B4-BE49-F238E27FC236}">
                    <a16:creationId xmlns:a16="http://schemas.microsoft.com/office/drawing/2014/main" id="{78A5B4DA-F655-5942-B365-945B069C94EA}"/>
                  </a:ext>
                </a:extLst>
              </p14:cNvPr>
              <p14:cNvContentPartPr/>
              <p14:nvPr/>
            </p14:nvContentPartPr>
            <p14:xfrm>
              <a:off x="3568115" y="223023"/>
              <a:ext cx="1188000" cy="358560"/>
            </p14:xfrm>
          </p:contentPart>
        </mc:Choice>
        <mc:Fallback xmlns="">
          <p:pic>
            <p:nvPicPr>
              <p:cNvPr id="106" name="Ink 109">
                <a:extLst>
                  <a:ext uri="{FF2B5EF4-FFF2-40B4-BE49-F238E27FC236}">
                    <a16:creationId xmlns:a16="http://schemas.microsoft.com/office/drawing/2014/main" id="{78A5B4DA-F655-5942-B365-945B069C94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52635" y="207559"/>
                <a:ext cx="1218600" cy="389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10">
                <a:extLst>
                  <a:ext uri="{FF2B5EF4-FFF2-40B4-BE49-F238E27FC236}">
                    <a16:creationId xmlns:a16="http://schemas.microsoft.com/office/drawing/2014/main" id="{67F054B5-F678-1E4B-A9A3-BADECF5CC4EB}"/>
                  </a:ext>
                </a:extLst>
              </p14:cNvPr>
              <p14:cNvContentPartPr/>
              <p14:nvPr/>
            </p14:nvContentPartPr>
            <p14:xfrm>
              <a:off x="2857115" y="1517943"/>
              <a:ext cx="993240" cy="339840"/>
            </p14:xfrm>
          </p:contentPart>
        </mc:Choice>
        <mc:Fallback xmlns="">
          <p:pic>
            <p:nvPicPr>
              <p:cNvPr id="107" name="Ink 110">
                <a:extLst>
                  <a:ext uri="{FF2B5EF4-FFF2-40B4-BE49-F238E27FC236}">
                    <a16:creationId xmlns:a16="http://schemas.microsoft.com/office/drawing/2014/main" id="{67F054B5-F678-1E4B-A9A3-BADECF5CC4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41641" y="1502463"/>
                <a:ext cx="1023829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11">
                <a:extLst>
                  <a:ext uri="{FF2B5EF4-FFF2-40B4-BE49-F238E27FC236}">
                    <a16:creationId xmlns:a16="http://schemas.microsoft.com/office/drawing/2014/main" id="{8B86E29C-DEFB-0548-B840-54A802CDF232}"/>
                  </a:ext>
                </a:extLst>
              </p14:cNvPr>
              <p14:cNvContentPartPr/>
              <p14:nvPr/>
            </p14:nvContentPartPr>
            <p14:xfrm>
              <a:off x="1486235" y="1530543"/>
              <a:ext cx="786240" cy="201600"/>
            </p14:xfrm>
          </p:contentPart>
        </mc:Choice>
        <mc:Fallback xmlns="">
          <p:pic>
            <p:nvPicPr>
              <p:cNvPr id="108" name="Ink 111">
                <a:extLst>
                  <a:ext uri="{FF2B5EF4-FFF2-40B4-BE49-F238E27FC236}">
                    <a16:creationId xmlns:a16="http://schemas.microsoft.com/office/drawing/2014/main" id="{8B86E29C-DEFB-0548-B840-54A802CDF23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70755" y="1515063"/>
                <a:ext cx="816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5" name="Ink 115">
                <a:extLst>
                  <a:ext uri="{FF2B5EF4-FFF2-40B4-BE49-F238E27FC236}">
                    <a16:creationId xmlns:a16="http://schemas.microsoft.com/office/drawing/2014/main" id="{936AD489-E3F5-1545-BEB8-A4FC7B5F99C4}"/>
                  </a:ext>
                </a:extLst>
              </p14:cNvPr>
              <p14:cNvContentPartPr/>
              <p14:nvPr/>
            </p14:nvContentPartPr>
            <p14:xfrm>
              <a:off x="4195955" y="1637463"/>
              <a:ext cx="340200" cy="107280"/>
            </p14:xfrm>
          </p:contentPart>
        </mc:Choice>
        <mc:Fallback xmlns="">
          <p:pic>
            <p:nvPicPr>
              <p:cNvPr id="115" name="Ink 115">
                <a:extLst>
                  <a:ext uri="{FF2B5EF4-FFF2-40B4-BE49-F238E27FC236}">
                    <a16:creationId xmlns:a16="http://schemas.microsoft.com/office/drawing/2014/main" id="{936AD489-E3F5-1545-BEB8-A4FC7B5F99C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80459" y="1621931"/>
                <a:ext cx="370832" cy="137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AE52F0B-DF5A-6D40-A909-D8CCB08939FC}"/>
                  </a:ext>
                </a:extLst>
              </p14:cNvPr>
              <p14:cNvContentPartPr/>
              <p14:nvPr/>
            </p14:nvContentPartPr>
            <p14:xfrm>
              <a:off x="4875275" y="1656183"/>
              <a:ext cx="189000" cy="75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AE52F0B-DF5A-6D40-A909-D8CCB08939F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59795" y="1640703"/>
                <a:ext cx="2196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" name="Ink 121">
                <a:extLst>
                  <a:ext uri="{FF2B5EF4-FFF2-40B4-BE49-F238E27FC236}">
                    <a16:creationId xmlns:a16="http://schemas.microsoft.com/office/drawing/2014/main" id="{B31D88CC-9F98-FC4D-80DB-4217DD875315}"/>
                  </a:ext>
                </a:extLst>
              </p14:cNvPr>
              <p14:cNvContentPartPr/>
              <p14:nvPr/>
            </p14:nvContentPartPr>
            <p14:xfrm>
              <a:off x="5271275" y="1486623"/>
              <a:ext cx="176400" cy="232920"/>
            </p14:xfrm>
          </p:contentPart>
        </mc:Choice>
        <mc:Fallback xmlns="">
          <p:pic>
            <p:nvPicPr>
              <p:cNvPr id="121" name="Ink 121">
                <a:extLst>
                  <a:ext uri="{FF2B5EF4-FFF2-40B4-BE49-F238E27FC236}">
                    <a16:creationId xmlns:a16="http://schemas.microsoft.com/office/drawing/2014/main" id="{B31D88CC-9F98-FC4D-80DB-4217DD8753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55795" y="1471167"/>
                <a:ext cx="207000" cy="263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2" name="Ink 142">
                <a:extLst>
                  <a:ext uri="{FF2B5EF4-FFF2-40B4-BE49-F238E27FC236}">
                    <a16:creationId xmlns:a16="http://schemas.microsoft.com/office/drawing/2014/main" id="{1CAC5E3C-5F52-2844-9CA5-5C503A4ABC78}"/>
                  </a:ext>
                </a:extLst>
              </p14:cNvPr>
              <p14:cNvContentPartPr/>
              <p14:nvPr/>
            </p14:nvContentPartPr>
            <p14:xfrm>
              <a:off x="7547195" y="1411023"/>
              <a:ext cx="1107000" cy="239400"/>
            </p14:xfrm>
          </p:contentPart>
        </mc:Choice>
        <mc:Fallback xmlns="">
          <p:pic>
            <p:nvPicPr>
              <p:cNvPr id="142" name="Ink 142">
                <a:extLst>
                  <a:ext uri="{FF2B5EF4-FFF2-40B4-BE49-F238E27FC236}">
                    <a16:creationId xmlns:a16="http://schemas.microsoft.com/office/drawing/2014/main" id="{1CAC5E3C-5F52-2844-9CA5-5C503A4ABC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31715" y="1395543"/>
                <a:ext cx="11376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25F36F3-DF02-2940-9A2C-0FA4A0195889}"/>
                  </a:ext>
                </a:extLst>
              </p14:cNvPr>
              <p14:cNvContentPartPr/>
              <p14:nvPr/>
            </p14:nvContentPartPr>
            <p14:xfrm>
              <a:off x="687755" y="2090343"/>
              <a:ext cx="201600" cy="75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25F36F3-DF02-2940-9A2C-0FA4A01958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2275" y="2074863"/>
                <a:ext cx="2322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628E1BA-4A1F-4649-BF65-4C76FE0C50F4}"/>
                  </a:ext>
                </a:extLst>
              </p14:cNvPr>
              <p14:cNvContentPartPr/>
              <p14:nvPr/>
            </p14:nvContentPartPr>
            <p14:xfrm>
              <a:off x="775955" y="2002143"/>
              <a:ext cx="12960" cy="19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628E1BA-4A1F-4649-BF65-4C76FE0C50F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0475" y="1986663"/>
                <a:ext cx="43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5" name="Ink 157">
                <a:extLst>
                  <a:ext uri="{FF2B5EF4-FFF2-40B4-BE49-F238E27FC236}">
                    <a16:creationId xmlns:a16="http://schemas.microsoft.com/office/drawing/2014/main" id="{9B8D57CA-6CCD-E642-9779-195AC4D7BEB7}"/>
                  </a:ext>
                </a:extLst>
              </p14:cNvPr>
              <p14:cNvContentPartPr/>
              <p14:nvPr/>
            </p14:nvContentPartPr>
            <p14:xfrm>
              <a:off x="2008235" y="1951743"/>
              <a:ext cx="471960" cy="258120"/>
            </p14:xfrm>
          </p:contentPart>
        </mc:Choice>
        <mc:Fallback xmlns="">
          <p:pic>
            <p:nvPicPr>
              <p:cNvPr id="155" name="Ink 157">
                <a:extLst>
                  <a:ext uri="{FF2B5EF4-FFF2-40B4-BE49-F238E27FC236}">
                    <a16:creationId xmlns:a16="http://schemas.microsoft.com/office/drawing/2014/main" id="{9B8D57CA-6CCD-E642-9779-195AC4D7BEB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92755" y="1936263"/>
                <a:ext cx="5025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6" name="Ink 158">
                <a:extLst>
                  <a:ext uri="{FF2B5EF4-FFF2-40B4-BE49-F238E27FC236}">
                    <a16:creationId xmlns:a16="http://schemas.microsoft.com/office/drawing/2014/main" id="{BACCD125-FF2E-674E-8685-79287F0E8DA7}"/>
                  </a:ext>
                </a:extLst>
              </p14:cNvPr>
              <p14:cNvContentPartPr/>
              <p14:nvPr/>
            </p14:nvContentPartPr>
            <p14:xfrm>
              <a:off x="1700075" y="2011143"/>
              <a:ext cx="207720" cy="186120"/>
            </p14:xfrm>
          </p:contentPart>
        </mc:Choice>
        <mc:Fallback xmlns="">
          <p:pic>
            <p:nvPicPr>
              <p:cNvPr id="156" name="Ink 158">
                <a:extLst>
                  <a:ext uri="{FF2B5EF4-FFF2-40B4-BE49-F238E27FC236}">
                    <a16:creationId xmlns:a16="http://schemas.microsoft.com/office/drawing/2014/main" id="{BACCD125-FF2E-674E-8685-79287F0E8D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84595" y="1995663"/>
                <a:ext cx="2383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7" name="Ink 159">
                <a:extLst>
                  <a:ext uri="{FF2B5EF4-FFF2-40B4-BE49-F238E27FC236}">
                    <a16:creationId xmlns:a16="http://schemas.microsoft.com/office/drawing/2014/main" id="{171D3CFB-4F11-C041-A042-84DA9C334F13}"/>
                  </a:ext>
                </a:extLst>
              </p14:cNvPr>
              <p14:cNvContentPartPr/>
              <p14:nvPr/>
            </p14:nvContentPartPr>
            <p14:xfrm>
              <a:off x="1165835" y="2033463"/>
              <a:ext cx="421200" cy="157680"/>
            </p14:xfrm>
          </p:contentPart>
        </mc:Choice>
        <mc:Fallback xmlns="">
          <p:pic>
            <p:nvPicPr>
              <p:cNvPr id="157" name="Ink 159">
                <a:extLst>
                  <a:ext uri="{FF2B5EF4-FFF2-40B4-BE49-F238E27FC236}">
                    <a16:creationId xmlns:a16="http://schemas.microsoft.com/office/drawing/2014/main" id="{171D3CFB-4F11-C041-A042-84DA9C334F1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50368" y="2017948"/>
                <a:ext cx="451774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8A73426-24CA-524E-8C60-631760DA7273}"/>
                  </a:ext>
                </a:extLst>
              </p14:cNvPr>
              <p14:cNvContentPartPr/>
              <p14:nvPr/>
            </p14:nvContentPartPr>
            <p14:xfrm>
              <a:off x="2831915" y="2121663"/>
              <a:ext cx="289440" cy="88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8A73426-24CA-524E-8C60-631760DA727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16454" y="2106246"/>
                <a:ext cx="320002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BDFA25B-7ABF-884C-A688-604C714E31A3}"/>
                  </a:ext>
                </a:extLst>
              </p14:cNvPr>
              <p14:cNvContentPartPr/>
              <p14:nvPr/>
            </p14:nvContentPartPr>
            <p14:xfrm>
              <a:off x="2831915" y="2042103"/>
              <a:ext cx="38160" cy="234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BDFA25B-7ABF-884C-A688-604C714E31A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16435" y="2026623"/>
                <a:ext cx="687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2" name="Ink 172">
                <a:extLst>
                  <a:ext uri="{FF2B5EF4-FFF2-40B4-BE49-F238E27FC236}">
                    <a16:creationId xmlns:a16="http://schemas.microsoft.com/office/drawing/2014/main" id="{56A838B8-FAB8-8A4C-8253-62539B081B68}"/>
                  </a:ext>
                </a:extLst>
              </p14:cNvPr>
              <p14:cNvContentPartPr/>
              <p14:nvPr/>
            </p14:nvContentPartPr>
            <p14:xfrm>
              <a:off x="3485675" y="1951743"/>
              <a:ext cx="1169640" cy="465840"/>
            </p14:xfrm>
          </p:contentPart>
        </mc:Choice>
        <mc:Fallback xmlns="">
          <p:pic>
            <p:nvPicPr>
              <p:cNvPr id="172" name="Ink 172">
                <a:extLst>
                  <a:ext uri="{FF2B5EF4-FFF2-40B4-BE49-F238E27FC236}">
                    <a16:creationId xmlns:a16="http://schemas.microsoft.com/office/drawing/2014/main" id="{56A838B8-FAB8-8A4C-8253-62539B081B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70200" y="1936251"/>
                <a:ext cx="1200231" cy="496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5" name="Ink 186">
                <a:extLst>
                  <a:ext uri="{FF2B5EF4-FFF2-40B4-BE49-F238E27FC236}">
                    <a16:creationId xmlns:a16="http://schemas.microsoft.com/office/drawing/2014/main" id="{1366F3A8-5D8F-564C-B430-ACB6EBDF69BB}"/>
                  </a:ext>
                </a:extLst>
              </p14:cNvPr>
              <p14:cNvContentPartPr/>
              <p14:nvPr/>
            </p14:nvContentPartPr>
            <p14:xfrm>
              <a:off x="4937915" y="1996023"/>
              <a:ext cx="333720" cy="163800"/>
            </p14:xfrm>
          </p:contentPart>
        </mc:Choice>
        <mc:Fallback xmlns="">
          <p:pic>
            <p:nvPicPr>
              <p:cNvPr id="185" name="Ink 186">
                <a:extLst>
                  <a:ext uri="{FF2B5EF4-FFF2-40B4-BE49-F238E27FC236}">
                    <a16:creationId xmlns:a16="http://schemas.microsoft.com/office/drawing/2014/main" id="{1366F3A8-5D8F-564C-B430-ACB6EBDF69B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22418" y="1980543"/>
                <a:ext cx="364353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1E16E6D-E273-6D44-8AA6-472B6862967D}"/>
                  </a:ext>
                </a:extLst>
              </p14:cNvPr>
              <p14:cNvContentPartPr/>
              <p14:nvPr/>
            </p14:nvContentPartPr>
            <p14:xfrm>
              <a:off x="7446395" y="2046063"/>
              <a:ext cx="56880" cy="6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1E16E6D-E273-6D44-8AA6-472B686296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30915" y="2030583"/>
                <a:ext cx="87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5" name="Ink 196">
                <a:extLst>
                  <a:ext uri="{FF2B5EF4-FFF2-40B4-BE49-F238E27FC236}">
                    <a16:creationId xmlns:a16="http://schemas.microsoft.com/office/drawing/2014/main" id="{AC87CEF7-AC5F-CE4F-B93B-CE0417610F84}"/>
                  </a:ext>
                </a:extLst>
              </p14:cNvPr>
              <p14:cNvContentPartPr/>
              <p14:nvPr/>
            </p14:nvContentPartPr>
            <p14:xfrm>
              <a:off x="7660235" y="1800903"/>
              <a:ext cx="541080" cy="289800"/>
            </p14:xfrm>
          </p:contentPart>
        </mc:Choice>
        <mc:Fallback xmlns="">
          <p:pic>
            <p:nvPicPr>
              <p:cNvPr id="195" name="Ink 196">
                <a:extLst>
                  <a:ext uri="{FF2B5EF4-FFF2-40B4-BE49-F238E27FC236}">
                    <a16:creationId xmlns:a16="http://schemas.microsoft.com/office/drawing/2014/main" id="{AC87CEF7-AC5F-CE4F-B93B-CE0417610F8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44755" y="1785404"/>
                <a:ext cx="571680" cy="32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6" name="Ink 197">
                <a:extLst>
                  <a:ext uri="{FF2B5EF4-FFF2-40B4-BE49-F238E27FC236}">
                    <a16:creationId xmlns:a16="http://schemas.microsoft.com/office/drawing/2014/main" id="{58B3CCA1-4407-324C-8281-9A6F7DBA4EC0}"/>
                  </a:ext>
                </a:extLst>
              </p14:cNvPr>
              <p14:cNvContentPartPr/>
              <p14:nvPr/>
            </p14:nvContentPartPr>
            <p14:xfrm>
              <a:off x="5535155" y="1474023"/>
              <a:ext cx="1811160" cy="698400"/>
            </p14:xfrm>
          </p:contentPart>
        </mc:Choice>
        <mc:Fallback xmlns="">
          <p:pic>
            <p:nvPicPr>
              <p:cNvPr id="196" name="Ink 197">
                <a:extLst>
                  <a:ext uri="{FF2B5EF4-FFF2-40B4-BE49-F238E27FC236}">
                    <a16:creationId xmlns:a16="http://schemas.microsoft.com/office/drawing/2014/main" id="{58B3CCA1-4407-324C-8281-9A6F7DBA4EC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19672" y="1458535"/>
                <a:ext cx="1841766" cy="72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CA8B47A-BDD7-8D4E-965D-23349DE58680}"/>
                  </a:ext>
                </a:extLst>
              </p14:cNvPr>
              <p14:cNvContentPartPr/>
              <p14:nvPr/>
            </p14:nvContentPartPr>
            <p14:xfrm>
              <a:off x="1284995" y="2505063"/>
              <a:ext cx="360" cy="63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CA8B47A-BDD7-8D4E-965D-23349DE5868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69515" y="2489495"/>
                <a:ext cx="30960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5ACC47D-A840-0B4C-BD2D-35F31D57F500}"/>
                  </a:ext>
                </a:extLst>
              </p14:cNvPr>
              <p14:cNvContentPartPr/>
              <p14:nvPr/>
            </p14:nvContentPartPr>
            <p14:xfrm>
              <a:off x="1278875" y="2398143"/>
              <a:ext cx="25560" cy="19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5ACC47D-A840-0B4C-BD2D-35F31D57F50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63395" y="2382663"/>
                <a:ext cx="56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9F99224-3EB3-644F-9EE6-073C3FB53379}"/>
                  </a:ext>
                </a:extLst>
              </p14:cNvPr>
              <p14:cNvContentPartPr/>
              <p14:nvPr/>
            </p14:nvContentPartPr>
            <p14:xfrm>
              <a:off x="2297315" y="2593263"/>
              <a:ext cx="12960" cy="190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9F99224-3EB3-644F-9EE6-073C3FB5337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81835" y="2578070"/>
                <a:ext cx="4356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3" name="Ink 215">
                <a:extLst>
                  <a:ext uri="{FF2B5EF4-FFF2-40B4-BE49-F238E27FC236}">
                    <a16:creationId xmlns:a16="http://schemas.microsoft.com/office/drawing/2014/main" id="{C7C4B864-9AB1-1B4E-A2BA-E98CD593548F}"/>
                  </a:ext>
                </a:extLst>
              </p14:cNvPr>
              <p14:cNvContentPartPr/>
              <p14:nvPr/>
            </p14:nvContentPartPr>
            <p14:xfrm>
              <a:off x="1662275" y="2479863"/>
              <a:ext cx="528480" cy="151560"/>
            </p14:xfrm>
          </p:contentPart>
        </mc:Choice>
        <mc:Fallback xmlns="">
          <p:pic>
            <p:nvPicPr>
              <p:cNvPr id="213" name="Ink 215">
                <a:extLst>
                  <a:ext uri="{FF2B5EF4-FFF2-40B4-BE49-F238E27FC236}">
                    <a16:creationId xmlns:a16="http://schemas.microsoft.com/office/drawing/2014/main" id="{C7C4B864-9AB1-1B4E-A2BA-E98CD59354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46795" y="2464346"/>
                <a:ext cx="559080" cy="182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4" name="Ink 216">
                <a:extLst>
                  <a:ext uri="{FF2B5EF4-FFF2-40B4-BE49-F238E27FC236}">
                    <a16:creationId xmlns:a16="http://schemas.microsoft.com/office/drawing/2014/main" id="{0162362E-4649-9A4D-992A-503962E0EEA1}"/>
                  </a:ext>
                </a:extLst>
              </p14:cNvPr>
              <p14:cNvContentPartPr/>
              <p14:nvPr/>
            </p14:nvContentPartPr>
            <p14:xfrm>
              <a:off x="1391915" y="2442423"/>
              <a:ext cx="189000" cy="144720"/>
            </p14:xfrm>
          </p:contentPart>
        </mc:Choice>
        <mc:Fallback xmlns="">
          <p:pic>
            <p:nvPicPr>
              <p:cNvPr id="214" name="Ink 216">
                <a:extLst>
                  <a:ext uri="{FF2B5EF4-FFF2-40B4-BE49-F238E27FC236}">
                    <a16:creationId xmlns:a16="http://schemas.microsoft.com/office/drawing/2014/main" id="{0162362E-4649-9A4D-992A-503962E0EEA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76435" y="2426981"/>
                <a:ext cx="219600" cy="175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5" name="Ink 217">
                <a:extLst>
                  <a:ext uri="{FF2B5EF4-FFF2-40B4-BE49-F238E27FC236}">
                    <a16:creationId xmlns:a16="http://schemas.microsoft.com/office/drawing/2014/main" id="{3A72E6BD-0C73-0A49-B09D-94F22863BBC5}"/>
                  </a:ext>
                </a:extLst>
              </p14:cNvPr>
              <p14:cNvContentPartPr/>
              <p14:nvPr/>
            </p14:nvContentPartPr>
            <p14:xfrm>
              <a:off x="706835" y="2379423"/>
              <a:ext cx="484200" cy="214200"/>
            </p14:xfrm>
          </p:contentPart>
        </mc:Choice>
        <mc:Fallback xmlns="">
          <p:pic>
            <p:nvPicPr>
              <p:cNvPr id="215" name="Ink 217">
                <a:extLst>
                  <a:ext uri="{FF2B5EF4-FFF2-40B4-BE49-F238E27FC236}">
                    <a16:creationId xmlns:a16="http://schemas.microsoft.com/office/drawing/2014/main" id="{3A72E6BD-0C73-0A49-B09D-94F22863BBC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1367" y="2363943"/>
                <a:ext cx="514777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B7AD6FD-B922-4F4C-AA0E-893B27F396AC}"/>
                  </a:ext>
                </a:extLst>
              </p14:cNvPr>
              <p14:cNvContentPartPr/>
              <p14:nvPr/>
            </p14:nvContentPartPr>
            <p14:xfrm>
              <a:off x="3322235" y="2555463"/>
              <a:ext cx="182520" cy="1008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B7AD6FD-B922-4F4C-AA0E-893B27F396A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06785" y="2540038"/>
                <a:ext cx="213060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A0F6DCA-397B-F647-AB15-DF9C70CA514F}"/>
                  </a:ext>
                </a:extLst>
              </p14:cNvPr>
              <p14:cNvContentPartPr/>
              <p14:nvPr/>
            </p14:nvContentPartPr>
            <p14:xfrm>
              <a:off x="3372635" y="2461143"/>
              <a:ext cx="31680" cy="6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A0F6DCA-397B-F647-AB15-DF9C70CA514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57155" y="2446478"/>
                <a:ext cx="622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6" name="Ink 240">
                <a:extLst>
                  <a:ext uri="{FF2B5EF4-FFF2-40B4-BE49-F238E27FC236}">
                    <a16:creationId xmlns:a16="http://schemas.microsoft.com/office/drawing/2014/main" id="{8C3615DF-C376-2F48-8F92-5F46E3BEA24E}"/>
                  </a:ext>
                </a:extLst>
              </p14:cNvPr>
              <p14:cNvContentPartPr/>
              <p14:nvPr/>
            </p14:nvContentPartPr>
            <p14:xfrm>
              <a:off x="4818395" y="2404623"/>
              <a:ext cx="572760" cy="264240"/>
            </p14:xfrm>
          </p:contentPart>
        </mc:Choice>
        <mc:Fallback xmlns="">
          <p:pic>
            <p:nvPicPr>
              <p:cNvPr id="236" name="Ink 240">
                <a:extLst>
                  <a:ext uri="{FF2B5EF4-FFF2-40B4-BE49-F238E27FC236}">
                    <a16:creationId xmlns:a16="http://schemas.microsoft.com/office/drawing/2014/main" id="{8C3615DF-C376-2F48-8F92-5F46E3BEA24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02905" y="2389164"/>
                <a:ext cx="603379" cy="29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7" name="Ink 241">
                <a:extLst>
                  <a:ext uri="{FF2B5EF4-FFF2-40B4-BE49-F238E27FC236}">
                    <a16:creationId xmlns:a16="http://schemas.microsoft.com/office/drawing/2014/main" id="{94F5B45E-D0EE-B741-8A8C-713D4C4F0122}"/>
                  </a:ext>
                </a:extLst>
              </p14:cNvPr>
              <p14:cNvContentPartPr/>
              <p14:nvPr/>
            </p14:nvContentPartPr>
            <p14:xfrm>
              <a:off x="4045115" y="2524143"/>
              <a:ext cx="679320" cy="189000"/>
            </p14:xfrm>
          </p:contentPart>
        </mc:Choice>
        <mc:Fallback xmlns="">
          <p:pic>
            <p:nvPicPr>
              <p:cNvPr id="237" name="Ink 241">
                <a:extLst>
                  <a:ext uri="{FF2B5EF4-FFF2-40B4-BE49-F238E27FC236}">
                    <a16:creationId xmlns:a16="http://schemas.microsoft.com/office/drawing/2014/main" id="{94F5B45E-D0EE-B741-8A8C-713D4C4F012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29635" y="2508663"/>
                <a:ext cx="709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8" name="Ink 242">
                <a:extLst>
                  <a:ext uri="{FF2B5EF4-FFF2-40B4-BE49-F238E27FC236}">
                    <a16:creationId xmlns:a16="http://schemas.microsoft.com/office/drawing/2014/main" id="{50ECD1FE-79E2-AF4B-85AF-AB1901850B32}"/>
                  </a:ext>
                </a:extLst>
              </p14:cNvPr>
              <p14:cNvContentPartPr/>
              <p14:nvPr/>
            </p14:nvContentPartPr>
            <p14:xfrm>
              <a:off x="3793835" y="2524143"/>
              <a:ext cx="170280" cy="132480"/>
            </p14:xfrm>
          </p:contentPart>
        </mc:Choice>
        <mc:Fallback xmlns="">
          <p:pic>
            <p:nvPicPr>
              <p:cNvPr id="238" name="Ink 242">
                <a:extLst>
                  <a:ext uri="{FF2B5EF4-FFF2-40B4-BE49-F238E27FC236}">
                    <a16:creationId xmlns:a16="http://schemas.microsoft.com/office/drawing/2014/main" id="{50ECD1FE-79E2-AF4B-85AF-AB1901850B3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78355" y="2508663"/>
                <a:ext cx="2008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9" name="Ink 243">
                <a:extLst>
                  <a:ext uri="{FF2B5EF4-FFF2-40B4-BE49-F238E27FC236}">
                    <a16:creationId xmlns:a16="http://schemas.microsoft.com/office/drawing/2014/main" id="{A38D5A88-8BF3-B747-BB2A-83B9D80DE50D}"/>
                  </a:ext>
                </a:extLst>
              </p14:cNvPr>
              <p14:cNvContentPartPr/>
              <p14:nvPr/>
            </p14:nvContentPartPr>
            <p14:xfrm>
              <a:off x="2901755" y="2473743"/>
              <a:ext cx="87840" cy="138600"/>
            </p14:xfrm>
          </p:contentPart>
        </mc:Choice>
        <mc:Fallback xmlns="">
          <p:pic>
            <p:nvPicPr>
              <p:cNvPr id="239" name="Ink 243">
                <a:extLst>
                  <a:ext uri="{FF2B5EF4-FFF2-40B4-BE49-F238E27FC236}">
                    <a16:creationId xmlns:a16="http://schemas.microsoft.com/office/drawing/2014/main" id="{A38D5A88-8BF3-B747-BB2A-83B9D80DE50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86275" y="2458303"/>
                <a:ext cx="118440" cy="169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40" name="Ink 244">
                <a:extLst>
                  <a:ext uri="{FF2B5EF4-FFF2-40B4-BE49-F238E27FC236}">
                    <a16:creationId xmlns:a16="http://schemas.microsoft.com/office/drawing/2014/main" id="{71FD7E3A-D6E7-054B-8681-240B1CFDB269}"/>
                  </a:ext>
                </a:extLst>
              </p14:cNvPr>
              <p14:cNvContentPartPr/>
              <p14:nvPr/>
            </p14:nvContentPartPr>
            <p14:xfrm>
              <a:off x="2661995" y="2524143"/>
              <a:ext cx="157680" cy="94680"/>
            </p14:xfrm>
          </p:contentPart>
        </mc:Choice>
        <mc:Fallback xmlns="">
          <p:pic>
            <p:nvPicPr>
              <p:cNvPr id="240" name="Ink 244">
                <a:extLst>
                  <a:ext uri="{FF2B5EF4-FFF2-40B4-BE49-F238E27FC236}">
                    <a16:creationId xmlns:a16="http://schemas.microsoft.com/office/drawing/2014/main" id="{71FD7E3A-D6E7-054B-8681-240B1CFDB26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46480" y="2508663"/>
                <a:ext cx="18835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4" name="Ink 266">
                <a:extLst>
                  <a:ext uri="{FF2B5EF4-FFF2-40B4-BE49-F238E27FC236}">
                    <a16:creationId xmlns:a16="http://schemas.microsoft.com/office/drawing/2014/main" id="{BE4AE408-3B37-B14F-A9DA-DFB5DA07FA30}"/>
                  </a:ext>
                </a:extLst>
              </p14:cNvPr>
              <p14:cNvContentPartPr/>
              <p14:nvPr/>
            </p14:nvContentPartPr>
            <p14:xfrm>
              <a:off x="8006195" y="2335503"/>
              <a:ext cx="716400" cy="157680"/>
            </p14:xfrm>
          </p:contentPart>
        </mc:Choice>
        <mc:Fallback xmlns="">
          <p:pic>
            <p:nvPicPr>
              <p:cNvPr id="264" name="Ink 266">
                <a:extLst>
                  <a:ext uri="{FF2B5EF4-FFF2-40B4-BE49-F238E27FC236}">
                    <a16:creationId xmlns:a16="http://schemas.microsoft.com/office/drawing/2014/main" id="{BE4AE408-3B37-B14F-A9DA-DFB5DA07FA3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90715" y="2320023"/>
                <a:ext cx="747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5" name="Ink 267">
                <a:extLst>
                  <a:ext uri="{FF2B5EF4-FFF2-40B4-BE49-F238E27FC236}">
                    <a16:creationId xmlns:a16="http://schemas.microsoft.com/office/drawing/2014/main" id="{577D8CF6-1845-F749-A4CC-9F582127A710}"/>
                  </a:ext>
                </a:extLst>
              </p14:cNvPr>
              <p14:cNvContentPartPr/>
              <p14:nvPr/>
            </p14:nvContentPartPr>
            <p14:xfrm>
              <a:off x="6603995" y="2372943"/>
              <a:ext cx="1276920" cy="170280"/>
            </p14:xfrm>
          </p:contentPart>
        </mc:Choice>
        <mc:Fallback xmlns="">
          <p:pic>
            <p:nvPicPr>
              <p:cNvPr id="265" name="Ink 267">
                <a:extLst>
                  <a:ext uri="{FF2B5EF4-FFF2-40B4-BE49-F238E27FC236}">
                    <a16:creationId xmlns:a16="http://schemas.microsoft.com/office/drawing/2014/main" id="{577D8CF6-1845-F749-A4CC-9F582127A71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88511" y="2357430"/>
                <a:ext cx="1307529" cy="200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6" name="Ink 268">
                <a:extLst>
                  <a:ext uri="{FF2B5EF4-FFF2-40B4-BE49-F238E27FC236}">
                    <a16:creationId xmlns:a16="http://schemas.microsoft.com/office/drawing/2014/main" id="{DBC0267D-7E82-154F-9354-68954709026A}"/>
                  </a:ext>
                </a:extLst>
              </p14:cNvPr>
              <p14:cNvContentPartPr/>
              <p14:nvPr/>
            </p14:nvContentPartPr>
            <p14:xfrm>
              <a:off x="5654675" y="2375823"/>
              <a:ext cx="741960" cy="236520"/>
            </p14:xfrm>
          </p:contentPart>
        </mc:Choice>
        <mc:Fallback xmlns="">
          <p:pic>
            <p:nvPicPr>
              <p:cNvPr id="266" name="Ink 268">
                <a:extLst>
                  <a:ext uri="{FF2B5EF4-FFF2-40B4-BE49-F238E27FC236}">
                    <a16:creationId xmlns:a16="http://schemas.microsoft.com/office/drawing/2014/main" id="{DBC0267D-7E82-154F-9354-68954709026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39195" y="2360343"/>
                <a:ext cx="7725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76" name="Ink 277">
                <a:extLst>
                  <a:ext uri="{FF2B5EF4-FFF2-40B4-BE49-F238E27FC236}">
                    <a16:creationId xmlns:a16="http://schemas.microsoft.com/office/drawing/2014/main" id="{AAC06F2B-C9F1-244D-8B36-4971263BD487}"/>
                  </a:ext>
                </a:extLst>
              </p14:cNvPr>
              <p14:cNvContentPartPr/>
              <p14:nvPr/>
            </p14:nvContentPartPr>
            <p14:xfrm>
              <a:off x="1165835" y="2989263"/>
              <a:ext cx="339480" cy="126000"/>
            </p14:xfrm>
          </p:contentPart>
        </mc:Choice>
        <mc:Fallback xmlns="">
          <p:pic>
            <p:nvPicPr>
              <p:cNvPr id="276" name="Ink 277">
                <a:extLst>
                  <a:ext uri="{FF2B5EF4-FFF2-40B4-BE49-F238E27FC236}">
                    <a16:creationId xmlns:a16="http://schemas.microsoft.com/office/drawing/2014/main" id="{AAC06F2B-C9F1-244D-8B36-4971263BD48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50371" y="2973827"/>
                <a:ext cx="370048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77" name="Ink 278">
                <a:extLst>
                  <a:ext uri="{FF2B5EF4-FFF2-40B4-BE49-F238E27FC236}">
                    <a16:creationId xmlns:a16="http://schemas.microsoft.com/office/drawing/2014/main" id="{11CE1DEA-5441-1041-A5C8-FC697CD51763}"/>
                  </a:ext>
                </a:extLst>
              </p14:cNvPr>
              <p14:cNvContentPartPr/>
              <p14:nvPr/>
            </p14:nvContentPartPr>
            <p14:xfrm>
              <a:off x="555995" y="2876223"/>
              <a:ext cx="471600" cy="226800"/>
            </p14:xfrm>
          </p:contentPart>
        </mc:Choice>
        <mc:Fallback xmlns="">
          <p:pic>
            <p:nvPicPr>
              <p:cNvPr id="277" name="Ink 278">
                <a:extLst>
                  <a:ext uri="{FF2B5EF4-FFF2-40B4-BE49-F238E27FC236}">
                    <a16:creationId xmlns:a16="http://schemas.microsoft.com/office/drawing/2014/main" id="{11CE1DEA-5441-1041-A5C8-FC697CD5176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0527" y="2860743"/>
                <a:ext cx="502177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A02AEBB-04CB-E041-ADC9-F00F5ADFFF66}"/>
                  </a:ext>
                </a:extLst>
              </p14:cNvPr>
              <p14:cNvContentPartPr/>
              <p14:nvPr/>
            </p14:nvContentPartPr>
            <p14:xfrm>
              <a:off x="1800875" y="3027063"/>
              <a:ext cx="295920" cy="946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A02AEBB-04CB-E041-ADC9-F00F5ADFFF6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785395" y="3011583"/>
                <a:ext cx="3265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89E2E050-984C-0F48-AD29-6BB6E252A908}"/>
                  </a:ext>
                </a:extLst>
              </p14:cNvPr>
              <p14:cNvContentPartPr/>
              <p14:nvPr/>
            </p14:nvContentPartPr>
            <p14:xfrm>
              <a:off x="1813115" y="2951463"/>
              <a:ext cx="12960" cy="255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89E2E050-984C-0F48-AD29-6BB6E252A90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797635" y="2935762"/>
                <a:ext cx="4356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3" name="Ink 293">
                <a:extLst>
                  <a:ext uri="{FF2B5EF4-FFF2-40B4-BE49-F238E27FC236}">
                    <a16:creationId xmlns:a16="http://schemas.microsoft.com/office/drawing/2014/main" id="{55DD2BC9-5B52-EE42-B97C-F3FD4AB30D7A}"/>
                  </a:ext>
                </a:extLst>
              </p14:cNvPr>
              <p14:cNvContentPartPr/>
              <p14:nvPr/>
            </p14:nvContentPartPr>
            <p14:xfrm>
              <a:off x="2322515" y="2901063"/>
              <a:ext cx="1075320" cy="258480"/>
            </p14:xfrm>
          </p:contentPart>
        </mc:Choice>
        <mc:Fallback xmlns="">
          <p:pic>
            <p:nvPicPr>
              <p:cNvPr id="293" name="Ink 293">
                <a:extLst>
                  <a:ext uri="{FF2B5EF4-FFF2-40B4-BE49-F238E27FC236}">
                    <a16:creationId xmlns:a16="http://schemas.microsoft.com/office/drawing/2014/main" id="{55DD2BC9-5B52-EE42-B97C-F3FD4AB30D7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07035" y="2885561"/>
                <a:ext cx="1105920" cy="28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210A76F5-3BF6-8342-9C3F-775AA9DC4E6B}"/>
                  </a:ext>
                </a:extLst>
              </p14:cNvPr>
              <p14:cNvContentPartPr/>
              <p14:nvPr/>
            </p14:nvContentPartPr>
            <p14:xfrm>
              <a:off x="5849795" y="2901063"/>
              <a:ext cx="214200" cy="8208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210A76F5-3BF6-8342-9C3F-775AA9DC4E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34315" y="2885583"/>
                <a:ext cx="2448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09" name="Ink 310">
                <a:extLst>
                  <a:ext uri="{FF2B5EF4-FFF2-40B4-BE49-F238E27FC236}">
                    <a16:creationId xmlns:a16="http://schemas.microsoft.com/office/drawing/2014/main" id="{6AC12D24-93AF-C047-B430-74405D342210}"/>
                  </a:ext>
                </a:extLst>
              </p14:cNvPr>
              <p14:cNvContentPartPr/>
              <p14:nvPr/>
            </p14:nvContentPartPr>
            <p14:xfrm>
              <a:off x="5321675" y="2819343"/>
              <a:ext cx="320760" cy="176400"/>
            </p14:xfrm>
          </p:contentPart>
        </mc:Choice>
        <mc:Fallback xmlns="">
          <p:pic>
            <p:nvPicPr>
              <p:cNvPr id="309" name="Ink 310">
                <a:extLst>
                  <a:ext uri="{FF2B5EF4-FFF2-40B4-BE49-F238E27FC236}">
                    <a16:creationId xmlns:a16="http://schemas.microsoft.com/office/drawing/2014/main" id="{6AC12D24-93AF-C047-B430-74405D34221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06212" y="2803863"/>
                <a:ext cx="351326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10" name="Ink 311">
                <a:extLst>
                  <a:ext uri="{FF2B5EF4-FFF2-40B4-BE49-F238E27FC236}">
                    <a16:creationId xmlns:a16="http://schemas.microsoft.com/office/drawing/2014/main" id="{91F4C0D2-740D-934B-A271-91AABC256591}"/>
                  </a:ext>
                </a:extLst>
              </p14:cNvPr>
              <p14:cNvContentPartPr/>
              <p14:nvPr/>
            </p14:nvContentPartPr>
            <p14:xfrm>
              <a:off x="3661715" y="2907543"/>
              <a:ext cx="1377000" cy="270720"/>
            </p14:xfrm>
          </p:contentPart>
        </mc:Choice>
        <mc:Fallback xmlns="">
          <p:pic>
            <p:nvPicPr>
              <p:cNvPr id="310" name="Ink 311">
                <a:extLst>
                  <a:ext uri="{FF2B5EF4-FFF2-40B4-BE49-F238E27FC236}">
                    <a16:creationId xmlns:a16="http://schemas.microsoft.com/office/drawing/2014/main" id="{91F4C0D2-740D-934B-A271-91AABC25659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646239" y="2892063"/>
                <a:ext cx="1407592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25" name="Ink 327">
                <a:extLst>
                  <a:ext uri="{FF2B5EF4-FFF2-40B4-BE49-F238E27FC236}">
                    <a16:creationId xmlns:a16="http://schemas.microsoft.com/office/drawing/2014/main" id="{250127EC-E999-924D-BD10-B84D338D0009}"/>
                  </a:ext>
                </a:extLst>
              </p14:cNvPr>
              <p14:cNvContentPartPr/>
              <p14:nvPr/>
            </p14:nvContentPartPr>
            <p14:xfrm>
              <a:off x="7993595" y="2618463"/>
              <a:ext cx="522360" cy="245520"/>
            </p14:xfrm>
          </p:contentPart>
        </mc:Choice>
        <mc:Fallback xmlns="">
          <p:pic>
            <p:nvPicPr>
              <p:cNvPr id="325" name="Ink 327">
                <a:extLst>
                  <a:ext uri="{FF2B5EF4-FFF2-40B4-BE49-F238E27FC236}">
                    <a16:creationId xmlns:a16="http://schemas.microsoft.com/office/drawing/2014/main" id="{250127EC-E999-924D-BD10-B84D338D000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78115" y="2602983"/>
                <a:ext cx="5529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26" name="Ink 328">
                <a:extLst>
                  <a:ext uri="{FF2B5EF4-FFF2-40B4-BE49-F238E27FC236}">
                    <a16:creationId xmlns:a16="http://schemas.microsoft.com/office/drawing/2014/main" id="{7725CC2B-A228-8A4E-A3C2-D607A2EEB05A}"/>
                  </a:ext>
                </a:extLst>
              </p14:cNvPr>
              <p14:cNvContentPartPr/>
              <p14:nvPr/>
            </p14:nvContentPartPr>
            <p14:xfrm>
              <a:off x="7458995" y="2744103"/>
              <a:ext cx="446760" cy="213840"/>
            </p14:xfrm>
          </p:contentPart>
        </mc:Choice>
        <mc:Fallback xmlns="">
          <p:pic>
            <p:nvPicPr>
              <p:cNvPr id="326" name="Ink 328">
                <a:extLst>
                  <a:ext uri="{FF2B5EF4-FFF2-40B4-BE49-F238E27FC236}">
                    <a16:creationId xmlns:a16="http://schemas.microsoft.com/office/drawing/2014/main" id="{7725CC2B-A228-8A4E-A3C2-D607A2EEB05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43515" y="2728649"/>
                <a:ext cx="477360" cy="24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27" name="Ink 329">
                <a:extLst>
                  <a:ext uri="{FF2B5EF4-FFF2-40B4-BE49-F238E27FC236}">
                    <a16:creationId xmlns:a16="http://schemas.microsoft.com/office/drawing/2014/main" id="{EBEDBAFF-69EF-8F43-A4ED-DFDD90F9E31E}"/>
                  </a:ext>
                </a:extLst>
              </p14:cNvPr>
              <p14:cNvContentPartPr/>
              <p14:nvPr/>
            </p14:nvContentPartPr>
            <p14:xfrm>
              <a:off x="6333635" y="2769303"/>
              <a:ext cx="861840" cy="201600"/>
            </p14:xfrm>
          </p:contentPart>
        </mc:Choice>
        <mc:Fallback xmlns="">
          <p:pic>
            <p:nvPicPr>
              <p:cNvPr id="327" name="Ink 329">
                <a:extLst>
                  <a:ext uri="{FF2B5EF4-FFF2-40B4-BE49-F238E27FC236}">
                    <a16:creationId xmlns:a16="http://schemas.microsoft.com/office/drawing/2014/main" id="{EBEDBAFF-69EF-8F43-A4ED-DFDD90F9E31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318149" y="2753823"/>
                <a:ext cx="892453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357B8800-7C80-CB43-AE6E-EFCD6DE800D6}"/>
                  </a:ext>
                </a:extLst>
              </p14:cNvPr>
              <p14:cNvContentPartPr/>
              <p14:nvPr/>
            </p14:nvContentPartPr>
            <p14:xfrm>
              <a:off x="1725275" y="3473463"/>
              <a:ext cx="189000" cy="885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357B8800-7C80-CB43-AE6E-EFCD6DE800D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09795" y="3457983"/>
                <a:ext cx="2196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7" name="Ink 337">
                <a:extLst>
                  <a:ext uri="{FF2B5EF4-FFF2-40B4-BE49-F238E27FC236}">
                    <a16:creationId xmlns:a16="http://schemas.microsoft.com/office/drawing/2014/main" id="{03496EA7-7F61-584E-A006-13B29E5F03B5}"/>
                  </a:ext>
                </a:extLst>
              </p14:cNvPr>
              <p14:cNvContentPartPr/>
              <p14:nvPr/>
            </p14:nvContentPartPr>
            <p14:xfrm>
              <a:off x="631235" y="3347463"/>
              <a:ext cx="760320" cy="207720"/>
            </p14:xfrm>
          </p:contentPart>
        </mc:Choice>
        <mc:Fallback xmlns="">
          <p:pic>
            <p:nvPicPr>
              <p:cNvPr id="337" name="Ink 337">
                <a:extLst>
                  <a:ext uri="{FF2B5EF4-FFF2-40B4-BE49-F238E27FC236}">
                    <a16:creationId xmlns:a16="http://schemas.microsoft.com/office/drawing/2014/main" id="{03496EA7-7F61-584E-A006-13B29E5F03B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15755" y="3331983"/>
                <a:ext cx="7909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48" name="Ink 349">
                <a:extLst>
                  <a:ext uri="{FF2B5EF4-FFF2-40B4-BE49-F238E27FC236}">
                    <a16:creationId xmlns:a16="http://schemas.microsoft.com/office/drawing/2014/main" id="{575CD944-0FAD-2C4B-A725-EB1006F510CB}"/>
                  </a:ext>
                </a:extLst>
              </p14:cNvPr>
              <p14:cNvContentPartPr/>
              <p14:nvPr/>
            </p14:nvContentPartPr>
            <p14:xfrm>
              <a:off x="3114875" y="3234423"/>
              <a:ext cx="703440" cy="308520"/>
            </p14:xfrm>
          </p:contentPart>
        </mc:Choice>
        <mc:Fallback xmlns="">
          <p:pic>
            <p:nvPicPr>
              <p:cNvPr id="348" name="Ink 349">
                <a:extLst>
                  <a:ext uri="{FF2B5EF4-FFF2-40B4-BE49-F238E27FC236}">
                    <a16:creationId xmlns:a16="http://schemas.microsoft.com/office/drawing/2014/main" id="{575CD944-0FAD-2C4B-A725-EB1006F510C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099403" y="3218943"/>
                <a:ext cx="734024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49" name="Ink 350">
                <a:extLst>
                  <a:ext uri="{FF2B5EF4-FFF2-40B4-BE49-F238E27FC236}">
                    <a16:creationId xmlns:a16="http://schemas.microsoft.com/office/drawing/2014/main" id="{A934C6FD-C37A-B349-A20A-2814420D0913}"/>
                  </a:ext>
                </a:extLst>
              </p14:cNvPr>
              <p14:cNvContentPartPr/>
              <p14:nvPr/>
            </p14:nvContentPartPr>
            <p14:xfrm>
              <a:off x="2190395" y="3394263"/>
              <a:ext cx="824040" cy="154800"/>
            </p14:xfrm>
          </p:contentPart>
        </mc:Choice>
        <mc:Fallback xmlns="">
          <p:pic>
            <p:nvPicPr>
              <p:cNvPr id="349" name="Ink 350">
                <a:extLst>
                  <a:ext uri="{FF2B5EF4-FFF2-40B4-BE49-F238E27FC236}">
                    <a16:creationId xmlns:a16="http://schemas.microsoft.com/office/drawing/2014/main" id="{A934C6FD-C37A-B349-A20A-2814420D091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174915" y="3378783"/>
                <a:ext cx="8546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4D88061E-3F52-F54A-91B3-220FA07D593B}"/>
                  </a:ext>
                </a:extLst>
              </p14:cNvPr>
              <p14:cNvContentPartPr/>
              <p14:nvPr/>
            </p14:nvContentPartPr>
            <p14:xfrm>
              <a:off x="4931795" y="3385263"/>
              <a:ext cx="119880" cy="759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4D88061E-3F52-F54A-91B3-220FA07D593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916315" y="3369709"/>
                <a:ext cx="15048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65" name="Ink 366">
                <a:extLst>
                  <a:ext uri="{FF2B5EF4-FFF2-40B4-BE49-F238E27FC236}">
                    <a16:creationId xmlns:a16="http://schemas.microsoft.com/office/drawing/2014/main" id="{B3ED8112-1B94-334D-BB42-47BDEE19FADD}"/>
                  </a:ext>
                </a:extLst>
              </p14:cNvPr>
              <p14:cNvContentPartPr/>
              <p14:nvPr/>
            </p14:nvContentPartPr>
            <p14:xfrm>
              <a:off x="5384315" y="3158823"/>
              <a:ext cx="905760" cy="365040"/>
            </p14:xfrm>
          </p:contentPart>
        </mc:Choice>
        <mc:Fallback xmlns="">
          <p:pic>
            <p:nvPicPr>
              <p:cNvPr id="365" name="Ink 366">
                <a:extLst>
                  <a:ext uri="{FF2B5EF4-FFF2-40B4-BE49-F238E27FC236}">
                    <a16:creationId xmlns:a16="http://schemas.microsoft.com/office/drawing/2014/main" id="{B3ED8112-1B94-334D-BB42-47BDEE19FAD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68835" y="3143343"/>
                <a:ext cx="9363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66" name="Ink 367">
                <a:extLst>
                  <a:ext uri="{FF2B5EF4-FFF2-40B4-BE49-F238E27FC236}">
                    <a16:creationId xmlns:a16="http://schemas.microsoft.com/office/drawing/2014/main" id="{53D86DC5-3DC8-D547-9ECF-EC269918F580}"/>
                  </a:ext>
                </a:extLst>
              </p14:cNvPr>
              <p14:cNvContentPartPr/>
              <p14:nvPr/>
            </p14:nvContentPartPr>
            <p14:xfrm>
              <a:off x="4145915" y="3322263"/>
              <a:ext cx="698400" cy="176400"/>
            </p14:xfrm>
          </p:contentPart>
        </mc:Choice>
        <mc:Fallback xmlns="">
          <p:pic>
            <p:nvPicPr>
              <p:cNvPr id="366" name="Ink 367">
                <a:extLst>
                  <a:ext uri="{FF2B5EF4-FFF2-40B4-BE49-F238E27FC236}">
                    <a16:creationId xmlns:a16="http://schemas.microsoft.com/office/drawing/2014/main" id="{53D86DC5-3DC8-D547-9ECF-EC269918F58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30435" y="3306783"/>
                <a:ext cx="729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82" name="Ink 384">
                <a:extLst>
                  <a:ext uri="{FF2B5EF4-FFF2-40B4-BE49-F238E27FC236}">
                    <a16:creationId xmlns:a16="http://schemas.microsoft.com/office/drawing/2014/main" id="{A86B92E8-4E1C-954E-A948-0F94368A9B81}"/>
                  </a:ext>
                </a:extLst>
              </p14:cNvPr>
              <p14:cNvContentPartPr/>
              <p14:nvPr/>
            </p14:nvContentPartPr>
            <p14:xfrm>
              <a:off x="7641515" y="3039663"/>
              <a:ext cx="1157040" cy="295920"/>
            </p14:xfrm>
          </p:contentPart>
        </mc:Choice>
        <mc:Fallback xmlns="">
          <p:pic>
            <p:nvPicPr>
              <p:cNvPr id="382" name="Ink 384">
                <a:extLst>
                  <a:ext uri="{FF2B5EF4-FFF2-40B4-BE49-F238E27FC236}">
                    <a16:creationId xmlns:a16="http://schemas.microsoft.com/office/drawing/2014/main" id="{A86B92E8-4E1C-954E-A948-0F94368A9B8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26040" y="3024183"/>
                <a:ext cx="118763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83" name="Ink 385">
                <a:extLst>
                  <a:ext uri="{FF2B5EF4-FFF2-40B4-BE49-F238E27FC236}">
                    <a16:creationId xmlns:a16="http://schemas.microsoft.com/office/drawing/2014/main" id="{50BC3149-8EA7-A941-A616-69A9889FFB5D}"/>
                  </a:ext>
                </a:extLst>
              </p14:cNvPr>
              <p14:cNvContentPartPr/>
              <p14:nvPr/>
            </p14:nvContentPartPr>
            <p14:xfrm>
              <a:off x="7138595" y="3209223"/>
              <a:ext cx="282960" cy="144720"/>
            </p14:xfrm>
          </p:contentPart>
        </mc:Choice>
        <mc:Fallback xmlns="">
          <p:pic>
            <p:nvPicPr>
              <p:cNvPr id="383" name="Ink 385">
                <a:extLst>
                  <a:ext uri="{FF2B5EF4-FFF2-40B4-BE49-F238E27FC236}">
                    <a16:creationId xmlns:a16="http://schemas.microsoft.com/office/drawing/2014/main" id="{50BC3149-8EA7-A941-A616-69A9889FFB5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123135" y="3193743"/>
                <a:ext cx="313521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84" name="Ink 386">
                <a:extLst>
                  <a:ext uri="{FF2B5EF4-FFF2-40B4-BE49-F238E27FC236}">
                    <a16:creationId xmlns:a16="http://schemas.microsoft.com/office/drawing/2014/main" id="{226544F0-9069-0049-9446-AA6899E685F5}"/>
                  </a:ext>
                </a:extLst>
              </p14:cNvPr>
              <p14:cNvContentPartPr/>
              <p14:nvPr/>
            </p14:nvContentPartPr>
            <p14:xfrm>
              <a:off x="6560075" y="3284823"/>
              <a:ext cx="440640" cy="119880"/>
            </p14:xfrm>
          </p:contentPart>
        </mc:Choice>
        <mc:Fallback xmlns="">
          <p:pic>
            <p:nvPicPr>
              <p:cNvPr id="384" name="Ink 386">
                <a:extLst>
                  <a:ext uri="{FF2B5EF4-FFF2-40B4-BE49-F238E27FC236}">
                    <a16:creationId xmlns:a16="http://schemas.microsoft.com/office/drawing/2014/main" id="{226544F0-9069-0049-9446-AA6899E685F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544595" y="3269343"/>
                <a:ext cx="4712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005F3587-5AE4-B743-8A36-BF5A813F0E91}"/>
                  </a:ext>
                </a:extLst>
              </p14:cNvPr>
              <p14:cNvContentPartPr/>
              <p14:nvPr/>
            </p14:nvContentPartPr>
            <p14:xfrm>
              <a:off x="1693955" y="3869463"/>
              <a:ext cx="219600" cy="7596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005F3587-5AE4-B743-8A36-BF5A813F0E9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78475" y="3853983"/>
                <a:ext cx="2502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0DE27BCE-72F0-2D44-A83E-6527298C8CF6}"/>
                  </a:ext>
                </a:extLst>
              </p14:cNvPr>
              <p14:cNvContentPartPr/>
              <p14:nvPr/>
            </p14:nvContentPartPr>
            <p14:xfrm>
              <a:off x="3938195" y="3888183"/>
              <a:ext cx="12960" cy="507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0DE27BCE-72F0-2D44-A83E-6527298C8CF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22715" y="3872592"/>
                <a:ext cx="43560" cy="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BDDFABED-1471-1744-8BA5-36AEB7DBD17D}"/>
                  </a:ext>
                </a:extLst>
              </p14:cNvPr>
              <p14:cNvContentPartPr/>
              <p14:nvPr/>
            </p14:nvContentPartPr>
            <p14:xfrm>
              <a:off x="3944675" y="3784143"/>
              <a:ext cx="360" cy="1008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BDDFABED-1471-1744-8BA5-36AEB7DBD17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929195" y="3768663"/>
                <a:ext cx="309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2D75757A-436C-F341-A8E2-FD3861929471}"/>
                  </a:ext>
                </a:extLst>
              </p14:cNvPr>
              <p14:cNvContentPartPr/>
              <p14:nvPr/>
            </p14:nvContentPartPr>
            <p14:xfrm>
              <a:off x="4585835" y="3850383"/>
              <a:ext cx="50760" cy="568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2D75757A-436C-F341-A8E2-FD386192947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570244" y="3834903"/>
                <a:ext cx="81579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C73DA3E-7BB0-2449-B55C-2E72ABA3C0A7}"/>
                  </a:ext>
                </a:extLst>
              </p14:cNvPr>
              <p14:cNvContentPartPr/>
              <p14:nvPr/>
            </p14:nvContentPartPr>
            <p14:xfrm>
              <a:off x="4585835" y="3744543"/>
              <a:ext cx="25560" cy="183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C73DA3E-7BB0-2449-B55C-2E72ABA3C0A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570355" y="3729063"/>
                <a:ext cx="56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15" name="Ink 419">
                <a:extLst>
                  <a:ext uri="{FF2B5EF4-FFF2-40B4-BE49-F238E27FC236}">
                    <a16:creationId xmlns:a16="http://schemas.microsoft.com/office/drawing/2014/main" id="{892E4AC3-84E5-154C-BD8A-6B81DBBE3CA8}"/>
                  </a:ext>
                </a:extLst>
              </p14:cNvPr>
              <p14:cNvContentPartPr/>
              <p14:nvPr/>
            </p14:nvContentPartPr>
            <p14:xfrm>
              <a:off x="4736675" y="3703143"/>
              <a:ext cx="1031400" cy="223200"/>
            </p14:xfrm>
          </p:contentPart>
        </mc:Choice>
        <mc:Fallback xmlns="">
          <p:pic>
            <p:nvPicPr>
              <p:cNvPr id="415" name="Ink 419">
                <a:extLst>
                  <a:ext uri="{FF2B5EF4-FFF2-40B4-BE49-F238E27FC236}">
                    <a16:creationId xmlns:a16="http://schemas.microsoft.com/office/drawing/2014/main" id="{892E4AC3-84E5-154C-BD8A-6B81DBBE3CA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21195" y="3687663"/>
                <a:ext cx="10620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16" name="Ink 420">
                <a:extLst>
                  <a:ext uri="{FF2B5EF4-FFF2-40B4-BE49-F238E27FC236}">
                    <a16:creationId xmlns:a16="http://schemas.microsoft.com/office/drawing/2014/main" id="{34B58483-3AB6-D44D-A3FA-F97D7CEB9B57}"/>
                  </a:ext>
                </a:extLst>
              </p14:cNvPr>
              <p14:cNvContentPartPr/>
              <p14:nvPr/>
            </p14:nvContentPartPr>
            <p14:xfrm>
              <a:off x="4057715" y="3775143"/>
              <a:ext cx="440640" cy="169920"/>
            </p14:xfrm>
          </p:contentPart>
        </mc:Choice>
        <mc:Fallback xmlns="">
          <p:pic>
            <p:nvPicPr>
              <p:cNvPr id="416" name="Ink 420">
                <a:extLst>
                  <a:ext uri="{FF2B5EF4-FFF2-40B4-BE49-F238E27FC236}">
                    <a16:creationId xmlns:a16="http://schemas.microsoft.com/office/drawing/2014/main" id="{34B58483-3AB6-D44D-A3FA-F97D7CEB9B5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042222" y="3759696"/>
                <a:ext cx="471265" cy="200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17" name="Ink 421">
                <a:extLst>
                  <a:ext uri="{FF2B5EF4-FFF2-40B4-BE49-F238E27FC236}">
                    <a16:creationId xmlns:a16="http://schemas.microsoft.com/office/drawing/2014/main" id="{BD8872CC-87DC-4E4A-AC8B-4DBAD5BD1117}"/>
                  </a:ext>
                </a:extLst>
              </p14:cNvPr>
              <p14:cNvContentPartPr/>
              <p14:nvPr/>
            </p14:nvContentPartPr>
            <p14:xfrm>
              <a:off x="3725795" y="3762543"/>
              <a:ext cx="124560" cy="207720"/>
            </p14:xfrm>
          </p:contentPart>
        </mc:Choice>
        <mc:Fallback xmlns="">
          <p:pic>
            <p:nvPicPr>
              <p:cNvPr id="417" name="Ink 421">
                <a:extLst>
                  <a:ext uri="{FF2B5EF4-FFF2-40B4-BE49-F238E27FC236}">
                    <a16:creationId xmlns:a16="http://schemas.microsoft.com/office/drawing/2014/main" id="{BD8872CC-87DC-4E4A-AC8B-4DBAD5BD111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10315" y="3747090"/>
                <a:ext cx="155160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18" name="Ink 422">
                <a:extLst>
                  <a:ext uri="{FF2B5EF4-FFF2-40B4-BE49-F238E27FC236}">
                    <a16:creationId xmlns:a16="http://schemas.microsoft.com/office/drawing/2014/main" id="{F2E2A780-CDF1-8040-BD1A-217D60EDA931}"/>
                  </a:ext>
                </a:extLst>
              </p14:cNvPr>
              <p14:cNvContentPartPr/>
              <p14:nvPr/>
            </p14:nvContentPartPr>
            <p14:xfrm>
              <a:off x="2184275" y="3775143"/>
              <a:ext cx="1169640" cy="220320"/>
            </p14:xfrm>
          </p:contentPart>
        </mc:Choice>
        <mc:Fallback xmlns="">
          <p:pic>
            <p:nvPicPr>
              <p:cNvPr id="418" name="Ink 422">
                <a:extLst>
                  <a:ext uri="{FF2B5EF4-FFF2-40B4-BE49-F238E27FC236}">
                    <a16:creationId xmlns:a16="http://schemas.microsoft.com/office/drawing/2014/main" id="{F2E2A780-CDF1-8040-BD1A-217D60EDA93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68800" y="3759688"/>
                <a:ext cx="1200231" cy="250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19" name="Ink 423">
                <a:extLst>
                  <a:ext uri="{FF2B5EF4-FFF2-40B4-BE49-F238E27FC236}">
                    <a16:creationId xmlns:a16="http://schemas.microsoft.com/office/drawing/2014/main" id="{304C50EF-AADC-1D48-8526-E2080F3507F1}"/>
                  </a:ext>
                </a:extLst>
              </p14:cNvPr>
              <p14:cNvContentPartPr/>
              <p14:nvPr/>
            </p14:nvContentPartPr>
            <p14:xfrm>
              <a:off x="732035" y="3812943"/>
              <a:ext cx="616320" cy="151200"/>
            </p14:xfrm>
          </p:contentPart>
        </mc:Choice>
        <mc:Fallback xmlns="">
          <p:pic>
            <p:nvPicPr>
              <p:cNvPr id="419" name="Ink 423">
                <a:extLst>
                  <a:ext uri="{FF2B5EF4-FFF2-40B4-BE49-F238E27FC236}">
                    <a16:creationId xmlns:a16="http://schemas.microsoft.com/office/drawing/2014/main" id="{304C50EF-AADC-1D48-8526-E2080F3507F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16564" y="3797463"/>
                <a:ext cx="646902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32" name="Ink 432">
                <a:extLst>
                  <a:ext uri="{FF2B5EF4-FFF2-40B4-BE49-F238E27FC236}">
                    <a16:creationId xmlns:a16="http://schemas.microsoft.com/office/drawing/2014/main" id="{76C3A6FE-6A4A-7746-AAF4-3068553D9DB8}"/>
                  </a:ext>
                </a:extLst>
              </p14:cNvPr>
              <p14:cNvContentPartPr/>
              <p14:nvPr/>
            </p14:nvContentPartPr>
            <p14:xfrm>
              <a:off x="6044555" y="3686943"/>
              <a:ext cx="1075680" cy="421560"/>
            </p14:xfrm>
          </p:contentPart>
        </mc:Choice>
        <mc:Fallback xmlns="">
          <p:pic>
            <p:nvPicPr>
              <p:cNvPr id="432" name="Ink 432">
                <a:extLst>
                  <a:ext uri="{FF2B5EF4-FFF2-40B4-BE49-F238E27FC236}">
                    <a16:creationId xmlns:a16="http://schemas.microsoft.com/office/drawing/2014/main" id="{76C3A6FE-6A4A-7746-AAF4-3068553D9DB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29075" y="3671463"/>
                <a:ext cx="11062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38" name="Ink 438">
                <a:extLst>
                  <a:ext uri="{FF2B5EF4-FFF2-40B4-BE49-F238E27FC236}">
                    <a16:creationId xmlns:a16="http://schemas.microsoft.com/office/drawing/2014/main" id="{3E3EF9FB-A4B8-D944-B08F-E7FB3F247302}"/>
                  </a:ext>
                </a:extLst>
              </p14:cNvPr>
              <p14:cNvContentPartPr/>
              <p14:nvPr/>
            </p14:nvContentPartPr>
            <p14:xfrm>
              <a:off x="7329755" y="3655623"/>
              <a:ext cx="852840" cy="119880"/>
            </p14:xfrm>
          </p:contentPart>
        </mc:Choice>
        <mc:Fallback xmlns="">
          <p:pic>
            <p:nvPicPr>
              <p:cNvPr id="438" name="Ink 438">
                <a:extLst>
                  <a:ext uri="{FF2B5EF4-FFF2-40B4-BE49-F238E27FC236}">
                    <a16:creationId xmlns:a16="http://schemas.microsoft.com/office/drawing/2014/main" id="{3E3EF9FB-A4B8-D944-B08F-E7FB3F24730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314268" y="3640096"/>
                <a:ext cx="883453" cy="15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47" name="Ink 448">
                <a:extLst>
                  <a:ext uri="{FF2B5EF4-FFF2-40B4-BE49-F238E27FC236}">
                    <a16:creationId xmlns:a16="http://schemas.microsoft.com/office/drawing/2014/main" id="{B9B5F5C8-7D03-6648-B9B4-FA3C051101CB}"/>
                  </a:ext>
                </a:extLst>
              </p14:cNvPr>
              <p14:cNvContentPartPr/>
              <p14:nvPr/>
            </p14:nvContentPartPr>
            <p14:xfrm>
              <a:off x="8490035" y="3586503"/>
              <a:ext cx="579240" cy="151560"/>
            </p14:xfrm>
          </p:contentPart>
        </mc:Choice>
        <mc:Fallback xmlns="">
          <p:pic>
            <p:nvPicPr>
              <p:cNvPr id="447" name="Ink 448">
                <a:extLst>
                  <a:ext uri="{FF2B5EF4-FFF2-40B4-BE49-F238E27FC236}">
                    <a16:creationId xmlns:a16="http://schemas.microsoft.com/office/drawing/2014/main" id="{B9B5F5C8-7D03-6648-B9B4-FA3C051101C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474545" y="3571023"/>
                <a:ext cx="609859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48" name="Ink 449">
                <a:extLst>
                  <a:ext uri="{FF2B5EF4-FFF2-40B4-BE49-F238E27FC236}">
                    <a16:creationId xmlns:a16="http://schemas.microsoft.com/office/drawing/2014/main" id="{E124FB39-CE7B-4846-836C-A21A67E328FD}"/>
                  </a:ext>
                </a:extLst>
              </p14:cNvPr>
              <p14:cNvContentPartPr/>
              <p14:nvPr/>
            </p14:nvContentPartPr>
            <p14:xfrm>
              <a:off x="8339195" y="3630423"/>
              <a:ext cx="56880" cy="119880"/>
            </p14:xfrm>
          </p:contentPart>
        </mc:Choice>
        <mc:Fallback xmlns="">
          <p:pic>
            <p:nvPicPr>
              <p:cNvPr id="448" name="Ink 449">
                <a:extLst>
                  <a:ext uri="{FF2B5EF4-FFF2-40B4-BE49-F238E27FC236}">
                    <a16:creationId xmlns:a16="http://schemas.microsoft.com/office/drawing/2014/main" id="{E124FB39-CE7B-4846-836C-A21A67E328F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323715" y="3614943"/>
                <a:ext cx="874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61" name="Ink 464">
                <a:extLst>
                  <a:ext uri="{FF2B5EF4-FFF2-40B4-BE49-F238E27FC236}">
                    <a16:creationId xmlns:a16="http://schemas.microsoft.com/office/drawing/2014/main" id="{2889EFD8-C534-A647-93A0-A1F755009183}"/>
                  </a:ext>
                </a:extLst>
              </p14:cNvPr>
              <p14:cNvContentPartPr/>
              <p14:nvPr/>
            </p14:nvContentPartPr>
            <p14:xfrm>
              <a:off x="2473355" y="4284543"/>
              <a:ext cx="283320" cy="270720"/>
            </p14:xfrm>
          </p:contentPart>
        </mc:Choice>
        <mc:Fallback xmlns="">
          <p:pic>
            <p:nvPicPr>
              <p:cNvPr id="461" name="Ink 464">
                <a:extLst>
                  <a:ext uri="{FF2B5EF4-FFF2-40B4-BE49-F238E27FC236}">
                    <a16:creationId xmlns:a16="http://schemas.microsoft.com/office/drawing/2014/main" id="{2889EFD8-C534-A647-93A0-A1F75500918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457875" y="4269063"/>
                <a:ext cx="3139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62" name="Ink 465">
                <a:extLst>
                  <a:ext uri="{FF2B5EF4-FFF2-40B4-BE49-F238E27FC236}">
                    <a16:creationId xmlns:a16="http://schemas.microsoft.com/office/drawing/2014/main" id="{56271CBB-A4E1-BF47-BAAA-179F9DD0958C}"/>
                  </a:ext>
                </a:extLst>
              </p14:cNvPr>
              <p14:cNvContentPartPr/>
              <p14:nvPr/>
            </p14:nvContentPartPr>
            <p14:xfrm>
              <a:off x="2058635" y="4359783"/>
              <a:ext cx="163080" cy="138600"/>
            </p14:xfrm>
          </p:contentPart>
        </mc:Choice>
        <mc:Fallback xmlns="">
          <p:pic>
            <p:nvPicPr>
              <p:cNvPr id="462" name="Ink 465">
                <a:extLst>
                  <a:ext uri="{FF2B5EF4-FFF2-40B4-BE49-F238E27FC236}">
                    <a16:creationId xmlns:a16="http://schemas.microsoft.com/office/drawing/2014/main" id="{56271CBB-A4E1-BF47-BAAA-179F9DD0958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43155" y="4344303"/>
                <a:ext cx="193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63" name="Ink 466">
                <a:extLst>
                  <a:ext uri="{FF2B5EF4-FFF2-40B4-BE49-F238E27FC236}">
                    <a16:creationId xmlns:a16="http://schemas.microsoft.com/office/drawing/2014/main" id="{0CADF052-BE33-0841-BF57-D4DD62565178}"/>
                  </a:ext>
                </a:extLst>
              </p14:cNvPr>
              <p14:cNvContentPartPr/>
              <p14:nvPr/>
            </p14:nvContentPartPr>
            <p14:xfrm>
              <a:off x="1712675" y="4315863"/>
              <a:ext cx="263520" cy="170280"/>
            </p14:xfrm>
          </p:contentPart>
        </mc:Choice>
        <mc:Fallback xmlns="">
          <p:pic>
            <p:nvPicPr>
              <p:cNvPr id="463" name="Ink 466">
                <a:extLst>
                  <a:ext uri="{FF2B5EF4-FFF2-40B4-BE49-F238E27FC236}">
                    <a16:creationId xmlns:a16="http://schemas.microsoft.com/office/drawing/2014/main" id="{0CADF052-BE33-0841-BF57-D4DD6256517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697195" y="4300383"/>
                <a:ext cx="2941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64" name="Ink 467">
                <a:extLst>
                  <a:ext uri="{FF2B5EF4-FFF2-40B4-BE49-F238E27FC236}">
                    <a16:creationId xmlns:a16="http://schemas.microsoft.com/office/drawing/2014/main" id="{E7702EB4-69E3-0E40-BC03-0C17302AF271}"/>
                  </a:ext>
                </a:extLst>
              </p14:cNvPr>
              <p14:cNvContentPartPr/>
              <p14:nvPr/>
            </p14:nvContentPartPr>
            <p14:xfrm>
              <a:off x="832475" y="4269063"/>
              <a:ext cx="534600" cy="223200"/>
            </p14:xfrm>
          </p:contentPart>
        </mc:Choice>
        <mc:Fallback xmlns="">
          <p:pic>
            <p:nvPicPr>
              <p:cNvPr id="464" name="Ink 467">
                <a:extLst>
                  <a:ext uri="{FF2B5EF4-FFF2-40B4-BE49-F238E27FC236}">
                    <a16:creationId xmlns:a16="http://schemas.microsoft.com/office/drawing/2014/main" id="{E7702EB4-69E3-0E40-BC03-0C17302AF27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6995" y="4253583"/>
                <a:ext cx="565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B154CCB6-F422-8E43-9096-0BE0BB3C82CE}"/>
                  </a:ext>
                </a:extLst>
              </p14:cNvPr>
              <p14:cNvContentPartPr/>
              <p14:nvPr/>
            </p14:nvContentPartPr>
            <p14:xfrm>
              <a:off x="3007955" y="4347183"/>
              <a:ext cx="176400" cy="13248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B154CCB6-F422-8E43-9096-0BE0BB3C82C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992475" y="4331661"/>
                <a:ext cx="207000" cy="163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58D99EC7-F2AD-D04F-8BF5-B15AF4E5B594}"/>
                  </a:ext>
                </a:extLst>
              </p14:cNvPr>
              <p14:cNvContentPartPr/>
              <p14:nvPr/>
            </p14:nvContentPartPr>
            <p14:xfrm>
              <a:off x="3278315" y="4428903"/>
              <a:ext cx="12960" cy="1296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58D99EC7-F2AD-D04F-8BF5-B15AF4E5B59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262835" y="441342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678F5B3E-6651-F04A-A3A0-F625DA9AAFAD}"/>
                  </a:ext>
                </a:extLst>
              </p14:cNvPr>
              <p14:cNvContentPartPr/>
              <p14:nvPr/>
            </p14:nvContentPartPr>
            <p14:xfrm>
              <a:off x="3649115" y="4290663"/>
              <a:ext cx="100800" cy="15768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678F5B3E-6651-F04A-A3A0-F625DA9AAFA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633635" y="4275183"/>
                <a:ext cx="1314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C18A284E-D8F5-304D-9257-62AB3B54D770}"/>
                  </a:ext>
                </a:extLst>
              </p14:cNvPr>
              <p14:cNvContentPartPr/>
              <p14:nvPr/>
            </p14:nvContentPartPr>
            <p14:xfrm>
              <a:off x="4504115" y="4410183"/>
              <a:ext cx="12960" cy="1296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C18A284E-D8F5-304D-9257-62AB3B54D77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488635" y="439470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78" name="Ink 479">
                <a:extLst>
                  <a:ext uri="{FF2B5EF4-FFF2-40B4-BE49-F238E27FC236}">
                    <a16:creationId xmlns:a16="http://schemas.microsoft.com/office/drawing/2014/main" id="{05FD55EE-9389-0B41-B1F6-0221FC1E2C1A}"/>
                  </a:ext>
                </a:extLst>
              </p14:cNvPr>
              <p14:cNvContentPartPr/>
              <p14:nvPr/>
            </p14:nvContentPartPr>
            <p14:xfrm>
              <a:off x="3932075" y="4315863"/>
              <a:ext cx="446760" cy="113400"/>
            </p14:xfrm>
          </p:contentPart>
        </mc:Choice>
        <mc:Fallback xmlns="">
          <p:pic>
            <p:nvPicPr>
              <p:cNvPr id="478" name="Ink 479">
                <a:extLst>
                  <a:ext uri="{FF2B5EF4-FFF2-40B4-BE49-F238E27FC236}">
                    <a16:creationId xmlns:a16="http://schemas.microsoft.com/office/drawing/2014/main" id="{05FD55EE-9389-0B41-B1F6-0221FC1E2C1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16595" y="4300432"/>
                <a:ext cx="47736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79" name="Ink 480">
                <a:extLst>
                  <a:ext uri="{FF2B5EF4-FFF2-40B4-BE49-F238E27FC236}">
                    <a16:creationId xmlns:a16="http://schemas.microsoft.com/office/drawing/2014/main" id="{8A0EBDA8-99FB-6042-BB4A-01D9F914D5CD}"/>
                  </a:ext>
                </a:extLst>
              </p14:cNvPr>
              <p14:cNvContentPartPr/>
              <p14:nvPr/>
            </p14:nvContentPartPr>
            <p14:xfrm>
              <a:off x="3391355" y="4353663"/>
              <a:ext cx="157680" cy="138600"/>
            </p14:xfrm>
          </p:contentPart>
        </mc:Choice>
        <mc:Fallback xmlns="">
          <p:pic>
            <p:nvPicPr>
              <p:cNvPr id="479" name="Ink 480">
                <a:extLst>
                  <a:ext uri="{FF2B5EF4-FFF2-40B4-BE49-F238E27FC236}">
                    <a16:creationId xmlns:a16="http://schemas.microsoft.com/office/drawing/2014/main" id="{8A0EBDA8-99FB-6042-BB4A-01D9F914D5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375875" y="4338183"/>
                <a:ext cx="188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6EEF7C7E-C697-0744-BC53-183CD565F85C}"/>
                  </a:ext>
                </a:extLst>
              </p14:cNvPr>
              <p14:cNvContentPartPr/>
              <p14:nvPr/>
            </p14:nvContentPartPr>
            <p14:xfrm>
              <a:off x="4944395" y="4240263"/>
              <a:ext cx="383760" cy="17640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6EEF7C7E-C697-0744-BC53-183CD565F85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28915" y="4224783"/>
                <a:ext cx="4143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69088C3C-E8F0-514C-ABCB-EC5D021F5372}"/>
                  </a:ext>
                </a:extLst>
              </p14:cNvPr>
              <p14:cNvContentPartPr/>
              <p14:nvPr/>
            </p14:nvContentPartPr>
            <p14:xfrm>
              <a:off x="5434715" y="4192743"/>
              <a:ext cx="170280" cy="17352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69088C3C-E8F0-514C-ABCB-EC5D021F537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419235" y="4177263"/>
                <a:ext cx="200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5F517273-AB61-EF44-8617-B06D88FA1F74}"/>
                  </a:ext>
                </a:extLst>
              </p14:cNvPr>
              <p14:cNvContentPartPr/>
              <p14:nvPr/>
            </p14:nvContentPartPr>
            <p14:xfrm>
              <a:off x="6170195" y="4246743"/>
              <a:ext cx="169560" cy="6336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5F517273-AB61-EF44-8617-B06D88FA1F7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54682" y="4231263"/>
                <a:ext cx="200225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D9847035-4B5F-E749-A69B-62ABB3129CB5}"/>
                  </a:ext>
                </a:extLst>
              </p14:cNvPr>
              <p14:cNvContentPartPr/>
              <p14:nvPr/>
            </p14:nvContentPartPr>
            <p14:xfrm>
              <a:off x="6233195" y="4183743"/>
              <a:ext cx="12960" cy="1296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D9847035-4B5F-E749-A69B-62ABB3129CB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17715" y="416826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507" name="Ink 510">
                <a:extLst>
                  <a:ext uri="{FF2B5EF4-FFF2-40B4-BE49-F238E27FC236}">
                    <a16:creationId xmlns:a16="http://schemas.microsoft.com/office/drawing/2014/main" id="{06529CFE-4B0A-1344-9D71-556CD4EA0059}"/>
                  </a:ext>
                </a:extLst>
              </p14:cNvPr>
              <p14:cNvContentPartPr/>
              <p14:nvPr/>
            </p14:nvContentPartPr>
            <p14:xfrm>
              <a:off x="8169635" y="3938583"/>
              <a:ext cx="860760" cy="465480"/>
            </p14:xfrm>
          </p:contentPart>
        </mc:Choice>
        <mc:Fallback xmlns="">
          <p:pic>
            <p:nvPicPr>
              <p:cNvPr id="507" name="Ink 510">
                <a:extLst>
                  <a:ext uri="{FF2B5EF4-FFF2-40B4-BE49-F238E27FC236}">
                    <a16:creationId xmlns:a16="http://schemas.microsoft.com/office/drawing/2014/main" id="{06529CFE-4B0A-1344-9D71-556CD4EA00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154161" y="3923115"/>
                <a:ext cx="891347" cy="496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508" name="Ink 511">
                <a:extLst>
                  <a:ext uri="{FF2B5EF4-FFF2-40B4-BE49-F238E27FC236}">
                    <a16:creationId xmlns:a16="http://schemas.microsoft.com/office/drawing/2014/main" id="{EC49D65E-38F0-1946-B24E-F8BF78300912}"/>
                  </a:ext>
                </a:extLst>
              </p14:cNvPr>
              <p14:cNvContentPartPr/>
              <p14:nvPr/>
            </p14:nvContentPartPr>
            <p14:xfrm>
              <a:off x="7314635" y="4014903"/>
              <a:ext cx="741960" cy="345240"/>
            </p14:xfrm>
          </p:contentPart>
        </mc:Choice>
        <mc:Fallback xmlns="">
          <p:pic>
            <p:nvPicPr>
              <p:cNvPr id="508" name="Ink 511">
                <a:extLst>
                  <a:ext uri="{FF2B5EF4-FFF2-40B4-BE49-F238E27FC236}">
                    <a16:creationId xmlns:a16="http://schemas.microsoft.com/office/drawing/2014/main" id="{EC49D65E-38F0-1946-B24E-F8BF7830091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299163" y="3999439"/>
                <a:ext cx="772545" cy="37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509" name="Ink 512">
                <a:extLst>
                  <a:ext uri="{FF2B5EF4-FFF2-40B4-BE49-F238E27FC236}">
                    <a16:creationId xmlns:a16="http://schemas.microsoft.com/office/drawing/2014/main" id="{E9D47862-950D-0F42-8B68-68338D4C2D78}"/>
                  </a:ext>
                </a:extLst>
              </p14:cNvPr>
              <p14:cNvContentPartPr/>
              <p14:nvPr/>
            </p14:nvContentPartPr>
            <p14:xfrm>
              <a:off x="6578795" y="4158543"/>
              <a:ext cx="440640" cy="163800"/>
            </p14:xfrm>
          </p:contentPart>
        </mc:Choice>
        <mc:Fallback xmlns="">
          <p:pic>
            <p:nvPicPr>
              <p:cNvPr id="509" name="Ink 512">
                <a:extLst>
                  <a:ext uri="{FF2B5EF4-FFF2-40B4-BE49-F238E27FC236}">
                    <a16:creationId xmlns:a16="http://schemas.microsoft.com/office/drawing/2014/main" id="{E9D47862-950D-0F42-8B68-68338D4C2D7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563302" y="4143063"/>
                <a:ext cx="471265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10" name="Ink 513">
                <a:extLst>
                  <a:ext uri="{FF2B5EF4-FFF2-40B4-BE49-F238E27FC236}">
                    <a16:creationId xmlns:a16="http://schemas.microsoft.com/office/drawing/2014/main" id="{104D1198-9150-7948-AA14-A805DE1AD100}"/>
                  </a:ext>
                </a:extLst>
              </p14:cNvPr>
              <p14:cNvContentPartPr/>
              <p14:nvPr/>
            </p14:nvContentPartPr>
            <p14:xfrm>
              <a:off x="5685995" y="4205343"/>
              <a:ext cx="245880" cy="160920"/>
            </p14:xfrm>
          </p:contentPart>
        </mc:Choice>
        <mc:Fallback xmlns="">
          <p:pic>
            <p:nvPicPr>
              <p:cNvPr id="510" name="Ink 513">
                <a:extLst>
                  <a:ext uri="{FF2B5EF4-FFF2-40B4-BE49-F238E27FC236}">
                    <a16:creationId xmlns:a16="http://schemas.microsoft.com/office/drawing/2014/main" id="{104D1198-9150-7948-AA14-A805DE1AD10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670492" y="4189863"/>
                <a:ext cx="276525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F3B461D4-2E5B-FF4A-BD39-5D46D1E2EAEE}"/>
                  </a:ext>
                </a:extLst>
              </p14:cNvPr>
              <p14:cNvContentPartPr/>
              <p14:nvPr/>
            </p14:nvContentPartPr>
            <p14:xfrm>
              <a:off x="1781795" y="4843983"/>
              <a:ext cx="201600" cy="1198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F3B461D4-2E5B-FF4A-BD39-5D46D1E2EAE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766287" y="4828503"/>
                <a:ext cx="232255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36C4B907-29F7-6F48-90DB-13DF4CBCDB54}"/>
                  </a:ext>
                </a:extLst>
              </p14:cNvPr>
              <p14:cNvContentPartPr/>
              <p14:nvPr/>
            </p14:nvContentPartPr>
            <p14:xfrm>
              <a:off x="2064755" y="4850103"/>
              <a:ext cx="119880" cy="9468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36C4B907-29F7-6F48-90DB-13DF4CBCDB5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049228" y="4834623"/>
                <a:ext cx="150572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3035F19F-5B85-734C-9798-633228C34E98}"/>
                  </a:ext>
                </a:extLst>
              </p14:cNvPr>
              <p14:cNvContentPartPr/>
              <p14:nvPr/>
            </p14:nvContentPartPr>
            <p14:xfrm>
              <a:off x="2272115" y="4862703"/>
              <a:ext cx="157680" cy="7596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3035F19F-5B85-734C-9798-633228C34E9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256600" y="4847149"/>
                <a:ext cx="18835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6073110E-5F39-B846-B92A-43BB196E8111}"/>
                  </a:ext>
                </a:extLst>
              </p14:cNvPr>
              <p14:cNvContentPartPr/>
              <p14:nvPr/>
            </p14:nvContentPartPr>
            <p14:xfrm>
              <a:off x="4830995" y="4762263"/>
              <a:ext cx="207720" cy="13248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6073110E-5F39-B846-B92A-43BB196E811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815515" y="4746783"/>
                <a:ext cx="238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7E607717-9FCF-DC42-8B15-351EAA95A920}"/>
                  </a:ext>
                </a:extLst>
              </p14:cNvPr>
              <p14:cNvContentPartPr/>
              <p14:nvPr/>
            </p14:nvContentPartPr>
            <p14:xfrm>
              <a:off x="4850075" y="4686663"/>
              <a:ext cx="19080" cy="129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7E607717-9FCF-DC42-8B15-351EAA95A92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34882" y="4671183"/>
                <a:ext cx="49113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535" name="Ink 538">
                <a:extLst>
                  <a:ext uri="{FF2B5EF4-FFF2-40B4-BE49-F238E27FC236}">
                    <a16:creationId xmlns:a16="http://schemas.microsoft.com/office/drawing/2014/main" id="{E254C875-D573-EA40-A3FA-2367D09AB2FE}"/>
                  </a:ext>
                </a:extLst>
              </p14:cNvPr>
              <p14:cNvContentPartPr/>
              <p14:nvPr/>
            </p14:nvContentPartPr>
            <p14:xfrm>
              <a:off x="3567395" y="4719063"/>
              <a:ext cx="867960" cy="187920"/>
            </p14:xfrm>
          </p:contentPart>
        </mc:Choice>
        <mc:Fallback xmlns="">
          <p:pic>
            <p:nvPicPr>
              <p:cNvPr id="535" name="Ink 538">
                <a:extLst>
                  <a:ext uri="{FF2B5EF4-FFF2-40B4-BE49-F238E27FC236}">
                    <a16:creationId xmlns:a16="http://schemas.microsoft.com/office/drawing/2014/main" id="{E254C875-D573-EA40-A3FA-2367D09AB2F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551921" y="4703613"/>
                <a:ext cx="898547" cy="21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36" name="Ink 539">
                <a:extLst>
                  <a:ext uri="{FF2B5EF4-FFF2-40B4-BE49-F238E27FC236}">
                    <a16:creationId xmlns:a16="http://schemas.microsoft.com/office/drawing/2014/main" id="{A012F065-60DB-5242-AD51-8845A0ED6292}"/>
                  </a:ext>
                </a:extLst>
              </p14:cNvPr>
              <p14:cNvContentPartPr/>
              <p14:nvPr/>
            </p14:nvContentPartPr>
            <p14:xfrm>
              <a:off x="2988875" y="4837503"/>
              <a:ext cx="333720" cy="107280"/>
            </p14:xfrm>
          </p:contentPart>
        </mc:Choice>
        <mc:Fallback xmlns="">
          <p:pic>
            <p:nvPicPr>
              <p:cNvPr id="536" name="Ink 539">
                <a:extLst>
                  <a:ext uri="{FF2B5EF4-FFF2-40B4-BE49-F238E27FC236}">
                    <a16:creationId xmlns:a16="http://schemas.microsoft.com/office/drawing/2014/main" id="{A012F065-60DB-5242-AD51-8845A0ED629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973378" y="4822023"/>
                <a:ext cx="364353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37" name="Ink 540">
                <a:extLst>
                  <a:ext uri="{FF2B5EF4-FFF2-40B4-BE49-F238E27FC236}">
                    <a16:creationId xmlns:a16="http://schemas.microsoft.com/office/drawing/2014/main" id="{65D15D5E-8996-8845-8882-31E5325A03AF}"/>
                  </a:ext>
                </a:extLst>
              </p14:cNvPr>
              <p14:cNvContentPartPr/>
              <p14:nvPr/>
            </p14:nvContentPartPr>
            <p14:xfrm>
              <a:off x="2517275" y="4780983"/>
              <a:ext cx="377640" cy="163800"/>
            </p14:xfrm>
          </p:contentPart>
        </mc:Choice>
        <mc:Fallback xmlns="">
          <p:pic>
            <p:nvPicPr>
              <p:cNvPr id="537" name="Ink 540">
                <a:extLst>
                  <a:ext uri="{FF2B5EF4-FFF2-40B4-BE49-F238E27FC236}">
                    <a16:creationId xmlns:a16="http://schemas.microsoft.com/office/drawing/2014/main" id="{65D15D5E-8996-8845-8882-31E5325A03A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501795" y="4765503"/>
                <a:ext cx="4082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38" name="Ink 541">
                <a:extLst>
                  <a:ext uri="{FF2B5EF4-FFF2-40B4-BE49-F238E27FC236}">
                    <a16:creationId xmlns:a16="http://schemas.microsoft.com/office/drawing/2014/main" id="{160AC7C3-06A6-D140-AC01-4A139C0FFE77}"/>
                  </a:ext>
                </a:extLst>
              </p14:cNvPr>
              <p14:cNvContentPartPr/>
              <p14:nvPr/>
            </p14:nvContentPartPr>
            <p14:xfrm>
              <a:off x="788555" y="4725903"/>
              <a:ext cx="704160" cy="200160"/>
            </p14:xfrm>
          </p:contentPart>
        </mc:Choice>
        <mc:Fallback xmlns="">
          <p:pic>
            <p:nvPicPr>
              <p:cNvPr id="538" name="Ink 541">
                <a:extLst>
                  <a:ext uri="{FF2B5EF4-FFF2-40B4-BE49-F238E27FC236}">
                    <a16:creationId xmlns:a16="http://schemas.microsoft.com/office/drawing/2014/main" id="{160AC7C3-06A6-D140-AC01-4A139C0FFE7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73083" y="4710423"/>
                <a:ext cx="734744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57AB5CFF-A4BC-8B46-BEB5-B0A6559FC889}"/>
                  </a:ext>
                </a:extLst>
              </p14:cNvPr>
              <p14:cNvContentPartPr/>
              <p14:nvPr/>
            </p14:nvContentPartPr>
            <p14:xfrm>
              <a:off x="5346515" y="4674063"/>
              <a:ext cx="138600" cy="18900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57AB5CFF-A4BC-8B46-BEB5-B0A6559FC88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331035" y="4658583"/>
                <a:ext cx="169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499145E1-DD0B-D24B-B1F4-06AA799EC314}"/>
                  </a:ext>
                </a:extLst>
              </p14:cNvPr>
              <p14:cNvContentPartPr/>
              <p14:nvPr/>
            </p14:nvContentPartPr>
            <p14:xfrm>
              <a:off x="6170195" y="4718343"/>
              <a:ext cx="88560" cy="88560"/>
            </p14:xfrm>
          </p:contentPart>
        </mc:Choice>
        <mc:Fallback xmlns=""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499145E1-DD0B-D24B-B1F4-06AA799EC31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154652" y="4702863"/>
                <a:ext cx="119285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550" name="Ink 551">
                <a:extLst>
                  <a:ext uri="{FF2B5EF4-FFF2-40B4-BE49-F238E27FC236}">
                    <a16:creationId xmlns:a16="http://schemas.microsoft.com/office/drawing/2014/main" id="{2BDABDA2-360E-6B40-A60C-6E4EE8758121}"/>
                  </a:ext>
                </a:extLst>
              </p14:cNvPr>
              <p14:cNvContentPartPr/>
              <p14:nvPr/>
            </p14:nvContentPartPr>
            <p14:xfrm>
              <a:off x="6346235" y="4705743"/>
              <a:ext cx="314640" cy="157680"/>
            </p14:xfrm>
          </p:contentPart>
        </mc:Choice>
        <mc:Fallback xmlns="">
          <p:pic>
            <p:nvPicPr>
              <p:cNvPr id="550" name="Ink 551">
                <a:extLst>
                  <a:ext uri="{FF2B5EF4-FFF2-40B4-BE49-F238E27FC236}">
                    <a16:creationId xmlns:a16="http://schemas.microsoft.com/office/drawing/2014/main" id="{2BDABDA2-360E-6B40-A60C-6E4EE875812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30755" y="4690263"/>
                <a:ext cx="345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51" name="Ink 552">
                <a:extLst>
                  <a:ext uri="{FF2B5EF4-FFF2-40B4-BE49-F238E27FC236}">
                    <a16:creationId xmlns:a16="http://schemas.microsoft.com/office/drawing/2014/main" id="{387C4109-EF64-C242-A93D-BBC8655BBC06}"/>
                  </a:ext>
                </a:extLst>
              </p14:cNvPr>
              <p14:cNvContentPartPr/>
              <p14:nvPr/>
            </p14:nvContentPartPr>
            <p14:xfrm>
              <a:off x="5579795" y="4681263"/>
              <a:ext cx="490320" cy="169200"/>
            </p14:xfrm>
          </p:contentPart>
        </mc:Choice>
        <mc:Fallback xmlns="">
          <p:pic>
            <p:nvPicPr>
              <p:cNvPr id="551" name="Ink 552">
                <a:extLst>
                  <a:ext uri="{FF2B5EF4-FFF2-40B4-BE49-F238E27FC236}">
                    <a16:creationId xmlns:a16="http://schemas.microsoft.com/office/drawing/2014/main" id="{387C4109-EF64-C242-A93D-BBC8655BBC0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564304" y="4665816"/>
                <a:ext cx="520942" cy="199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8050500B-8E56-F249-8B99-A5B1A7D4BBB8}"/>
                  </a:ext>
                </a:extLst>
              </p14:cNvPr>
              <p14:cNvContentPartPr/>
              <p14:nvPr/>
            </p14:nvContentPartPr>
            <p14:xfrm>
              <a:off x="6962555" y="4680543"/>
              <a:ext cx="6480" cy="15120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8050500B-8E56-F249-8B99-A5B1A7D4BBB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947890" y="4665063"/>
                <a:ext cx="35469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D15F46BF-9CB3-504C-9804-91862FAF4729}"/>
                  </a:ext>
                </a:extLst>
              </p14:cNvPr>
              <p14:cNvContentPartPr/>
              <p14:nvPr/>
            </p14:nvContentPartPr>
            <p14:xfrm>
              <a:off x="7088195" y="4762263"/>
              <a:ext cx="12960" cy="2556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D15F46BF-9CB3-504C-9804-91862FAF472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072715" y="4746783"/>
                <a:ext cx="43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561" name="Ink 562">
                <a:extLst>
                  <a:ext uri="{FF2B5EF4-FFF2-40B4-BE49-F238E27FC236}">
                    <a16:creationId xmlns:a16="http://schemas.microsoft.com/office/drawing/2014/main" id="{3716FA84-9648-6D4C-82CE-B838B91148D1}"/>
                  </a:ext>
                </a:extLst>
              </p14:cNvPr>
              <p14:cNvContentPartPr/>
              <p14:nvPr/>
            </p14:nvContentPartPr>
            <p14:xfrm>
              <a:off x="7666715" y="4624023"/>
              <a:ext cx="465480" cy="125640"/>
            </p14:xfrm>
          </p:contentPart>
        </mc:Choice>
        <mc:Fallback xmlns="">
          <p:pic>
            <p:nvPicPr>
              <p:cNvPr id="561" name="Ink 562">
                <a:extLst>
                  <a:ext uri="{FF2B5EF4-FFF2-40B4-BE49-F238E27FC236}">
                    <a16:creationId xmlns:a16="http://schemas.microsoft.com/office/drawing/2014/main" id="{3716FA84-9648-6D4C-82CE-B838B91148D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651247" y="4608587"/>
                <a:ext cx="496056" cy="15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562" name="Ink 563">
                <a:extLst>
                  <a:ext uri="{FF2B5EF4-FFF2-40B4-BE49-F238E27FC236}">
                    <a16:creationId xmlns:a16="http://schemas.microsoft.com/office/drawing/2014/main" id="{118353CA-11D6-0848-9F78-F3210CF0BEF2}"/>
                  </a:ext>
                </a:extLst>
              </p14:cNvPr>
              <p14:cNvContentPartPr/>
              <p14:nvPr/>
            </p14:nvContentPartPr>
            <p14:xfrm>
              <a:off x="7201235" y="4686663"/>
              <a:ext cx="289440" cy="132480"/>
            </p14:xfrm>
          </p:contentPart>
        </mc:Choice>
        <mc:Fallback xmlns="">
          <p:pic>
            <p:nvPicPr>
              <p:cNvPr id="562" name="Ink 563">
                <a:extLst>
                  <a:ext uri="{FF2B5EF4-FFF2-40B4-BE49-F238E27FC236}">
                    <a16:creationId xmlns:a16="http://schemas.microsoft.com/office/drawing/2014/main" id="{118353CA-11D6-0848-9F78-F3210CF0BEF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185755" y="4671141"/>
                <a:ext cx="320040" cy="163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706B4548-3A74-E647-812E-E66210BB85C6}"/>
                  </a:ext>
                </a:extLst>
              </p14:cNvPr>
              <p14:cNvContentPartPr/>
              <p14:nvPr/>
            </p14:nvContentPartPr>
            <p14:xfrm>
              <a:off x="2096075" y="5296503"/>
              <a:ext cx="38160" cy="113400"/>
            </p14:xfrm>
          </p:contentPart>
        </mc:Choice>
        <mc:Fallback xmlns=""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706B4548-3A74-E647-812E-E66210BB85C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080595" y="5281023"/>
                <a:ext cx="68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56FF6A05-061E-5A49-8476-A63301CB5C27}"/>
                  </a:ext>
                </a:extLst>
              </p14:cNvPr>
              <p14:cNvContentPartPr/>
              <p14:nvPr/>
            </p14:nvContentPartPr>
            <p14:xfrm>
              <a:off x="2228195" y="5365623"/>
              <a:ext cx="19080" cy="19080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56FF6A05-061E-5A49-8476-A63301CB5C2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212715" y="5350143"/>
                <a:ext cx="49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85BBC493-84EA-CA4D-8331-7C02E0B20DAD}"/>
                  </a:ext>
                </a:extLst>
              </p14:cNvPr>
              <p14:cNvContentPartPr/>
              <p14:nvPr/>
            </p14:nvContentPartPr>
            <p14:xfrm>
              <a:off x="2341235" y="5315583"/>
              <a:ext cx="151200" cy="11988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85BBC493-84EA-CA4D-8331-7C02E0B20DA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325755" y="5300103"/>
                <a:ext cx="181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77" name="Ink 579">
                <a:extLst>
                  <a:ext uri="{FF2B5EF4-FFF2-40B4-BE49-F238E27FC236}">
                    <a16:creationId xmlns:a16="http://schemas.microsoft.com/office/drawing/2014/main" id="{72833DCB-E8FB-9A42-9BFC-B97BABE97490}"/>
                  </a:ext>
                </a:extLst>
              </p14:cNvPr>
              <p14:cNvContentPartPr/>
              <p14:nvPr/>
            </p14:nvContentPartPr>
            <p14:xfrm>
              <a:off x="2932355" y="5296503"/>
              <a:ext cx="459360" cy="119880"/>
            </p14:xfrm>
          </p:contentPart>
        </mc:Choice>
        <mc:Fallback xmlns="">
          <p:pic>
            <p:nvPicPr>
              <p:cNvPr id="577" name="Ink 579">
                <a:extLst>
                  <a:ext uri="{FF2B5EF4-FFF2-40B4-BE49-F238E27FC236}">
                    <a16:creationId xmlns:a16="http://schemas.microsoft.com/office/drawing/2014/main" id="{72833DCB-E8FB-9A42-9BFC-B97BABE9749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916863" y="5281023"/>
                <a:ext cx="489984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78" name="Ink 580">
                <a:extLst>
                  <a:ext uri="{FF2B5EF4-FFF2-40B4-BE49-F238E27FC236}">
                    <a16:creationId xmlns:a16="http://schemas.microsoft.com/office/drawing/2014/main" id="{4C13F349-B41B-764A-81B6-544544DB3CE6}"/>
                  </a:ext>
                </a:extLst>
              </p14:cNvPr>
              <p14:cNvContentPartPr/>
              <p14:nvPr/>
            </p14:nvContentPartPr>
            <p14:xfrm>
              <a:off x="2598995" y="5315583"/>
              <a:ext cx="151200" cy="126000"/>
            </p14:xfrm>
          </p:contentPart>
        </mc:Choice>
        <mc:Fallback xmlns="">
          <p:pic>
            <p:nvPicPr>
              <p:cNvPr id="578" name="Ink 580">
                <a:extLst>
                  <a:ext uri="{FF2B5EF4-FFF2-40B4-BE49-F238E27FC236}">
                    <a16:creationId xmlns:a16="http://schemas.microsoft.com/office/drawing/2014/main" id="{4C13F349-B41B-764A-81B6-544544DB3CE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83515" y="5300103"/>
                <a:ext cx="1818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79" name="Ink 581">
                <a:extLst>
                  <a:ext uri="{FF2B5EF4-FFF2-40B4-BE49-F238E27FC236}">
                    <a16:creationId xmlns:a16="http://schemas.microsoft.com/office/drawing/2014/main" id="{EC087105-678D-F948-876B-66AB0A5BF5EB}"/>
                  </a:ext>
                </a:extLst>
              </p14:cNvPr>
              <p14:cNvContentPartPr/>
              <p14:nvPr/>
            </p14:nvContentPartPr>
            <p14:xfrm>
              <a:off x="1077635" y="5208663"/>
              <a:ext cx="591480" cy="232920"/>
            </p14:xfrm>
          </p:contentPart>
        </mc:Choice>
        <mc:Fallback xmlns="">
          <p:pic>
            <p:nvPicPr>
              <p:cNvPr id="579" name="Ink 581">
                <a:extLst>
                  <a:ext uri="{FF2B5EF4-FFF2-40B4-BE49-F238E27FC236}">
                    <a16:creationId xmlns:a16="http://schemas.microsoft.com/office/drawing/2014/main" id="{EC087105-678D-F948-876B-66AB0A5BF5E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62146" y="5193183"/>
                <a:ext cx="622099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2ECA5417-DC3A-9F4E-BDDD-B77482602898}"/>
                  </a:ext>
                </a:extLst>
              </p14:cNvPr>
              <p14:cNvContentPartPr/>
              <p14:nvPr/>
            </p14:nvContentPartPr>
            <p14:xfrm>
              <a:off x="3605195" y="5504223"/>
              <a:ext cx="25560" cy="38160"/>
            </p14:xfrm>
          </p:contentPart>
        </mc:Choice>
        <mc:Fallback xmlns=""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2ECA5417-DC3A-9F4E-BDDD-B7748260289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589715" y="5488743"/>
                <a:ext cx="561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85" name="Ink 585">
                <a:extLst>
                  <a:ext uri="{FF2B5EF4-FFF2-40B4-BE49-F238E27FC236}">
                    <a16:creationId xmlns:a16="http://schemas.microsoft.com/office/drawing/2014/main" id="{1C345DDC-1D74-D74F-BD85-188A1D0A5DB3}"/>
                  </a:ext>
                </a:extLst>
              </p14:cNvPr>
              <p14:cNvContentPartPr/>
              <p14:nvPr/>
            </p14:nvContentPartPr>
            <p14:xfrm>
              <a:off x="3542195" y="5221263"/>
              <a:ext cx="138600" cy="195120"/>
            </p14:xfrm>
          </p:contentPart>
        </mc:Choice>
        <mc:Fallback xmlns="">
          <p:pic>
            <p:nvPicPr>
              <p:cNvPr id="585" name="Ink 585">
                <a:extLst>
                  <a:ext uri="{FF2B5EF4-FFF2-40B4-BE49-F238E27FC236}">
                    <a16:creationId xmlns:a16="http://schemas.microsoft.com/office/drawing/2014/main" id="{1C345DDC-1D74-D74F-BD85-188A1D0A5DB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526715" y="5205812"/>
                <a:ext cx="16920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53C185DE-AA1E-5149-9F1C-D54632CAE9DE}"/>
                  </a:ext>
                </a:extLst>
              </p14:cNvPr>
              <p14:cNvContentPartPr/>
              <p14:nvPr/>
            </p14:nvContentPartPr>
            <p14:xfrm>
              <a:off x="1605755" y="3353943"/>
              <a:ext cx="7651800" cy="133344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53C185DE-AA1E-5149-9F1C-D54632CAE9D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590635" y="3338459"/>
                <a:ext cx="7682040" cy="136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0" name="Ink 30">
                <a:extLst>
                  <a:ext uri="{FF2B5EF4-FFF2-40B4-BE49-F238E27FC236}">
                    <a16:creationId xmlns:a16="http://schemas.microsoft.com/office/drawing/2014/main" id="{E22BEDF1-1D14-0148-9A82-AE49153D6EE0}"/>
                  </a:ext>
                </a:extLst>
              </p14:cNvPr>
              <p14:cNvContentPartPr/>
              <p14:nvPr/>
            </p14:nvContentPartPr>
            <p14:xfrm>
              <a:off x="4485395" y="5145663"/>
              <a:ext cx="1974600" cy="383760"/>
            </p14:xfrm>
          </p:contentPart>
        </mc:Choice>
        <mc:Fallback xmlns="">
          <p:pic>
            <p:nvPicPr>
              <p:cNvPr id="30" name="Ink 30">
                <a:extLst>
                  <a:ext uri="{FF2B5EF4-FFF2-40B4-BE49-F238E27FC236}">
                    <a16:creationId xmlns:a16="http://schemas.microsoft.com/office/drawing/2014/main" id="{E22BEDF1-1D14-0148-9A82-AE49153D6EE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470275" y="5130543"/>
                <a:ext cx="20048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F0E55D1-2046-DA40-A15D-9B1C78C28A6B}"/>
                  </a:ext>
                </a:extLst>
              </p14:cNvPr>
              <p14:cNvContentPartPr/>
              <p14:nvPr/>
            </p14:nvContentPartPr>
            <p14:xfrm>
              <a:off x="7182515" y="5126943"/>
              <a:ext cx="182520" cy="119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F0E55D1-2046-DA40-A15D-9B1C78C28A6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167395" y="5111463"/>
                <a:ext cx="2131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C1C2344-43C5-EA40-B8C3-D99463E7B3D2}"/>
                  </a:ext>
                </a:extLst>
              </p14:cNvPr>
              <p14:cNvContentPartPr/>
              <p14:nvPr/>
            </p14:nvContentPartPr>
            <p14:xfrm>
              <a:off x="7183235" y="5296503"/>
              <a:ext cx="188280" cy="19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C1C2344-43C5-EA40-B8C3-D99463E7B3D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168115" y="5281383"/>
                <a:ext cx="2188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6" name="Ink 47">
                <a:extLst>
                  <a:ext uri="{FF2B5EF4-FFF2-40B4-BE49-F238E27FC236}">
                    <a16:creationId xmlns:a16="http://schemas.microsoft.com/office/drawing/2014/main" id="{F6DDEEE4-4A48-B546-8FE4-C512A3F83F74}"/>
                  </a:ext>
                </a:extLst>
              </p14:cNvPr>
              <p14:cNvContentPartPr/>
              <p14:nvPr/>
            </p14:nvContentPartPr>
            <p14:xfrm>
              <a:off x="7559795" y="4881783"/>
              <a:ext cx="1100880" cy="415440"/>
            </p14:xfrm>
          </p:contentPart>
        </mc:Choice>
        <mc:Fallback xmlns="">
          <p:pic>
            <p:nvPicPr>
              <p:cNvPr id="46" name="Ink 47">
                <a:extLst>
                  <a:ext uri="{FF2B5EF4-FFF2-40B4-BE49-F238E27FC236}">
                    <a16:creationId xmlns:a16="http://schemas.microsoft.com/office/drawing/2014/main" id="{F6DDEEE4-4A48-B546-8FE4-C512A3F83F7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544670" y="4866303"/>
                <a:ext cx="113149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7" name="Ink 48">
                <a:extLst>
                  <a:ext uri="{FF2B5EF4-FFF2-40B4-BE49-F238E27FC236}">
                    <a16:creationId xmlns:a16="http://schemas.microsoft.com/office/drawing/2014/main" id="{93D318BC-833A-794B-9554-503D6733D0C2}"/>
                  </a:ext>
                </a:extLst>
              </p14:cNvPr>
              <p14:cNvContentPartPr/>
              <p14:nvPr/>
            </p14:nvContentPartPr>
            <p14:xfrm>
              <a:off x="6648275" y="5158263"/>
              <a:ext cx="302760" cy="201600"/>
            </p14:xfrm>
          </p:contentPart>
        </mc:Choice>
        <mc:Fallback xmlns="">
          <p:pic>
            <p:nvPicPr>
              <p:cNvPr id="47" name="Ink 48">
                <a:extLst>
                  <a:ext uri="{FF2B5EF4-FFF2-40B4-BE49-F238E27FC236}">
                    <a16:creationId xmlns:a16="http://schemas.microsoft.com/office/drawing/2014/main" id="{93D318BC-833A-794B-9554-503D6733D0C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632795" y="5143143"/>
                <a:ext cx="3333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7BC1D0E9-8635-EF4A-B50F-A82BE399D5C3}"/>
                  </a:ext>
                </a:extLst>
              </p14:cNvPr>
              <p14:cNvContentPartPr/>
              <p14:nvPr/>
            </p14:nvContentPartPr>
            <p14:xfrm>
              <a:off x="964595" y="5768103"/>
              <a:ext cx="1804680" cy="28332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7BC1D0E9-8635-EF4A-B50F-A82BE399D5C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49475" y="5752983"/>
                <a:ext cx="18352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10CC3A24-EB94-BE4F-B42D-80FE39EFB338}"/>
                  </a:ext>
                </a:extLst>
              </p14:cNvPr>
              <p14:cNvContentPartPr/>
              <p14:nvPr/>
            </p14:nvContentPartPr>
            <p14:xfrm>
              <a:off x="4020275" y="5900223"/>
              <a:ext cx="484560" cy="3168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10CC3A24-EB94-BE4F-B42D-80FE39EFB338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004795" y="5884743"/>
                <a:ext cx="5148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FE5BADF-A39C-0541-82D1-44C5892A99A6}"/>
                  </a:ext>
                </a:extLst>
              </p14:cNvPr>
              <p14:cNvContentPartPr/>
              <p14:nvPr/>
            </p14:nvContentPartPr>
            <p14:xfrm>
              <a:off x="4246355" y="5975463"/>
              <a:ext cx="339840" cy="885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FE5BADF-A39C-0541-82D1-44C5892A99A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231235" y="5960343"/>
                <a:ext cx="3704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F98ED545-82D4-1D44-9D0D-9A5368B36D99}"/>
                  </a:ext>
                </a:extLst>
              </p14:cNvPr>
              <p14:cNvContentPartPr/>
              <p14:nvPr/>
            </p14:nvContentPartPr>
            <p14:xfrm>
              <a:off x="4862675" y="5849823"/>
              <a:ext cx="100800" cy="190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F98ED545-82D4-1D44-9D0D-9A5368B36D9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847555" y="5834703"/>
                <a:ext cx="1314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2D64F464-ADA9-1B41-BB2D-7A90A5FCF7D6}"/>
                  </a:ext>
                </a:extLst>
              </p14:cNvPr>
              <p14:cNvContentPartPr/>
              <p14:nvPr/>
            </p14:nvContentPartPr>
            <p14:xfrm>
              <a:off x="4881395" y="5918943"/>
              <a:ext cx="107280" cy="648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2D64F464-ADA9-1B41-BB2D-7A90A5FCF7D6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866275" y="5903823"/>
                <a:ext cx="137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59" name="Ink 464">
                <a:extLst>
                  <a:ext uri="{FF2B5EF4-FFF2-40B4-BE49-F238E27FC236}">
                    <a16:creationId xmlns:a16="http://schemas.microsoft.com/office/drawing/2014/main" id="{19EB7857-5D0D-0B42-ACD1-0E26FFC30E18}"/>
                  </a:ext>
                </a:extLst>
              </p14:cNvPr>
              <p14:cNvContentPartPr/>
              <p14:nvPr/>
            </p14:nvContentPartPr>
            <p14:xfrm>
              <a:off x="3862955" y="5636703"/>
              <a:ext cx="672840" cy="194400"/>
            </p14:xfrm>
          </p:contentPart>
        </mc:Choice>
        <mc:Fallback xmlns="">
          <p:pic>
            <p:nvPicPr>
              <p:cNvPr id="459" name="Ink 464">
                <a:extLst>
                  <a:ext uri="{FF2B5EF4-FFF2-40B4-BE49-F238E27FC236}">
                    <a16:creationId xmlns:a16="http://schemas.microsoft.com/office/drawing/2014/main" id="{19EB7857-5D0D-0B42-ACD1-0E26FFC30E18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847843" y="5621583"/>
                <a:ext cx="703064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60" name="Ink 465">
                <a:extLst>
                  <a:ext uri="{FF2B5EF4-FFF2-40B4-BE49-F238E27FC236}">
                    <a16:creationId xmlns:a16="http://schemas.microsoft.com/office/drawing/2014/main" id="{E42F3471-A8E6-B74C-A69B-617857B5DDEC}"/>
                  </a:ext>
                </a:extLst>
              </p14:cNvPr>
              <p14:cNvContentPartPr/>
              <p14:nvPr/>
            </p14:nvContentPartPr>
            <p14:xfrm>
              <a:off x="3221795" y="5793303"/>
              <a:ext cx="396360" cy="201600"/>
            </p14:xfrm>
          </p:contentPart>
        </mc:Choice>
        <mc:Fallback xmlns="">
          <p:pic>
            <p:nvPicPr>
              <p:cNvPr id="460" name="Ink 465">
                <a:extLst>
                  <a:ext uri="{FF2B5EF4-FFF2-40B4-BE49-F238E27FC236}">
                    <a16:creationId xmlns:a16="http://schemas.microsoft.com/office/drawing/2014/main" id="{E42F3471-A8E6-B74C-A69B-617857B5DDE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206315" y="5778183"/>
                <a:ext cx="4269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B4191CB1-9046-5749-8557-7AADF4D8581F}"/>
                  </a:ext>
                </a:extLst>
              </p14:cNvPr>
              <p14:cNvContentPartPr/>
              <p14:nvPr/>
            </p14:nvContentPartPr>
            <p14:xfrm>
              <a:off x="5378195" y="5711583"/>
              <a:ext cx="25560" cy="11988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B4191CB1-9046-5749-8557-7AADF4D8581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363075" y="5696463"/>
                <a:ext cx="56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BE0DA216-8A69-BA4B-9C70-66EB19F56FDD}"/>
                  </a:ext>
                </a:extLst>
              </p14:cNvPr>
              <p14:cNvContentPartPr/>
              <p14:nvPr/>
            </p14:nvContentPartPr>
            <p14:xfrm>
              <a:off x="5585555" y="5774583"/>
              <a:ext cx="145080" cy="648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BE0DA216-8A69-BA4B-9C70-66EB19F56FD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570435" y="5759103"/>
                <a:ext cx="1753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480" name="Ink 480">
                <a:extLst>
                  <a:ext uri="{FF2B5EF4-FFF2-40B4-BE49-F238E27FC236}">
                    <a16:creationId xmlns:a16="http://schemas.microsoft.com/office/drawing/2014/main" id="{723F85AE-EA40-0544-91C6-D1B16273D1A5}"/>
                  </a:ext>
                </a:extLst>
              </p14:cNvPr>
              <p14:cNvContentPartPr/>
              <p14:nvPr/>
            </p14:nvContentPartPr>
            <p14:xfrm>
              <a:off x="5944115" y="5617263"/>
              <a:ext cx="585000" cy="189000"/>
            </p14:xfrm>
          </p:contentPart>
        </mc:Choice>
        <mc:Fallback xmlns="">
          <p:pic>
            <p:nvPicPr>
              <p:cNvPr id="480" name="Ink 480">
                <a:extLst>
                  <a:ext uri="{FF2B5EF4-FFF2-40B4-BE49-F238E27FC236}">
                    <a16:creationId xmlns:a16="http://schemas.microsoft.com/office/drawing/2014/main" id="{723F85AE-EA40-0544-91C6-D1B16273D1A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928635" y="5602143"/>
                <a:ext cx="615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132FFCE8-1308-CE40-AF28-40A18E69ABAE}"/>
                  </a:ext>
                </a:extLst>
              </p14:cNvPr>
              <p14:cNvContentPartPr/>
              <p14:nvPr/>
            </p14:nvContentPartPr>
            <p14:xfrm>
              <a:off x="5258675" y="5969343"/>
              <a:ext cx="1251360" cy="3168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132FFCE8-1308-CE40-AF28-40A18E69ABA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243195" y="5954037"/>
                <a:ext cx="128196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1C9B871E-56D3-194F-8F70-433CAFBB61DC}"/>
                  </a:ext>
                </a:extLst>
              </p14:cNvPr>
              <p14:cNvContentPartPr/>
              <p14:nvPr/>
            </p14:nvContentPartPr>
            <p14:xfrm>
              <a:off x="6855635" y="5887623"/>
              <a:ext cx="100800" cy="190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1C9B871E-56D3-194F-8F70-433CAFBB61D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840515" y="5872503"/>
                <a:ext cx="1314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95D5CD2-1B4E-324F-B164-3B04CE3868C7}"/>
                  </a:ext>
                </a:extLst>
              </p14:cNvPr>
              <p14:cNvContentPartPr/>
              <p14:nvPr/>
            </p14:nvContentPartPr>
            <p14:xfrm>
              <a:off x="6899555" y="5969343"/>
              <a:ext cx="113400" cy="1296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95D5CD2-1B4E-324F-B164-3B04CE3868C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884435" y="5954223"/>
                <a:ext cx="144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99" name="Ink 499">
                <a:extLst>
                  <a:ext uri="{FF2B5EF4-FFF2-40B4-BE49-F238E27FC236}">
                    <a16:creationId xmlns:a16="http://schemas.microsoft.com/office/drawing/2014/main" id="{8211C0D0-1B48-5E4A-A8B7-118B42F7207E}"/>
                  </a:ext>
                </a:extLst>
              </p14:cNvPr>
              <p14:cNvContentPartPr/>
              <p14:nvPr/>
            </p14:nvContentPartPr>
            <p14:xfrm>
              <a:off x="5837195" y="6063663"/>
              <a:ext cx="691920" cy="138600"/>
            </p14:xfrm>
          </p:contentPart>
        </mc:Choice>
        <mc:Fallback xmlns="">
          <p:pic>
            <p:nvPicPr>
              <p:cNvPr id="499" name="Ink 499">
                <a:extLst>
                  <a:ext uri="{FF2B5EF4-FFF2-40B4-BE49-F238E27FC236}">
                    <a16:creationId xmlns:a16="http://schemas.microsoft.com/office/drawing/2014/main" id="{8211C0D0-1B48-5E4A-A8B7-118B42F7207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822075" y="6048543"/>
                <a:ext cx="7225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11" name="Ink 64">
                <a:extLst>
                  <a:ext uri="{FF2B5EF4-FFF2-40B4-BE49-F238E27FC236}">
                    <a16:creationId xmlns:a16="http://schemas.microsoft.com/office/drawing/2014/main" id="{E9D993DC-5F97-F94B-80F1-4D405590BCFB}"/>
                  </a:ext>
                </a:extLst>
              </p14:cNvPr>
              <p14:cNvContentPartPr/>
              <p14:nvPr/>
            </p14:nvContentPartPr>
            <p14:xfrm>
              <a:off x="7861475" y="5742903"/>
              <a:ext cx="465840" cy="314640"/>
            </p14:xfrm>
          </p:contentPart>
        </mc:Choice>
        <mc:Fallback xmlns="">
          <p:pic>
            <p:nvPicPr>
              <p:cNvPr id="511" name="Ink 64">
                <a:extLst>
                  <a:ext uri="{FF2B5EF4-FFF2-40B4-BE49-F238E27FC236}">
                    <a16:creationId xmlns:a16="http://schemas.microsoft.com/office/drawing/2014/main" id="{E9D993DC-5F97-F94B-80F1-4D405590BCF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846343" y="5727783"/>
                <a:ext cx="496464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64" name="Ink 65">
                <a:extLst>
                  <a:ext uri="{FF2B5EF4-FFF2-40B4-BE49-F238E27FC236}">
                    <a16:creationId xmlns:a16="http://schemas.microsoft.com/office/drawing/2014/main" id="{6A9B0D68-56DD-604E-A92E-77F3624A174E}"/>
                  </a:ext>
                </a:extLst>
              </p14:cNvPr>
              <p14:cNvContentPartPr/>
              <p14:nvPr/>
            </p14:nvContentPartPr>
            <p14:xfrm>
              <a:off x="7390235" y="5761983"/>
              <a:ext cx="314640" cy="163800"/>
            </p14:xfrm>
          </p:contentPart>
        </mc:Choice>
        <mc:Fallback xmlns="">
          <p:pic>
            <p:nvPicPr>
              <p:cNvPr id="64" name="Ink 65">
                <a:extLst>
                  <a:ext uri="{FF2B5EF4-FFF2-40B4-BE49-F238E27FC236}">
                    <a16:creationId xmlns:a16="http://schemas.microsoft.com/office/drawing/2014/main" id="{6A9B0D68-56DD-604E-A92E-77F3624A174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374755" y="5746503"/>
                <a:ext cx="3452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5742F52-5C6C-EE43-AD84-DB791F85C36B}"/>
                  </a:ext>
                </a:extLst>
              </p14:cNvPr>
              <p14:cNvContentPartPr/>
              <p14:nvPr/>
            </p14:nvContentPartPr>
            <p14:xfrm>
              <a:off x="7019795" y="5780703"/>
              <a:ext cx="223200" cy="50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5742F52-5C6C-EE43-AD84-DB791F85C36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004675" y="5765583"/>
                <a:ext cx="2538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BF7DF6C-BE15-214D-BD7B-371BE7CDDB6E}"/>
                  </a:ext>
                </a:extLst>
              </p14:cNvPr>
              <p14:cNvContentPartPr/>
              <p14:nvPr/>
            </p14:nvContentPartPr>
            <p14:xfrm>
              <a:off x="3768635" y="6346623"/>
              <a:ext cx="3168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BF7DF6C-BE15-214D-BD7B-371BE7CDDB6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53515" y="6331143"/>
                <a:ext cx="62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BDBED93-5B21-6A49-BE34-0A1CB023E494}"/>
                  </a:ext>
                </a:extLst>
              </p14:cNvPr>
              <p14:cNvContentPartPr/>
              <p14:nvPr/>
            </p14:nvContentPartPr>
            <p14:xfrm>
              <a:off x="3819035" y="6409263"/>
              <a:ext cx="31680" cy="6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BDBED93-5B21-6A49-BE34-0A1CB023E49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803915" y="6394143"/>
                <a:ext cx="62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89" name="Ink 92">
                <a:extLst>
                  <a:ext uri="{FF2B5EF4-FFF2-40B4-BE49-F238E27FC236}">
                    <a16:creationId xmlns:a16="http://schemas.microsoft.com/office/drawing/2014/main" id="{29D5BEF0-3D8E-6B41-BE08-D0F35D3FEBAE}"/>
                  </a:ext>
                </a:extLst>
              </p14:cNvPr>
              <p14:cNvContentPartPr/>
              <p14:nvPr/>
            </p14:nvContentPartPr>
            <p14:xfrm>
              <a:off x="3328715" y="6245823"/>
              <a:ext cx="295920" cy="239400"/>
            </p14:xfrm>
          </p:contentPart>
        </mc:Choice>
        <mc:Fallback xmlns="">
          <p:pic>
            <p:nvPicPr>
              <p:cNvPr id="89" name="Ink 92">
                <a:extLst>
                  <a:ext uri="{FF2B5EF4-FFF2-40B4-BE49-F238E27FC236}">
                    <a16:creationId xmlns:a16="http://schemas.microsoft.com/office/drawing/2014/main" id="{29D5BEF0-3D8E-6B41-BE08-D0F35D3FEBAE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313235" y="6230703"/>
                <a:ext cx="3265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90" name="Ink 93">
                <a:extLst>
                  <a:ext uri="{FF2B5EF4-FFF2-40B4-BE49-F238E27FC236}">
                    <a16:creationId xmlns:a16="http://schemas.microsoft.com/office/drawing/2014/main" id="{293DB474-EDF9-774D-A7F3-6859C318B0FE}"/>
                  </a:ext>
                </a:extLst>
              </p14:cNvPr>
              <p14:cNvContentPartPr/>
              <p14:nvPr/>
            </p14:nvContentPartPr>
            <p14:xfrm>
              <a:off x="2517635" y="6233223"/>
              <a:ext cx="427680" cy="151200"/>
            </p14:xfrm>
          </p:contentPart>
        </mc:Choice>
        <mc:Fallback xmlns="">
          <p:pic>
            <p:nvPicPr>
              <p:cNvPr id="90" name="Ink 93">
                <a:extLst>
                  <a:ext uri="{FF2B5EF4-FFF2-40B4-BE49-F238E27FC236}">
                    <a16:creationId xmlns:a16="http://schemas.microsoft.com/office/drawing/2014/main" id="{293DB474-EDF9-774D-A7F3-6859C318B0F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502168" y="6218103"/>
                <a:ext cx="457895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91" name="Ink 94">
                <a:extLst>
                  <a:ext uri="{FF2B5EF4-FFF2-40B4-BE49-F238E27FC236}">
                    <a16:creationId xmlns:a16="http://schemas.microsoft.com/office/drawing/2014/main" id="{855F2170-7334-764E-9DBD-B9BB75241B0E}"/>
                  </a:ext>
                </a:extLst>
              </p14:cNvPr>
              <p14:cNvContentPartPr/>
              <p14:nvPr/>
            </p14:nvContentPartPr>
            <p14:xfrm>
              <a:off x="1926515" y="6258423"/>
              <a:ext cx="428040" cy="119880"/>
            </p14:xfrm>
          </p:contentPart>
        </mc:Choice>
        <mc:Fallback xmlns="">
          <p:pic>
            <p:nvPicPr>
              <p:cNvPr id="91" name="Ink 94">
                <a:extLst>
                  <a:ext uri="{FF2B5EF4-FFF2-40B4-BE49-F238E27FC236}">
                    <a16:creationId xmlns:a16="http://schemas.microsoft.com/office/drawing/2014/main" id="{855F2170-7334-764E-9DBD-B9BB75241B0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911395" y="6243303"/>
                <a:ext cx="458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92" name="Ink 95">
                <a:extLst>
                  <a:ext uri="{FF2B5EF4-FFF2-40B4-BE49-F238E27FC236}">
                    <a16:creationId xmlns:a16="http://schemas.microsoft.com/office/drawing/2014/main" id="{E26CDDCB-8B83-3B41-96CA-00AA60C8F812}"/>
                  </a:ext>
                </a:extLst>
              </p14:cNvPr>
              <p14:cNvContentPartPr/>
              <p14:nvPr/>
            </p14:nvContentPartPr>
            <p14:xfrm>
              <a:off x="945875" y="6314943"/>
              <a:ext cx="685440" cy="132480"/>
            </p14:xfrm>
          </p:contentPart>
        </mc:Choice>
        <mc:Fallback xmlns="">
          <p:pic>
            <p:nvPicPr>
              <p:cNvPr id="92" name="Ink 95">
                <a:extLst>
                  <a:ext uri="{FF2B5EF4-FFF2-40B4-BE49-F238E27FC236}">
                    <a16:creationId xmlns:a16="http://schemas.microsoft.com/office/drawing/2014/main" id="{E26CDDCB-8B83-3B41-96CA-00AA60C8F812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930403" y="6299823"/>
                <a:ext cx="715664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F8472B6-2129-8547-911F-FA1E5D7C92DE}"/>
                  </a:ext>
                </a:extLst>
              </p14:cNvPr>
              <p14:cNvContentPartPr/>
              <p14:nvPr/>
            </p14:nvContentPartPr>
            <p14:xfrm>
              <a:off x="7138595" y="6327543"/>
              <a:ext cx="163800" cy="12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F8472B6-2129-8547-911F-FA1E5D7C92D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123475" y="6312423"/>
                <a:ext cx="194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0CBBB14-6AA6-7042-B31F-51CEDB0318EC}"/>
                  </a:ext>
                </a:extLst>
              </p14:cNvPr>
              <p14:cNvContentPartPr/>
              <p14:nvPr/>
            </p14:nvContentPartPr>
            <p14:xfrm>
              <a:off x="7201595" y="6409263"/>
              <a:ext cx="107280" cy="6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0CBBB14-6AA6-7042-B31F-51CEDB0318E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186115" y="6394143"/>
                <a:ext cx="137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26" name="Ink 512">
                <a:extLst>
                  <a:ext uri="{FF2B5EF4-FFF2-40B4-BE49-F238E27FC236}">
                    <a16:creationId xmlns:a16="http://schemas.microsoft.com/office/drawing/2014/main" id="{2BC59E16-457D-C04F-9860-1B2265B50F01}"/>
                  </a:ext>
                </a:extLst>
              </p14:cNvPr>
              <p14:cNvContentPartPr/>
              <p14:nvPr/>
            </p14:nvContentPartPr>
            <p14:xfrm>
              <a:off x="5705075" y="6390543"/>
              <a:ext cx="1377360" cy="56880"/>
            </p14:xfrm>
          </p:contentPart>
        </mc:Choice>
        <mc:Fallback xmlns="">
          <p:pic>
            <p:nvPicPr>
              <p:cNvPr id="126" name="Ink 512">
                <a:extLst>
                  <a:ext uri="{FF2B5EF4-FFF2-40B4-BE49-F238E27FC236}">
                    <a16:creationId xmlns:a16="http://schemas.microsoft.com/office/drawing/2014/main" id="{2BC59E16-457D-C04F-9860-1B2265B50F0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689955" y="6375423"/>
                <a:ext cx="1407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27" name="Ink 513">
                <a:extLst>
                  <a:ext uri="{FF2B5EF4-FFF2-40B4-BE49-F238E27FC236}">
                    <a16:creationId xmlns:a16="http://schemas.microsoft.com/office/drawing/2014/main" id="{B775E224-9FF9-E646-9238-8C13899D18A9}"/>
                  </a:ext>
                </a:extLst>
              </p14:cNvPr>
              <p14:cNvContentPartPr/>
              <p14:nvPr/>
            </p14:nvContentPartPr>
            <p14:xfrm>
              <a:off x="4328435" y="6415743"/>
              <a:ext cx="1150920" cy="239400"/>
            </p14:xfrm>
          </p:contentPart>
        </mc:Choice>
        <mc:Fallback xmlns="">
          <p:pic>
            <p:nvPicPr>
              <p:cNvPr id="127" name="Ink 513">
                <a:extLst>
                  <a:ext uri="{FF2B5EF4-FFF2-40B4-BE49-F238E27FC236}">
                    <a16:creationId xmlns:a16="http://schemas.microsoft.com/office/drawing/2014/main" id="{B775E224-9FF9-E646-9238-8C13899D18A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312955" y="6400623"/>
                <a:ext cx="11815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512" name="Ink 514">
                <a:extLst>
                  <a:ext uri="{FF2B5EF4-FFF2-40B4-BE49-F238E27FC236}">
                    <a16:creationId xmlns:a16="http://schemas.microsoft.com/office/drawing/2014/main" id="{D24F6399-57A7-8A40-905D-7C327EECFD75}"/>
                  </a:ext>
                </a:extLst>
              </p14:cNvPr>
              <p14:cNvContentPartPr/>
              <p14:nvPr/>
            </p14:nvContentPartPr>
            <p14:xfrm>
              <a:off x="4397555" y="6195783"/>
              <a:ext cx="1106640" cy="151200"/>
            </p14:xfrm>
          </p:contentPart>
        </mc:Choice>
        <mc:Fallback xmlns="">
          <p:pic>
            <p:nvPicPr>
              <p:cNvPr id="512" name="Ink 514">
                <a:extLst>
                  <a:ext uri="{FF2B5EF4-FFF2-40B4-BE49-F238E27FC236}">
                    <a16:creationId xmlns:a16="http://schemas.microsoft.com/office/drawing/2014/main" id="{D24F6399-57A7-8A40-905D-7C327EECFD7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382080" y="6180303"/>
                <a:ext cx="113687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523" name="Ink 524">
                <a:extLst>
                  <a:ext uri="{FF2B5EF4-FFF2-40B4-BE49-F238E27FC236}">
                    <a16:creationId xmlns:a16="http://schemas.microsoft.com/office/drawing/2014/main" id="{AA38284A-756D-AC47-8C24-C14A419E54D1}"/>
                  </a:ext>
                </a:extLst>
              </p14:cNvPr>
              <p14:cNvContentPartPr/>
              <p14:nvPr/>
            </p14:nvContentPartPr>
            <p14:xfrm>
              <a:off x="7861475" y="6245823"/>
              <a:ext cx="339840" cy="226800"/>
            </p14:xfrm>
          </p:contentPart>
        </mc:Choice>
        <mc:Fallback xmlns="">
          <p:pic>
            <p:nvPicPr>
              <p:cNvPr id="523" name="Ink 524">
                <a:extLst>
                  <a:ext uri="{FF2B5EF4-FFF2-40B4-BE49-F238E27FC236}">
                    <a16:creationId xmlns:a16="http://schemas.microsoft.com/office/drawing/2014/main" id="{AA38284A-756D-AC47-8C24-C14A419E54D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846355" y="6230703"/>
                <a:ext cx="370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24" name="Ink 525">
                <a:extLst>
                  <a:ext uri="{FF2B5EF4-FFF2-40B4-BE49-F238E27FC236}">
                    <a16:creationId xmlns:a16="http://schemas.microsoft.com/office/drawing/2014/main" id="{6D76AC65-FB43-D84B-8A86-EC10B6536EEC}"/>
                  </a:ext>
                </a:extLst>
              </p14:cNvPr>
              <p14:cNvContentPartPr/>
              <p14:nvPr/>
            </p14:nvContentPartPr>
            <p14:xfrm>
              <a:off x="7566275" y="6284343"/>
              <a:ext cx="138240" cy="144360"/>
            </p14:xfrm>
          </p:contentPart>
        </mc:Choice>
        <mc:Fallback xmlns="">
          <p:pic>
            <p:nvPicPr>
              <p:cNvPr id="524" name="Ink 525">
                <a:extLst>
                  <a:ext uri="{FF2B5EF4-FFF2-40B4-BE49-F238E27FC236}">
                    <a16:creationId xmlns:a16="http://schemas.microsoft.com/office/drawing/2014/main" id="{6D76AC65-FB43-D84B-8A86-EC10B6536EEC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550835" y="6269223"/>
                <a:ext cx="168761" cy="1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3186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2B8E34-7EA8-0545-970C-5DB6002A9E7A}"/>
                  </a:ext>
                </a:extLst>
              </p14:cNvPr>
              <p14:cNvContentPartPr/>
              <p14:nvPr/>
            </p14:nvContentPartPr>
            <p14:xfrm>
              <a:off x="1486235" y="1404903"/>
              <a:ext cx="220320" cy="451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2B8E34-7EA8-0545-970C-5DB6002A9E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1115" y="1389783"/>
                <a:ext cx="25092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B004498E-1E72-BC49-B477-B4B7EFCCB368}"/>
                  </a:ext>
                </a:extLst>
              </p14:cNvPr>
              <p14:cNvContentPartPr/>
              <p14:nvPr/>
            </p14:nvContentPartPr>
            <p14:xfrm>
              <a:off x="1052435" y="1448823"/>
              <a:ext cx="201600" cy="252000"/>
            </p14:xfrm>
          </p:contentPart>
        </mc:Choice>
        <mc:Fallback xmlns=""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B004498E-1E72-BC49-B477-B4B7EFCCB3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315" y="1433703"/>
                <a:ext cx="2322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958D79-2BF2-6744-9407-0D55E4C81FBC}"/>
                  </a:ext>
                </a:extLst>
              </p14:cNvPr>
              <p14:cNvContentPartPr/>
              <p14:nvPr/>
            </p14:nvContentPartPr>
            <p14:xfrm>
              <a:off x="1832195" y="1486623"/>
              <a:ext cx="19080" cy="132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958D79-2BF2-6744-9407-0D55E4C81F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6715" y="1471503"/>
                <a:ext cx="49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A9CA5C-4073-6841-9BA6-A32A1476CD7B}"/>
                  </a:ext>
                </a:extLst>
              </p14:cNvPr>
              <p14:cNvContentPartPr/>
              <p14:nvPr/>
            </p14:nvContentPartPr>
            <p14:xfrm>
              <a:off x="1932635" y="1574463"/>
              <a:ext cx="19080" cy="1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A9CA5C-4073-6841-9BA6-A32A1476CD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7515" y="1559343"/>
                <a:ext cx="49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E7A135-E594-7F4D-8552-B625521E3A58}"/>
                  </a:ext>
                </a:extLst>
              </p14:cNvPr>
              <p14:cNvContentPartPr/>
              <p14:nvPr/>
            </p14:nvContentPartPr>
            <p14:xfrm>
              <a:off x="2701955" y="1474023"/>
              <a:ext cx="168120" cy="11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E7A135-E594-7F4D-8552-B625521E3A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6475" y="1458903"/>
                <a:ext cx="1983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842603-12A7-0F45-925B-BF04F7432F8B}"/>
                  </a:ext>
                </a:extLst>
              </p14:cNvPr>
              <p14:cNvContentPartPr/>
              <p14:nvPr/>
            </p14:nvContentPartPr>
            <p14:xfrm>
              <a:off x="2715275" y="1662663"/>
              <a:ext cx="110880" cy="1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842603-12A7-0F45-925B-BF04F7432F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99795" y="1647543"/>
                <a:ext cx="1411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A8CEC40-BA3A-8E4C-8EF6-DD952A36FF45}"/>
                  </a:ext>
                </a:extLst>
              </p14:cNvPr>
              <p14:cNvContentPartPr/>
              <p14:nvPr/>
            </p14:nvContentPartPr>
            <p14:xfrm>
              <a:off x="3605195" y="1474023"/>
              <a:ext cx="157680" cy="107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A8CEC40-BA3A-8E4C-8EF6-DD952A36FF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9715" y="1458903"/>
                <a:ext cx="187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7356DD-A22D-5B48-AD78-6DE03D35A49B}"/>
                  </a:ext>
                </a:extLst>
              </p14:cNvPr>
              <p14:cNvContentPartPr/>
              <p14:nvPr/>
            </p14:nvContentPartPr>
            <p14:xfrm>
              <a:off x="3577115" y="1662663"/>
              <a:ext cx="154080" cy="12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7356DD-A22D-5B48-AD78-6DE03D35A4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61995" y="1647543"/>
                <a:ext cx="184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B393BB9-F871-084B-B675-224EF9833F2C}"/>
                  </a:ext>
                </a:extLst>
              </p14:cNvPr>
              <p14:cNvContentPartPr/>
              <p14:nvPr/>
            </p14:nvContentPartPr>
            <p14:xfrm>
              <a:off x="4240235" y="1461423"/>
              <a:ext cx="138600" cy="137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B393BB9-F871-084B-B675-224EF9833F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24755" y="1446303"/>
                <a:ext cx="1692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38BFA1-2E69-E84E-9868-2D5C71E12AEC}"/>
                  </a:ext>
                </a:extLst>
              </p14:cNvPr>
              <p14:cNvContentPartPr/>
              <p14:nvPr/>
            </p14:nvContentPartPr>
            <p14:xfrm>
              <a:off x="4743155" y="1329303"/>
              <a:ext cx="195120" cy="258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38BFA1-2E69-E84E-9868-2D5C71E12A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27675" y="1314183"/>
                <a:ext cx="2257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B6D3E88-645C-B547-8297-CC7D992BB5C8}"/>
                  </a:ext>
                </a:extLst>
              </p14:cNvPr>
              <p14:cNvContentPartPr/>
              <p14:nvPr/>
            </p14:nvContentPartPr>
            <p14:xfrm>
              <a:off x="1077635" y="2190783"/>
              <a:ext cx="157680" cy="229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B6D3E88-645C-B547-8297-CC7D992BB5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2515" y="2175663"/>
                <a:ext cx="1879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30">
                <a:extLst>
                  <a:ext uri="{FF2B5EF4-FFF2-40B4-BE49-F238E27FC236}">
                    <a16:creationId xmlns:a16="http://schemas.microsoft.com/office/drawing/2014/main" id="{15373659-0720-2748-8D2D-3922298E87A8}"/>
                  </a:ext>
                </a:extLst>
              </p14:cNvPr>
              <p14:cNvContentPartPr/>
              <p14:nvPr/>
            </p14:nvContentPartPr>
            <p14:xfrm>
              <a:off x="4485395" y="1436223"/>
              <a:ext cx="157320" cy="176400"/>
            </p14:xfrm>
          </p:contentPart>
        </mc:Choice>
        <mc:Fallback xmlns="">
          <p:pic>
            <p:nvPicPr>
              <p:cNvPr id="27" name="Ink 30">
                <a:extLst>
                  <a:ext uri="{FF2B5EF4-FFF2-40B4-BE49-F238E27FC236}">
                    <a16:creationId xmlns:a16="http://schemas.microsoft.com/office/drawing/2014/main" id="{15373659-0720-2748-8D2D-3922298E87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69950" y="1421103"/>
                <a:ext cx="187491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31">
                <a:extLst>
                  <a:ext uri="{FF2B5EF4-FFF2-40B4-BE49-F238E27FC236}">
                    <a16:creationId xmlns:a16="http://schemas.microsoft.com/office/drawing/2014/main" id="{E7E55519-0182-6E40-ADC7-E00D14B2CE41}"/>
                  </a:ext>
                </a:extLst>
              </p14:cNvPr>
              <p14:cNvContentPartPr/>
              <p14:nvPr/>
            </p14:nvContentPartPr>
            <p14:xfrm>
              <a:off x="4045115" y="1449543"/>
              <a:ext cx="100800" cy="175680"/>
            </p14:xfrm>
          </p:contentPart>
        </mc:Choice>
        <mc:Fallback xmlns="">
          <p:pic>
            <p:nvPicPr>
              <p:cNvPr id="28" name="Ink 31">
                <a:extLst>
                  <a:ext uri="{FF2B5EF4-FFF2-40B4-BE49-F238E27FC236}">
                    <a16:creationId xmlns:a16="http://schemas.microsoft.com/office/drawing/2014/main" id="{E7E55519-0182-6E40-ADC7-E00D14B2CE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9995" y="1434423"/>
                <a:ext cx="131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32">
                <a:extLst>
                  <a:ext uri="{FF2B5EF4-FFF2-40B4-BE49-F238E27FC236}">
                    <a16:creationId xmlns:a16="http://schemas.microsoft.com/office/drawing/2014/main" id="{601DCF72-63B9-4C4F-8A2E-183263A89895}"/>
                  </a:ext>
                </a:extLst>
              </p14:cNvPr>
              <p14:cNvContentPartPr/>
              <p14:nvPr/>
            </p14:nvContentPartPr>
            <p14:xfrm>
              <a:off x="3177515" y="1496343"/>
              <a:ext cx="145080" cy="179280"/>
            </p14:xfrm>
          </p:contentPart>
        </mc:Choice>
        <mc:Fallback xmlns="">
          <p:pic>
            <p:nvPicPr>
              <p:cNvPr id="29" name="Ink 32">
                <a:extLst>
                  <a:ext uri="{FF2B5EF4-FFF2-40B4-BE49-F238E27FC236}">
                    <a16:creationId xmlns:a16="http://schemas.microsoft.com/office/drawing/2014/main" id="{601DCF72-63B9-4C4F-8A2E-183263A898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62395" y="1481223"/>
                <a:ext cx="1753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33">
                <a:extLst>
                  <a:ext uri="{FF2B5EF4-FFF2-40B4-BE49-F238E27FC236}">
                    <a16:creationId xmlns:a16="http://schemas.microsoft.com/office/drawing/2014/main" id="{151A036C-4B18-4749-8EDB-BF1C1D2D72FC}"/>
                  </a:ext>
                </a:extLst>
              </p14:cNvPr>
              <p14:cNvContentPartPr/>
              <p14:nvPr/>
            </p14:nvContentPartPr>
            <p14:xfrm>
              <a:off x="2077355" y="1511823"/>
              <a:ext cx="295560" cy="113400"/>
            </p14:xfrm>
          </p:contentPart>
        </mc:Choice>
        <mc:Fallback xmlns="">
          <p:pic>
            <p:nvPicPr>
              <p:cNvPr id="30" name="Ink 33">
                <a:extLst>
                  <a:ext uri="{FF2B5EF4-FFF2-40B4-BE49-F238E27FC236}">
                    <a16:creationId xmlns:a16="http://schemas.microsoft.com/office/drawing/2014/main" id="{151A036C-4B18-4749-8EDB-BF1C1D2D72F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62253" y="1496343"/>
                <a:ext cx="326123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4">
                <a:extLst>
                  <a:ext uri="{FF2B5EF4-FFF2-40B4-BE49-F238E27FC236}">
                    <a16:creationId xmlns:a16="http://schemas.microsoft.com/office/drawing/2014/main" id="{1AAE2FAB-EA06-5E4F-A21C-D50BE23FB2A8}"/>
                  </a:ext>
                </a:extLst>
              </p14:cNvPr>
              <p14:cNvContentPartPr/>
              <p14:nvPr/>
            </p14:nvContentPartPr>
            <p14:xfrm>
              <a:off x="2309915" y="2184303"/>
              <a:ext cx="365040" cy="227160"/>
            </p14:xfrm>
          </p:contentPart>
        </mc:Choice>
        <mc:Fallback xmlns="">
          <p:pic>
            <p:nvPicPr>
              <p:cNvPr id="42" name="Ink 44">
                <a:extLst>
                  <a:ext uri="{FF2B5EF4-FFF2-40B4-BE49-F238E27FC236}">
                    <a16:creationId xmlns:a16="http://schemas.microsoft.com/office/drawing/2014/main" id="{1AAE2FAB-EA06-5E4F-A21C-D50BE23FB2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94795" y="2169159"/>
                <a:ext cx="395640" cy="257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5">
                <a:extLst>
                  <a:ext uri="{FF2B5EF4-FFF2-40B4-BE49-F238E27FC236}">
                    <a16:creationId xmlns:a16="http://schemas.microsoft.com/office/drawing/2014/main" id="{FD12446B-5ED1-D044-AAE5-1D5BC9B17723}"/>
                  </a:ext>
                </a:extLst>
              </p14:cNvPr>
              <p14:cNvContentPartPr/>
              <p14:nvPr/>
            </p14:nvContentPartPr>
            <p14:xfrm>
              <a:off x="2008235" y="2228583"/>
              <a:ext cx="213840" cy="132480"/>
            </p14:xfrm>
          </p:contentPart>
        </mc:Choice>
        <mc:Fallback xmlns="">
          <p:pic>
            <p:nvPicPr>
              <p:cNvPr id="43" name="Ink 45">
                <a:extLst>
                  <a:ext uri="{FF2B5EF4-FFF2-40B4-BE49-F238E27FC236}">
                    <a16:creationId xmlns:a16="http://schemas.microsoft.com/office/drawing/2014/main" id="{FD12446B-5ED1-D044-AAE5-1D5BC9B177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92781" y="2213103"/>
                <a:ext cx="244029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6">
                <a:extLst>
                  <a:ext uri="{FF2B5EF4-FFF2-40B4-BE49-F238E27FC236}">
                    <a16:creationId xmlns:a16="http://schemas.microsoft.com/office/drawing/2014/main" id="{A6C16FBE-354C-2745-9CE9-71B4CA1DF24C}"/>
                  </a:ext>
                </a:extLst>
              </p14:cNvPr>
              <p14:cNvContentPartPr/>
              <p14:nvPr/>
            </p14:nvContentPartPr>
            <p14:xfrm>
              <a:off x="1567955" y="2052543"/>
              <a:ext cx="352440" cy="446760"/>
            </p14:xfrm>
          </p:contentPart>
        </mc:Choice>
        <mc:Fallback xmlns="">
          <p:pic>
            <p:nvPicPr>
              <p:cNvPr id="44" name="Ink 46">
                <a:extLst>
                  <a:ext uri="{FF2B5EF4-FFF2-40B4-BE49-F238E27FC236}">
                    <a16:creationId xmlns:a16="http://schemas.microsoft.com/office/drawing/2014/main" id="{A6C16FBE-354C-2745-9CE9-71B4CA1DF2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52835" y="2037063"/>
                <a:ext cx="3830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080D24D-069E-EB4B-8193-343F44EB3EDC}"/>
                  </a:ext>
                </a:extLst>
              </p14:cNvPr>
              <p14:cNvContentPartPr/>
              <p14:nvPr/>
            </p14:nvContentPartPr>
            <p14:xfrm>
              <a:off x="3001475" y="2146863"/>
              <a:ext cx="132480" cy="157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080D24D-069E-EB4B-8193-343F44EB3E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86355" y="2131383"/>
                <a:ext cx="162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427F4E6-3B88-B84C-9672-510870FE54F6}"/>
                  </a:ext>
                </a:extLst>
              </p14:cNvPr>
              <p14:cNvContentPartPr/>
              <p14:nvPr/>
            </p14:nvContentPartPr>
            <p14:xfrm>
              <a:off x="3001475" y="2348103"/>
              <a:ext cx="126000" cy="25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427F4E6-3B88-B84C-9672-510870FE54F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86355" y="2332623"/>
                <a:ext cx="1566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924D5E6-27CF-3F42-9A82-56ADA0F1B15C}"/>
                  </a:ext>
                </a:extLst>
              </p14:cNvPr>
              <p14:cNvContentPartPr/>
              <p14:nvPr/>
            </p14:nvContentPartPr>
            <p14:xfrm>
              <a:off x="3385235" y="2159463"/>
              <a:ext cx="176400" cy="288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924D5E6-27CF-3F42-9A82-56ADA0F1B15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69755" y="2143983"/>
                <a:ext cx="2070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A9A1203-2F13-3447-BFDC-14C51DC483C9}"/>
                  </a:ext>
                </a:extLst>
              </p14:cNvPr>
              <p14:cNvContentPartPr/>
              <p14:nvPr/>
            </p14:nvContentPartPr>
            <p14:xfrm>
              <a:off x="3869075" y="2165583"/>
              <a:ext cx="163800" cy="119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A9A1203-2F13-3447-BFDC-14C51DC483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53955" y="2150463"/>
                <a:ext cx="194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64C172D-5173-4644-A063-1857B5E5A9A1}"/>
                  </a:ext>
                </a:extLst>
              </p14:cNvPr>
              <p14:cNvContentPartPr/>
              <p14:nvPr/>
            </p14:nvContentPartPr>
            <p14:xfrm>
              <a:off x="3831275" y="2348103"/>
              <a:ext cx="182520" cy="31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64C172D-5173-4644-A063-1857B5E5A9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16155" y="2332623"/>
                <a:ext cx="2131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A223EFA-43FA-224E-BA62-C04780106024}"/>
                  </a:ext>
                </a:extLst>
              </p14:cNvPr>
              <p14:cNvContentPartPr/>
              <p14:nvPr/>
            </p14:nvContentPartPr>
            <p14:xfrm>
              <a:off x="4227635" y="2134263"/>
              <a:ext cx="38160" cy="157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A223EFA-43FA-224E-BA62-C0478010602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12155" y="2118783"/>
                <a:ext cx="687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DA98ED5-78C8-C64E-A629-3FBB3CA4A5D1}"/>
                  </a:ext>
                </a:extLst>
              </p14:cNvPr>
              <p14:cNvContentPartPr/>
              <p14:nvPr/>
            </p14:nvContentPartPr>
            <p14:xfrm>
              <a:off x="4347155" y="2215983"/>
              <a:ext cx="6480" cy="6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DA98ED5-78C8-C64E-A629-3FBB3CA4A5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31675" y="2200503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BDD292F-C361-AE4A-82F2-918BAFE47A3D}"/>
                  </a:ext>
                </a:extLst>
              </p14:cNvPr>
              <p14:cNvContentPartPr/>
              <p14:nvPr/>
            </p14:nvContentPartPr>
            <p14:xfrm>
              <a:off x="4460195" y="2146863"/>
              <a:ext cx="113400" cy="100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BDD292F-C361-AE4A-82F2-918BAFE47A3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45075" y="2131383"/>
                <a:ext cx="144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2C4047E-1CEF-7649-8752-EA87B581B970}"/>
                  </a:ext>
                </a:extLst>
              </p14:cNvPr>
              <p14:cNvContentPartPr/>
              <p14:nvPr/>
            </p14:nvContentPartPr>
            <p14:xfrm>
              <a:off x="4680155" y="2077743"/>
              <a:ext cx="119880" cy="201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2C4047E-1CEF-7649-8752-EA87B581B9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65035" y="2062263"/>
                <a:ext cx="1504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557CE9F-905B-4245-963A-D69A99363BB9}"/>
                  </a:ext>
                </a:extLst>
              </p14:cNvPr>
              <p14:cNvContentPartPr/>
              <p14:nvPr/>
            </p14:nvContentPartPr>
            <p14:xfrm>
              <a:off x="4875275" y="1939143"/>
              <a:ext cx="220320" cy="402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557CE9F-905B-4245-963A-D69A99363BB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59795" y="1924023"/>
                <a:ext cx="2509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5A203FC-62D0-0D47-B7BE-B32BF9D5C83C}"/>
                  </a:ext>
                </a:extLst>
              </p14:cNvPr>
              <p14:cNvContentPartPr/>
              <p14:nvPr/>
            </p14:nvContentPartPr>
            <p14:xfrm>
              <a:off x="932915" y="3070983"/>
              <a:ext cx="100800" cy="6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5A203FC-62D0-0D47-B7BE-B32BF9D5C83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7795" y="3055863"/>
                <a:ext cx="131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E3BB351-632B-D34A-939C-64FB93580933}"/>
                  </a:ext>
                </a:extLst>
              </p14:cNvPr>
              <p14:cNvContentPartPr/>
              <p14:nvPr/>
            </p14:nvContentPartPr>
            <p14:xfrm>
              <a:off x="964595" y="3146223"/>
              <a:ext cx="94680" cy="6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E3BB351-632B-D34A-939C-64FB9358093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49115" y="3131103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D83D6E8-877D-7E43-80EB-6452CD3C290D}"/>
                  </a:ext>
                </a:extLst>
              </p14:cNvPr>
              <p14:cNvContentPartPr/>
              <p14:nvPr/>
            </p14:nvContentPartPr>
            <p14:xfrm>
              <a:off x="1844795" y="2844543"/>
              <a:ext cx="157680" cy="421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D83D6E8-877D-7E43-80EB-6452CD3C290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29315" y="2829423"/>
                <a:ext cx="1879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4A781A3-0D8D-4D4E-973D-EA3263F62317}"/>
                  </a:ext>
                </a:extLst>
              </p14:cNvPr>
              <p14:cNvContentPartPr/>
              <p14:nvPr/>
            </p14:nvContentPartPr>
            <p14:xfrm>
              <a:off x="2177795" y="2951463"/>
              <a:ext cx="19080" cy="195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4A781A3-0D8D-4D4E-973D-EA3263F623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62675" y="2936343"/>
                <a:ext cx="496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DC599C5-0665-EE49-8058-36AA72C72C55}"/>
                  </a:ext>
                </a:extLst>
              </p14:cNvPr>
              <p14:cNvContentPartPr/>
              <p14:nvPr/>
            </p14:nvContentPartPr>
            <p14:xfrm>
              <a:off x="2291195" y="3045783"/>
              <a:ext cx="25560" cy="12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DC599C5-0665-EE49-8058-36AA72C72C5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75715" y="3030663"/>
                <a:ext cx="56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EDC35BD-4666-2142-96F3-1AFFD6A72815}"/>
                  </a:ext>
                </a:extLst>
              </p14:cNvPr>
              <p14:cNvContentPartPr/>
              <p14:nvPr/>
            </p14:nvContentPartPr>
            <p14:xfrm>
              <a:off x="2442035" y="2976663"/>
              <a:ext cx="119880" cy="145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EDC35BD-4666-2142-96F3-1AFFD6A7281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26915" y="2961543"/>
                <a:ext cx="1504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789A130-0FA8-EA4A-866F-15D67BE8B4DE}"/>
                  </a:ext>
                </a:extLst>
              </p14:cNvPr>
              <p14:cNvContentPartPr/>
              <p14:nvPr/>
            </p14:nvContentPartPr>
            <p14:xfrm>
              <a:off x="3516995" y="3007983"/>
              <a:ext cx="207720" cy="12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789A130-0FA8-EA4A-866F-15D67BE8B4D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01875" y="2992863"/>
                <a:ext cx="238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1" name="Ink 87">
                <a:extLst>
                  <a:ext uri="{FF2B5EF4-FFF2-40B4-BE49-F238E27FC236}">
                    <a16:creationId xmlns:a16="http://schemas.microsoft.com/office/drawing/2014/main" id="{2551683E-E8A3-9C4D-A57D-289D945B2D5B}"/>
                  </a:ext>
                </a:extLst>
              </p14:cNvPr>
              <p14:cNvContentPartPr/>
              <p14:nvPr/>
            </p14:nvContentPartPr>
            <p14:xfrm>
              <a:off x="5529035" y="2630703"/>
              <a:ext cx="339840" cy="415440"/>
            </p14:xfrm>
          </p:contentPart>
        </mc:Choice>
        <mc:Fallback xmlns="">
          <p:pic>
            <p:nvPicPr>
              <p:cNvPr id="81" name="Ink 87">
                <a:extLst>
                  <a:ext uri="{FF2B5EF4-FFF2-40B4-BE49-F238E27FC236}">
                    <a16:creationId xmlns:a16="http://schemas.microsoft.com/office/drawing/2014/main" id="{2551683E-E8A3-9C4D-A57D-289D945B2D5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13555" y="2615583"/>
                <a:ext cx="3704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k 88">
                <a:extLst>
                  <a:ext uri="{FF2B5EF4-FFF2-40B4-BE49-F238E27FC236}">
                    <a16:creationId xmlns:a16="http://schemas.microsoft.com/office/drawing/2014/main" id="{C480624D-502B-A440-A13A-DCD5E997D875}"/>
                  </a:ext>
                </a:extLst>
              </p14:cNvPr>
              <p14:cNvContentPartPr/>
              <p14:nvPr/>
            </p14:nvContentPartPr>
            <p14:xfrm>
              <a:off x="5265515" y="2725023"/>
              <a:ext cx="156960" cy="201960"/>
            </p14:xfrm>
          </p:contentPart>
        </mc:Choice>
        <mc:Fallback xmlns="">
          <p:pic>
            <p:nvPicPr>
              <p:cNvPr id="82" name="Ink 88">
                <a:extLst>
                  <a:ext uri="{FF2B5EF4-FFF2-40B4-BE49-F238E27FC236}">
                    <a16:creationId xmlns:a16="http://schemas.microsoft.com/office/drawing/2014/main" id="{C480624D-502B-A440-A13A-DCD5E997D87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50395" y="2709876"/>
                <a:ext cx="187200" cy="232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3" name="Ink 89">
                <a:extLst>
                  <a:ext uri="{FF2B5EF4-FFF2-40B4-BE49-F238E27FC236}">
                    <a16:creationId xmlns:a16="http://schemas.microsoft.com/office/drawing/2014/main" id="{15B5A86B-993F-A648-9FF0-337FDA6E160C}"/>
                  </a:ext>
                </a:extLst>
              </p14:cNvPr>
              <p14:cNvContentPartPr/>
              <p14:nvPr/>
            </p14:nvContentPartPr>
            <p14:xfrm>
              <a:off x="4956995" y="2769303"/>
              <a:ext cx="195120" cy="145080"/>
            </p14:xfrm>
          </p:contentPart>
        </mc:Choice>
        <mc:Fallback xmlns="">
          <p:pic>
            <p:nvPicPr>
              <p:cNvPr id="83" name="Ink 89">
                <a:extLst>
                  <a:ext uri="{FF2B5EF4-FFF2-40B4-BE49-F238E27FC236}">
                    <a16:creationId xmlns:a16="http://schemas.microsoft.com/office/drawing/2014/main" id="{15B5A86B-993F-A648-9FF0-337FDA6E160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41515" y="2753823"/>
                <a:ext cx="2257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4" name="Ink 90">
                <a:extLst>
                  <a:ext uri="{FF2B5EF4-FFF2-40B4-BE49-F238E27FC236}">
                    <a16:creationId xmlns:a16="http://schemas.microsoft.com/office/drawing/2014/main" id="{45980190-9374-114D-85E2-0BDED941F972}"/>
                  </a:ext>
                </a:extLst>
              </p14:cNvPr>
              <p14:cNvContentPartPr/>
              <p14:nvPr/>
            </p14:nvContentPartPr>
            <p14:xfrm>
              <a:off x="4466315" y="2649783"/>
              <a:ext cx="377640" cy="434160"/>
            </p14:xfrm>
          </p:contentPart>
        </mc:Choice>
        <mc:Fallback xmlns="">
          <p:pic>
            <p:nvPicPr>
              <p:cNvPr id="84" name="Ink 90">
                <a:extLst>
                  <a:ext uri="{FF2B5EF4-FFF2-40B4-BE49-F238E27FC236}">
                    <a16:creationId xmlns:a16="http://schemas.microsoft.com/office/drawing/2014/main" id="{45980190-9374-114D-85E2-0BDED941F97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51195" y="2634303"/>
                <a:ext cx="4082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5" name="Ink 91">
                <a:extLst>
                  <a:ext uri="{FF2B5EF4-FFF2-40B4-BE49-F238E27FC236}">
                    <a16:creationId xmlns:a16="http://schemas.microsoft.com/office/drawing/2014/main" id="{5376554C-2CA8-B34B-8A23-1E11017A3A65}"/>
                  </a:ext>
                </a:extLst>
              </p14:cNvPr>
              <p14:cNvContentPartPr/>
              <p14:nvPr/>
            </p14:nvContentPartPr>
            <p14:xfrm>
              <a:off x="4051595" y="2838423"/>
              <a:ext cx="176400" cy="220320"/>
            </p14:xfrm>
          </p:contentPart>
        </mc:Choice>
        <mc:Fallback xmlns="">
          <p:pic>
            <p:nvPicPr>
              <p:cNvPr id="85" name="Ink 91">
                <a:extLst>
                  <a:ext uri="{FF2B5EF4-FFF2-40B4-BE49-F238E27FC236}">
                    <a16:creationId xmlns:a16="http://schemas.microsoft.com/office/drawing/2014/main" id="{5376554C-2CA8-B34B-8A23-1E11017A3A6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36115" y="2822943"/>
                <a:ext cx="2070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6" name="Ink 92">
                <a:extLst>
                  <a:ext uri="{FF2B5EF4-FFF2-40B4-BE49-F238E27FC236}">
                    <a16:creationId xmlns:a16="http://schemas.microsoft.com/office/drawing/2014/main" id="{4D328928-3C57-724B-B915-8459FAA93702}"/>
                  </a:ext>
                </a:extLst>
              </p14:cNvPr>
              <p14:cNvContentPartPr/>
              <p14:nvPr/>
            </p14:nvContentPartPr>
            <p14:xfrm>
              <a:off x="2649395" y="2851023"/>
              <a:ext cx="414720" cy="415440"/>
            </p14:xfrm>
          </p:contentPart>
        </mc:Choice>
        <mc:Fallback xmlns="">
          <p:pic>
            <p:nvPicPr>
              <p:cNvPr id="86" name="Ink 92">
                <a:extLst>
                  <a:ext uri="{FF2B5EF4-FFF2-40B4-BE49-F238E27FC236}">
                    <a16:creationId xmlns:a16="http://schemas.microsoft.com/office/drawing/2014/main" id="{4D328928-3C57-724B-B915-8459FAA9370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34275" y="2835543"/>
                <a:ext cx="4449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7" name="Ink 93">
                <a:extLst>
                  <a:ext uri="{FF2B5EF4-FFF2-40B4-BE49-F238E27FC236}">
                    <a16:creationId xmlns:a16="http://schemas.microsoft.com/office/drawing/2014/main" id="{C2E95603-0649-D445-86B7-D10FE0AD537E}"/>
                  </a:ext>
                </a:extLst>
              </p14:cNvPr>
              <p14:cNvContentPartPr/>
              <p14:nvPr/>
            </p14:nvContentPartPr>
            <p14:xfrm>
              <a:off x="1391915" y="2932743"/>
              <a:ext cx="214200" cy="252000"/>
            </p14:xfrm>
          </p:contentPart>
        </mc:Choice>
        <mc:Fallback xmlns="">
          <p:pic>
            <p:nvPicPr>
              <p:cNvPr id="87" name="Ink 93">
                <a:extLst>
                  <a:ext uri="{FF2B5EF4-FFF2-40B4-BE49-F238E27FC236}">
                    <a16:creationId xmlns:a16="http://schemas.microsoft.com/office/drawing/2014/main" id="{C2E95603-0649-D445-86B7-D10FE0AD537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76795" y="2917263"/>
                <a:ext cx="2444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7AEE656-DBF0-9149-815A-F2BFC9BF8B8E}"/>
                  </a:ext>
                </a:extLst>
              </p14:cNvPr>
              <p14:cNvContentPartPr/>
              <p14:nvPr/>
            </p14:nvContentPartPr>
            <p14:xfrm>
              <a:off x="914195" y="3743823"/>
              <a:ext cx="82080" cy="12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7AEE656-DBF0-9149-815A-F2BFC9BF8B8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9075" y="372834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5E1C1B8-357D-4149-B0B3-8210FB7CE8A1}"/>
                  </a:ext>
                </a:extLst>
              </p14:cNvPr>
              <p14:cNvContentPartPr/>
              <p14:nvPr/>
            </p14:nvContentPartPr>
            <p14:xfrm>
              <a:off x="958115" y="3831663"/>
              <a:ext cx="56880" cy="12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5E1C1B8-357D-4149-B0B3-8210FB7CE8A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2995" y="3816543"/>
                <a:ext cx="87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6D5A462-8685-534D-A78B-D39DEFE35527}"/>
                  </a:ext>
                </a:extLst>
              </p14:cNvPr>
              <p14:cNvContentPartPr/>
              <p14:nvPr/>
            </p14:nvContentPartPr>
            <p14:xfrm>
              <a:off x="1850915" y="3567783"/>
              <a:ext cx="252000" cy="478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6D5A462-8685-534D-A78B-D39DEFE3552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35795" y="3552303"/>
                <a:ext cx="28224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606D733-257B-7D4D-B233-9B176236919F}"/>
                  </a:ext>
                </a:extLst>
              </p14:cNvPr>
              <p14:cNvContentPartPr/>
              <p14:nvPr/>
            </p14:nvContentPartPr>
            <p14:xfrm>
              <a:off x="2184275" y="3749943"/>
              <a:ext cx="25560" cy="138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606D733-257B-7D4D-B233-9B176236919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68795" y="3734823"/>
                <a:ext cx="56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5B80305-B927-224D-A5E0-2A82F58F5FC8}"/>
                  </a:ext>
                </a:extLst>
              </p14:cNvPr>
              <p14:cNvContentPartPr/>
              <p14:nvPr/>
            </p14:nvContentPartPr>
            <p14:xfrm>
              <a:off x="2328995" y="3831663"/>
              <a:ext cx="129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5B80305-B927-224D-A5E0-2A82F58F5FC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13515" y="3816543"/>
                <a:ext cx="43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0B0DC30-3EA8-8E4C-A7F1-A9BE5F922565}"/>
                  </a:ext>
                </a:extLst>
              </p14:cNvPr>
              <p14:cNvContentPartPr/>
              <p14:nvPr/>
            </p14:nvContentPartPr>
            <p14:xfrm>
              <a:off x="2505035" y="3775143"/>
              <a:ext cx="107280" cy="1072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0B0DC30-3EA8-8E4C-A7F1-A9BE5F92256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89555" y="3760023"/>
                <a:ext cx="137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6C9DCFB-AE99-A246-8496-98F184E1F984}"/>
                  </a:ext>
                </a:extLst>
              </p14:cNvPr>
              <p14:cNvContentPartPr/>
              <p14:nvPr/>
            </p14:nvContentPartPr>
            <p14:xfrm>
              <a:off x="3391355" y="3825543"/>
              <a:ext cx="13248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6C9DCFB-AE99-A246-8496-98F184E1F98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76235" y="3810063"/>
                <a:ext cx="162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64881AE-6987-A449-98F3-0F7A1359FDDA}"/>
                  </a:ext>
                </a:extLst>
              </p14:cNvPr>
              <p14:cNvContentPartPr/>
              <p14:nvPr/>
            </p14:nvContentPartPr>
            <p14:xfrm>
              <a:off x="3812555" y="3441783"/>
              <a:ext cx="270720" cy="729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64881AE-6987-A449-98F3-0F7A1359FDD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97435" y="3426663"/>
                <a:ext cx="3013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E103B30-125D-9144-B525-B755F2887ED8}"/>
                  </a:ext>
                </a:extLst>
              </p14:cNvPr>
              <p14:cNvContentPartPr/>
              <p14:nvPr/>
            </p14:nvContentPartPr>
            <p14:xfrm>
              <a:off x="4183355" y="3706023"/>
              <a:ext cx="31680" cy="232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E103B30-125D-9144-B525-B755F2887ED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68235" y="3690543"/>
                <a:ext cx="622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43BBE85-E0E5-2741-9BF9-1E5718FE420D}"/>
                  </a:ext>
                </a:extLst>
              </p14:cNvPr>
              <p14:cNvContentPartPr/>
              <p14:nvPr/>
            </p14:nvContentPartPr>
            <p14:xfrm>
              <a:off x="4340675" y="3831663"/>
              <a:ext cx="189000" cy="12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43BBE85-E0E5-2741-9BF9-1E5718FE420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25555" y="3816543"/>
                <a:ext cx="219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1" name="Ink 125">
                <a:extLst>
                  <a:ext uri="{FF2B5EF4-FFF2-40B4-BE49-F238E27FC236}">
                    <a16:creationId xmlns:a16="http://schemas.microsoft.com/office/drawing/2014/main" id="{5FB7CC67-CAE0-784C-9B46-F3350D923A2B}"/>
                  </a:ext>
                </a:extLst>
              </p14:cNvPr>
              <p14:cNvContentPartPr/>
              <p14:nvPr/>
            </p14:nvContentPartPr>
            <p14:xfrm>
              <a:off x="5692475" y="3353943"/>
              <a:ext cx="660240" cy="849240"/>
            </p14:xfrm>
          </p:contentPart>
        </mc:Choice>
        <mc:Fallback xmlns="">
          <p:pic>
            <p:nvPicPr>
              <p:cNvPr id="121" name="Ink 125">
                <a:extLst>
                  <a:ext uri="{FF2B5EF4-FFF2-40B4-BE49-F238E27FC236}">
                    <a16:creationId xmlns:a16="http://schemas.microsoft.com/office/drawing/2014/main" id="{5FB7CC67-CAE0-784C-9B46-F3350D923A2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77363" y="3338463"/>
                <a:ext cx="690464" cy="8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2" name="Ink 126">
                <a:extLst>
                  <a:ext uri="{FF2B5EF4-FFF2-40B4-BE49-F238E27FC236}">
                    <a16:creationId xmlns:a16="http://schemas.microsoft.com/office/drawing/2014/main" id="{DEF677C7-E666-0041-BDAB-A7E032629F8B}"/>
                  </a:ext>
                </a:extLst>
              </p14:cNvPr>
              <p14:cNvContentPartPr/>
              <p14:nvPr/>
            </p14:nvContentPartPr>
            <p14:xfrm>
              <a:off x="5170475" y="3592623"/>
              <a:ext cx="396360" cy="327240"/>
            </p14:xfrm>
          </p:contentPart>
        </mc:Choice>
        <mc:Fallback xmlns="">
          <p:pic>
            <p:nvPicPr>
              <p:cNvPr id="122" name="Ink 126">
                <a:extLst>
                  <a:ext uri="{FF2B5EF4-FFF2-40B4-BE49-F238E27FC236}">
                    <a16:creationId xmlns:a16="http://schemas.microsoft.com/office/drawing/2014/main" id="{DEF677C7-E666-0041-BDAB-A7E032629F8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55355" y="3577503"/>
                <a:ext cx="4269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3" name="Ink 127">
                <a:extLst>
                  <a:ext uri="{FF2B5EF4-FFF2-40B4-BE49-F238E27FC236}">
                    <a16:creationId xmlns:a16="http://schemas.microsoft.com/office/drawing/2014/main" id="{40172254-CD08-E04C-9854-0D8C4AB13E4C}"/>
                  </a:ext>
                </a:extLst>
              </p14:cNvPr>
              <p14:cNvContentPartPr/>
              <p14:nvPr/>
            </p14:nvContentPartPr>
            <p14:xfrm>
              <a:off x="4761875" y="3686943"/>
              <a:ext cx="283320" cy="195480"/>
            </p14:xfrm>
          </p:contentPart>
        </mc:Choice>
        <mc:Fallback xmlns="">
          <p:pic>
            <p:nvPicPr>
              <p:cNvPr id="123" name="Ink 127">
                <a:extLst>
                  <a:ext uri="{FF2B5EF4-FFF2-40B4-BE49-F238E27FC236}">
                    <a16:creationId xmlns:a16="http://schemas.microsoft.com/office/drawing/2014/main" id="{40172254-CD08-E04C-9854-0D8C4AB13E4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746755" y="3671795"/>
                <a:ext cx="313920" cy="226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4" name="Ink 128">
                <a:extLst>
                  <a:ext uri="{FF2B5EF4-FFF2-40B4-BE49-F238E27FC236}">
                    <a16:creationId xmlns:a16="http://schemas.microsoft.com/office/drawing/2014/main" id="{4DDCF5A0-10A2-AB42-B3C9-F008FD892B21}"/>
                  </a:ext>
                </a:extLst>
              </p14:cNvPr>
              <p14:cNvContentPartPr/>
              <p14:nvPr/>
            </p14:nvContentPartPr>
            <p14:xfrm>
              <a:off x="2705915" y="3592623"/>
              <a:ext cx="346320" cy="428040"/>
            </p14:xfrm>
          </p:contentPart>
        </mc:Choice>
        <mc:Fallback xmlns="">
          <p:pic>
            <p:nvPicPr>
              <p:cNvPr id="124" name="Ink 128">
                <a:extLst>
                  <a:ext uri="{FF2B5EF4-FFF2-40B4-BE49-F238E27FC236}">
                    <a16:creationId xmlns:a16="http://schemas.microsoft.com/office/drawing/2014/main" id="{4DDCF5A0-10A2-AB42-B3C9-F008FD892B2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90795" y="3577503"/>
                <a:ext cx="37656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5" name="Ink 129">
                <a:extLst>
                  <a:ext uri="{FF2B5EF4-FFF2-40B4-BE49-F238E27FC236}">
                    <a16:creationId xmlns:a16="http://schemas.microsoft.com/office/drawing/2014/main" id="{34451564-C1AF-F24C-A55F-E15EB709293D}"/>
                  </a:ext>
                </a:extLst>
              </p14:cNvPr>
              <p14:cNvContentPartPr/>
              <p14:nvPr/>
            </p14:nvContentPartPr>
            <p14:xfrm>
              <a:off x="1373195" y="3674343"/>
              <a:ext cx="220680" cy="232920"/>
            </p14:xfrm>
          </p:contentPart>
        </mc:Choice>
        <mc:Fallback xmlns="">
          <p:pic>
            <p:nvPicPr>
              <p:cNvPr id="125" name="Ink 129">
                <a:extLst>
                  <a:ext uri="{FF2B5EF4-FFF2-40B4-BE49-F238E27FC236}">
                    <a16:creationId xmlns:a16="http://schemas.microsoft.com/office/drawing/2014/main" id="{34451564-C1AF-F24C-A55F-E15EB709293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8050" y="3659223"/>
                <a:ext cx="25133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6" name="Ink 166">
                <a:extLst>
                  <a:ext uri="{FF2B5EF4-FFF2-40B4-BE49-F238E27FC236}">
                    <a16:creationId xmlns:a16="http://schemas.microsoft.com/office/drawing/2014/main" id="{DB01CBF3-C22E-234C-A659-733C0CEEEEF5}"/>
                  </a:ext>
                </a:extLst>
              </p14:cNvPr>
              <p14:cNvContentPartPr/>
              <p14:nvPr/>
            </p14:nvContentPartPr>
            <p14:xfrm>
              <a:off x="6503555" y="1568343"/>
              <a:ext cx="2408400" cy="2672280"/>
            </p14:xfrm>
          </p:contentPart>
        </mc:Choice>
        <mc:Fallback xmlns="">
          <p:pic>
            <p:nvPicPr>
              <p:cNvPr id="166" name="Ink 166">
                <a:extLst>
                  <a:ext uri="{FF2B5EF4-FFF2-40B4-BE49-F238E27FC236}">
                    <a16:creationId xmlns:a16="http://schemas.microsoft.com/office/drawing/2014/main" id="{DB01CBF3-C22E-234C-A659-733C0CEEEEF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88075" y="1553223"/>
                <a:ext cx="2439000" cy="270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C483721-0800-6640-B5D7-1370A5C0E19A}"/>
                  </a:ext>
                </a:extLst>
              </p14:cNvPr>
              <p14:cNvContentPartPr/>
              <p14:nvPr/>
            </p14:nvContentPartPr>
            <p14:xfrm>
              <a:off x="1876115" y="4711863"/>
              <a:ext cx="182520" cy="1450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C483721-0800-6640-B5D7-1370A5C0E19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860995" y="4696743"/>
                <a:ext cx="213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A992B67-A709-F148-953A-DA4181CACA6F}"/>
                  </a:ext>
                </a:extLst>
              </p14:cNvPr>
              <p14:cNvContentPartPr/>
              <p14:nvPr/>
            </p14:nvContentPartPr>
            <p14:xfrm>
              <a:off x="2190395" y="4831383"/>
              <a:ext cx="12960" cy="12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A992B67-A709-F148-953A-DA4181CACA6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75275" y="481626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6B6B103-F890-6C41-9D02-686A1DEA49AC}"/>
                  </a:ext>
                </a:extLst>
              </p14:cNvPr>
              <p14:cNvContentPartPr/>
              <p14:nvPr/>
            </p14:nvContentPartPr>
            <p14:xfrm>
              <a:off x="2448155" y="4730583"/>
              <a:ext cx="163800" cy="1512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6B6B103-F890-6C41-9D02-686A1DEA49A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33035" y="4715463"/>
                <a:ext cx="1944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E0EF8B4-9683-6147-98DB-A080F90B4269}"/>
                  </a:ext>
                </a:extLst>
              </p14:cNvPr>
              <p14:cNvContentPartPr/>
              <p14:nvPr/>
            </p14:nvContentPartPr>
            <p14:xfrm>
              <a:off x="2800235" y="4699263"/>
              <a:ext cx="106560" cy="145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E0EF8B4-9683-6147-98DB-A080F90B426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785115" y="4684143"/>
                <a:ext cx="1371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00BA331-EE4C-B046-8A49-E2E1DB232190}"/>
                  </a:ext>
                </a:extLst>
              </p14:cNvPr>
              <p14:cNvContentPartPr/>
              <p14:nvPr/>
            </p14:nvContentPartPr>
            <p14:xfrm>
              <a:off x="3039275" y="4705743"/>
              <a:ext cx="170280" cy="1702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00BA331-EE4C-B046-8A49-E2E1DB23219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24155" y="4690263"/>
                <a:ext cx="2005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AEB9502-D04D-0844-812D-E8B6448F0F6A}"/>
                  </a:ext>
                </a:extLst>
              </p14:cNvPr>
              <p14:cNvContentPartPr/>
              <p14:nvPr/>
            </p14:nvContentPartPr>
            <p14:xfrm>
              <a:off x="3297035" y="4711863"/>
              <a:ext cx="63360" cy="176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AEB9502-D04D-0844-812D-E8B6448F0F6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281915" y="4696743"/>
                <a:ext cx="936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9" name="Ink 180">
                <a:extLst>
                  <a:ext uri="{FF2B5EF4-FFF2-40B4-BE49-F238E27FC236}">
                    <a16:creationId xmlns:a16="http://schemas.microsoft.com/office/drawing/2014/main" id="{07F3A428-3B88-2645-9D2D-4D8944884D65}"/>
                  </a:ext>
                </a:extLst>
              </p14:cNvPr>
              <p14:cNvContentPartPr/>
              <p14:nvPr/>
            </p14:nvContentPartPr>
            <p14:xfrm>
              <a:off x="5466035" y="4032903"/>
              <a:ext cx="82080" cy="459360"/>
            </p14:xfrm>
          </p:contentPart>
        </mc:Choice>
        <mc:Fallback xmlns="">
          <p:pic>
            <p:nvPicPr>
              <p:cNvPr id="179" name="Ink 180">
                <a:extLst>
                  <a:ext uri="{FF2B5EF4-FFF2-40B4-BE49-F238E27FC236}">
                    <a16:creationId xmlns:a16="http://schemas.microsoft.com/office/drawing/2014/main" id="{07F3A428-3B88-2645-9D2D-4D8944884D6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50915" y="4017783"/>
                <a:ext cx="11268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80" name="Ink 181">
                <a:extLst>
                  <a:ext uri="{FF2B5EF4-FFF2-40B4-BE49-F238E27FC236}">
                    <a16:creationId xmlns:a16="http://schemas.microsoft.com/office/drawing/2014/main" id="{EF8BBA9B-6F50-D74C-B4B2-CD9312D582F2}"/>
                  </a:ext>
                </a:extLst>
              </p14:cNvPr>
              <p14:cNvContentPartPr/>
              <p14:nvPr/>
            </p14:nvContentPartPr>
            <p14:xfrm>
              <a:off x="2259515" y="4177623"/>
              <a:ext cx="163800" cy="396360"/>
            </p14:xfrm>
          </p:contentPart>
        </mc:Choice>
        <mc:Fallback xmlns="">
          <p:pic>
            <p:nvPicPr>
              <p:cNvPr id="180" name="Ink 181">
                <a:extLst>
                  <a:ext uri="{FF2B5EF4-FFF2-40B4-BE49-F238E27FC236}">
                    <a16:creationId xmlns:a16="http://schemas.microsoft.com/office/drawing/2014/main" id="{EF8BBA9B-6F50-D74C-B4B2-CD9312D582F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244395" y="4162143"/>
                <a:ext cx="1944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F5941C4-40BC-F44B-B991-EF1387637D65}"/>
                  </a:ext>
                </a:extLst>
              </p14:cNvPr>
              <p14:cNvContentPartPr/>
              <p14:nvPr/>
            </p14:nvContentPartPr>
            <p14:xfrm>
              <a:off x="4177235" y="4089423"/>
              <a:ext cx="1848240" cy="1260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F5941C4-40BC-F44B-B991-EF1387637D6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62115" y="4074303"/>
                <a:ext cx="1878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88131C1-4EBA-534E-9B97-0307AEB02C0D}"/>
                  </a:ext>
                </a:extLst>
              </p14:cNvPr>
              <p14:cNvContentPartPr/>
              <p14:nvPr/>
            </p14:nvContentPartPr>
            <p14:xfrm>
              <a:off x="5422115" y="4265463"/>
              <a:ext cx="25560" cy="3711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88131C1-4EBA-534E-9B97-0307AEB02C0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406995" y="4250343"/>
                <a:ext cx="561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4665D9E-BBFE-1D4D-B0C0-8CF51C9E0ECA}"/>
                  </a:ext>
                </a:extLst>
              </p14:cNvPr>
              <p14:cNvContentPartPr/>
              <p14:nvPr/>
            </p14:nvContentPartPr>
            <p14:xfrm>
              <a:off x="5333915" y="4573623"/>
              <a:ext cx="151200" cy="316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4665D9E-BBFE-1D4D-B0C0-8CF51C9E0EC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18795" y="4558503"/>
                <a:ext cx="1818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99E4DF6-4DC2-7D48-96EF-EAABCE6D751B}"/>
                  </a:ext>
                </a:extLst>
              </p14:cNvPr>
              <p14:cNvContentPartPr/>
              <p14:nvPr/>
            </p14:nvContentPartPr>
            <p14:xfrm>
              <a:off x="5359115" y="4567143"/>
              <a:ext cx="126000" cy="882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99E4DF6-4DC2-7D48-96EF-EAABCE6D751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343995" y="4552023"/>
                <a:ext cx="1566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D51B168-ABEA-BD42-923D-03571B2AD5C9}"/>
                  </a:ext>
                </a:extLst>
              </p14:cNvPr>
              <p14:cNvContentPartPr/>
              <p14:nvPr/>
            </p14:nvContentPartPr>
            <p14:xfrm>
              <a:off x="4969595" y="4686663"/>
              <a:ext cx="195120" cy="1825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D51B168-ABEA-BD42-923D-03571B2AD5C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54115" y="4671543"/>
                <a:ext cx="225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F1881A6-46D3-194D-8DE3-F7F7964A948F}"/>
                  </a:ext>
                </a:extLst>
              </p14:cNvPr>
              <p14:cNvContentPartPr/>
              <p14:nvPr/>
            </p14:nvContentPartPr>
            <p14:xfrm>
              <a:off x="5315195" y="4843983"/>
              <a:ext cx="6480" cy="64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F1881A6-46D3-194D-8DE3-F7F7964A948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00075" y="4828503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252350A-3C0E-774B-A718-5EECB520749C}"/>
                  </a:ext>
                </a:extLst>
              </p14:cNvPr>
              <p14:cNvContentPartPr/>
              <p14:nvPr/>
            </p14:nvContentPartPr>
            <p14:xfrm>
              <a:off x="5535155" y="4762263"/>
              <a:ext cx="201600" cy="1134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252350A-3C0E-774B-A718-5EECB520749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20035" y="4746783"/>
                <a:ext cx="232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9248FC7-E229-3A40-8ACD-5A39CD28C657}"/>
                  </a:ext>
                </a:extLst>
              </p14:cNvPr>
              <p14:cNvContentPartPr/>
              <p14:nvPr/>
            </p14:nvContentPartPr>
            <p14:xfrm>
              <a:off x="5792915" y="4718343"/>
              <a:ext cx="145080" cy="2077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9248FC7-E229-3A40-8ACD-5A39CD28C65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777795" y="4702863"/>
                <a:ext cx="175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70856B7-3D75-F741-8466-FE69CBF2AFCA}"/>
                  </a:ext>
                </a:extLst>
              </p14:cNvPr>
              <p14:cNvContentPartPr/>
              <p14:nvPr/>
            </p14:nvContentPartPr>
            <p14:xfrm>
              <a:off x="6044555" y="4737063"/>
              <a:ext cx="163800" cy="132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70856B7-3D75-F741-8466-FE69CBF2AFC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029435" y="4721943"/>
                <a:ext cx="1944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5D33D53-C208-DA40-870F-4F026520B387}"/>
                  </a:ext>
                </a:extLst>
              </p14:cNvPr>
              <p14:cNvContentPartPr/>
              <p14:nvPr/>
            </p14:nvContentPartPr>
            <p14:xfrm>
              <a:off x="6340115" y="4661463"/>
              <a:ext cx="81360" cy="207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5D33D53-C208-DA40-870F-4F026520B38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24635" y="4646343"/>
                <a:ext cx="1119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1AA5209-2F56-E54A-AE3E-E30BE9E24268}"/>
                  </a:ext>
                </a:extLst>
              </p14:cNvPr>
              <p14:cNvContentPartPr/>
              <p14:nvPr/>
            </p14:nvContentPartPr>
            <p14:xfrm>
              <a:off x="1756595" y="5340783"/>
              <a:ext cx="113400" cy="25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1AA5209-2F56-E54A-AE3E-E30BE9E2426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741475" y="5325303"/>
                <a:ext cx="144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A96AC81-6D12-E44B-BE8B-8C54C967C2E7}"/>
                  </a:ext>
                </a:extLst>
              </p14:cNvPr>
              <p14:cNvContentPartPr/>
              <p14:nvPr/>
            </p14:nvContentPartPr>
            <p14:xfrm>
              <a:off x="1740755" y="5447343"/>
              <a:ext cx="142200" cy="12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A96AC81-6D12-E44B-BE8B-8C54C967C2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725275" y="5432223"/>
                <a:ext cx="172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0DBC258-1C97-B844-9B5A-AF8D5EE310F8}"/>
                  </a:ext>
                </a:extLst>
              </p14:cNvPr>
              <p14:cNvContentPartPr/>
              <p14:nvPr/>
            </p14:nvContentPartPr>
            <p14:xfrm>
              <a:off x="3523475" y="5359503"/>
              <a:ext cx="145080" cy="1512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0DBC258-1C97-B844-9B5A-AF8D5EE310F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507995" y="5344383"/>
                <a:ext cx="1753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E3E0D93-D99F-514C-A3DF-E7F1D5AC66E4}"/>
                  </a:ext>
                </a:extLst>
              </p14:cNvPr>
              <p14:cNvContentPartPr/>
              <p14:nvPr/>
            </p14:nvContentPartPr>
            <p14:xfrm>
              <a:off x="2825435" y="5724183"/>
              <a:ext cx="1030680" cy="820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E3E0D93-D99F-514C-A3DF-E7F1D5AC66E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10315" y="5708703"/>
                <a:ext cx="1061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0" name="Ink 213">
                <a:extLst>
                  <a:ext uri="{FF2B5EF4-FFF2-40B4-BE49-F238E27FC236}">
                    <a16:creationId xmlns:a16="http://schemas.microsoft.com/office/drawing/2014/main" id="{6751FAD3-B114-7F49-91D9-16716754DE45}"/>
                  </a:ext>
                </a:extLst>
              </p14:cNvPr>
              <p14:cNvContentPartPr/>
              <p14:nvPr/>
            </p14:nvContentPartPr>
            <p14:xfrm>
              <a:off x="3014075" y="5862423"/>
              <a:ext cx="987480" cy="50760"/>
            </p14:xfrm>
          </p:contentPart>
        </mc:Choice>
        <mc:Fallback xmlns="">
          <p:pic>
            <p:nvPicPr>
              <p:cNvPr id="210" name="Ink 213">
                <a:extLst>
                  <a:ext uri="{FF2B5EF4-FFF2-40B4-BE49-F238E27FC236}">
                    <a16:creationId xmlns:a16="http://schemas.microsoft.com/office/drawing/2014/main" id="{6751FAD3-B114-7F49-91D9-16716754DE4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998955" y="5847303"/>
                <a:ext cx="10180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1" name="Ink 214">
                <a:extLst>
                  <a:ext uri="{FF2B5EF4-FFF2-40B4-BE49-F238E27FC236}">
                    <a16:creationId xmlns:a16="http://schemas.microsoft.com/office/drawing/2014/main" id="{5929125A-5659-4C44-B023-CA534BB4E7DB}"/>
                  </a:ext>
                </a:extLst>
              </p14:cNvPr>
              <p14:cNvContentPartPr/>
              <p14:nvPr/>
            </p14:nvContentPartPr>
            <p14:xfrm>
              <a:off x="3812555" y="5296503"/>
              <a:ext cx="232920" cy="226800"/>
            </p14:xfrm>
          </p:contentPart>
        </mc:Choice>
        <mc:Fallback xmlns="">
          <p:pic>
            <p:nvPicPr>
              <p:cNvPr id="211" name="Ink 214">
                <a:extLst>
                  <a:ext uri="{FF2B5EF4-FFF2-40B4-BE49-F238E27FC236}">
                    <a16:creationId xmlns:a16="http://schemas.microsoft.com/office/drawing/2014/main" id="{5929125A-5659-4C44-B023-CA534BB4E7D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797435" y="5281383"/>
                <a:ext cx="2635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2" name="Ink 215">
                <a:extLst>
                  <a:ext uri="{FF2B5EF4-FFF2-40B4-BE49-F238E27FC236}">
                    <a16:creationId xmlns:a16="http://schemas.microsoft.com/office/drawing/2014/main" id="{E092246D-8409-1A49-891E-C6A836ADB576}"/>
                  </a:ext>
                </a:extLst>
              </p14:cNvPr>
              <p14:cNvContentPartPr/>
              <p14:nvPr/>
            </p14:nvContentPartPr>
            <p14:xfrm>
              <a:off x="3014075" y="5340783"/>
              <a:ext cx="408600" cy="182520"/>
            </p14:xfrm>
          </p:contentPart>
        </mc:Choice>
        <mc:Fallback xmlns="">
          <p:pic>
            <p:nvPicPr>
              <p:cNvPr id="212" name="Ink 215">
                <a:extLst>
                  <a:ext uri="{FF2B5EF4-FFF2-40B4-BE49-F238E27FC236}">
                    <a16:creationId xmlns:a16="http://schemas.microsoft.com/office/drawing/2014/main" id="{E092246D-8409-1A49-891E-C6A836ADB5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98942" y="5325303"/>
                <a:ext cx="439227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3" name="Ink 216">
                <a:extLst>
                  <a:ext uri="{FF2B5EF4-FFF2-40B4-BE49-F238E27FC236}">
                    <a16:creationId xmlns:a16="http://schemas.microsoft.com/office/drawing/2014/main" id="{0D23B1C8-1EB3-694A-968D-E4131E5192B3}"/>
                  </a:ext>
                </a:extLst>
              </p14:cNvPr>
              <p14:cNvContentPartPr/>
              <p14:nvPr/>
            </p14:nvContentPartPr>
            <p14:xfrm>
              <a:off x="2448155" y="5390823"/>
              <a:ext cx="365040" cy="145080"/>
            </p14:xfrm>
          </p:contentPart>
        </mc:Choice>
        <mc:Fallback xmlns="">
          <p:pic>
            <p:nvPicPr>
              <p:cNvPr id="213" name="Ink 216">
                <a:extLst>
                  <a:ext uri="{FF2B5EF4-FFF2-40B4-BE49-F238E27FC236}">
                    <a16:creationId xmlns:a16="http://schemas.microsoft.com/office/drawing/2014/main" id="{0D23B1C8-1EB3-694A-968D-E4131E5192B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433035" y="5375703"/>
                <a:ext cx="395640" cy="1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6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11">
                <a:extLst>
                  <a:ext uri="{FF2B5EF4-FFF2-40B4-BE49-F238E27FC236}">
                    <a16:creationId xmlns:a16="http://schemas.microsoft.com/office/drawing/2014/main" id="{089D9014-51F3-B949-8359-16083834A35F}"/>
                  </a:ext>
                </a:extLst>
              </p14:cNvPr>
              <p14:cNvContentPartPr/>
              <p14:nvPr/>
            </p14:nvContentPartPr>
            <p14:xfrm>
              <a:off x="989795" y="323463"/>
              <a:ext cx="169920" cy="251640"/>
            </p14:xfrm>
          </p:contentPart>
        </mc:Choice>
        <mc:Fallback xmlns="">
          <p:pic>
            <p:nvPicPr>
              <p:cNvPr id="10" name="Ink 11">
                <a:extLst>
                  <a:ext uri="{FF2B5EF4-FFF2-40B4-BE49-F238E27FC236}">
                    <a16:creationId xmlns:a16="http://schemas.microsoft.com/office/drawing/2014/main" id="{089D9014-51F3-B949-8359-16083834A3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8900" y="292907"/>
                <a:ext cx="230991" cy="312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FA49C114-2C69-3E41-9485-97849FBC7A50}"/>
                  </a:ext>
                </a:extLst>
              </p14:cNvPr>
              <p14:cNvContentPartPr/>
              <p14:nvPr/>
            </p14:nvContentPartPr>
            <p14:xfrm>
              <a:off x="1278875" y="411663"/>
              <a:ext cx="616320" cy="32724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FA49C114-2C69-3E41-9485-97849FBC7A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275" y="380703"/>
                <a:ext cx="6778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7">
                <a:extLst>
                  <a:ext uri="{FF2B5EF4-FFF2-40B4-BE49-F238E27FC236}">
                    <a16:creationId xmlns:a16="http://schemas.microsoft.com/office/drawing/2014/main" id="{DDE597EE-111B-BD4A-8EF8-291E154BB780}"/>
                  </a:ext>
                </a:extLst>
              </p14:cNvPr>
              <p14:cNvContentPartPr/>
              <p14:nvPr/>
            </p14:nvContentPartPr>
            <p14:xfrm>
              <a:off x="1995635" y="329943"/>
              <a:ext cx="1333080" cy="226440"/>
            </p14:xfrm>
          </p:contentPart>
        </mc:Choice>
        <mc:Fallback xmlns="">
          <p:pic>
            <p:nvPicPr>
              <p:cNvPr id="27" name="Ink 27">
                <a:extLst>
                  <a:ext uri="{FF2B5EF4-FFF2-40B4-BE49-F238E27FC236}">
                    <a16:creationId xmlns:a16="http://schemas.microsoft.com/office/drawing/2014/main" id="{DDE597EE-111B-BD4A-8EF8-291E154BB7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5035" y="299032"/>
                <a:ext cx="1394640" cy="28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949CF5B-634B-EF42-855F-98655C856A70}"/>
                  </a:ext>
                </a:extLst>
              </p14:cNvPr>
              <p14:cNvContentPartPr/>
              <p14:nvPr/>
            </p14:nvContentPartPr>
            <p14:xfrm>
              <a:off x="4422395" y="399063"/>
              <a:ext cx="226800" cy="107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949CF5B-634B-EF42-855F-98655C856A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1795" y="368103"/>
                <a:ext cx="288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F557C97E-9B1D-5C48-A0F9-D43F2D7EE9DF}"/>
                  </a:ext>
                </a:extLst>
              </p14:cNvPr>
              <p14:cNvContentPartPr/>
              <p14:nvPr/>
            </p14:nvContentPartPr>
            <p14:xfrm>
              <a:off x="3793835" y="317343"/>
              <a:ext cx="321120" cy="35244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F557C97E-9B1D-5C48-A0F9-D43F2D7EE9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2875" y="286383"/>
                <a:ext cx="3823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4">
                <a:extLst>
                  <a:ext uri="{FF2B5EF4-FFF2-40B4-BE49-F238E27FC236}">
                    <a16:creationId xmlns:a16="http://schemas.microsoft.com/office/drawing/2014/main" id="{832DEB40-E9DC-D94E-931E-0002F8789A41}"/>
                  </a:ext>
                </a:extLst>
              </p14:cNvPr>
              <p14:cNvContentPartPr/>
              <p14:nvPr/>
            </p14:nvContentPartPr>
            <p14:xfrm>
              <a:off x="6063275" y="688143"/>
              <a:ext cx="252000" cy="295920"/>
            </p14:xfrm>
          </p:contentPart>
        </mc:Choice>
        <mc:Fallback xmlns="">
          <p:pic>
            <p:nvPicPr>
              <p:cNvPr id="51" name="Ink 54">
                <a:extLst>
                  <a:ext uri="{FF2B5EF4-FFF2-40B4-BE49-F238E27FC236}">
                    <a16:creationId xmlns:a16="http://schemas.microsoft.com/office/drawing/2014/main" id="{832DEB40-E9DC-D94E-931E-0002F8789A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2675" y="657543"/>
                <a:ext cx="3132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5">
                <a:extLst>
                  <a:ext uri="{FF2B5EF4-FFF2-40B4-BE49-F238E27FC236}">
                    <a16:creationId xmlns:a16="http://schemas.microsoft.com/office/drawing/2014/main" id="{D5005C9E-4BC8-A543-9DBB-4657454CE3A5}"/>
                  </a:ext>
                </a:extLst>
              </p14:cNvPr>
              <p14:cNvContentPartPr/>
              <p14:nvPr/>
            </p14:nvContentPartPr>
            <p14:xfrm>
              <a:off x="5591675" y="725943"/>
              <a:ext cx="352800" cy="264240"/>
            </p14:xfrm>
          </p:contentPart>
        </mc:Choice>
        <mc:Fallback xmlns="">
          <p:pic>
            <p:nvPicPr>
              <p:cNvPr id="52" name="Ink 55">
                <a:extLst>
                  <a:ext uri="{FF2B5EF4-FFF2-40B4-BE49-F238E27FC236}">
                    <a16:creationId xmlns:a16="http://schemas.microsoft.com/office/drawing/2014/main" id="{D5005C9E-4BC8-A543-9DBB-4657454CE3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61044" y="695343"/>
                <a:ext cx="414063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6">
                <a:extLst>
                  <a:ext uri="{FF2B5EF4-FFF2-40B4-BE49-F238E27FC236}">
                    <a16:creationId xmlns:a16="http://schemas.microsoft.com/office/drawing/2014/main" id="{BFBD1D8B-6D45-874A-9EF6-7AA1CC761A00}"/>
                  </a:ext>
                </a:extLst>
              </p14:cNvPr>
              <p14:cNvContentPartPr/>
              <p14:nvPr/>
            </p14:nvContentPartPr>
            <p14:xfrm>
              <a:off x="4667555" y="795063"/>
              <a:ext cx="823320" cy="189000"/>
            </p14:xfrm>
          </p:contentPart>
        </mc:Choice>
        <mc:Fallback xmlns="">
          <p:pic>
            <p:nvPicPr>
              <p:cNvPr id="53" name="Ink 56">
                <a:extLst>
                  <a:ext uri="{FF2B5EF4-FFF2-40B4-BE49-F238E27FC236}">
                    <a16:creationId xmlns:a16="http://schemas.microsoft.com/office/drawing/2014/main" id="{BFBD1D8B-6D45-874A-9EF6-7AA1CC761A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6955" y="764463"/>
                <a:ext cx="8845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7">
                <a:extLst>
                  <a:ext uri="{FF2B5EF4-FFF2-40B4-BE49-F238E27FC236}">
                    <a16:creationId xmlns:a16="http://schemas.microsoft.com/office/drawing/2014/main" id="{3FC9C605-5508-D542-850F-CF796CDCA4FA}"/>
                  </a:ext>
                </a:extLst>
              </p14:cNvPr>
              <p14:cNvContentPartPr/>
              <p14:nvPr/>
            </p14:nvContentPartPr>
            <p14:xfrm>
              <a:off x="2825435" y="783183"/>
              <a:ext cx="1459080" cy="250920"/>
            </p14:xfrm>
          </p:contentPart>
        </mc:Choice>
        <mc:Fallback xmlns="">
          <p:pic>
            <p:nvPicPr>
              <p:cNvPr id="54" name="Ink 57">
                <a:extLst>
                  <a:ext uri="{FF2B5EF4-FFF2-40B4-BE49-F238E27FC236}">
                    <a16:creationId xmlns:a16="http://schemas.microsoft.com/office/drawing/2014/main" id="{3FC9C605-5508-D542-850F-CF796CDCA4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4835" y="752627"/>
                <a:ext cx="1520280" cy="31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1">
                <a:extLst>
                  <a:ext uri="{FF2B5EF4-FFF2-40B4-BE49-F238E27FC236}">
                    <a16:creationId xmlns:a16="http://schemas.microsoft.com/office/drawing/2014/main" id="{96BAC5EA-0645-FD4A-811F-54FCDA964A5F}"/>
                  </a:ext>
                </a:extLst>
              </p14:cNvPr>
              <p14:cNvContentPartPr/>
              <p14:nvPr/>
            </p14:nvContentPartPr>
            <p14:xfrm>
              <a:off x="896195" y="1612263"/>
              <a:ext cx="370440" cy="302400"/>
            </p14:xfrm>
          </p:contentPart>
        </mc:Choice>
        <mc:Fallback xmlns="">
          <p:pic>
            <p:nvPicPr>
              <p:cNvPr id="61" name="Ink 61">
                <a:extLst>
                  <a:ext uri="{FF2B5EF4-FFF2-40B4-BE49-F238E27FC236}">
                    <a16:creationId xmlns:a16="http://schemas.microsoft.com/office/drawing/2014/main" id="{96BAC5EA-0645-FD4A-811F-54FCDA964A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0715" y="1597125"/>
                <a:ext cx="401040" cy="33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9">
                <a:extLst>
                  <a:ext uri="{FF2B5EF4-FFF2-40B4-BE49-F238E27FC236}">
                    <a16:creationId xmlns:a16="http://schemas.microsoft.com/office/drawing/2014/main" id="{9337C6F9-5577-4D45-B7C9-8CF8101D34B8}"/>
                  </a:ext>
                </a:extLst>
              </p14:cNvPr>
              <p14:cNvContentPartPr/>
              <p14:nvPr/>
            </p14:nvContentPartPr>
            <p14:xfrm>
              <a:off x="1850915" y="2869743"/>
              <a:ext cx="257400" cy="239400"/>
            </p14:xfrm>
          </p:contentPart>
        </mc:Choice>
        <mc:Fallback xmlns="">
          <p:pic>
            <p:nvPicPr>
              <p:cNvPr id="82" name="Ink 89">
                <a:extLst>
                  <a:ext uri="{FF2B5EF4-FFF2-40B4-BE49-F238E27FC236}">
                    <a16:creationId xmlns:a16="http://schemas.microsoft.com/office/drawing/2014/main" id="{9337C6F9-5577-4D45-B7C9-8CF8101D34B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35795" y="2854623"/>
                <a:ext cx="2880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90">
                <a:extLst>
                  <a:ext uri="{FF2B5EF4-FFF2-40B4-BE49-F238E27FC236}">
                    <a16:creationId xmlns:a16="http://schemas.microsoft.com/office/drawing/2014/main" id="{50FCD235-1A0B-2640-A5D1-7F7620115F07}"/>
                  </a:ext>
                </a:extLst>
              </p14:cNvPr>
              <p14:cNvContentPartPr/>
              <p14:nvPr/>
            </p14:nvContentPartPr>
            <p14:xfrm>
              <a:off x="1360595" y="2932743"/>
              <a:ext cx="370440" cy="151200"/>
            </p14:xfrm>
          </p:contentPart>
        </mc:Choice>
        <mc:Fallback xmlns="">
          <p:pic>
            <p:nvPicPr>
              <p:cNvPr id="83" name="Ink 90">
                <a:extLst>
                  <a:ext uri="{FF2B5EF4-FFF2-40B4-BE49-F238E27FC236}">
                    <a16:creationId xmlns:a16="http://schemas.microsoft.com/office/drawing/2014/main" id="{50FCD235-1A0B-2640-A5D1-7F7620115F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45475" y="2917263"/>
                <a:ext cx="4010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4" name="Ink 91">
                <a:extLst>
                  <a:ext uri="{FF2B5EF4-FFF2-40B4-BE49-F238E27FC236}">
                    <a16:creationId xmlns:a16="http://schemas.microsoft.com/office/drawing/2014/main" id="{3C782B5E-5C7E-E347-BE20-097E6DE28375}"/>
                  </a:ext>
                </a:extLst>
              </p14:cNvPr>
              <p14:cNvContentPartPr/>
              <p14:nvPr/>
            </p14:nvContentPartPr>
            <p14:xfrm>
              <a:off x="926795" y="2932743"/>
              <a:ext cx="308520" cy="232920"/>
            </p14:xfrm>
          </p:contentPart>
        </mc:Choice>
        <mc:Fallback xmlns="">
          <p:pic>
            <p:nvPicPr>
              <p:cNvPr id="84" name="Ink 91">
                <a:extLst>
                  <a:ext uri="{FF2B5EF4-FFF2-40B4-BE49-F238E27FC236}">
                    <a16:creationId xmlns:a16="http://schemas.microsoft.com/office/drawing/2014/main" id="{3C782B5E-5C7E-E347-BE20-097E6DE283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1675" y="2917263"/>
                <a:ext cx="3387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5" name="Ink 92">
                <a:extLst>
                  <a:ext uri="{FF2B5EF4-FFF2-40B4-BE49-F238E27FC236}">
                    <a16:creationId xmlns:a16="http://schemas.microsoft.com/office/drawing/2014/main" id="{68B1CCBC-81E8-C644-8DA9-4C051612F91D}"/>
                  </a:ext>
                </a:extLst>
              </p14:cNvPr>
              <p14:cNvContentPartPr/>
              <p14:nvPr/>
            </p14:nvContentPartPr>
            <p14:xfrm>
              <a:off x="1876115" y="2228583"/>
              <a:ext cx="276840" cy="251640"/>
            </p14:xfrm>
          </p:contentPart>
        </mc:Choice>
        <mc:Fallback xmlns="">
          <p:pic>
            <p:nvPicPr>
              <p:cNvPr id="85" name="Ink 92">
                <a:extLst>
                  <a:ext uri="{FF2B5EF4-FFF2-40B4-BE49-F238E27FC236}">
                    <a16:creationId xmlns:a16="http://schemas.microsoft.com/office/drawing/2014/main" id="{68B1CCBC-81E8-C644-8DA9-4C051612F9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60995" y="2213125"/>
                <a:ext cx="307440" cy="281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6" name="Ink 93">
                <a:extLst>
                  <a:ext uri="{FF2B5EF4-FFF2-40B4-BE49-F238E27FC236}">
                    <a16:creationId xmlns:a16="http://schemas.microsoft.com/office/drawing/2014/main" id="{EA0C8BEC-D26B-DE4A-9596-FD3711F3CF89}"/>
                  </a:ext>
                </a:extLst>
              </p14:cNvPr>
              <p14:cNvContentPartPr/>
              <p14:nvPr/>
            </p14:nvContentPartPr>
            <p14:xfrm>
              <a:off x="1436195" y="2316423"/>
              <a:ext cx="314640" cy="182520"/>
            </p14:xfrm>
          </p:contentPart>
        </mc:Choice>
        <mc:Fallback xmlns="">
          <p:pic>
            <p:nvPicPr>
              <p:cNvPr id="86" name="Ink 93">
                <a:extLst>
                  <a:ext uri="{FF2B5EF4-FFF2-40B4-BE49-F238E27FC236}">
                    <a16:creationId xmlns:a16="http://schemas.microsoft.com/office/drawing/2014/main" id="{EA0C8BEC-D26B-DE4A-9596-FD3711F3CF8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20715" y="2301303"/>
                <a:ext cx="3452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7" name="Ink 94">
                <a:extLst>
                  <a:ext uri="{FF2B5EF4-FFF2-40B4-BE49-F238E27FC236}">
                    <a16:creationId xmlns:a16="http://schemas.microsoft.com/office/drawing/2014/main" id="{D747F167-75EC-504F-945A-81BC8EBCD4DB}"/>
                  </a:ext>
                </a:extLst>
              </p14:cNvPr>
              <p14:cNvContentPartPr/>
              <p14:nvPr/>
            </p14:nvContentPartPr>
            <p14:xfrm>
              <a:off x="876395" y="2278623"/>
              <a:ext cx="371520" cy="214200"/>
            </p14:xfrm>
          </p:contentPart>
        </mc:Choice>
        <mc:Fallback xmlns="">
          <p:pic>
            <p:nvPicPr>
              <p:cNvPr id="87" name="Ink 94">
                <a:extLst>
                  <a:ext uri="{FF2B5EF4-FFF2-40B4-BE49-F238E27FC236}">
                    <a16:creationId xmlns:a16="http://schemas.microsoft.com/office/drawing/2014/main" id="{D747F167-75EC-504F-945A-81BC8EBCD4D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1260" y="2263503"/>
                <a:ext cx="40215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95">
                <a:extLst>
                  <a:ext uri="{FF2B5EF4-FFF2-40B4-BE49-F238E27FC236}">
                    <a16:creationId xmlns:a16="http://schemas.microsoft.com/office/drawing/2014/main" id="{2DA0CC6E-B4E3-2049-A22C-6EF0BF0116A6}"/>
                  </a:ext>
                </a:extLst>
              </p14:cNvPr>
              <p14:cNvContentPartPr/>
              <p14:nvPr/>
            </p14:nvContentPartPr>
            <p14:xfrm>
              <a:off x="1964315" y="1599663"/>
              <a:ext cx="163800" cy="289800"/>
            </p14:xfrm>
          </p:contentPart>
        </mc:Choice>
        <mc:Fallback xmlns="">
          <p:pic>
            <p:nvPicPr>
              <p:cNvPr id="88" name="Ink 95">
                <a:extLst>
                  <a:ext uri="{FF2B5EF4-FFF2-40B4-BE49-F238E27FC236}">
                    <a16:creationId xmlns:a16="http://schemas.microsoft.com/office/drawing/2014/main" id="{2DA0CC6E-B4E3-2049-A22C-6EF0BF0116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48835" y="1584524"/>
                <a:ext cx="194400" cy="32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9" name="Ink 96">
                <a:extLst>
                  <a:ext uri="{FF2B5EF4-FFF2-40B4-BE49-F238E27FC236}">
                    <a16:creationId xmlns:a16="http://schemas.microsoft.com/office/drawing/2014/main" id="{13F68B6C-1A3F-794C-9259-93B621524806}"/>
                  </a:ext>
                </a:extLst>
              </p14:cNvPr>
              <p14:cNvContentPartPr/>
              <p14:nvPr/>
            </p14:nvContentPartPr>
            <p14:xfrm>
              <a:off x="1442315" y="1662663"/>
              <a:ext cx="396360" cy="151200"/>
            </p14:xfrm>
          </p:contentPart>
        </mc:Choice>
        <mc:Fallback xmlns="">
          <p:pic>
            <p:nvPicPr>
              <p:cNvPr id="89" name="Ink 96">
                <a:extLst>
                  <a:ext uri="{FF2B5EF4-FFF2-40B4-BE49-F238E27FC236}">
                    <a16:creationId xmlns:a16="http://schemas.microsoft.com/office/drawing/2014/main" id="{13F68B6C-1A3F-794C-9259-93B6215248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27195" y="1647543"/>
                <a:ext cx="4269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E52429F-3D67-8744-8D0F-01DAF70556C1}"/>
                  </a:ext>
                </a:extLst>
              </p14:cNvPr>
              <p14:cNvContentPartPr/>
              <p14:nvPr/>
            </p14:nvContentPartPr>
            <p14:xfrm>
              <a:off x="1096715" y="3416583"/>
              <a:ext cx="6480" cy="38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E52429F-3D67-8744-8D0F-01DAF70556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1235" y="3401463"/>
                <a:ext cx="37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59BFF88-9A53-3B41-BBD0-92C276D75D2F}"/>
                  </a:ext>
                </a:extLst>
              </p14:cNvPr>
              <p14:cNvContentPartPr/>
              <p14:nvPr/>
            </p14:nvContentPartPr>
            <p14:xfrm>
              <a:off x="1115435" y="3555183"/>
              <a:ext cx="360" cy="69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59BFF88-9A53-3B41-BBD0-92C276D75D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00315" y="3539703"/>
                <a:ext cx="309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F66EB4D-5CFB-1D48-95A6-3825E769C85A}"/>
                  </a:ext>
                </a:extLst>
              </p14:cNvPr>
              <p14:cNvContentPartPr/>
              <p14:nvPr/>
            </p14:nvContentPartPr>
            <p14:xfrm>
              <a:off x="1134155" y="3699543"/>
              <a:ext cx="6480" cy="38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F66EB4D-5CFB-1D48-95A6-3825E769C85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9035" y="3684423"/>
                <a:ext cx="37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Ink 109">
                <a:extLst>
                  <a:ext uri="{FF2B5EF4-FFF2-40B4-BE49-F238E27FC236}">
                    <a16:creationId xmlns:a16="http://schemas.microsoft.com/office/drawing/2014/main" id="{7CC09A62-B6E5-414E-BDCE-68731D81C103}"/>
                  </a:ext>
                </a:extLst>
              </p14:cNvPr>
              <p14:cNvContentPartPr/>
              <p14:nvPr/>
            </p14:nvContentPartPr>
            <p14:xfrm>
              <a:off x="1524035" y="3838143"/>
              <a:ext cx="748800" cy="232920"/>
            </p14:xfrm>
          </p:contentPart>
        </mc:Choice>
        <mc:Fallback xmlns="">
          <p:pic>
            <p:nvPicPr>
              <p:cNvPr id="108" name="Ink 109">
                <a:extLst>
                  <a:ext uri="{FF2B5EF4-FFF2-40B4-BE49-F238E27FC236}">
                    <a16:creationId xmlns:a16="http://schemas.microsoft.com/office/drawing/2014/main" id="{7CC09A62-B6E5-414E-BDCE-68731D81C10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8908" y="3822663"/>
                <a:ext cx="779415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" name="Ink 110">
                <a:extLst>
                  <a:ext uri="{FF2B5EF4-FFF2-40B4-BE49-F238E27FC236}">
                    <a16:creationId xmlns:a16="http://schemas.microsoft.com/office/drawing/2014/main" id="{17094D17-260A-984D-B5AE-FAE837538AD0}"/>
                  </a:ext>
                </a:extLst>
              </p14:cNvPr>
              <p14:cNvContentPartPr/>
              <p14:nvPr/>
            </p14:nvContentPartPr>
            <p14:xfrm>
              <a:off x="964595" y="3932463"/>
              <a:ext cx="389880" cy="163800"/>
            </p14:xfrm>
          </p:contentPart>
        </mc:Choice>
        <mc:Fallback xmlns="">
          <p:pic>
            <p:nvPicPr>
              <p:cNvPr id="109" name="Ink 110">
                <a:extLst>
                  <a:ext uri="{FF2B5EF4-FFF2-40B4-BE49-F238E27FC236}">
                    <a16:creationId xmlns:a16="http://schemas.microsoft.com/office/drawing/2014/main" id="{17094D17-260A-984D-B5AE-FAE837538A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9129" y="3916983"/>
                <a:ext cx="420092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7" name="Ink 117">
                <a:extLst>
                  <a:ext uri="{FF2B5EF4-FFF2-40B4-BE49-F238E27FC236}">
                    <a16:creationId xmlns:a16="http://schemas.microsoft.com/office/drawing/2014/main" id="{F5E1348F-D60E-7448-9619-7128D0D4BD2D}"/>
                  </a:ext>
                </a:extLst>
              </p14:cNvPr>
              <p14:cNvContentPartPr/>
              <p14:nvPr/>
            </p14:nvContentPartPr>
            <p14:xfrm>
              <a:off x="3089675" y="1838703"/>
              <a:ext cx="842760" cy="170280"/>
            </p14:xfrm>
          </p:contentPart>
        </mc:Choice>
        <mc:Fallback xmlns="">
          <p:pic>
            <p:nvPicPr>
              <p:cNvPr id="117" name="Ink 117">
                <a:extLst>
                  <a:ext uri="{FF2B5EF4-FFF2-40B4-BE49-F238E27FC236}">
                    <a16:creationId xmlns:a16="http://schemas.microsoft.com/office/drawing/2014/main" id="{F5E1348F-D60E-7448-9619-7128D0D4BD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74195" y="1823583"/>
                <a:ext cx="873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686077C-C725-8A4B-AB41-2D041EAE5D5F}"/>
                  </a:ext>
                </a:extLst>
              </p14:cNvPr>
              <p14:cNvContentPartPr/>
              <p14:nvPr/>
            </p14:nvContentPartPr>
            <p14:xfrm>
              <a:off x="3781235" y="2423343"/>
              <a:ext cx="6480" cy="100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686077C-C725-8A4B-AB41-2D041EAE5D5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65755" y="2408223"/>
                <a:ext cx="370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8" name="Ink 145">
                <a:extLst>
                  <a:ext uri="{FF2B5EF4-FFF2-40B4-BE49-F238E27FC236}">
                    <a16:creationId xmlns:a16="http://schemas.microsoft.com/office/drawing/2014/main" id="{08D4403A-0E55-EF47-A754-2B197B9C91EB}"/>
                  </a:ext>
                </a:extLst>
              </p14:cNvPr>
              <p14:cNvContentPartPr/>
              <p14:nvPr/>
            </p14:nvContentPartPr>
            <p14:xfrm>
              <a:off x="6258395" y="2222103"/>
              <a:ext cx="188640" cy="258120"/>
            </p14:xfrm>
          </p:contentPart>
        </mc:Choice>
        <mc:Fallback xmlns="">
          <p:pic>
            <p:nvPicPr>
              <p:cNvPr id="138" name="Ink 145">
                <a:extLst>
                  <a:ext uri="{FF2B5EF4-FFF2-40B4-BE49-F238E27FC236}">
                    <a16:creationId xmlns:a16="http://schemas.microsoft.com/office/drawing/2014/main" id="{08D4403A-0E55-EF47-A754-2B197B9C91E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42944" y="2206983"/>
                <a:ext cx="219182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9" name="Ink 146">
                <a:extLst>
                  <a:ext uri="{FF2B5EF4-FFF2-40B4-BE49-F238E27FC236}">
                    <a16:creationId xmlns:a16="http://schemas.microsoft.com/office/drawing/2014/main" id="{58CABA8A-8E84-D74D-B56C-AD5099145122}"/>
                  </a:ext>
                </a:extLst>
              </p14:cNvPr>
              <p14:cNvContentPartPr/>
              <p14:nvPr/>
            </p14:nvContentPartPr>
            <p14:xfrm>
              <a:off x="5843315" y="2222103"/>
              <a:ext cx="302040" cy="182520"/>
            </p14:xfrm>
          </p:contentPart>
        </mc:Choice>
        <mc:Fallback xmlns="">
          <p:pic>
            <p:nvPicPr>
              <p:cNvPr id="139" name="Ink 146">
                <a:extLst>
                  <a:ext uri="{FF2B5EF4-FFF2-40B4-BE49-F238E27FC236}">
                    <a16:creationId xmlns:a16="http://schemas.microsoft.com/office/drawing/2014/main" id="{58CABA8A-8E84-D74D-B56C-AD509914512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28195" y="2206983"/>
                <a:ext cx="332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0" name="Ink 147">
                <a:extLst>
                  <a:ext uri="{FF2B5EF4-FFF2-40B4-BE49-F238E27FC236}">
                    <a16:creationId xmlns:a16="http://schemas.microsoft.com/office/drawing/2014/main" id="{8D7DBC6B-5BAA-9B45-BD68-ADBED88EC835}"/>
                  </a:ext>
                </a:extLst>
              </p14:cNvPr>
              <p14:cNvContentPartPr/>
              <p14:nvPr/>
            </p14:nvContentPartPr>
            <p14:xfrm>
              <a:off x="5509955" y="2253783"/>
              <a:ext cx="170280" cy="145080"/>
            </p14:xfrm>
          </p:contentPart>
        </mc:Choice>
        <mc:Fallback xmlns="">
          <p:pic>
            <p:nvPicPr>
              <p:cNvPr id="140" name="Ink 147">
                <a:extLst>
                  <a:ext uri="{FF2B5EF4-FFF2-40B4-BE49-F238E27FC236}">
                    <a16:creationId xmlns:a16="http://schemas.microsoft.com/office/drawing/2014/main" id="{8D7DBC6B-5BAA-9B45-BD68-ADBED88EC8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94835" y="2238303"/>
                <a:ext cx="2005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1" name="Ink 148">
                <a:extLst>
                  <a:ext uri="{FF2B5EF4-FFF2-40B4-BE49-F238E27FC236}">
                    <a16:creationId xmlns:a16="http://schemas.microsoft.com/office/drawing/2014/main" id="{F617DFDB-2AE4-5844-A7EF-235A8588D517}"/>
                  </a:ext>
                </a:extLst>
              </p14:cNvPr>
              <p14:cNvContentPartPr/>
              <p14:nvPr/>
            </p14:nvContentPartPr>
            <p14:xfrm>
              <a:off x="5139155" y="2209503"/>
              <a:ext cx="264600" cy="239400"/>
            </p14:xfrm>
          </p:contentPart>
        </mc:Choice>
        <mc:Fallback xmlns="">
          <p:pic>
            <p:nvPicPr>
              <p:cNvPr id="141" name="Ink 148">
                <a:extLst>
                  <a:ext uri="{FF2B5EF4-FFF2-40B4-BE49-F238E27FC236}">
                    <a16:creationId xmlns:a16="http://schemas.microsoft.com/office/drawing/2014/main" id="{F617DFDB-2AE4-5844-A7EF-235A8588D51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24014" y="2194383"/>
                <a:ext cx="295242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2" name="Ink 149">
                <a:extLst>
                  <a:ext uri="{FF2B5EF4-FFF2-40B4-BE49-F238E27FC236}">
                    <a16:creationId xmlns:a16="http://schemas.microsoft.com/office/drawing/2014/main" id="{19A35741-9E53-5A4D-A170-0E08A60BC92A}"/>
                  </a:ext>
                </a:extLst>
              </p14:cNvPr>
              <p14:cNvContentPartPr/>
              <p14:nvPr/>
            </p14:nvContentPartPr>
            <p14:xfrm>
              <a:off x="4674035" y="2266383"/>
              <a:ext cx="364680" cy="163800"/>
            </p14:xfrm>
          </p:contentPart>
        </mc:Choice>
        <mc:Fallback xmlns="">
          <p:pic>
            <p:nvPicPr>
              <p:cNvPr id="142" name="Ink 149">
                <a:extLst>
                  <a:ext uri="{FF2B5EF4-FFF2-40B4-BE49-F238E27FC236}">
                    <a16:creationId xmlns:a16="http://schemas.microsoft.com/office/drawing/2014/main" id="{19A35741-9E53-5A4D-A170-0E08A60BC92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8570" y="2250903"/>
                <a:ext cx="39525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3" name="Ink 150">
                <a:extLst>
                  <a:ext uri="{FF2B5EF4-FFF2-40B4-BE49-F238E27FC236}">
                    <a16:creationId xmlns:a16="http://schemas.microsoft.com/office/drawing/2014/main" id="{9BBEECDD-A039-AF45-8BCF-6250832DCC3E}"/>
                  </a:ext>
                </a:extLst>
              </p14:cNvPr>
              <p14:cNvContentPartPr/>
              <p14:nvPr/>
            </p14:nvContentPartPr>
            <p14:xfrm>
              <a:off x="4321955" y="2272503"/>
              <a:ext cx="201600" cy="170280"/>
            </p14:xfrm>
          </p:contentPart>
        </mc:Choice>
        <mc:Fallback xmlns="">
          <p:pic>
            <p:nvPicPr>
              <p:cNvPr id="143" name="Ink 150">
                <a:extLst>
                  <a:ext uri="{FF2B5EF4-FFF2-40B4-BE49-F238E27FC236}">
                    <a16:creationId xmlns:a16="http://schemas.microsoft.com/office/drawing/2014/main" id="{9BBEECDD-A039-AF45-8BCF-6250832DCC3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306475" y="2257383"/>
                <a:ext cx="2322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4" name="Ink 151">
                <a:extLst>
                  <a:ext uri="{FF2B5EF4-FFF2-40B4-BE49-F238E27FC236}">
                    <a16:creationId xmlns:a16="http://schemas.microsoft.com/office/drawing/2014/main" id="{2D1C3CDE-E952-B74F-B1FD-08EBCE7D1A1D}"/>
                  </a:ext>
                </a:extLst>
              </p14:cNvPr>
              <p14:cNvContentPartPr/>
              <p14:nvPr/>
            </p14:nvContentPartPr>
            <p14:xfrm>
              <a:off x="3932075" y="2285103"/>
              <a:ext cx="189000" cy="214200"/>
            </p14:xfrm>
          </p:contentPart>
        </mc:Choice>
        <mc:Fallback xmlns="">
          <p:pic>
            <p:nvPicPr>
              <p:cNvPr id="144" name="Ink 151">
                <a:extLst>
                  <a:ext uri="{FF2B5EF4-FFF2-40B4-BE49-F238E27FC236}">
                    <a16:creationId xmlns:a16="http://schemas.microsoft.com/office/drawing/2014/main" id="{2D1C3CDE-E952-B74F-B1FD-08EBCE7D1A1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16955" y="2269983"/>
                <a:ext cx="219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5" name="Ink 152">
                <a:extLst>
                  <a:ext uri="{FF2B5EF4-FFF2-40B4-BE49-F238E27FC236}">
                    <a16:creationId xmlns:a16="http://schemas.microsoft.com/office/drawing/2014/main" id="{4E2AD927-E834-7641-AC9D-5B508F1EE55D}"/>
                  </a:ext>
                </a:extLst>
              </p14:cNvPr>
              <p14:cNvContentPartPr/>
              <p14:nvPr/>
            </p14:nvContentPartPr>
            <p14:xfrm>
              <a:off x="3435275" y="2322903"/>
              <a:ext cx="258120" cy="126000"/>
            </p14:xfrm>
          </p:contentPart>
        </mc:Choice>
        <mc:Fallback xmlns="">
          <p:pic>
            <p:nvPicPr>
              <p:cNvPr id="145" name="Ink 152">
                <a:extLst>
                  <a:ext uri="{FF2B5EF4-FFF2-40B4-BE49-F238E27FC236}">
                    <a16:creationId xmlns:a16="http://schemas.microsoft.com/office/drawing/2014/main" id="{4E2AD927-E834-7641-AC9D-5B508F1EE55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20155" y="2307423"/>
                <a:ext cx="2887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E7E5CE5-787B-F743-A12C-B9B55F212492}"/>
                  </a:ext>
                </a:extLst>
              </p14:cNvPr>
              <p14:cNvContentPartPr/>
              <p14:nvPr/>
            </p14:nvContentPartPr>
            <p14:xfrm>
              <a:off x="6868235" y="2291223"/>
              <a:ext cx="1908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E7E5CE5-787B-F743-A12C-B9B55F21249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52755" y="2276103"/>
                <a:ext cx="49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40678A-7A30-6542-A92C-F764FF6B7B73}"/>
                  </a:ext>
                </a:extLst>
              </p14:cNvPr>
              <p14:cNvContentPartPr/>
              <p14:nvPr/>
            </p14:nvContentPartPr>
            <p14:xfrm>
              <a:off x="7025195" y="2272503"/>
              <a:ext cx="25560" cy="6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40678A-7A30-6542-A92C-F764FF6B7B7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10075" y="2257383"/>
                <a:ext cx="56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6" name="Ink 169">
                <a:extLst>
                  <a:ext uri="{FF2B5EF4-FFF2-40B4-BE49-F238E27FC236}">
                    <a16:creationId xmlns:a16="http://schemas.microsoft.com/office/drawing/2014/main" id="{CFD6CDD6-F642-8942-A71B-99463145FA7E}"/>
                  </a:ext>
                </a:extLst>
              </p14:cNvPr>
              <p14:cNvContentPartPr/>
              <p14:nvPr/>
            </p14:nvContentPartPr>
            <p14:xfrm>
              <a:off x="8137955" y="2109063"/>
              <a:ext cx="277200" cy="258120"/>
            </p14:xfrm>
          </p:contentPart>
        </mc:Choice>
        <mc:Fallback xmlns="">
          <p:pic>
            <p:nvPicPr>
              <p:cNvPr id="166" name="Ink 169">
                <a:extLst>
                  <a:ext uri="{FF2B5EF4-FFF2-40B4-BE49-F238E27FC236}">
                    <a16:creationId xmlns:a16="http://schemas.microsoft.com/office/drawing/2014/main" id="{CFD6CDD6-F642-8942-A71B-99463145FA7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22815" y="2093943"/>
                <a:ext cx="307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7" name="Ink 170">
                <a:extLst>
                  <a:ext uri="{FF2B5EF4-FFF2-40B4-BE49-F238E27FC236}">
                    <a16:creationId xmlns:a16="http://schemas.microsoft.com/office/drawing/2014/main" id="{38E795E4-5D4F-1847-B251-833A4DE04F47}"/>
                  </a:ext>
                </a:extLst>
              </p14:cNvPr>
              <p14:cNvContentPartPr/>
              <p14:nvPr/>
            </p14:nvContentPartPr>
            <p14:xfrm>
              <a:off x="7647635" y="2152983"/>
              <a:ext cx="377640" cy="145080"/>
            </p14:xfrm>
          </p:contentPart>
        </mc:Choice>
        <mc:Fallback xmlns="">
          <p:pic>
            <p:nvPicPr>
              <p:cNvPr id="167" name="Ink 170">
                <a:extLst>
                  <a:ext uri="{FF2B5EF4-FFF2-40B4-BE49-F238E27FC236}">
                    <a16:creationId xmlns:a16="http://schemas.microsoft.com/office/drawing/2014/main" id="{38E795E4-5D4F-1847-B251-833A4DE04F4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32515" y="2137863"/>
                <a:ext cx="4082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8" name="Ink 171">
                <a:extLst>
                  <a:ext uri="{FF2B5EF4-FFF2-40B4-BE49-F238E27FC236}">
                    <a16:creationId xmlns:a16="http://schemas.microsoft.com/office/drawing/2014/main" id="{EB2D641F-A658-7F42-9C87-03E2D609501F}"/>
                  </a:ext>
                </a:extLst>
              </p14:cNvPr>
              <p14:cNvContentPartPr/>
              <p14:nvPr/>
            </p14:nvContentPartPr>
            <p14:xfrm>
              <a:off x="7257755" y="2190783"/>
              <a:ext cx="220680" cy="145080"/>
            </p14:xfrm>
          </p:contentPart>
        </mc:Choice>
        <mc:Fallback xmlns="">
          <p:pic>
            <p:nvPicPr>
              <p:cNvPr id="168" name="Ink 171">
                <a:extLst>
                  <a:ext uri="{FF2B5EF4-FFF2-40B4-BE49-F238E27FC236}">
                    <a16:creationId xmlns:a16="http://schemas.microsoft.com/office/drawing/2014/main" id="{EB2D641F-A658-7F42-9C87-03E2D609501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42610" y="2175663"/>
                <a:ext cx="25133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9" name="Ink 172">
                <a:extLst>
                  <a:ext uri="{FF2B5EF4-FFF2-40B4-BE49-F238E27FC236}">
                    <a16:creationId xmlns:a16="http://schemas.microsoft.com/office/drawing/2014/main" id="{5700624B-D2A6-E34D-A69F-986DA43B757A}"/>
                  </a:ext>
                </a:extLst>
              </p14:cNvPr>
              <p14:cNvContentPartPr/>
              <p14:nvPr/>
            </p14:nvContentPartPr>
            <p14:xfrm>
              <a:off x="6597875" y="2259903"/>
              <a:ext cx="138600" cy="94680"/>
            </p14:xfrm>
          </p:contentPart>
        </mc:Choice>
        <mc:Fallback xmlns="">
          <p:pic>
            <p:nvPicPr>
              <p:cNvPr id="169" name="Ink 172">
                <a:extLst>
                  <a:ext uri="{FF2B5EF4-FFF2-40B4-BE49-F238E27FC236}">
                    <a16:creationId xmlns:a16="http://schemas.microsoft.com/office/drawing/2014/main" id="{5700624B-D2A6-E34D-A69F-986DA43B757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82395" y="2244783"/>
                <a:ext cx="1692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246CB22-83EA-984A-A301-731058285D58}"/>
                  </a:ext>
                </a:extLst>
              </p14:cNvPr>
              <p14:cNvContentPartPr/>
              <p14:nvPr/>
            </p14:nvContentPartPr>
            <p14:xfrm>
              <a:off x="3516995" y="3001863"/>
              <a:ext cx="6948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246CB22-83EA-984A-A301-731058285D5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01875" y="2986383"/>
                <a:ext cx="100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529BDD1-ADB1-4D4F-A2A3-E779987D62B6}"/>
                  </a:ext>
                </a:extLst>
              </p14:cNvPr>
              <p14:cNvContentPartPr/>
              <p14:nvPr/>
            </p14:nvContentPartPr>
            <p14:xfrm>
              <a:off x="3498275" y="3102303"/>
              <a:ext cx="82080" cy="12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529BDD1-ADB1-4D4F-A2A3-E779987D62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83155" y="308718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6D84D70-4B06-F946-9521-E6D15F42E3E6}"/>
                  </a:ext>
                </a:extLst>
              </p14:cNvPr>
              <p14:cNvContentPartPr/>
              <p14:nvPr/>
            </p14:nvContentPartPr>
            <p14:xfrm>
              <a:off x="4101635" y="2825823"/>
              <a:ext cx="299520" cy="396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6D84D70-4B06-F946-9521-E6D15F42E3E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86515" y="2810343"/>
                <a:ext cx="329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0" name="Ink 180">
                <a:extLst>
                  <a:ext uri="{FF2B5EF4-FFF2-40B4-BE49-F238E27FC236}">
                    <a16:creationId xmlns:a16="http://schemas.microsoft.com/office/drawing/2014/main" id="{EF4823AB-8B7A-5E4E-98E0-249A4E8A6F2C}"/>
                  </a:ext>
                </a:extLst>
              </p14:cNvPr>
              <p14:cNvContentPartPr/>
              <p14:nvPr/>
            </p14:nvContentPartPr>
            <p14:xfrm>
              <a:off x="4667555" y="2951463"/>
              <a:ext cx="465840" cy="201600"/>
            </p14:xfrm>
          </p:contentPart>
        </mc:Choice>
        <mc:Fallback xmlns="">
          <p:pic>
            <p:nvPicPr>
              <p:cNvPr id="180" name="Ink 180">
                <a:extLst>
                  <a:ext uri="{FF2B5EF4-FFF2-40B4-BE49-F238E27FC236}">
                    <a16:creationId xmlns:a16="http://schemas.microsoft.com/office/drawing/2014/main" id="{EF4823AB-8B7A-5E4E-98E0-249A4E8A6F2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52423" y="2936343"/>
                <a:ext cx="496464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7" name="Ink 187">
                <a:extLst>
                  <a:ext uri="{FF2B5EF4-FFF2-40B4-BE49-F238E27FC236}">
                    <a16:creationId xmlns:a16="http://schemas.microsoft.com/office/drawing/2014/main" id="{F19FB89A-C801-1A48-8178-2464794FF2FB}"/>
                  </a:ext>
                </a:extLst>
              </p14:cNvPr>
              <p14:cNvContentPartPr/>
              <p14:nvPr/>
            </p14:nvContentPartPr>
            <p14:xfrm>
              <a:off x="5296475" y="2869743"/>
              <a:ext cx="339840" cy="314640"/>
            </p14:xfrm>
          </p:contentPart>
        </mc:Choice>
        <mc:Fallback xmlns="">
          <p:pic>
            <p:nvPicPr>
              <p:cNvPr id="187" name="Ink 187">
                <a:extLst>
                  <a:ext uri="{FF2B5EF4-FFF2-40B4-BE49-F238E27FC236}">
                    <a16:creationId xmlns:a16="http://schemas.microsoft.com/office/drawing/2014/main" id="{F19FB89A-C801-1A48-8178-2464794FF2F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80995" y="2854623"/>
                <a:ext cx="370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424D712-5582-D244-87E0-788B0F288C8A}"/>
                  </a:ext>
                </a:extLst>
              </p14:cNvPr>
              <p14:cNvContentPartPr/>
              <p14:nvPr/>
            </p14:nvContentPartPr>
            <p14:xfrm>
              <a:off x="4189835" y="3592623"/>
              <a:ext cx="239400" cy="3085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424D712-5582-D244-87E0-788B0F288C8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74715" y="3577503"/>
                <a:ext cx="2696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5F60FB5-C0C2-DE4A-8F4F-C96F65F8269C}"/>
                  </a:ext>
                </a:extLst>
              </p14:cNvPr>
              <p14:cNvContentPartPr/>
              <p14:nvPr/>
            </p14:nvContentPartPr>
            <p14:xfrm>
              <a:off x="4636955" y="3674343"/>
              <a:ext cx="263880" cy="145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5F60FB5-C0C2-DE4A-8F4F-C96F65F8269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21475" y="3659223"/>
                <a:ext cx="294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7" name="Ink 198">
                <a:extLst>
                  <a:ext uri="{FF2B5EF4-FFF2-40B4-BE49-F238E27FC236}">
                    <a16:creationId xmlns:a16="http://schemas.microsoft.com/office/drawing/2014/main" id="{A7372C17-03F2-0B44-9236-E85F8B5D0ACF}"/>
                  </a:ext>
                </a:extLst>
              </p14:cNvPr>
              <p14:cNvContentPartPr/>
              <p14:nvPr/>
            </p14:nvContentPartPr>
            <p14:xfrm>
              <a:off x="3441755" y="3731223"/>
              <a:ext cx="314640" cy="126000"/>
            </p14:xfrm>
          </p:contentPart>
        </mc:Choice>
        <mc:Fallback xmlns="">
          <p:pic>
            <p:nvPicPr>
              <p:cNvPr id="197" name="Ink 198">
                <a:extLst>
                  <a:ext uri="{FF2B5EF4-FFF2-40B4-BE49-F238E27FC236}">
                    <a16:creationId xmlns:a16="http://schemas.microsoft.com/office/drawing/2014/main" id="{A7372C17-03F2-0B44-9236-E85F8B5D0AC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26275" y="3715743"/>
                <a:ext cx="3452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8" name="Ink 199">
                <a:extLst>
                  <a:ext uri="{FF2B5EF4-FFF2-40B4-BE49-F238E27FC236}">
                    <a16:creationId xmlns:a16="http://schemas.microsoft.com/office/drawing/2014/main" id="{DD5B9BBC-D761-6C47-9FFB-49EC5C751AE0}"/>
                  </a:ext>
                </a:extLst>
              </p14:cNvPr>
              <p14:cNvContentPartPr/>
              <p14:nvPr/>
            </p14:nvContentPartPr>
            <p14:xfrm>
              <a:off x="5072915" y="3592623"/>
              <a:ext cx="884160" cy="245880"/>
            </p14:xfrm>
          </p:contentPart>
        </mc:Choice>
        <mc:Fallback xmlns="">
          <p:pic>
            <p:nvPicPr>
              <p:cNvPr id="198" name="Ink 199">
                <a:extLst>
                  <a:ext uri="{FF2B5EF4-FFF2-40B4-BE49-F238E27FC236}">
                    <a16:creationId xmlns:a16="http://schemas.microsoft.com/office/drawing/2014/main" id="{DD5B9BBC-D761-6C47-9FFB-49EC5C751AE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57435" y="3577481"/>
                <a:ext cx="914400" cy="27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F14DC03-F7CD-714E-B6B8-8ADECE2583B4}"/>
                  </a:ext>
                </a:extLst>
              </p14:cNvPr>
              <p14:cNvContentPartPr/>
              <p14:nvPr/>
            </p14:nvContentPartPr>
            <p14:xfrm>
              <a:off x="4818395" y="4139823"/>
              <a:ext cx="201600" cy="88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F14DC03-F7CD-714E-B6B8-8ADECE2583B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03275" y="4124343"/>
                <a:ext cx="232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A32E7FC-7016-D449-8565-CABC963A106A}"/>
                  </a:ext>
                </a:extLst>
              </p14:cNvPr>
              <p14:cNvContentPartPr/>
              <p14:nvPr/>
            </p14:nvContentPartPr>
            <p14:xfrm>
              <a:off x="4818395" y="4051623"/>
              <a:ext cx="6480" cy="19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A32E7FC-7016-D449-8565-CABC963A106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03275" y="403650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D176F33-065B-B945-881F-951D9FB4B3F9}"/>
                  </a:ext>
                </a:extLst>
              </p14:cNvPr>
              <p14:cNvContentPartPr/>
              <p14:nvPr/>
            </p14:nvContentPartPr>
            <p14:xfrm>
              <a:off x="5315195" y="4108503"/>
              <a:ext cx="100800" cy="1008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D176F33-065B-B945-881F-951D9FB4B3F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00075" y="4093023"/>
                <a:ext cx="131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B8D9201-B68B-BB44-8D83-B74A87B2C068}"/>
                  </a:ext>
                </a:extLst>
              </p14:cNvPr>
              <p14:cNvContentPartPr/>
              <p14:nvPr/>
            </p14:nvContentPartPr>
            <p14:xfrm>
              <a:off x="5522555" y="4120743"/>
              <a:ext cx="207720" cy="69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B8D9201-B68B-BB44-8D83-B74A87B2C06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07435" y="4105623"/>
                <a:ext cx="2383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2DDCD5D-B73F-3348-AEE4-5E13C16A15A7}"/>
                  </a:ext>
                </a:extLst>
              </p14:cNvPr>
              <p14:cNvContentPartPr/>
              <p14:nvPr/>
            </p14:nvContentPartPr>
            <p14:xfrm>
              <a:off x="5755475" y="3979623"/>
              <a:ext cx="50760" cy="2037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2DDCD5D-B73F-3348-AEE4-5E13C16A15A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39995" y="3964503"/>
                <a:ext cx="810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4D4E673-E79B-8049-94DE-69A304D91EFC}"/>
                  </a:ext>
                </a:extLst>
              </p14:cNvPr>
              <p14:cNvContentPartPr/>
              <p14:nvPr/>
            </p14:nvContentPartPr>
            <p14:xfrm>
              <a:off x="5887235" y="3995103"/>
              <a:ext cx="63360" cy="1951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4D4E673-E79B-8049-94DE-69A304D91EF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72115" y="3979983"/>
                <a:ext cx="93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54541AC-61B2-7145-B072-BFCDEAD8180C}"/>
                  </a:ext>
                </a:extLst>
              </p14:cNvPr>
              <p14:cNvContentPartPr/>
              <p14:nvPr/>
            </p14:nvContentPartPr>
            <p14:xfrm>
              <a:off x="6000635" y="4095903"/>
              <a:ext cx="138600" cy="1008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54541AC-61B2-7145-B072-BFCDEAD8180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85155" y="4080423"/>
                <a:ext cx="1692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BE23E8C-673B-1E4F-B045-C6D32567DD93}"/>
                  </a:ext>
                </a:extLst>
              </p14:cNvPr>
              <p14:cNvContentPartPr/>
              <p14:nvPr/>
            </p14:nvContentPartPr>
            <p14:xfrm>
              <a:off x="6239315" y="3831663"/>
              <a:ext cx="220320" cy="4089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BE23E8C-673B-1E4F-B045-C6D32567DD9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24195" y="3816543"/>
                <a:ext cx="2509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B99F635-DA3A-7841-90B8-607A78DAA8DE}"/>
                  </a:ext>
                </a:extLst>
              </p14:cNvPr>
              <p14:cNvContentPartPr/>
              <p14:nvPr/>
            </p14:nvContentPartPr>
            <p14:xfrm>
              <a:off x="3730835" y="4724463"/>
              <a:ext cx="327240" cy="94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B99F635-DA3A-7841-90B8-607A78DAA8D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700235" y="4693863"/>
                <a:ext cx="388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68497E9-DDE1-2345-865C-7D6E3D27C03C}"/>
                  </a:ext>
                </a:extLst>
              </p14:cNvPr>
              <p14:cNvContentPartPr/>
              <p14:nvPr/>
            </p14:nvContentPartPr>
            <p14:xfrm>
              <a:off x="6302315" y="4624023"/>
              <a:ext cx="132480" cy="1008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68497E9-DDE1-2345-865C-7D6E3D27C03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71715" y="4593063"/>
                <a:ext cx="193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ECE60AD-A094-2448-940E-7F34A47B2C60}"/>
                  </a:ext>
                </a:extLst>
              </p14:cNvPr>
              <p14:cNvContentPartPr/>
              <p14:nvPr/>
            </p14:nvContentPartPr>
            <p14:xfrm>
              <a:off x="6534875" y="4617543"/>
              <a:ext cx="88200" cy="1072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ECE60AD-A094-2448-940E-7F34A47B2C6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04275" y="4586943"/>
                <a:ext cx="149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38" name="Ink 243">
                <a:extLst>
                  <a:ext uri="{FF2B5EF4-FFF2-40B4-BE49-F238E27FC236}">
                    <a16:creationId xmlns:a16="http://schemas.microsoft.com/office/drawing/2014/main" id="{4D8D49AC-4471-BD4D-90D6-6E5F2BF59173}"/>
                  </a:ext>
                </a:extLst>
              </p14:cNvPr>
              <p14:cNvContentPartPr/>
              <p14:nvPr/>
            </p14:nvContentPartPr>
            <p14:xfrm>
              <a:off x="5837195" y="4636623"/>
              <a:ext cx="370440" cy="257760"/>
            </p14:xfrm>
          </p:contentPart>
        </mc:Choice>
        <mc:Fallback xmlns="">
          <p:pic>
            <p:nvPicPr>
              <p:cNvPr id="238" name="Ink 243">
                <a:extLst>
                  <a:ext uri="{FF2B5EF4-FFF2-40B4-BE49-F238E27FC236}">
                    <a16:creationId xmlns:a16="http://schemas.microsoft.com/office/drawing/2014/main" id="{4D8D49AC-4471-BD4D-90D6-6E5F2BF5917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06235" y="4605706"/>
                <a:ext cx="432000" cy="318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9" name="Ink 244">
                <a:extLst>
                  <a:ext uri="{FF2B5EF4-FFF2-40B4-BE49-F238E27FC236}">
                    <a16:creationId xmlns:a16="http://schemas.microsoft.com/office/drawing/2014/main" id="{33A18BD0-6BA6-3B4B-BD23-A432DD4DE8F5}"/>
                  </a:ext>
                </a:extLst>
              </p14:cNvPr>
              <p14:cNvContentPartPr/>
              <p14:nvPr/>
            </p14:nvContentPartPr>
            <p14:xfrm>
              <a:off x="5560355" y="4586223"/>
              <a:ext cx="163800" cy="195120"/>
            </p14:xfrm>
          </p:contentPart>
        </mc:Choice>
        <mc:Fallback xmlns="">
          <p:pic>
            <p:nvPicPr>
              <p:cNvPr id="239" name="Ink 244">
                <a:extLst>
                  <a:ext uri="{FF2B5EF4-FFF2-40B4-BE49-F238E27FC236}">
                    <a16:creationId xmlns:a16="http://schemas.microsoft.com/office/drawing/2014/main" id="{33A18BD0-6BA6-3B4B-BD23-A432DD4DE8F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529755" y="4555623"/>
                <a:ext cx="225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0" name="Ink 245">
                <a:extLst>
                  <a:ext uri="{FF2B5EF4-FFF2-40B4-BE49-F238E27FC236}">
                    <a16:creationId xmlns:a16="http://schemas.microsoft.com/office/drawing/2014/main" id="{7776A23C-1AB4-5F42-9B53-6A01925B54AF}"/>
                  </a:ext>
                </a:extLst>
              </p14:cNvPr>
              <p14:cNvContentPartPr/>
              <p14:nvPr/>
            </p14:nvContentPartPr>
            <p14:xfrm>
              <a:off x="4793555" y="4517103"/>
              <a:ext cx="402480" cy="282960"/>
            </p14:xfrm>
          </p:contentPart>
        </mc:Choice>
        <mc:Fallback xmlns="">
          <p:pic>
            <p:nvPicPr>
              <p:cNvPr id="240" name="Ink 245">
                <a:extLst>
                  <a:ext uri="{FF2B5EF4-FFF2-40B4-BE49-F238E27FC236}">
                    <a16:creationId xmlns:a16="http://schemas.microsoft.com/office/drawing/2014/main" id="{7776A23C-1AB4-5F42-9B53-6A01925B54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762623" y="4486182"/>
                <a:ext cx="463625" cy="344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1" name="Ink 246">
                <a:extLst>
                  <a:ext uri="{FF2B5EF4-FFF2-40B4-BE49-F238E27FC236}">
                    <a16:creationId xmlns:a16="http://schemas.microsoft.com/office/drawing/2014/main" id="{A68E962A-F491-DA40-92DC-EBFDAE6D6696}"/>
                  </a:ext>
                </a:extLst>
              </p14:cNvPr>
              <p14:cNvContentPartPr/>
              <p14:nvPr/>
            </p14:nvContentPartPr>
            <p14:xfrm>
              <a:off x="4177955" y="4598823"/>
              <a:ext cx="446040" cy="232560"/>
            </p14:xfrm>
          </p:contentPart>
        </mc:Choice>
        <mc:Fallback xmlns="">
          <p:pic>
            <p:nvPicPr>
              <p:cNvPr id="241" name="Ink 246">
                <a:extLst>
                  <a:ext uri="{FF2B5EF4-FFF2-40B4-BE49-F238E27FC236}">
                    <a16:creationId xmlns:a16="http://schemas.microsoft.com/office/drawing/2014/main" id="{A68E962A-F491-DA40-92DC-EBFDAE6D669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47355" y="4568270"/>
                <a:ext cx="507240" cy="29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42" name="Ink 247">
                <a:extLst>
                  <a:ext uri="{FF2B5EF4-FFF2-40B4-BE49-F238E27FC236}">
                    <a16:creationId xmlns:a16="http://schemas.microsoft.com/office/drawing/2014/main" id="{44BDF563-7380-444E-B7D9-0BD25B1D0D59}"/>
                  </a:ext>
                </a:extLst>
              </p14:cNvPr>
              <p14:cNvContentPartPr/>
              <p14:nvPr/>
            </p14:nvContentPartPr>
            <p14:xfrm>
              <a:off x="2844515" y="4667943"/>
              <a:ext cx="785880" cy="170280"/>
            </p14:xfrm>
          </p:contentPart>
        </mc:Choice>
        <mc:Fallback xmlns="">
          <p:pic>
            <p:nvPicPr>
              <p:cNvPr id="242" name="Ink 247">
                <a:extLst>
                  <a:ext uri="{FF2B5EF4-FFF2-40B4-BE49-F238E27FC236}">
                    <a16:creationId xmlns:a16="http://schemas.microsoft.com/office/drawing/2014/main" id="{44BDF563-7380-444E-B7D9-0BD25B1D0D5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13569" y="4637343"/>
                <a:ext cx="847052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3" name="Ink 248">
                <a:extLst>
                  <a:ext uri="{FF2B5EF4-FFF2-40B4-BE49-F238E27FC236}">
                    <a16:creationId xmlns:a16="http://schemas.microsoft.com/office/drawing/2014/main" id="{C3E003AF-06FF-764D-88BB-8501FC06025C}"/>
                  </a:ext>
                </a:extLst>
              </p14:cNvPr>
              <p14:cNvContentPartPr/>
              <p14:nvPr/>
            </p14:nvContentPartPr>
            <p14:xfrm>
              <a:off x="2505035" y="4661463"/>
              <a:ext cx="251640" cy="182880"/>
            </p14:xfrm>
          </p:contentPart>
        </mc:Choice>
        <mc:Fallback xmlns="">
          <p:pic>
            <p:nvPicPr>
              <p:cNvPr id="243" name="Ink 248">
                <a:extLst>
                  <a:ext uri="{FF2B5EF4-FFF2-40B4-BE49-F238E27FC236}">
                    <a16:creationId xmlns:a16="http://schemas.microsoft.com/office/drawing/2014/main" id="{C3E003AF-06FF-764D-88BB-8501FC06025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74119" y="4630803"/>
                <a:ext cx="312753" cy="244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63" name="Ink 266">
                <a:extLst>
                  <a:ext uri="{FF2B5EF4-FFF2-40B4-BE49-F238E27FC236}">
                    <a16:creationId xmlns:a16="http://schemas.microsoft.com/office/drawing/2014/main" id="{416BE6B1-38D2-024E-9B69-FAFD1487A4FA}"/>
                  </a:ext>
                </a:extLst>
              </p14:cNvPr>
              <p14:cNvContentPartPr/>
              <p14:nvPr/>
            </p14:nvContentPartPr>
            <p14:xfrm>
              <a:off x="7811075" y="4259343"/>
              <a:ext cx="88560" cy="82080"/>
            </p14:xfrm>
          </p:contentPart>
        </mc:Choice>
        <mc:Fallback xmlns="">
          <p:pic>
            <p:nvPicPr>
              <p:cNvPr id="263" name="Ink 266">
                <a:extLst>
                  <a:ext uri="{FF2B5EF4-FFF2-40B4-BE49-F238E27FC236}">
                    <a16:creationId xmlns:a16="http://schemas.microsoft.com/office/drawing/2014/main" id="{416BE6B1-38D2-024E-9B69-FAFD1487A4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780475" y="4228383"/>
                <a:ext cx="1497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65" name="Ink 268">
                <a:extLst>
                  <a:ext uri="{FF2B5EF4-FFF2-40B4-BE49-F238E27FC236}">
                    <a16:creationId xmlns:a16="http://schemas.microsoft.com/office/drawing/2014/main" id="{59BA31A1-97E0-2142-B4B0-ABF0218BE553}"/>
                  </a:ext>
                </a:extLst>
              </p14:cNvPr>
              <p14:cNvContentPartPr/>
              <p14:nvPr/>
            </p14:nvContentPartPr>
            <p14:xfrm>
              <a:off x="7402475" y="4535823"/>
              <a:ext cx="352440" cy="119880"/>
            </p14:xfrm>
          </p:contentPart>
        </mc:Choice>
        <mc:Fallback xmlns="">
          <p:pic>
            <p:nvPicPr>
              <p:cNvPr id="265" name="Ink 268">
                <a:extLst>
                  <a:ext uri="{FF2B5EF4-FFF2-40B4-BE49-F238E27FC236}">
                    <a16:creationId xmlns:a16="http://schemas.microsoft.com/office/drawing/2014/main" id="{59BA31A1-97E0-2142-B4B0-ABF0218BE55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371875" y="4505223"/>
                <a:ext cx="413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66" name="Ink 269">
                <a:extLst>
                  <a:ext uri="{FF2B5EF4-FFF2-40B4-BE49-F238E27FC236}">
                    <a16:creationId xmlns:a16="http://schemas.microsoft.com/office/drawing/2014/main" id="{8675E69A-2111-8D41-BA86-90BC553ED45A}"/>
                  </a:ext>
                </a:extLst>
              </p14:cNvPr>
              <p14:cNvContentPartPr/>
              <p14:nvPr/>
            </p14:nvContentPartPr>
            <p14:xfrm>
              <a:off x="6723515" y="4454103"/>
              <a:ext cx="591120" cy="258120"/>
            </p14:xfrm>
          </p:contentPart>
        </mc:Choice>
        <mc:Fallback xmlns="">
          <p:pic>
            <p:nvPicPr>
              <p:cNvPr id="266" name="Ink 269">
                <a:extLst>
                  <a:ext uri="{FF2B5EF4-FFF2-40B4-BE49-F238E27FC236}">
                    <a16:creationId xmlns:a16="http://schemas.microsoft.com/office/drawing/2014/main" id="{8675E69A-2111-8D41-BA86-90BC553ED45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692934" y="4423503"/>
                <a:ext cx="652283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50001769-4929-D24D-B087-C04B2EBF0FDD}"/>
                  </a:ext>
                </a:extLst>
              </p14:cNvPr>
              <p14:cNvContentPartPr/>
              <p14:nvPr/>
            </p14:nvContentPartPr>
            <p14:xfrm>
              <a:off x="2398115" y="4472823"/>
              <a:ext cx="19080" cy="694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50001769-4929-D24D-B087-C04B2EBF0FD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67728" y="4441863"/>
                <a:ext cx="79147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8726B12-3F5D-344C-AD80-DF080E842B0B}"/>
                  </a:ext>
                </a:extLst>
              </p14:cNvPr>
              <p14:cNvContentPartPr/>
              <p14:nvPr/>
            </p14:nvContentPartPr>
            <p14:xfrm>
              <a:off x="8572115" y="4472823"/>
              <a:ext cx="201600" cy="885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8726B12-3F5D-344C-AD80-DF080E842B0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541155" y="4442223"/>
                <a:ext cx="2628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79" name="Ink 279">
                <a:extLst>
                  <a:ext uri="{FF2B5EF4-FFF2-40B4-BE49-F238E27FC236}">
                    <a16:creationId xmlns:a16="http://schemas.microsoft.com/office/drawing/2014/main" id="{5AD11818-2836-7E41-9340-C066970CE3A4}"/>
                  </a:ext>
                </a:extLst>
              </p14:cNvPr>
              <p14:cNvContentPartPr/>
              <p14:nvPr/>
            </p14:nvContentPartPr>
            <p14:xfrm>
              <a:off x="8106635" y="4416303"/>
              <a:ext cx="264240" cy="314640"/>
            </p14:xfrm>
          </p:contentPart>
        </mc:Choice>
        <mc:Fallback xmlns="">
          <p:pic>
            <p:nvPicPr>
              <p:cNvPr id="279" name="Ink 279">
                <a:extLst>
                  <a:ext uri="{FF2B5EF4-FFF2-40B4-BE49-F238E27FC236}">
                    <a16:creationId xmlns:a16="http://schemas.microsoft.com/office/drawing/2014/main" id="{5AD11818-2836-7E41-9340-C066970CE3A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076077" y="4385703"/>
                <a:ext cx="325357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7A6653D-031C-9B45-814B-EC1369F795C0}"/>
                  </a:ext>
                </a:extLst>
              </p14:cNvPr>
              <p14:cNvContentPartPr/>
              <p14:nvPr/>
            </p14:nvContentPartPr>
            <p14:xfrm>
              <a:off x="5340395" y="5183463"/>
              <a:ext cx="157680" cy="1008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7A6653D-031C-9B45-814B-EC1369F795C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09795" y="5152863"/>
                <a:ext cx="218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B0D91692-CE6D-E34B-9D17-3B6B370B8DAB}"/>
                  </a:ext>
                </a:extLst>
              </p14:cNvPr>
              <p14:cNvContentPartPr/>
              <p14:nvPr/>
            </p14:nvContentPartPr>
            <p14:xfrm>
              <a:off x="5604275" y="5221983"/>
              <a:ext cx="12960" cy="687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B0D91692-CE6D-E34B-9D17-3B6B370B8DA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73675" y="5191023"/>
                <a:ext cx="74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B412F5CC-5F04-784E-9137-B18EC153CCA3}"/>
                  </a:ext>
                </a:extLst>
              </p14:cNvPr>
              <p14:cNvContentPartPr/>
              <p14:nvPr/>
            </p14:nvContentPartPr>
            <p14:xfrm>
              <a:off x="5572955" y="5126943"/>
              <a:ext cx="19080" cy="129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B412F5CC-5F04-784E-9137-B18EC153CCA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542355" y="5096343"/>
                <a:ext cx="806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61FF9515-CA5D-EF49-B009-49EA57088680}"/>
                  </a:ext>
                </a:extLst>
              </p14:cNvPr>
              <p14:cNvContentPartPr/>
              <p14:nvPr/>
            </p14:nvContentPartPr>
            <p14:xfrm>
              <a:off x="6981275" y="5202183"/>
              <a:ext cx="360" cy="3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61FF9515-CA5D-EF49-B009-49EA5708868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50675" y="5171583"/>
                <a:ext cx="6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01" name="Ink 305">
                <a:extLst>
                  <a:ext uri="{FF2B5EF4-FFF2-40B4-BE49-F238E27FC236}">
                    <a16:creationId xmlns:a16="http://schemas.microsoft.com/office/drawing/2014/main" id="{A2632F74-0D86-D741-822E-E2F39E0D48FF}"/>
                  </a:ext>
                </a:extLst>
              </p14:cNvPr>
              <p14:cNvContentPartPr/>
              <p14:nvPr/>
            </p14:nvContentPartPr>
            <p14:xfrm>
              <a:off x="6660515" y="5089143"/>
              <a:ext cx="163800" cy="192600"/>
            </p14:xfrm>
          </p:contentPart>
        </mc:Choice>
        <mc:Fallback xmlns="">
          <p:pic>
            <p:nvPicPr>
              <p:cNvPr id="301" name="Ink 305">
                <a:extLst>
                  <a:ext uri="{FF2B5EF4-FFF2-40B4-BE49-F238E27FC236}">
                    <a16:creationId xmlns:a16="http://schemas.microsoft.com/office/drawing/2014/main" id="{A2632F74-0D86-D741-822E-E2F39E0D48F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629915" y="5058543"/>
                <a:ext cx="2253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02" name="Ink 306">
                <a:extLst>
                  <a:ext uri="{FF2B5EF4-FFF2-40B4-BE49-F238E27FC236}">
                    <a16:creationId xmlns:a16="http://schemas.microsoft.com/office/drawing/2014/main" id="{C96B4232-95B9-C340-839D-999F3A32D457}"/>
                  </a:ext>
                </a:extLst>
              </p14:cNvPr>
              <p14:cNvContentPartPr/>
              <p14:nvPr/>
            </p14:nvContentPartPr>
            <p14:xfrm>
              <a:off x="5755475" y="5038743"/>
              <a:ext cx="641520" cy="252000"/>
            </p14:xfrm>
          </p:contentPart>
        </mc:Choice>
        <mc:Fallback xmlns="">
          <p:pic>
            <p:nvPicPr>
              <p:cNvPr id="302" name="Ink 306">
                <a:extLst>
                  <a:ext uri="{FF2B5EF4-FFF2-40B4-BE49-F238E27FC236}">
                    <a16:creationId xmlns:a16="http://schemas.microsoft.com/office/drawing/2014/main" id="{C96B4232-95B9-C340-839D-999F3A32D45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724515" y="5008143"/>
                <a:ext cx="7030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03" name="Ink 307">
                <a:extLst>
                  <a:ext uri="{FF2B5EF4-FFF2-40B4-BE49-F238E27FC236}">
                    <a16:creationId xmlns:a16="http://schemas.microsoft.com/office/drawing/2014/main" id="{0C2F5DAF-9A9E-9D4C-BFF9-F0520C0CB696}"/>
                  </a:ext>
                </a:extLst>
              </p14:cNvPr>
              <p14:cNvContentPartPr/>
              <p14:nvPr/>
            </p14:nvContentPartPr>
            <p14:xfrm>
              <a:off x="4868795" y="5176983"/>
              <a:ext cx="358920" cy="138600"/>
            </p14:xfrm>
          </p:contentPart>
        </mc:Choice>
        <mc:Fallback xmlns="">
          <p:pic>
            <p:nvPicPr>
              <p:cNvPr id="303" name="Ink 307">
                <a:extLst>
                  <a:ext uri="{FF2B5EF4-FFF2-40B4-BE49-F238E27FC236}">
                    <a16:creationId xmlns:a16="http://schemas.microsoft.com/office/drawing/2014/main" id="{0C2F5DAF-9A9E-9D4C-BFF9-F0520C0CB69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838164" y="5146383"/>
                <a:ext cx="420542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4" name="Ink 308">
                <a:extLst>
                  <a:ext uri="{FF2B5EF4-FFF2-40B4-BE49-F238E27FC236}">
                    <a16:creationId xmlns:a16="http://schemas.microsoft.com/office/drawing/2014/main" id="{454E2F83-8B94-F447-BA2B-AA8EF65DC9FB}"/>
                  </a:ext>
                </a:extLst>
              </p14:cNvPr>
              <p14:cNvContentPartPr/>
              <p14:nvPr/>
            </p14:nvContentPartPr>
            <p14:xfrm>
              <a:off x="3799955" y="5089863"/>
              <a:ext cx="690480" cy="270000"/>
            </p14:xfrm>
          </p:contentPart>
        </mc:Choice>
        <mc:Fallback xmlns="">
          <p:pic>
            <p:nvPicPr>
              <p:cNvPr id="304" name="Ink 308">
                <a:extLst>
                  <a:ext uri="{FF2B5EF4-FFF2-40B4-BE49-F238E27FC236}">
                    <a16:creationId xmlns:a16="http://schemas.microsoft.com/office/drawing/2014/main" id="{454E2F83-8B94-F447-BA2B-AA8EF65DC9F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69355" y="5059263"/>
                <a:ext cx="7520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05" name="Ink 309">
                <a:extLst>
                  <a:ext uri="{FF2B5EF4-FFF2-40B4-BE49-F238E27FC236}">
                    <a16:creationId xmlns:a16="http://schemas.microsoft.com/office/drawing/2014/main" id="{8C6FAFB8-FA98-394F-97BC-B8352700ADB2}"/>
                  </a:ext>
                </a:extLst>
              </p14:cNvPr>
              <p14:cNvContentPartPr/>
              <p14:nvPr/>
            </p14:nvContentPartPr>
            <p14:xfrm>
              <a:off x="2976275" y="5214783"/>
              <a:ext cx="729720" cy="157320"/>
            </p14:xfrm>
          </p:contentPart>
        </mc:Choice>
        <mc:Fallback xmlns="">
          <p:pic>
            <p:nvPicPr>
              <p:cNvPr id="305" name="Ink 309">
                <a:extLst>
                  <a:ext uri="{FF2B5EF4-FFF2-40B4-BE49-F238E27FC236}">
                    <a16:creationId xmlns:a16="http://schemas.microsoft.com/office/drawing/2014/main" id="{8C6FAFB8-FA98-394F-97BC-B8352700ADB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945675" y="5184253"/>
                <a:ext cx="790920" cy="2183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825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7808826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600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1266BDC4-E36A-5345-B1B6-E29A12AFE7F0}"/>
                  </a:ext>
                </a:extLst>
              </p14:cNvPr>
              <p14:cNvContentPartPr/>
              <p14:nvPr/>
            </p14:nvContentPartPr>
            <p14:xfrm>
              <a:off x="914195" y="669423"/>
              <a:ext cx="3590280" cy="198684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1266BDC4-E36A-5345-B1B6-E29A12AFE7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715" y="653946"/>
                <a:ext cx="3620880" cy="2017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4">
                <a:extLst>
                  <a:ext uri="{FF2B5EF4-FFF2-40B4-BE49-F238E27FC236}">
                    <a16:creationId xmlns:a16="http://schemas.microsoft.com/office/drawing/2014/main" id="{4BD33F7A-AB3B-E845-BB33-C7550A8F2082}"/>
                  </a:ext>
                </a:extLst>
              </p14:cNvPr>
              <p14:cNvContentPartPr/>
              <p14:nvPr/>
            </p14:nvContentPartPr>
            <p14:xfrm>
              <a:off x="1052435" y="3039663"/>
              <a:ext cx="4015080" cy="1923840"/>
            </p14:xfrm>
          </p:contentPart>
        </mc:Choice>
        <mc:Fallback xmlns="">
          <p:pic>
            <p:nvPicPr>
              <p:cNvPr id="14" name="Ink 14">
                <a:extLst>
                  <a:ext uri="{FF2B5EF4-FFF2-40B4-BE49-F238E27FC236}">
                    <a16:creationId xmlns:a16="http://schemas.microsoft.com/office/drawing/2014/main" id="{4BD33F7A-AB3B-E845-BB33-C7550A8F20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955" y="3024186"/>
                <a:ext cx="4045680" cy="195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07D1BA2-4A93-C44D-B2D7-D157A66B878A}"/>
                  </a:ext>
                </a:extLst>
              </p14:cNvPr>
              <p14:cNvContentPartPr/>
              <p14:nvPr/>
            </p14:nvContentPartPr>
            <p14:xfrm>
              <a:off x="1706555" y="1650063"/>
              <a:ext cx="12960" cy="19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07D1BA2-4A93-C44D-B2D7-D157A66B87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1075" y="1634583"/>
                <a:ext cx="43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4E639C0-62FB-0C4C-B70A-546F2D85B93B}"/>
                  </a:ext>
                </a:extLst>
              </p14:cNvPr>
              <p14:cNvContentPartPr/>
              <p14:nvPr/>
            </p14:nvContentPartPr>
            <p14:xfrm>
              <a:off x="1379315" y="2819343"/>
              <a:ext cx="132480" cy="19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4E639C0-62FB-0C4C-B70A-546F2D85B9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4195" y="2804223"/>
                <a:ext cx="162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8">
                <a:extLst>
                  <a:ext uri="{FF2B5EF4-FFF2-40B4-BE49-F238E27FC236}">
                    <a16:creationId xmlns:a16="http://schemas.microsoft.com/office/drawing/2014/main" id="{E22113EE-54BE-4B4B-90B5-31831031310E}"/>
                  </a:ext>
                </a:extLst>
              </p14:cNvPr>
              <p14:cNvContentPartPr/>
              <p14:nvPr/>
            </p14:nvContentPartPr>
            <p14:xfrm>
              <a:off x="4478915" y="266943"/>
              <a:ext cx="1222920" cy="553680"/>
            </p14:xfrm>
          </p:contentPart>
        </mc:Choice>
        <mc:Fallback xmlns="">
          <p:pic>
            <p:nvPicPr>
              <p:cNvPr id="67" name="Ink 68">
                <a:extLst>
                  <a:ext uri="{FF2B5EF4-FFF2-40B4-BE49-F238E27FC236}">
                    <a16:creationId xmlns:a16="http://schemas.microsoft.com/office/drawing/2014/main" id="{E22113EE-54BE-4B4B-90B5-3183103131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63795" y="251823"/>
                <a:ext cx="125352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2">
                <a:extLst>
                  <a:ext uri="{FF2B5EF4-FFF2-40B4-BE49-F238E27FC236}">
                    <a16:creationId xmlns:a16="http://schemas.microsoft.com/office/drawing/2014/main" id="{07FB934D-9E16-B440-A5BC-B6A6FDD37DC8}"/>
                  </a:ext>
                </a:extLst>
              </p14:cNvPr>
              <p14:cNvContentPartPr/>
              <p14:nvPr/>
            </p14:nvContentPartPr>
            <p14:xfrm>
              <a:off x="1826435" y="223023"/>
              <a:ext cx="2282040" cy="4715640"/>
            </p14:xfrm>
          </p:contentPart>
        </mc:Choice>
        <mc:Fallback xmlns="">
          <p:pic>
            <p:nvPicPr>
              <p:cNvPr id="72" name="Ink 72">
                <a:extLst>
                  <a:ext uri="{FF2B5EF4-FFF2-40B4-BE49-F238E27FC236}">
                    <a16:creationId xmlns:a16="http://schemas.microsoft.com/office/drawing/2014/main" id="{07FB934D-9E16-B440-A5BC-B6A6FDD37D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0953" y="207543"/>
                <a:ext cx="2312645" cy="47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1550DF3-74B8-5D4F-BEED-95BBC1C8E046}"/>
                  </a:ext>
                </a:extLst>
              </p14:cNvPr>
              <p14:cNvContentPartPr/>
              <p14:nvPr/>
            </p14:nvContentPartPr>
            <p14:xfrm>
              <a:off x="1769915" y="5214783"/>
              <a:ext cx="169560" cy="38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1550DF3-74B8-5D4F-BEED-95BBC1C8E0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4402" y="5199303"/>
                <a:ext cx="200225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F127EB2-6BE1-584B-8121-CC2E2AF79413}"/>
                  </a:ext>
                </a:extLst>
              </p14:cNvPr>
              <p14:cNvContentPartPr/>
              <p14:nvPr/>
            </p14:nvContentPartPr>
            <p14:xfrm>
              <a:off x="2046035" y="5082663"/>
              <a:ext cx="145080" cy="131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F127EB2-6BE1-584B-8121-CC2E2AF794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30555" y="5067183"/>
                <a:ext cx="175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9EE7163-7F34-4D48-BD92-42AABF715888}"/>
                  </a:ext>
                </a:extLst>
              </p14:cNvPr>
              <p14:cNvContentPartPr/>
              <p14:nvPr/>
            </p14:nvContentPartPr>
            <p14:xfrm>
              <a:off x="2228195" y="5007423"/>
              <a:ext cx="252000" cy="126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9EE7163-7F34-4D48-BD92-42AABF7158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12693" y="4991987"/>
                <a:ext cx="282644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7" name="Ink 137">
                <a:extLst>
                  <a:ext uri="{FF2B5EF4-FFF2-40B4-BE49-F238E27FC236}">
                    <a16:creationId xmlns:a16="http://schemas.microsoft.com/office/drawing/2014/main" id="{DAE98660-9A61-E74A-B30A-61BAC5764693}"/>
                  </a:ext>
                </a:extLst>
              </p14:cNvPr>
              <p14:cNvContentPartPr/>
              <p14:nvPr/>
            </p14:nvContentPartPr>
            <p14:xfrm>
              <a:off x="2159075" y="2467263"/>
              <a:ext cx="6696360" cy="3929760"/>
            </p14:xfrm>
          </p:contentPart>
        </mc:Choice>
        <mc:Fallback xmlns="">
          <p:pic>
            <p:nvPicPr>
              <p:cNvPr id="137" name="Ink 137">
                <a:extLst>
                  <a:ext uri="{FF2B5EF4-FFF2-40B4-BE49-F238E27FC236}">
                    <a16:creationId xmlns:a16="http://schemas.microsoft.com/office/drawing/2014/main" id="{DAE98660-9A61-E74A-B30A-61BAC57646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43954" y="2452143"/>
                <a:ext cx="6726962" cy="39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16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A025-0FE5-4D62-92C9-A35D0CD7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F547C-C0F7-47B9-B725-C612BE159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I"/>
          </a:p>
        </p:txBody>
      </p:sp>
    </p:spTree>
    <p:extLst>
      <p:ext uri="{BB962C8B-B14F-4D97-AF65-F5344CB8AC3E}">
        <p14:creationId xmlns:p14="http://schemas.microsoft.com/office/powerpoint/2010/main" val="225054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45">
                <a:extLst>
                  <a:ext uri="{FF2B5EF4-FFF2-40B4-BE49-F238E27FC236}">
                    <a16:creationId xmlns:a16="http://schemas.microsoft.com/office/drawing/2014/main" id="{D207DBD5-66DF-844C-BEC1-0B6DF15D9A95}"/>
                  </a:ext>
                </a:extLst>
              </p14:cNvPr>
              <p14:cNvContentPartPr/>
              <p14:nvPr/>
            </p14:nvContentPartPr>
            <p14:xfrm>
              <a:off x="3240515" y="1706583"/>
              <a:ext cx="295920" cy="164160"/>
            </p14:xfrm>
          </p:contentPart>
        </mc:Choice>
        <mc:Fallback xmlns="">
          <p:pic>
            <p:nvPicPr>
              <p:cNvPr id="39" name="Ink 45">
                <a:extLst>
                  <a:ext uri="{FF2B5EF4-FFF2-40B4-BE49-F238E27FC236}">
                    <a16:creationId xmlns:a16="http://schemas.microsoft.com/office/drawing/2014/main" id="{D207DBD5-66DF-844C-BEC1-0B6DF15D9A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9915" y="1675916"/>
                <a:ext cx="357120" cy="225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46">
                <a:extLst>
                  <a:ext uri="{FF2B5EF4-FFF2-40B4-BE49-F238E27FC236}">
                    <a16:creationId xmlns:a16="http://schemas.microsoft.com/office/drawing/2014/main" id="{3A16D2BF-E8C7-B447-BAF7-EC7CB18D85EF}"/>
                  </a:ext>
                </a:extLst>
              </p14:cNvPr>
              <p14:cNvContentPartPr/>
              <p14:nvPr/>
            </p14:nvContentPartPr>
            <p14:xfrm>
              <a:off x="2385515" y="1531263"/>
              <a:ext cx="434160" cy="307800"/>
            </p14:xfrm>
          </p:contentPart>
        </mc:Choice>
        <mc:Fallback xmlns="">
          <p:pic>
            <p:nvPicPr>
              <p:cNvPr id="40" name="Ink 46">
                <a:extLst>
                  <a:ext uri="{FF2B5EF4-FFF2-40B4-BE49-F238E27FC236}">
                    <a16:creationId xmlns:a16="http://schemas.microsoft.com/office/drawing/2014/main" id="{3A16D2BF-E8C7-B447-BAF7-EC7CB18D85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4555" y="1500663"/>
                <a:ext cx="4953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k 61">
                <a:extLst>
                  <a:ext uri="{FF2B5EF4-FFF2-40B4-BE49-F238E27FC236}">
                    <a16:creationId xmlns:a16="http://schemas.microsoft.com/office/drawing/2014/main" id="{BA76DDA0-61F0-2D44-B8AC-B609640A9755}"/>
                  </a:ext>
                </a:extLst>
              </p14:cNvPr>
              <p14:cNvContentPartPr/>
              <p14:nvPr/>
            </p14:nvContentPartPr>
            <p14:xfrm>
              <a:off x="2523755" y="2222103"/>
              <a:ext cx="685800" cy="415440"/>
            </p14:xfrm>
          </p:contentPart>
        </mc:Choice>
        <mc:Fallback xmlns="">
          <p:pic>
            <p:nvPicPr>
              <p:cNvPr id="58" name="Ink 61">
                <a:extLst>
                  <a:ext uri="{FF2B5EF4-FFF2-40B4-BE49-F238E27FC236}">
                    <a16:creationId xmlns:a16="http://schemas.microsoft.com/office/drawing/2014/main" id="{BA76DDA0-61F0-2D44-B8AC-B609640A97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2795" y="2191116"/>
                <a:ext cx="747000" cy="476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k 62">
                <a:extLst>
                  <a:ext uri="{FF2B5EF4-FFF2-40B4-BE49-F238E27FC236}">
                    <a16:creationId xmlns:a16="http://schemas.microsoft.com/office/drawing/2014/main" id="{6988B973-734C-A249-969E-90D9130C34D6}"/>
                  </a:ext>
                </a:extLst>
              </p14:cNvPr>
              <p14:cNvContentPartPr/>
              <p14:nvPr/>
            </p14:nvContentPartPr>
            <p14:xfrm>
              <a:off x="2096075" y="2278623"/>
              <a:ext cx="252000" cy="289800"/>
            </p14:xfrm>
          </p:contentPart>
        </mc:Choice>
        <mc:Fallback xmlns="">
          <p:pic>
            <p:nvPicPr>
              <p:cNvPr id="59" name="Ink 62">
                <a:extLst>
                  <a:ext uri="{FF2B5EF4-FFF2-40B4-BE49-F238E27FC236}">
                    <a16:creationId xmlns:a16="http://schemas.microsoft.com/office/drawing/2014/main" id="{6988B973-734C-A249-969E-90D9130C34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5071" y="2247624"/>
                <a:ext cx="313288" cy="351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63">
                <a:extLst>
                  <a:ext uri="{FF2B5EF4-FFF2-40B4-BE49-F238E27FC236}">
                    <a16:creationId xmlns:a16="http://schemas.microsoft.com/office/drawing/2014/main" id="{D9646EB3-F8CB-6E45-B90D-2ED71841271F}"/>
                  </a:ext>
                </a:extLst>
              </p14:cNvPr>
              <p14:cNvContentPartPr/>
              <p14:nvPr/>
            </p14:nvContentPartPr>
            <p14:xfrm>
              <a:off x="3636515" y="1543143"/>
              <a:ext cx="1635120" cy="402840"/>
            </p14:xfrm>
          </p:contentPart>
        </mc:Choice>
        <mc:Fallback xmlns="">
          <p:pic>
            <p:nvPicPr>
              <p:cNvPr id="60" name="Ink 63">
                <a:extLst>
                  <a:ext uri="{FF2B5EF4-FFF2-40B4-BE49-F238E27FC236}">
                    <a16:creationId xmlns:a16="http://schemas.microsoft.com/office/drawing/2014/main" id="{D9646EB3-F8CB-6E45-B90D-2ED7184127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05915" y="1512543"/>
                <a:ext cx="16963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k 64">
                <a:extLst>
                  <a:ext uri="{FF2B5EF4-FFF2-40B4-BE49-F238E27FC236}">
                    <a16:creationId xmlns:a16="http://schemas.microsoft.com/office/drawing/2014/main" id="{FDED2231-07EB-1F40-A1AF-664020EA67FB}"/>
                  </a:ext>
                </a:extLst>
              </p14:cNvPr>
              <p14:cNvContentPartPr/>
              <p14:nvPr/>
            </p14:nvContentPartPr>
            <p14:xfrm>
              <a:off x="530795" y="1637463"/>
              <a:ext cx="1754280" cy="220680"/>
            </p14:xfrm>
          </p:contentPart>
        </mc:Choice>
        <mc:Fallback xmlns="">
          <p:pic>
            <p:nvPicPr>
              <p:cNvPr id="61" name="Ink 64">
                <a:extLst>
                  <a:ext uri="{FF2B5EF4-FFF2-40B4-BE49-F238E27FC236}">
                    <a16:creationId xmlns:a16="http://schemas.microsoft.com/office/drawing/2014/main" id="{FDED2231-07EB-1F40-A1AF-664020EA67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201" y="1606813"/>
                <a:ext cx="1815467" cy="28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FA79743-AEDA-234C-AE02-3A42F3DA0939}"/>
                  </a:ext>
                </a:extLst>
              </p14:cNvPr>
              <p14:cNvContentPartPr/>
              <p14:nvPr/>
            </p14:nvContentPartPr>
            <p14:xfrm>
              <a:off x="3586115" y="2335503"/>
              <a:ext cx="145080" cy="6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FA79743-AEDA-234C-AE02-3A42F3DA09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55515" y="2304543"/>
                <a:ext cx="2062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F1878D9-D430-3242-AB16-73C9976A1A46}"/>
                  </a:ext>
                </a:extLst>
              </p14:cNvPr>
              <p14:cNvContentPartPr/>
              <p14:nvPr/>
            </p14:nvContentPartPr>
            <p14:xfrm>
              <a:off x="3598715" y="2442423"/>
              <a:ext cx="113400" cy="1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F1878D9-D430-3242-AB16-73C9976A1A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8115" y="2411463"/>
                <a:ext cx="174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58D97A7-406D-BC4E-B812-EA28AA95F890}"/>
                  </a:ext>
                </a:extLst>
              </p14:cNvPr>
              <p14:cNvContentPartPr/>
              <p14:nvPr/>
            </p14:nvContentPartPr>
            <p14:xfrm>
              <a:off x="4032515" y="2065143"/>
              <a:ext cx="314640" cy="497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58D97A7-406D-BC4E-B812-EA28AA95F8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1915" y="2034183"/>
                <a:ext cx="37620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C87A8CD-D56C-9D44-90BC-4FE1A3A6B1E5}"/>
                  </a:ext>
                </a:extLst>
              </p14:cNvPr>
              <p14:cNvContentPartPr/>
              <p14:nvPr/>
            </p14:nvContentPartPr>
            <p14:xfrm>
              <a:off x="4573235" y="2215983"/>
              <a:ext cx="264240" cy="176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C87A8CD-D56C-9D44-90BC-4FE1A3A6B1E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42635" y="2185383"/>
                <a:ext cx="3258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7162281-DEC7-C444-A403-726889EDA0EB}"/>
                  </a:ext>
                </a:extLst>
              </p14:cNvPr>
              <p14:cNvContentPartPr/>
              <p14:nvPr/>
            </p14:nvContentPartPr>
            <p14:xfrm>
              <a:off x="7157315" y="2209503"/>
              <a:ext cx="157680" cy="113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7162281-DEC7-C444-A403-726889EDA0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26715" y="2178903"/>
                <a:ext cx="2188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D3571CF-83B2-C249-84FB-E7D06F303AB0}"/>
                  </a:ext>
                </a:extLst>
              </p14:cNvPr>
              <p14:cNvContentPartPr/>
              <p14:nvPr/>
            </p14:nvContentPartPr>
            <p14:xfrm>
              <a:off x="7195115" y="2118783"/>
              <a:ext cx="12960" cy="34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D3571CF-83B2-C249-84FB-E7D06F303AB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64515" y="2088183"/>
                <a:ext cx="74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5" name="Ink 100">
                <a:extLst>
                  <a:ext uri="{FF2B5EF4-FFF2-40B4-BE49-F238E27FC236}">
                    <a16:creationId xmlns:a16="http://schemas.microsoft.com/office/drawing/2014/main" id="{A20416FD-C8E7-2245-8263-A4A2D8068A4F}"/>
                  </a:ext>
                </a:extLst>
              </p14:cNvPr>
              <p14:cNvContentPartPr/>
              <p14:nvPr/>
            </p14:nvContentPartPr>
            <p14:xfrm>
              <a:off x="8031395" y="2002143"/>
              <a:ext cx="676440" cy="314640"/>
            </p14:xfrm>
          </p:contentPart>
        </mc:Choice>
        <mc:Fallback xmlns="">
          <p:pic>
            <p:nvPicPr>
              <p:cNvPr id="95" name="Ink 100">
                <a:extLst>
                  <a:ext uri="{FF2B5EF4-FFF2-40B4-BE49-F238E27FC236}">
                    <a16:creationId xmlns:a16="http://schemas.microsoft.com/office/drawing/2014/main" id="{A20416FD-C8E7-2245-8263-A4A2D8068A4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00435" y="1971543"/>
                <a:ext cx="7380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6" name="Ink 101">
                <a:extLst>
                  <a:ext uri="{FF2B5EF4-FFF2-40B4-BE49-F238E27FC236}">
                    <a16:creationId xmlns:a16="http://schemas.microsoft.com/office/drawing/2014/main" id="{C681B3F8-5519-EB4B-A1C2-845B630BA37F}"/>
                  </a:ext>
                </a:extLst>
              </p14:cNvPr>
              <p14:cNvContentPartPr/>
              <p14:nvPr/>
            </p14:nvContentPartPr>
            <p14:xfrm>
              <a:off x="7578515" y="2058663"/>
              <a:ext cx="358560" cy="270720"/>
            </p14:xfrm>
          </p:contentPart>
        </mc:Choice>
        <mc:Fallback xmlns="">
          <p:pic>
            <p:nvPicPr>
              <p:cNvPr id="96" name="Ink 101">
                <a:extLst>
                  <a:ext uri="{FF2B5EF4-FFF2-40B4-BE49-F238E27FC236}">
                    <a16:creationId xmlns:a16="http://schemas.microsoft.com/office/drawing/2014/main" id="{C681B3F8-5519-EB4B-A1C2-845B630BA37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47915" y="2028063"/>
                <a:ext cx="4201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9" name="Ink 104">
                <a:extLst>
                  <a:ext uri="{FF2B5EF4-FFF2-40B4-BE49-F238E27FC236}">
                    <a16:creationId xmlns:a16="http://schemas.microsoft.com/office/drawing/2014/main" id="{410C34B4-BDD9-F044-AF32-F208E46B29BE}"/>
                  </a:ext>
                </a:extLst>
              </p14:cNvPr>
              <p14:cNvContentPartPr/>
              <p14:nvPr/>
            </p14:nvContentPartPr>
            <p14:xfrm>
              <a:off x="5352995" y="2140383"/>
              <a:ext cx="572400" cy="264240"/>
            </p14:xfrm>
          </p:contentPart>
        </mc:Choice>
        <mc:Fallback xmlns="">
          <p:pic>
            <p:nvPicPr>
              <p:cNvPr id="99" name="Ink 104">
                <a:extLst>
                  <a:ext uri="{FF2B5EF4-FFF2-40B4-BE49-F238E27FC236}">
                    <a16:creationId xmlns:a16="http://schemas.microsoft.com/office/drawing/2014/main" id="{410C34B4-BDD9-F044-AF32-F208E46B29B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22395" y="2109783"/>
                <a:ext cx="633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0" name="Ink 105">
                <a:extLst>
                  <a:ext uri="{FF2B5EF4-FFF2-40B4-BE49-F238E27FC236}">
                    <a16:creationId xmlns:a16="http://schemas.microsoft.com/office/drawing/2014/main" id="{CE539C67-8F9A-8149-8D89-29F751D5DAC2}"/>
                  </a:ext>
                </a:extLst>
              </p14:cNvPr>
              <p14:cNvContentPartPr/>
              <p14:nvPr/>
            </p14:nvContentPartPr>
            <p14:xfrm>
              <a:off x="5057435" y="2165583"/>
              <a:ext cx="163800" cy="339840"/>
            </p14:xfrm>
          </p:contentPart>
        </mc:Choice>
        <mc:Fallback xmlns="">
          <p:pic>
            <p:nvPicPr>
              <p:cNvPr id="100" name="Ink 105">
                <a:extLst>
                  <a:ext uri="{FF2B5EF4-FFF2-40B4-BE49-F238E27FC236}">
                    <a16:creationId xmlns:a16="http://schemas.microsoft.com/office/drawing/2014/main" id="{CE539C67-8F9A-8149-8D89-29F751D5DAC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26835" y="2134983"/>
                <a:ext cx="2250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EB516EF-3065-314E-BAC4-C2C1FAEEBD75}"/>
                  </a:ext>
                </a:extLst>
              </p14:cNvPr>
              <p14:cNvContentPartPr/>
              <p14:nvPr/>
            </p14:nvContentPartPr>
            <p14:xfrm>
              <a:off x="4152035" y="2819343"/>
              <a:ext cx="145080" cy="880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EB516EF-3065-314E-BAC4-C2C1FAEEBD7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21435" y="2788743"/>
                <a:ext cx="20628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9" name="Ink 122">
                <a:extLst>
                  <a:ext uri="{FF2B5EF4-FFF2-40B4-BE49-F238E27FC236}">
                    <a16:creationId xmlns:a16="http://schemas.microsoft.com/office/drawing/2014/main" id="{DC37CAE9-973A-8B4F-82C3-33C9C89516AC}"/>
                  </a:ext>
                </a:extLst>
              </p14:cNvPr>
              <p14:cNvContentPartPr/>
              <p14:nvPr/>
            </p14:nvContentPartPr>
            <p14:xfrm>
              <a:off x="5830715" y="3039663"/>
              <a:ext cx="384120" cy="276840"/>
            </p14:xfrm>
          </p:contentPart>
        </mc:Choice>
        <mc:Fallback xmlns="">
          <p:pic>
            <p:nvPicPr>
              <p:cNvPr id="119" name="Ink 122">
                <a:extLst>
                  <a:ext uri="{FF2B5EF4-FFF2-40B4-BE49-F238E27FC236}">
                    <a16:creationId xmlns:a16="http://schemas.microsoft.com/office/drawing/2014/main" id="{DC37CAE9-973A-8B4F-82C3-33C9C89516A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00086" y="3008703"/>
                <a:ext cx="445738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0" name="Ink 123">
                <a:extLst>
                  <a:ext uri="{FF2B5EF4-FFF2-40B4-BE49-F238E27FC236}">
                    <a16:creationId xmlns:a16="http://schemas.microsoft.com/office/drawing/2014/main" id="{86B6C012-F80F-844E-9613-BFA468D382BD}"/>
                  </a:ext>
                </a:extLst>
              </p14:cNvPr>
              <p14:cNvContentPartPr/>
              <p14:nvPr/>
            </p14:nvContentPartPr>
            <p14:xfrm>
              <a:off x="5271275" y="3146223"/>
              <a:ext cx="434160" cy="214200"/>
            </p14:xfrm>
          </p:contentPart>
        </mc:Choice>
        <mc:Fallback xmlns="">
          <p:pic>
            <p:nvPicPr>
              <p:cNvPr id="120" name="Ink 123">
                <a:extLst>
                  <a:ext uri="{FF2B5EF4-FFF2-40B4-BE49-F238E27FC236}">
                    <a16:creationId xmlns:a16="http://schemas.microsoft.com/office/drawing/2014/main" id="{86B6C012-F80F-844E-9613-BFA468D382B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40675" y="3115623"/>
                <a:ext cx="495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1" name="Ink 124">
                <a:extLst>
                  <a:ext uri="{FF2B5EF4-FFF2-40B4-BE49-F238E27FC236}">
                    <a16:creationId xmlns:a16="http://schemas.microsoft.com/office/drawing/2014/main" id="{76EC27BF-DFCC-8F4A-89F0-636302BC7D33}"/>
                  </a:ext>
                </a:extLst>
              </p14:cNvPr>
              <p14:cNvContentPartPr/>
              <p14:nvPr/>
            </p14:nvContentPartPr>
            <p14:xfrm>
              <a:off x="4919195" y="3052263"/>
              <a:ext cx="214200" cy="383760"/>
            </p14:xfrm>
          </p:contentPart>
        </mc:Choice>
        <mc:Fallback xmlns="">
          <p:pic>
            <p:nvPicPr>
              <p:cNvPr id="121" name="Ink 124">
                <a:extLst>
                  <a:ext uri="{FF2B5EF4-FFF2-40B4-BE49-F238E27FC236}">
                    <a16:creationId xmlns:a16="http://schemas.microsoft.com/office/drawing/2014/main" id="{76EC27BF-DFCC-8F4A-89F0-636302BC7D3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88595" y="3021303"/>
                <a:ext cx="27540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2" name="Ink 125">
                <a:extLst>
                  <a:ext uri="{FF2B5EF4-FFF2-40B4-BE49-F238E27FC236}">
                    <a16:creationId xmlns:a16="http://schemas.microsoft.com/office/drawing/2014/main" id="{0560DBD4-8047-3B4B-851D-525D109F4900}"/>
                  </a:ext>
                </a:extLst>
              </p14:cNvPr>
              <p14:cNvContentPartPr/>
              <p14:nvPr/>
            </p14:nvContentPartPr>
            <p14:xfrm>
              <a:off x="4397195" y="3209223"/>
              <a:ext cx="321120" cy="138600"/>
            </p14:xfrm>
          </p:contentPart>
        </mc:Choice>
        <mc:Fallback xmlns="">
          <p:pic>
            <p:nvPicPr>
              <p:cNvPr id="122" name="Ink 125">
                <a:extLst>
                  <a:ext uri="{FF2B5EF4-FFF2-40B4-BE49-F238E27FC236}">
                    <a16:creationId xmlns:a16="http://schemas.microsoft.com/office/drawing/2014/main" id="{0560DBD4-8047-3B4B-851D-525D109F490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66595" y="3178623"/>
                <a:ext cx="3823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2" name="Ink 132">
                <a:extLst>
                  <a:ext uri="{FF2B5EF4-FFF2-40B4-BE49-F238E27FC236}">
                    <a16:creationId xmlns:a16="http://schemas.microsoft.com/office/drawing/2014/main" id="{21EBD5AD-2FC6-B841-B55C-42879C08B2EF}"/>
                  </a:ext>
                </a:extLst>
              </p14:cNvPr>
              <p14:cNvContentPartPr/>
              <p14:nvPr/>
            </p14:nvContentPartPr>
            <p14:xfrm>
              <a:off x="6566195" y="2976663"/>
              <a:ext cx="252000" cy="434160"/>
            </p14:xfrm>
          </p:contentPart>
        </mc:Choice>
        <mc:Fallback xmlns="">
          <p:pic>
            <p:nvPicPr>
              <p:cNvPr id="132" name="Ink 132">
                <a:extLst>
                  <a:ext uri="{FF2B5EF4-FFF2-40B4-BE49-F238E27FC236}">
                    <a16:creationId xmlns:a16="http://schemas.microsoft.com/office/drawing/2014/main" id="{21EBD5AD-2FC6-B841-B55C-42879C08B2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35595" y="2946063"/>
                <a:ext cx="3132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6" name="Ink 136">
                <a:extLst>
                  <a:ext uri="{FF2B5EF4-FFF2-40B4-BE49-F238E27FC236}">
                    <a16:creationId xmlns:a16="http://schemas.microsoft.com/office/drawing/2014/main" id="{D744AB98-DF45-3643-9A8B-CB3F2B8B0B9B}"/>
                  </a:ext>
                </a:extLst>
              </p14:cNvPr>
              <p14:cNvContentPartPr/>
              <p14:nvPr/>
            </p14:nvContentPartPr>
            <p14:xfrm>
              <a:off x="6333635" y="2109063"/>
              <a:ext cx="654480" cy="415440"/>
            </p14:xfrm>
          </p:contentPart>
        </mc:Choice>
        <mc:Fallback xmlns="">
          <p:pic>
            <p:nvPicPr>
              <p:cNvPr id="136" name="Ink 136">
                <a:extLst>
                  <a:ext uri="{FF2B5EF4-FFF2-40B4-BE49-F238E27FC236}">
                    <a16:creationId xmlns:a16="http://schemas.microsoft.com/office/drawing/2014/main" id="{D744AB98-DF45-3643-9A8B-CB3F2B8B0B9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03018" y="2078463"/>
                <a:ext cx="716074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3954E5D-0767-B042-AAA8-5C641B453AB0}"/>
                  </a:ext>
                </a:extLst>
              </p14:cNvPr>
              <p14:cNvContentPartPr/>
              <p14:nvPr/>
            </p14:nvContentPartPr>
            <p14:xfrm>
              <a:off x="7421555" y="3159543"/>
              <a:ext cx="220320" cy="100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3954E5D-0767-B042-AAA8-5C641B453AB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90595" y="3128943"/>
                <a:ext cx="2818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6CC375E-A1CC-9949-A79F-CEC3E620D1FF}"/>
                  </a:ext>
                </a:extLst>
              </p14:cNvPr>
              <p14:cNvContentPartPr/>
              <p14:nvPr/>
            </p14:nvContentPartPr>
            <p14:xfrm>
              <a:off x="7484195" y="3039663"/>
              <a:ext cx="6480" cy="31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6CC375E-A1CC-9949-A79F-CEC3E620D1F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53595" y="3008703"/>
                <a:ext cx="680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49" name="Ink 150">
                <a:extLst>
                  <a:ext uri="{FF2B5EF4-FFF2-40B4-BE49-F238E27FC236}">
                    <a16:creationId xmlns:a16="http://schemas.microsoft.com/office/drawing/2014/main" id="{8099EB3B-D144-454C-9EB1-69E09938B508}"/>
                  </a:ext>
                </a:extLst>
              </p14:cNvPr>
              <p14:cNvContentPartPr/>
              <p14:nvPr/>
            </p14:nvContentPartPr>
            <p14:xfrm>
              <a:off x="7848875" y="3027063"/>
              <a:ext cx="937080" cy="421560"/>
            </p14:xfrm>
          </p:contentPart>
        </mc:Choice>
        <mc:Fallback xmlns="">
          <p:pic>
            <p:nvPicPr>
              <p:cNvPr id="149" name="Ink 150">
                <a:extLst>
                  <a:ext uri="{FF2B5EF4-FFF2-40B4-BE49-F238E27FC236}">
                    <a16:creationId xmlns:a16="http://schemas.microsoft.com/office/drawing/2014/main" id="{8099EB3B-D144-454C-9EB1-69E09938B50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18275" y="2996103"/>
                <a:ext cx="9986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0" name="Ink 151">
                <a:extLst>
                  <a:ext uri="{FF2B5EF4-FFF2-40B4-BE49-F238E27FC236}">
                    <a16:creationId xmlns:a16="http://schemas.microsoft.com/office/drawing/2014/main" id="{E8D50D48-449F-894F-BE96-116ED8B59A8D}"/>
                  </a:ext>
                </a:extLst>
              </p14:cNvPr>
              <p14:cNvContentPartPr/>
              <p14:nvPr/>
            </p14:nvContentPartPr>
            <p14:xfrm>
              <a:off x="7006475" y="3096183"/>
              <a:ext cx="214200" cy="189000"/>
            </p14:xfrm>
          </p:contentPart>
        </mc:Choice>
        <mc:Fallback xmlns="">
          <p:pic>
            <p:nvPicPr>
              <p:cNvPr id="150" name="Ink 151">
                <a:extLst>
                  <a:ext uri="{FF2B5EF4-FFF2-40B4-BE49-F238E27FC236}">
                    <a16:creationId xmlns:a16="http://schemas.microsoft.com/office/drawing/2014/main" id="{E8D50D48-449F-894F-BE96-116ED8B59A8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75875" y="3065583"/>
                <a:ext cx="275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9B785BB-7131-F54E-9B8B-4329ACF6371F}"/>
                  </a:ext>
                </a:extLst>
              </p14:cNvPr>
              <p14:cNvContentPartPr/>
              <p14:nvPr/>
            </p14:nvContentPartPr>
            <p14:xfrm>
              <a:off x="1712675" y="2027343"/>
              <a:ext cx="1760760" cy="968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9B785BB-7131-F54E-9B8B-4329ACF637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97555" y="2012223"/>
                <a:ext cx="179136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5FC2FC0-0B49-AB47-9420-805A31AAB358}"/>
                  </a:ext>
                </a:extLst>
              </p14:cNvPr>
              <p14:cNvContentPartPr/>
              <p14:nvPr/>
            </p14:nvContentPartPr>
            <p14:xfrm>
              <a:off x="4189835" y="4994823"/>
              <a:ext cx="352440" cy="1764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5FC2FC0-0B49-AB47-9420-805A31AAB35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74715" y="4979703"/>
                <a:ext cx="3830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297968B-FCE8-F640-8364-537C7F7F29A5}"/>
                  </a:ext>
                </a:extLst>
              </p14:cNvPr>
              <p14:cNvContentPartPr/>
              <p14:nvPr/>
            </p14:nvContentPartPr>
            <p14:xfrm>
              <a:off x="4900115" y="4994823"/>
              <a:ext cx="446760" cy="1134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297968B-FCE8-F640-8364-537C7F7F29A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884995" y="4979703"/>
                <a:ext cx="477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48A61A8-39A4-2941-9256-7F281731D019}"/>
                  </a:ext>
                </a:extLst>
              </p14:cNvPr>
              <p14:cNvContentPartPr/>
              <p14:nvPr/>
            </p14:nvContentPartPr>
            <p14:xfrm>
              <a:off x="5459915" y="4969623"/>
              <a:ext cx="87840" cy="1134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48A61A8-39A4-2941-9256-7F281731D01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44435" y="4954503"/>
                <a:ext cx="118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6490326-5913-E843-B4D9-EC1047156C01}"/>
                  </a:ext>
                </a:extLst>
              </p14:cNvPr>
              <p14:cNvContentPartPr/>
              <p14:nvPr/>
            </p14:nvContentPartPr>
            <p14:xfrm>
              <a:off x="7251635" y="4894383"/>
              <a:ext cx="250560" cy="1008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6490326-5913-E843-B4D9-EC1047156C0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36515" y="4878903"/>
                <a:ext cx="280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78" name="Ink 180">
                <a:extLst>
                  <a:ext uri="{FF2B5EF4-FFF2-40B4-BE49-F238E27FC236}">
                    <a16:creationId xmlns:a16="http://schemas.microsoft.com/office/drawing/2014/main" id="{B308B76F-95EB-BB45-BF4B-82BF6F5F718C}"/>
                  </a:ext>
                </a:extLst>
              </p14:cNvPr>
              <p14:cNvContentPartPr/>
              <p14:nvPr/>
            </p14:nvContentPartPr>
            <p14:xfrm>
              <a:off x="6497075" y="4818783"/>
              <a:ext cx="352800" cy="402840"/>
            </p14:xfrm>
          </p:contentPart>
        </mc:Choice>
        <mc:Fallback xmlns="">
          <p:pic>
            <p:nvPicPr>
              <p:cNvPr id="178" name="Ink 180">
                <a:extLst>
                  <a:ext uri="{FF2B5EF4-FFF2-40B4-BE49-F238E27FC236}">
                    <a16:creationId xmlns:a16="http://schemas.microsoft.com/office/drawing/2014/main" id="{B308B76F-95EB-BB45-BF4B-82BF6F5F718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481940" y="4803663"/>
                <a:ext cx="383431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79" name="Ink 181">
                <a:extLst>
                  <a:ext uri="{FF2B5EF4-FFF2-40B4-BE49-F238E27FC236}">
                    <a16:creationId xmlns:a16="http://schemas.microsoft.com/office/drawing/2014/main" id="{79042297-2C39-6848-BAD9-07B12FAEC4DB}"/>
                  </a:ext>
                </a:extLst>
              </p14:cNvPr>
              <p14:cNvContentPartPr/>
              <p14:nvPr/>
            </p14:nvContentPartPr>
            <p14:xfrm>
              <a:off x="5673755" y="4982223"/>
              <a:ext cx="446760" cy="100800"/>
            </p14:xfrm>
          </p:contentPart>
        </mc:Choice>
        <mc:Fallback xmlns="">
          <p:pic>
            <p:nvPicPr>
              <p:cNvPr id="179" name="Ink 181">
                <a:extLst>
                  <a:ext uri="{FF2B5EF4-FFF2-40B4-BE49-F238E27FC236}">
                    <a16:creationId xmlns:a16="http://schemas.microsoft.com/office/drawing/2014/main" id="{79042297-2C39-6848-BAD9-07B12FAEC4D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658275" y="4967103"/>
                <a:ext cx="477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80" name="Ink 182">
                <a:extLst>
                  <a:ext uri="{FF2B5EF4-FFF2-40B4-BE49-F238E27FC236}">
                    <a16:creationId xmlns:a16="http://schemas.microsoft.com/office/drawing/2014/main" id="{6425701B-853A-A84B-B4A5-EC8E17445D7F}"/>
                  </a:ext>
                </a:extLst>
              </p14:cNvPr>
              <p14:cNvContentPartPr/>
              <p14:nvPr/>
            </p14:nvContentPartPr>
            <p14:xfrm>
              <a:off x="2385515" y="3077103"/>
              <a:ext cx="1489680" cy="2119320"/>
            </p14:xfrm>
          </p:contentPart>
        </mc:Choice>
        <mc:Fallback xmlns="">
          <p:pic>
            <p:nvPicPr>
              <p:cNvPr id="180" name="Ink 182">
                <a:extLst>
                  <a:ext uri="{FF2B5EF4-FFF2-40B4-BE49-F238E27FC236}">
                    <a16:creationId xmlns:a16="http://schemas.microsoft.com/office/drawing/2014/main" id="{6425701B-853A-A84B-B4A5-EC8E17445D7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70035" y="3061980"/>
                <a:ext cx="1520280" cy="214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DD159BC-BCFB-FF4D-B6E2-F80F2A908838}"/>
                  </a:ext>
                </a:extLst>
              </p14:cNvPr>
              <p14:cNvContentPartPr/>
              <p14:nvPr/>
            </p14:nvContentPartPr>
            <p14:xfrm>
              <a:off x="4409795" y="5623383"/>
              <a:ext cx="276840" cy="1134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DD159BC-BCFB-FF4D-B6E2-F80F2A90883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394675" y="5608263"/>
                <a:ext cx="307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6354711-BA78-2144-AFD2-8B6DECA6310E}"/>
                  </a:ext>
                </a:extLst>
              </p14:cNvPr>
              <p14:cNvContentPartPr/>
              <p14:nvPr/>
            </p14:nvContentPartPr>
            <p14:xfrm>
              <a:off x="4812275" y="5635983"/>
              <a:ext cx="119880" cy="75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6354711-BA78-2144-AFD2-8B6DECA6310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97155" y="5620863"/>
                <a:ext cx="1504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6EB2614-B23E-9846-9609-EF301D22529D}"/>
                  </a:ext>
                </a:extLst>
              </p14:cNvPr>
              <p14:cNvContentPartPr/>
              <p14:nvPr/>
            </p14:nvContentPartPr>
            <p14:xfrm>
              <a:off x="6987755" y="5554263"/>
              <a:ext cx="151200" cy="1198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6EB2614-B23E-9846-9609-EF301D22529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972275" y="5539143"/>
                <a:ext cx="181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7722B3A-DE68-CD4F-A259-362C2F13E538}"/>
                  </a:ext>
                </a:extLst>
              </p14:cNvPr>
              <p14:cNvContentPartPr/>
              <p14:nvPr/>
            </p14:nvContentPartPr>
            <p14:xfrm>
              <a:off x="7239035" y="5598543"/>
              <a:ext cx="12960" cy="69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7722B3A-DE68-CD4F-A259-362C2F13E53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223915" y="5583063"/>
                <a:ext cx="435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63E0096-3155-DA43-B02D-74CD63D6EF28}"/>
                  </a:ext>
                </a:extLst>
              </p14:cNvPr>
              <p14:cNvContentPartPr/>
              <p14:nvPr/>
            </p14:nvContentPartPr>
            <p14:xfrm>
              <a:off x="7251635" y="5472543"/>
              <a:ext cx="12960" cy="25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63E0096-3155-DA43-B02D-74CD63D6EF2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236515" y="5457423"/>
                <a:ext cx="43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9FD7E1E-96CB-734C-915C-018458812BCF}"/>
                  </a:ext>
                </a:extLst>
              </p14:cNvPr>
              <p14:cNvContentPartPr/>
              <p14:nvPr/>
            </p14:nvContentPartPr>
            <p14:xfrm>
              <a:off x="7892795" y="5340783"/>
              <a:ext cx="25560" cy="264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9FD7E1E-96CB-734C-915C-018458812BC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77675" y="5325303"/>
                <a:ext cx="561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703759E-EE37-9A49-9D56-C07BABCB87CE}"/>
                  </a:ext>
                </a:extLst>
              </p14:cNvPr>
              <p14:cNvContentPartPr/>
              <p14:nvPr/>
            </p14:nvContentPartPr>
            <p14:xfrm>
              <a:off x="8018795" y="5485143"/>
              <a:ext cx="107280" cy="145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703759E-EE37-9A49-9D56-C07BABCB87C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003315" y="5470023"/>
                <a:ext cx="1378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1" name="Ink 203">
                <a:extLst>
                  <a:ext uri="{FF2B5EF4-FFF2-40B4-BE49-F238E27FC236}">
                    <a16:creationId xmlns:a16="http://schemas.microsoft.com/office/drawing/2014/main" id="{CC186259-8F94-3A41-8C83-F0ADDF8952E1}"/>
                  </a:ext>
                </a:extLst>
              </p14:cNvPr>
              <p14:cNvContentPartPr/>
              <p14:nvPr/>
            </p14:nvContentPartPr>
            <p14:xfrm>
              <a:off x="7408955" y="5347623"/>
              <a:ext cx="365040" cy="295200"/>
            </p14:xfrm>
          </p:contentPart>
        </mc:Choice>
        <mc:Fallback xmlns="">
          <p:pic>
            <p:nvPicPr>
              <p:cNvPr id="201" name="Ink 203">
                <a:extLst>
                  <a:ext uri="{FF2B5EF4-FFF2-40B4-BE49-F238E27FC236}">
                    <a16:creationId xmlns:a16="http://schemas.microsoft.com/office/drawing/2014/main" id="{CC186259-8F94-3A41-8C83-F0ADDF8952E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93475" y="5332503"/>
                <a:ext cx="395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2" name="Ink 204">
                <a:extLst>
                  <a:ext uri="{FF2B5EF4-FFF2-40B4-BE49-F238E27FC236}">
                    <a16:creationId xmlns:a16="http://schemas.microsoft.com/office/drawing/2014/main" id="{FA0E0FF9-9952-D246-8A52-39D4EE5F8856}"/>
                  </a:ext>
                </a:extLst>
              </p14:cNvPr>
              <p14:cNvContentPartPr/>
              <p14:nvPr/>
            </p14:nvContentPartPr>
            <p14:xfrm>
              <a:off x="6447035" y="5541663"/>
              <a:ext cx="440280" cy="145080"/>
            </p14:xfrm>
          </p:contentPart>
        </mc:Choice>
        <mc:Fallback xmlns="">
          <p:pic>
            <p:nvPicPr>
              <p:cNvPr id="202" name="Ink 204">
                <a:extLst>
                  <a:ext uri="{FF2B5EF4-FFF2-40B4-BE49-F238E27FC236}">
                    <a16:creationId xmlns:a16="http://schemas.microsoft.com/office/drawing/2014/main" id="{FA0E0FF9-9952-D246-8A52-39D4EE5F885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31555" y="5526543"/>
                <a:ext cx="4708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3" name="Ink 205">
                <a:extLst>
                  <a:ext uri="{FF2B5EF4-FFF2-40B4-BE49-F238E27FC236}">
                    <a16:creationId xmlns:a16="http://schemas.microsoft.com/office/drawing/2014/main" id="{0FA130BB-DC3F-F943-B3ED-11CCF7D4E8C0}"/>
                  </a:ext>
                </a:extLst>
              </p14:cNvPr>
              <p14:cNvContentPartPr/>
              <p14:nvPr/>
            </p14:nvContentPartPr>
            <p14:xfrm>
              <a:off x="5032235" y="5360223"/>
              <a:ext cx="993960" cy="351720"/>
            </p14:xfrm>
          </p:contentPart>
        </mc:Choice>
        <mc:Fallback xmlns="">
          <p:pic>
            <p:nvPicPr>
              <p:cNvPr id="203" name="Ink 205">
                <a:extLst>
                  <a:ext uri="{FF2B5EF4-FFF2-40B4-BE49-F238E27FC236}">
                    <a16:creationId xmlns:a16="http://schemas.microsoft.com/office/drawing/2014/main" id="{0FA130BB-DC3F-F943-B3ED-11CCF7D4E8C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017110" y="5344743"/>
                <a:ext cx="1024571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84017D2-05E4-5F4D-B003-F7E6A0CD18AC}"/>
                  </a:ext>
                </a:extLst>
              </p14:cNvPr>
              <p14:cNvContentPartPr/>
              <p14:nvPr/>
            </p14:nvContentPartPr>
            <p14:xfrm>
              <a:off x="3403955" y="537303"/>
              <a:ext cx="289440" cy="1260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84017D2-05E4-5F4D-B003-F7E6A0CD18A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342395" y="475743"/>
                <a:ext cx="4125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16" name="Ink 217">
                <a:extLst>
                  <a:ext uri="{FF2B5EF4-FFF2-40B4-BE49-F238E27FC236}">
                    <a16:creationId xmlns:a16="http://schemas.microsoft.com/office/drawing/2014/main" id="{8FC119FC-D70B-A64F-8EE0-12DC31ACF1AF}"/>
                  </a:ext>
                </a:extLst>
              </p14:cNvPr>
              <p14:cNvContentPartPr/>
              <p14:nvPr/>
            </p14:nvContentPartPr>
            <p14:xfrm>
              <a:off x="2674595" y="361263"/>
              <a:ext cx="358560" cy="471960"/>
            </p14:xfrm>
          </p:contentPart>
        </mc:Choice>
        <mc:Fallback xmlns="">
          <p:pic>
            <p:nvPicPr>
              <p:cNvPr id="216" name="Ink 217">
                <a:extLst>
                  <a:ext uri="{FF2B5EF4-FFF2-40B4-BE49-F238E27FC236}">
                    <a16:creationId xmlns:a16="http://schemas.microsoft.com/office/drawing/2014/main" id="{8FC119FC-D70B-A64F-8EE0-12DC31ACF1A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613035" y="299703"/>
                <a:ext cx="48168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17" name="Ink 218">
                <a:extLst>
                  <a:ext uri="{FF2B5EF4-FFF2-40B4-BE49-F238E27FC236}">
                    <a16:creationId xmlns:a16="http://schemas.microsoft.com/office/drawing/2014/main" id="{7FCA9FB7-5DAF-1C4D-86E0-9A3DF385C2B1}"/>
                  </a:ext>
                </a:extLst>
              </p14:cNvPr>
              <p14:cNvContentPartPr/>
              <p14:nvPr/>
            </p14:nvContentPartPr>
            <p14:xfrm>
              <a:off x="983315" y="386463"/>
              <a:ext cx="1276920" cy="307440"/>
            </p14:xfrm>
          </p:contentPart>
        </mc:Choice>
        <mc:Fallback xmlns="">
          <p:pic>
            <p:nvPicPr>
              <p:cNvPr id="217" name="Ink 218">
                <a:extLst>
                  <a:ext uri="{FF2B5EF4-FFF2-40B4-BE49-F238E27FC236}">
                    <a16:creationId xmlns:a16="http://schemas.microsoft.com/office/drawing/2014/main" id="{7FCA9FB7-5DAF-1C4D-86E0-9A3DF385C2B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21738" y="324975"/>
                <a:ext cx="1400075" cy="430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6BE0AC1-6A9E-084D-9D77-BF5E760D0DA8}"/>
                  </a:ext>
                </a:extLst>
              </p14:cNvPr>
              <p14:cNvContentPartPr/>
              <p14:nvPr/>
            </p14:nvContentPartPr>
            <p14:xfrm>
              <a:off x="4038995" y="477903"/>
              <a:ext cx="232920" cy="1666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6BE0AC1-6A9E-084D-9D77-BF5E760D0DA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77435" y="416343"/>
                <a:ext cx="3560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974E247-95A4-1D4D-94C9-AA6FD0BD1B60}"/>
                  </a:ext>
                </a:extLst>
              </p14:cNvPr>
              <p14:cNvContentPartPr/>
              <p14:nvPr/>
            </p14:nvContentPartPr>
            <p14:xfrm>
              <a:off x="4391075" y="568623"/>
              <a:ext cx="19080" cy="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974E247-95A4-1D4D-94C9-AA6FD0BD1B6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329515" y="507063"/>
                <a:ext cx="1422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00504B5-F617-654B-BE8E-738F30477740}"/>
                  </a:ext>
                </a:extLst>
              </p14:cNvPr>
              <p14:cNvContentPartPr/>
              <p14:nvPr/>
            </p14:nvContentPartPr>
            <p14:xfrm>
              <a:off x="4567115" y="442983"/>
              <a:ext cx="220320" cy="1951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00504B5-F617-654B-BE8E-738F3047774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505555" y="381423"/>
                <a:ext cx="3434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25C7E59A-5283-934F-AB9B-FCA15F916A9D}"/>
                  </a:ext>
                </a:extLst>
              </p14:cNvPr>
              <p14:cNvContentPartPr/>
              <p14:nvPr/>
            </p14:nvContentPartPr>
            <p14:xfrm>
              <a:off x="1165835" y="2876223"/>
              <a:ext cx="930600" cy="96228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25C7E59A-5283-934F-AB9B-FCA15F916A9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50361" y="2860743"/>
                <a:ext cx="960828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E56E74-C7B3-E943-8D9A-01362AEC40C6}"/>
                  </a:ext>
                </a:extLst>
              </p14:cNvPr>
              <p14:cNvContentPartPr/>
              <p14:nvPr/>
            </p14:nvContentPartPr>
            <p14:xfrm>
              <a:off x="725555" y="4071423"/>
              <a:ext cx="522360" cy="942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E56E74-C7B3-E943-8D9A-01362AEC40C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10435" y="4055943"/>
                <a:ext cx="552600" cy="9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79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CC36B1-18F4-C84A-9921-01DBF4E639F2}"/>
                  </a:ext>
                </a:extLst>
              </p14:cNvPr>
              <p14:cNvContentPartPr/>
              <p14:nvPr/>
            </p14:nvContentPartPr>
            <p14:xfrm>
              <a:off x="4422395" y="367383"/>
              <a:ext cx="339840" cy="107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CC36B1-18F4-C84A-9921-01DBF4E639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0835" y="305823"/>
                <a:ext cx="462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8">
                <a:extLst>
                  <a:ext uri="{FF2B5EF4-FFF2-40B4-BE49-F238E27FC236}">
                    <a16:creationId xmlns:a16="http://schemas.microsoft.com/office/drawing/2014/main" id="{20D6F1B8-4244-634C-B1C0-86A3CA880217}"/>
                  </a:ext>
                </a:extLst>
              </p14:cNvPr>
              <p14:cNvContentPartPr/>
              <p14:nvPr/>
            </p14:nvContentPartPr>
            <p14:xfrm>
              <a:off x="6654395" y="738543"/>
              <a:ext cx="761040" cy="270720"/>
            </p14:xfrm>
          </p:contentPart>
        </mc:Choice>
        <mc:Fallback xmlns="">
          <p:pic>
            <p:nvPicPr>
              <p:cNvPr id="34" name="Ink 38">
                <a:extLst>
                  <a:ext uri="{FF2B5EF4-FFF2-40B4-BE49-F238E27FC236}">
                    <a16:creationId xmlns:a16="http://schemas.microsoft.com/office/drawing/2014/main" id="{20D6F1B8-4244-634C-B1C0-86A3CA8802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2835" y="676983"/>
                <a:ext cx="8841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9">
                <a:extLst>
                  <a:ext uri="{FF2B5EF4-FFF2-40B4-BE49-F238E27FC236}">
                    <a16:creationId xmlns:a16="http://schemas.microsoft.com/office/drawing/2014/main" id="{F6E10699-D93A-E346-A75E-10FB7042F37F}"/>
                  </a:ext>
                </a:extLst>
              </p14:cNvPr>
              <p14:cNvContentPartPr/>
              <p14:nvPr/>
            </p14:nvContentPartPr>
            <p14:xfrm>
              <a:off x="5591675" y="782463"/>
              <a:ext cx="905760" cy="226800"/>
            </p14:xfrm>
          </p:contentPart>
        </mc:Choice>
        <mc:Fallback xmlns="">
          <p:pic>
            <p:nvPicPr>
              <p:cNvPr id="35" name="Ink 39">
                <a:extLst>
                  <a:ext uri="{FF2B5EF4-FFF2-40B4-BE49-F238E27FC236}">
                    <a16:creationId xmlns:a16="http://schemas.microsoft.com/office/drawing/2014/main" id="{F6E10699-D93A-E346-A75E-10FB7042F3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0475" y="720903"/>
                <a:ext cx="10288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40">
                <a:extLst>
                  <a:ext uri="{FF2B5EF4-FFF2-40B4-BE49-F238E27FC236}">
                    <a16:creationId xmlns:a16="http://schemas.microsoft.com/office/drawing/2014/main" id="{85DDAD72-2855-0046-B5BB-95F32EA9CE15}"/>
                  </a:ext>
                </a:extLst>
              </p14:cNvPr>
              <p14:cNvContentPartPr/>
              <p14:nvPr/>
            </p14:nvContentPartPr>
            <p14:xfrm>
              <a:off x="3485675" y="763743"/>
              <a:ext cx="1811160" cy="264240"/>
            </p14:xfrm>
          </p:contentPart>
        </mc:Choice>
        <mc:Fallback xmlns="">
          <p:pic>
            <p:nvPicPr>
              <p:cNvPr id="36" name="Ink 40">
                <a:extLst>
                  <a:ext uri="{FF2B5EF4-FFF2-40B4-BE49-F238E27FC236}">
                    <a16:creationId xmlns:a16="http://schemas.microsoft.com/office/drawing/2014/main" id="{85DDAD72-2855-0046-B5BB-95F32EA9CE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4115" y="702183"/>
                <a:ext cx="19342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41">
                <a:extLst>
                  <a:ext uri="{FF2B5EF4-FFF2-40B4-BE49-F238E27FC236}">
                    <a16:creationId xmlns:a16="http://schemas.microsoft.com/office/drawing/2014/main" id="{5DBE1149-3DD9-C647-9AF7-09CAB6096864}"/>
                  </a:ext>
                </a:extLst>
              </p14:cNvPr>
              <p14:cNvContentPartPr/>
              <p14:nvPr/>
            </p14:nvContentPartPr>
            <p14:xfrm>
              <a:off x="3662435" y="216543"/>
              <a:ext cx="477360" cy="371160"/>
            </p14:xfrm>
          </p:contentPart>
        </mc:Choice>
        <mc:Fallback xmlns="">
          <p:pic>
            <p:nvPicPr>
              <p:cNvPr id="37" name="Ink 41">
                <a:extLst>
                  <a:ext uri="{FF2B5EF4-FFF2-40B4-BE49-F238E27FC236}">
                    <a16:creationId xmlns:a16="http://schemas.microsoft.com/office/drawing/2014/main" id="{5DBE1149-3DD9-C647-9AF7-09CAB60968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0875" y="154983"/>
                <a:ext cx="60048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42">
                <a:extLst>
                  <a:ext uri="{FF2B5EF4-FFF2-40B4-BE49-F238E27FC236}">
                    <a16:creationId xmlns:a16="http://schemas.microsoft.com/office/drawing/2014/main" id="{52C33627-0A8D-2945-8E50-D7CE48F14A46}"/>
                  </a:ext>
                </a:extLst>
              </p14:cNvPr>
              <p14:cNvContentPartPr/>
              <p14:nvPr/>
            </p14:nvContentPartPr>
            <p14:xfrm>
              <a:off x="719435" y="197823"/>
              <a:ext cx="2414520" cy="358200"/>
            </p14:xfrm>
          </p:contentPart>
        </mc:Choice>
        <mc:Fallback xmlns="">
          <p:pic>
            <p:nvPicPr>
              <p:cNvPr id="38" name="Ink 42">
                <a:extLst>
                  <a:ext uri="{FF2B5EF4-FFF2-40B4-BE49-F238E27FC236}">
                    <a16:creationId xmlns:a16="http://schemas.microsoft.com/office/drawing/2014/main" id="{52C33627-0A8D-2945-8E50-D7CE48F14A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875" y="136263"/>
                <a:ext cx="25376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0A58CEB-0FDE-954A-8E57-118D77D51654}"/>
                  </a:ext>
                </a:extLst>
              </p14:cNvPr>
              <p14:cNvContentPartPr/>
              <p14:nvPr/>
            </p14:nvContentPartPr>
            <p14:xfrm>
              <a:off x="4868795" y="2806743"/>
              <a:ext cx="75960" cy="6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0A58CEB-0FDE-954A-8E57-118D77D516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53675" y="2791623"/>
                <a:ext cx="106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1C0CEFF-939E-D04C-A6FE-5194550CA385}"/>
                  </a:ext>
                </a:extLst>
              </p14:cNvPr>
              <p14:cNvContentPartPr/>
              <p14:nvPr/>
            </p14:nvContentPartPr>
            <p14:xfrm>
              <a:off x="4881395" y="2869743"/>
              <a:ext cx="63360" cy="6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1C0CEFF-939E-D04C-A6FE-5194550CA3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6275" y="2854623"/>
                <a:ext cx="93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2" name="Ink 122">
                <a:extLst>
                  <a:ext uri="{FF2B5EF4-FFF2-40B4-BE49-F238E27FC236}">
                    <a16:creationId xmlns:a16="http://schemas.microsoft.com/office/drawing/2014/main" id="{12454278-9CAF-B249-8A66-A56048EB454C}"/>
                  </a:ext>
                </a:extLst>
              </p14:cNvPr>
              <p14:cNvContentPartPr/>
              <p14:nvPr/>
            </p14:nvContentPartPr>
            <p14:xfrm>
              <a:off x="449075" y="1335783"/>
              <a:ext cx="7896960" cy="1194840"/>
            </p14:xfrm>
          </p:contentPart>
        </mc:Choice>
        <mc:Fallback xmlns="">
          <p:pic>
            <p:nvPicPr>
              <p:cNvPr id="122" name="Ink 122">
                <a:extLst>
                  <a:ext uri="{FF2B5EF4-FFF2-40B4-BE49-F238E27FC236}">
                    <a16:creationId xmlns:a16="http://schemas.microsoft.com/office/drawing/2014/main" id="{12454278-9CAF-B249-8A66-A56048EB45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475" y="1305183"/>
                <a:ext cx="7943040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4">
                <a:extLst>
                  <a:ext uri="{FF2B5EF4-FFF2-40B4-BE49-F238E27FC236}">
                    <a16:creationId xmlns:a16="http://schemas.microsoft.com/office/drawing/2014/main" id="{5516572A-022D-4B4B-B8F9-F3179BC4B5BC}"/>
                  </a:ext>
                </a:extLst>
              </p14:cNvPr>
              <p14:cNvContentPartPr/>
              <p14:nvPr/>
            </p14:nvContentPartPr>
            <p14:xfrm>
              <a:off x="6868235" y="2700183"/>
              <a:ext cx="635400" cy="251640"/>
            </p14:xfrm>
          </p:contentPart>
        </mc:Choice>
        <mc:Fallback xmlns="">
          <p:pic>
            <p:nvPicPr>
              <p:cNvPr id="142" name="Ink 144">
                <a:extLst>
                  <a:ext uri="{FF2B5EF4-FFF2-40B4-BE49-F238E27FC236}">
                    <a16:creationId xmlns:a16="http://schemas.microsoft.com/office/drawing/2014/main" id="{5516572A-022D-4B4B-B8F9-F3179BC4B5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52755" y="2684725"/>
                <a:ext cx="666000" cy="281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Ink 145">
                <a:extLst>
                  <a:ext uri="{FF2B5EF4-FFF2-40B4-BE49-F238E27FC236}">
                    <a16:creationId xmlns:a16="http://schemas.microsoft.com/office/drawing/2014/main" id="{C13FDB0B-563F-964C-BE4A-D95F058465B6}"/>
                  </a:ext>
                </a:extLst>
              </p14:cNvPr>
              <p14:cNvContentPartPr/>
              <p14:nvPr/>
            </p14:nvContentPartPr>
            <p14:xfrm>
              <a:off x="6164075" y="2782623"/>
              <a:ext cx="540720" cy="257400"/>
            </p14:xfrm>
          </p:contentPart>
        </mc:Choice>
        <mc:Fallback xmlns="">
          <p:pic>
            <p:nvPicPr>
              <p:cNvPr id="143" name="Ink 145">
                <a:extLst>
                  <a:ext uri="{FF2B5EF4-FFF2-40B4-BE49-F238E27FC236}">
                    <a16:creationId xmlns:a16="http://schemas.microsoft.com/office/drawing/2014/main" id="{C13FDB0B-563F-964C-BE4A-D95F058465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48605" y="2767143"/>
                <a:ext cx="5713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Ink 146">
                <a:extLst>
                  <a:ext uri="{FF2B5EF4-FFF2-40B4-BE49-F238E27FC236}">
                    <a16:creationId xmlns:a16="http://schemas.microsoft.com/office/drawing/2014/main" id="{01684E56-D5D2-AB47-AA66-74CA7D536403}"/>
                  </a:ext>
                </a:extLst>
              </p14:cNvPr>
              <p14:cNvContentPartPr/>
              <p14:nvPr/>
            </p14:nvContentPartPr>
            <p14:xfrm>
              <a:off x="5202155" y="2693703"/>
              <a:ext cx="830160" cy="307800"/>
            </p14:xfrm>
          </p:contentPart>
        </mc:Choice>
        <mc:Fallback xmlns="">
          <p:pic>
            <p:nvPicPr>
              <p:cNvPr id="144" name="Ink 146">
                <a:extLst>
                  <a:ext uri="{FF2B5EF4-FFF2-40B4-BE49-F238E27FC236}">
                    <a16:creationId xmlns:a16="http://schemas.microsoft.com/office/drawing/2014/main" id="{01684E56-D5D2-AB47-AA66-74CA7D5364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6675" y="2678583"/>
                <a:ext cx="860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47746BA-2A32-3E4C-A47F-5FB3B44445E3}"/>
                  </a:ext>
                </a:extLst>
              </p14:cNvPr>
              <p14:cNvContentPartPr/>
              <p14:nvPr/>
            </p14:nvContentPartPr>
            <p14:xfrm>
              <a:off x="7622435" y="2844543"/>
              <a:ext cx="138600" cy="6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47746BA-2A32-3E4C-A47F-5FB3B44445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06955" y="2829063"/>
                <a:ext cx="169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8B376AB-1626-6F4B-8C53-8B8D24745732}"/>
                  </a:ext>
                </a:extLst>
              </p14:cNvPr>
              <p14:cNvContentPartPr/>
              <p14:nvPr/>
            </p14:nvContentPartPr>
            <p14:xfrm>
              <a:off x="7704155" y="2800623"/>
              <a:ext cx="360" cy="126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8B376AB-1626-6F4B-8C53-8B8D247457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88675" y="2785187"/>
                <a:ext cx="30960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5" name="Ink 155">
                <a:extLst>
                  <a:ext uri="{FF2B5EF4-FFF2-40B4-BE49-F238E27FC236}">
                    <a16:creationId xmlns:a16="http://schemas.microsoft.com/office/drawing/2014/main" id="{C4168FE6-FE84-0C4C-9575-C5417C3BE202}"/>
                  </a:ext>
                </a:extLst>
              </p14:cNvPr>
              <p14:cNvContentPartPr/>
              <p14:nvPr/>
            </p14:nvContentPartPr>
            <p14:xfrm>
              <a:off x="7886675" y="2586783"/>
              <a:ext cx="585000" cy="503280"/>
            </p14:xfrm>
          </p:contentPart>
        </mc:Choice>
        <mc:Fallback xmlns="">
          <p:pic>
            <p:nvPicPr>
              <p:cNvPr id="155" name="Ink 155">
                <a:extLst>
                  <a:ext uri="{FF2B5EF4-FFF2-40B4-BE49-F238E27FC236}">
                    <a16:creationId xmlns:a16="http://schemas.microsoft.com/office/drawing/2014/main" id="{C4168FE6-FE84-0C4C-9575-C5417C3BE2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71555" y="2571663"/>
                <a:ext cx="61560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D328CDC-76AA-0C40-AC68-39B2354CF978}"/>
                  </a:ext>
                </a:extLst>
              </p14:cNvPr>
              <p14:cNvContentPartPr/>
              <p14:nvPr/>
            </p14:nvContentPartPr>
            <p14:xfrm>
              <a:off x="7125995" y="3303543"/>
              <a:ext cx="371160" cy="308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D328CDC-76AA-0C40-AC68-39B2354CF97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10515" y="3288423"/>
                <a:ext cx="4017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2" name="Ink 162">
                <a:extLst>
                  <a:ext uri="{FF2B5EF4-FFF2-40B4-BE49-F238E27FC236}">
                    <a16:creationId xmlns:a16="http://schemas.microsoft.com/office/drawing/2014/main" id="{09321213-06E8-9348-9D2E-1A99E4AAD4F8}"/>
                  </a:ext>
                </a:extLst>
              </p14:cNvPr>
              <p14:cNvContentPartPr/>
              <p14:nvPr/>
            </p14:nvContentPartPr>
            <p14:xfrm>
              <a:off x="7195115" y="3001863"/>
              <a:ext cx="144360" cy="220320"/>
            </p14:xfrm>
          </p:contentPart>
        </mc:Choice>
        <mc:Fallback xmlns="">
          <p:pic>
            <p:nvPicPr>
              <p:cNvPr id="162" name="Ink 162">
                <a:extLst>
                  <a:ext uri="{FF2B5EF4-FFF2-40B4-BE49-F238E27FC236}">
                    <a16:creationId xmlns:a16="http://schemas.microsoft.com/office/drawing/2014/main" id="{09321213-06E8-9348-9D2E-1A99E4AAD4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79635" y="2986383"/>
                <a:ext cx="1746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5F26A16-79BF-B846-B154-290BD886E4E1}"/>
                  </a:ext>
                </a:extLst>
              </p14:cNvPr>
              <p14:cNvContentPartPr/>
              <p14:nvPr/>
            </p14:nvContentPartPr>
            <p14:xfrm>
              <a:off x="5038715" y="3806463"/>
              <a:ext cx="88200" cy="6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5F26A16-79BF-B846-B154-290BD886E4E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23235" y="3791343"/>
                <a:ext cx="118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785794E-BD91-A04C-A0F3-944E91F281FB}"/>
                  </a:ext>
                </a:extLst>
              </p14:cNvPr>
              <p14:cNvContentPartPr/>
              <p14:nvPr/>
            </p14:nvContentPartPr>
            <p14:xfrm>
              <a:off x="5101355" y="3882063"/>
              <a:ext cx="56880" cy="64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785794E-BD91-A04C-A0F3-944E91F281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86235" y="3866583"/>
                <a:ext cx="87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4" name="Ink 175">
                <a:extLst>
                  <a:ext uri="{FF2B5EF4-FFF2-40B4-BE49-F238E27FC236}">
                    <a16:creationId xmlns:a16="http://schemas.microsoft.com/office/drawing/2014/main" id="{9632B037-B722-804F-BA8C-7EEC40F3DBAF}"/>
                  </a:ext>
                </a:extLst>
              </p14:cNvPr>
              <p14:cNvContentPartPr/>
              <p14:nvPr/>
            </p14:nvContentPartPr>
            <p14:xfrm>
              <a:off x="5767715" y="3674343"/>
              <a:ext cx="667080" cy="321120"/>
            </p14:xfrm>
          </p:contentPart>
        </mc:Choice>
        <mc:Fallback xmlns="">
          <p:pic>
            <p:nvPicPr>
              <p:cNvPr id="174" name="Ink 175">
                <a:extLst>
                  <a:ext uri="{FF2B5EF4-FFF2-40B4-BE49-F238E27FC236}">
                    <a16:creationId xmlns:a16="http://schemas.microsoft.com/office/drawing/2014/main" id="{9632B037-B722-804F-BA8C-7EEC40F3DBA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52587" y="3659223"/>
                <a:ext cx="697697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5" name="Ink 176">
                <a:extLst>
                  <a:ext uri="{FF2B5EF4-FFF2-40B4-BE49-F238E27FC236}">
                    <a16:creationId xmlns:a16="http://schemas.microsoft.com/office/drawing/2014/main" id="{5608915B-6FA2-EF44-A002-786DC8F2805C}"/>
                  </a:ext>
                </a:extLst>
              </p14:cNvPr>
              <p14:cNvContentPartPr/>
              <p14:nvPr/>
            </p14:nvContentPartPr>
            <p14:xfrm>
              <a:off x="5453435" y="3768663"/>
              <a:ext cx="157680" cy="170280"/>
            </p14:xfrm>
          </p:contentPart>
        </mc:Choice>
        <mc:Fallback xmlns="">
          <p:pic>
            <p:nvPicPr>
              <p:cNvPr id="175" name="Ink 176">
                <a:extLst>
                  <a:ext uri="{FF2B5EF4-FFF2-40B4-BE49-F238E27FC236}">
                    <a16:creationId xmlns:a16="http://schemas.microsoft.com/office/drawing/2014/main" id="{5608915B-6FA2-EF44-A002-786DC8F2805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8315" y="3753543"/>
                <a:ext cx="1879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A0F3BA3-2FA1-5B4C-8B34-777DF2BA6415}"/>
                  </a:ext>
                </a:extLst>
              </p14:cNvPr>
              <p14:cNvContentPartPr/>
              <p14:nvPr/>
            </p14:nvContentPartPr>
            <p14:xfrm>
              <a:off x="6610475" y="3862983"/>
              <a:ext cx="126000" cy="12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A0F3BA3-2FA1-5B4C-8B34-777DF2BA64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94995" y="3847863"/>
                <a:ext cx="156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6" name="Ink 188">
                <a:extLst>
                  <a:ext uri="{FF2B5EF4-FFF2-40B4-BE49-F238E27FC236}">
                    <a16:creationId xmlns:a16="http://schemas.microsoft.com/office/drawing/2014/main" id="{9A3BD3D2-0E4F-8C4C-BF99-98942D8285F3}"/>
                  </a:ext>
                </a:extLst>
              </p14:cNvPr>
              <p14:cNvContentPartPr/>
              <p14:nvPr/>
            </p14:nvContentPartPr>
            <p14:xfrm>
              <a:off x="8018795" y="3567783"/>
              <a:ext cx="465480" cy="440280"/>
            </p14:xfrm>
          </p:contentPart>
        </mc:Choice>
        <mc:Fallback xmlns="">
          <p:pic>
            <p:nvPicPr>
              <p:cNvPr id="186" name="Ink 188">
                <a:extLst>
                  <a:ext uri="{FF2B5EF4-FFF2-40B4-BE49-F238E27FC236}">
                    <a16:creationId xmlns:a16="http://schemas.microsoft.com/office/drawing/2014/main" id="{9A3BD3D2-0E4F-8C4C-BF99-98942D8285F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03315" y="3552303"/>
                <a:ext cx="49608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7" name="Ink 189">
                <a:extLst>
                  <a:ext uri="{FF2B5EF4-FFF2-40B4-BE49-F238E27FC236}">
                    <a16:creationId xmlns:a16="http://schemas.microsoft.com/office/drawing/2014/main" id="{A0245FFA-F21F-9A4E-AB5F-ED06A5ECEE03}"/>
                  </a:ext>
                </a:extLst>
              </p14:cNvPr>
              <p14:cNvContentPartPr/>
              <p14:nvPr/>
            </p14:nvContentPartPr>
            <p14:xfrm>
              <a:off x="7748435" y="3793863"/>
              <a:ext cx="163800" cy="138600"/>
            </p14:xfrm>
          </p:contentPart>
        </mc:Choice>
        <mc:Fallback xmlns="">
          <p:pic>
            <p:nvPicPr>
              <p:cNvPr id="187" name="Ink 189">
                <a:extLst>
                  <a:ext uri="{FF2B5EF4-FFF2-40B4-BE49-F238E27FC236}">
                    <a16:creationId xmlns:a16="http://schemas.microsoft.com/office/drawing/2014/main" id="{A0245FFA-F21F-9A4E-AB5F-ED06A5ECEE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32955" y="3778743"/>
                <a:ext cx="1944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8" name="Ink 190">
                <a:extLst>
                  <a:ext uri="{FF2B5EF4-FFF2-40B4-BE49-F238E27FC236}">
                    <a16:creationId xmlns:a16="http://schemas.microsoft.com/office/drawing/2014/main" id="{0CAF1FF7-CF57-CD44-AC68-58C4A7C73658}"/>
                  </a:ext>
                </a:extLst>
              </p14:cNvPr>
              <p14:cNvContentPartPr/>
              <p14:nvPr/>
            </p14:nvContentPartPr>
            <p14:xfrm>
              <a:off x="6881555" y="3668223"/>
              <a:ext cx="690840" cy="484200"/>
            </p14:xfrm>
          </p:contentPart>
        </mc:Choice>
        <mc:Fallback xmlns="">
          <p:pic>
            <p:nvPicPr>
              <p:cNvPr id="188" name="Ink 190">
                <a:extLst>
                  <a:ext uri="{FF2B5EF4-FFF2-40B4-BE49-F238E27FC236}">
                    <a16:creationId xmlns:a16="http://schemas.microsoft.com/office/drawing/2014/main" id="{0CAF1FF7-CF57-CD44-AC68-58C4A7C7365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6083" y="3653114"/>
                <a:ext cx="721424" cy="514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A16600A-5BC9-8C4E-B553-991ECB3B5D9D}"/>
                  </a:ext>
                </a:extLst>
              </p14:cNvPr>
              <p14:cNvContentPartPr/>
              <p14:nvPr/>
            </p14:nvContentPartPr>
            <p14:xfrm>
              <a:off x="5133035" y="4435383"/>
              <a:ext cx="131760" cy="129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A16600A-5BC9-8C4E-B553-991ECB3B5D9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17555" y="441990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BFD3040-0F99-B141-AB8E-14FA85716762}"/>
                  </a:ext>
                </a:extLst>
              </p14:cNvPr>
              <p14:cNvContentPartPr/>
              <p14:nvPr/>
            </p14:nvContentPartPr>
            <p14:xfrm>
              <a:off x="5157875" y="4523223"/>
              <a:ext cx="82080" cy="64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BFD3040-0F99-B141-AB8E-14FA8571676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42755" y="4508103"/>
                <a:ext cx="112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CFCC415-7333-0E4C-9B0C-403C3845D6D9}"/>
                  </a:ext>
                </a:extLst>
              </p14:cNvPr>
              <p14:cNvContentPartPr/>
              <p14:nvPr/>
            </p14:nvContentPartPr>
            <p14:xfrm>
              <a:off x="5874635" y="4341063"/>
              <a:ext cx="151200" cy="295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CFCC415-7333-0E4C-9B0C-403C3845D6D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59515" y="4325583"/>
                <a:ext cx="1818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7" name="Ink 209">
                <a:extLst>
                  <a:ext uri="{FF2B5EF4-FFF2-40B4-BE49-F238E27FC236}">
                    <a16:creationId xmlns:a16="http://schemas.microsoft.com/office/drawing/2014/main" id="{1816314F-F70B-DD49-B8B6-8B16BE80A980}"/>
                  </a:ext>
                </a:extLst>
              </p14:cNvPr>
              <p14:cNvContentPartPr/>
              <p14:nvPr/>
            </p14:nvContentPartPr>
            <p14:xfrm>
              <a:off x="5579435" y="4347183"/>
              <a:ext cx="163800" cy="182880"/>
            </p14:xfrm>
          </p:contentPart>
        </mc:Choice>
        <mc:Fallback xmlns="">
          <p:pic>
            <p:nvPicPr>
              <p:cNvPr id="207" name="Ink 209">
                <a:extLst>
                  <a:ext uri="{FF2B5EF4-FFF2-40B4-BE49-F238E27FC236}">
                    <a16:creationId xmlns:a16="http://schemas.microsoft.com/office/drawing/2014/main" id="{1816314F-F70B-DD49-B8B6-8B16BE80A9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63955" y="4332033"/>
                <a:ext cx="19440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3BD3CCD-DBB7-6A46-86CB-6E76289C1CEE}"/>
                  </a:ext>
                </a:extLst>
              </p14:cNvPr>
              <p14:cNvContentPartPr/>
              <p14:nvPr/>
            </p14:nvContentPartPr>
            <p14:xfrm>
              <a:off x="5227355" y="5020023"/>
              <a:ext cx="94680" cy="190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3BD3CCD-DBB7-6A46-86CB-6E76289C1C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11875" y="5004543"/>
                <a:ext cx="125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6975894-88D4-314E-A224-61A3B4FB041C}"/>
                  </a:ext>
                </a:extLst>
              </p14:cNvPr>
              <p14:cNvContentPartPr/>
              <p14:nvPr/>
            </p14:nvContentPartPr>
            <p14:xfrm>
              <a:off x="5271275" y="5107863"/>
              <a:ext cx="94680" cy="6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6975894-88D4-314E-A224-61A3B4FB04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55795" y="5092743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22" name="Ink 223">
                <a:extLst>
                  <a:ext uri="{FF2B5EF4-FFF2-40B4-BE49-F238E27FC236}">
                    <a16:creationId xmlns:a16="http://schemas.microsoft.com/office/drawing/2014/main" id="{8D2CFC36-F86B-D147-85D4-693561E3D4EC}"/>
                  </a:ext>
                </a:extLst>
              </p14:cNvPr>
              <p14:cNvContentPartPr/>
              <p14:nvPr/>
            </p14:nvContentPartPr>
            <p14:xfrm>
              <a:off x="5780315" y="5020023"/>
              <a:ext cx="214200" cy="214200"/>
            </p14:xfrm>
          </p:contentPart>
        </mc:Choice>
        <mc:Fallback xmlns="">
          <p:pic>
            <p:nvPicPr>
              <p:cNvPr id="222" name="Ink 223">
                <a:extLst>
                  <a:ext uri="{FF2B5EF4-FFF2-40B4-BE49-F238E27FC236}">
                    <a16:creationId xmlns:a16="http://schemas.microsoft.com/office/drawing/2014/main" id="{8D2CFC36-F86B-D147-85D4-693561E3D4E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65195" y="5004543"/>
                <a:ext cx="2444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0" name="Ink 240">
                <a:extLst>
                  <a:ext uri="{FF2B5EF4-FFF2-40B4-BE49-F238E27FC236}">
                    <a16:creationId xmlns:a16="http://schemas.microsoft.com/office/drawing/2014/main" id="{C953BF97-C826-4542-A04A-03EA42D212CE}"/>
                  </a:ext>
                </a:extLst>
              </p14:cNvPr>
              <p14:cNvContentPartPr/>
              <p14:nvPr/>
            </p14:nvContentPartPr>
            <p14:xfrm>
              <a:off x="6132395" y="4259343"/>
              <a:ext cx="2527920" cy="1157040"/>
            </p14:xfrm>
          </p:contentPart>
        </mc:Choice>
        <mc:Fallback xmlns="">
          <p:pic>
            <p:nvPicPr>
              <p:cNvPr id="240" name="Ink 240">
                <a:extLst>
                  <a:ext uri="{FF2B5EF4-FFF2-40B4-BE49-F238E27FC236}">
                    <a16:creationId xmlns:a16="http://schemas.microsoft.com/office/drawing/2014/main" id="{C953BF97-C826-4542-A04A-03EA42D212C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17275" y="4243863"/>
                <a:ext cx="2558160" cy="11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473838A0-99B3-B548-8C25-27334988655B}"/>
                  </a:ext>
                </a:extLst>
              </p14:cNvPr>
              <p14:cNvContentPartPr/>
              <p14:nvPr/>
            </p14:nvContentPartPr>
            <p14:xfrm>
              <a:off x="970715" y="2046063"/>
              <a:ext cx="1087920" cy="698400"/>
            </p14:xfrm>
          </p:contentPart>
        </mc:Choice>
        <mc:Fallback xmlns=""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473838A0-99B3-B548-8C25-27334988655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0115" y="2015463"/>
                <a:ext cx="114948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8D5A75E4-A03D-954A-A313-AD4D35E0B859}"/>
                  </a:ext>
                </a:extLst>
              </p14:cNvPr>
              <p14:cNvContentPartPr/>
              <p14:nvPr/>
            </p14:nvContentPartPr>
            <p14:xfrm>
              <a:off x="2460755" y="2134263"/>
              <a:ext cx="270720" cy="83016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8D5A75E4-A03D-954A-A313-AD4D35E0B85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30155" y="2103663"/>
                <a:ext cx="331920" cy="89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4D667632-8F4B-3C4C-A359-086DE106A56F}"/>
                  </a:ext>
                </a:extLst>
              </p14:cNvPr>
              <p14:cNvContentPartPr/>
              <p14:nvPr/>
            </p14:nvContentPartPr>
            <p14:xfrm>
              <a:off x="901595" y="3334863"/>
              <a:ext cx="1019160" cy="42804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4D667632-8F4B-3C4C-A359-086DE106A56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0984" y="3304263"/>
                <a:ext cx="1080742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5174F5-1373-FE41-A0BE-A026B34A007F}"/>
                  </a:ext>
                </a:extLst>
              </p14:cNvPr>
              <p14:cNvContentPartPr/>
              <p14:nvPr/>
            </p14:nvContentPartPr>
            <p14:xfrm>
              <a:off x="2202995" y="3567783"/>
              <a:ext cx="336960" cy="12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5174F5-1373-FE41-A0BE-A026B34A007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172395" y="3536823"/>
                <a:ext cx="3985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A4A9BC84-463E-E746-9789-5129B91C4146}"/>
                  </a:ext>
                </a:extLst>
              </p14:cNvPr>
              <p14:cNvContentPartPr/>
              <p14:nvPr/>
            </p14:nvContentPartPr>
            <p14:xfrm>
              <a:off x="2850635" y="3077103"/>
              <a:ext cx="1503000" cy="94356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A4A9BC84-463E-E746-9789-5129B91C41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20035" y="3046503"/>
                <a:ext cx="156420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E4B2A59D-177F-AA49-A675-1EF94D28C93B}"/>
                  </a:ext>
                </a:extLst>
              </p14:cNvPr>
              <p14:cNvContentPartPr/>
              <p14:nvPr/>
            </p14:nvContentPartPr>
            <p14:xfrm>
              <a:off x="3322235" y="4102023"/>
              <a:ext cx="930600" cy="13248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E4B2A59D-177F-AA49-A675-1EF94D28C93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91647" y="4071423"/>
                <a:ext cx="991776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8" name="Ink 58">
                <a:extLst>
                  <a:ext uri="{FF2B5EF4-FFF2-40B4-BE49-F238E27FC236}">
                    <a16:creationId xmlns:a16="http://schemas.microsoft.com/office/drawing/2014/main" id="{7654C9FB-B6A9-444C-9ACC-396C151A464D}"/>
                  </a:ext>
                </a:extLst>
              </p14:cNvPr>
              <p14:cNvContentPartPr/>
              <p14:nvPr/>
            </p14:nvContentPartPr>
            <p14:xfrm>
              <a:off x="1322795" y="3894663"/>
              <a:ext cx="283680" cy="704520"/>
            </p14:xfrm>
          </p:contentPart>
        </mc:Choice>
        <mc:Fallback xmlns="">
          <p:pic>
            <p:nvPicPr>
              <p:cNvPr id="58" name="Ink 58">
                <a:extLst>
                  <a:ext uri="{FF2B5EF4-FFF2-40B4-BE49-F238E27FC236}">
                    <a16:creationId xmlns:a16="http://schemas.microsoft.com/office/drawing/2014/main" id="{7654C9FB-B6A9-444C-9ACC-396C151A464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92156" y="3864063"/>
                <a:ext cx="344958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84A3644-EFFA-0D43-8FD9-94DEBD96EA45}"/>
                  </a:ext>
                </a:extLst>
              </p14:cNvPr>
              <p14:cNvContentPartPr/>
              <p14:nvPr/>
            </p14:nvContentPartPr>
            <p14:xfrm>
              <a:off x="769475" y="4749663"/>
              <a:ext cx="327240" cy="365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84A3644-EFFA-0D43-8FD9-94DEBD96EA4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8875" y="4719063"/>
                <a:ext cx="3888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9" name="Ink 70">
                <a:extLst>
                  <a:ext uri="{FF2B5EF4-FFF2-40B4-BE49-F238E27FC236}">
                    <a16:creationId xmlns:a16="http://schemas.microsoft.com/office/drawing/2014/main" id="{BBCF0DAE-5AA6-6249-A6ED-B649D9353784}"/>
                  </a:ext>
                </a:extLst>
              </p14:cNvPr>
              <p14:cNvContentPartPr/>
              <p14:nvPr/>
            </p14:nvContentPartPr>
            <p14:xfrm>
              <a:off x="1850915" y="4837503"/>
              <a:ext cx="767520" cy="352080"/>
            </p14:xfrm>
          </p:contentPart>
        </mc:Choice>
        <mc:Fallback xmlns="">
          <p:pic>
            <p:nvPicPr>
              <p:cNvPr id="69" name="Ink 70">
                <a:extLst>
                  <a:ext uri="{FF2B5EF4-FFF2-40B4-BE49-F238E27FC236}">
                    <a16:creationId xmlns:a16="http://schemas.microsoft.com/office/drawing/2014/main" id="{BBCF0DAE-5AA6-6249-A6ED-B649D935378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20315" y="4806872"/>
                <a:ext cx="828720" cy="413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0" name="Ink 71">
                <a:extLst>
                  <a:ext uri="{FF2B5EF4-FFF2-40B4-BE49-F238E27FC236}">
                    <a16:creationId xmlns:a16="http://schemas.microsoft.com/office/drawing/2014/main" id="{1A3876F4-6271-FF4A-AD87-588BBEE74CC9}"/>
                  </a:ext>
                </a:extLst>
              </p14:cNvPr>
              <p14:cNvContentPartPr/>
              <p14:nvPr/>
            </p14:nvContentPartPr>
            <p14:xfrm>
              <a:off x="1253675" y="4793583"/>
              <a:ext cx="390240" cy="283320"/>
            </p14:xfrm>
          </p:contentPart>
        </mc:Choice>
        <mc:Fallback xmlns="">
          <p:pic>
            <p:nvPicPr>
              <p:cNvPr id="70" name="Ink 71">
                <a:extLst>
                  <a:ext uri="{FF2B5EF4-FFF2-40B4-BE49-F238E27FC236}">
                    <a16:creationId xmlns:a16="http://schemas.microsoft.com/office/drawing/2014/main" id="{1A3876F4-6271-FF4A-AD87-588BBEE74CC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23075" y="4762983"/>
                <a:ext cx="4514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Ink 89">
                <a:extLst>
                  <a:ext uri="{FF2B5EF4-FFF2-40B4-BE49-F238E27FC236}">
                    <a16:creationId xmlns:a16="http://schemas.microsoft.com/office/drawing/2014/main" id="{78AFC30A-AA7B-794C-97EB-8F83A21F2B1F}"/>
                  </a:ext>
                </a:extLst>
              </p14:cNvPr>
              <p14:cNvContentPartPr/>
              <p14:nvPr/>
            </p14:nvContentPartPr>
            <p14:xfrm>
              <a:off x="1197155" y="5491623"/>
              <a:ext cx="377640" cy="270360"/>
            </p14:xfrm>
          </p:contentPart>
        </mc:Choice>
        <mc:Fallback xmlns="">
          <p:pic>
            <p:nvPicPr>
              <p:cNvPr id="88" name="Ink 89">
                <a:extLst>
                  <a:ext uri="{FF2B5EF4-FFF2-40B4-BE49-F238E27FC236}">
                    <a16:creationId xmlns:a16="http://schemas.microsoft.com/office/drawing/2014/main" id="{78AFC30A-AA7B-794C-97EB-8F83A21F2B1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66555" y="5460704"/>
                <a:ext cx="438840" cy="331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5" name="Ink 105">
                <a:extLst>
                  <a:ext uri="{FF2B5EF4-FFF2-40B4-BE49-F238E27FC236}">
                    <a16:creationId xmlns:a16="http://schemas.microsoft.com/office/drawing/2014/main" id="{E5D1927F-5FEC-C547-80AD-3CF51D11CC6C}"/>
                  </a:ext>
                </a:extLst>
              </p14:cNvPr>
              <p14:cNvContentPartPr/>
              <p14:nvPr/>
            </p14:nvContentPartPr>
            <p14:xfrm>
              <a:off x="2881955" y="4617543"/>
              <a:ext cx="1628640" cy="685800"/>
            </p14:xfrm>
          </p:contentPart>
        </mc:Choice>
        <mc:Fallback xmlns="">
          <p:pic>
            <p:nvPicPr>
              <p:cNvPr id="105" name="Ink 105">
                <a:extLst>
                  <a:ext uri="{FF2B5EF4-FFF2-40B4-BE49-F238E27FC236}">
                    <a16:creationId xmlns:a16="http://schemas.microsoft.com/office/drawing/2014/main" id="{E5D1927F-5FEC-C547-80AD-3CF51D11CC6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51355" y="4586943"/>
                <a:ext cx="169020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0" name="Ink 130">
                <a:extLst>
                  <a:ext uri="{FF2B5EF4-FFF2-40B4-BE49-F238E27FC236}">
                    <a16:creationId xmlns:a16="http://schemas.microsoft.com/office/drawing/2014/main" id="{27EB9E8B-4B05-4040-9237-BA06A4FFE2E3}"/>
                  </a:ext>
                </a:extLst>
              </p14:cNvPr>
              <p14:cNvContentPartPr/>
              <p14:nvPr/>
            </p14:nvContentPartPr>
            <p14:xfrm>
              <a:off x="1781795" y="5485143"/>
              <a:ext cx="3917160" cy="635400"/>
            </p14:xfrm>
          </p:contentPart>
        </mc:Choice>
        <mc:Fallback xmlns="">
          <p:pic>
            <p:nvPicPr>
              <p:cNvPr id="130" name="Ink 130">
                <a:extLst>
                  <a:ext uri="{FF2B5EF4-FFF2-40B4-BE49-F238E27FC236}">
                    <a16:creationId xmlns:a16="http://schemas.microsoft.com/office/drawing/2014/main" id="{27EB9E8B-4B05-4040-9237-BA06A4FFE2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51195" y="5454543"/>
                <a:ext cx="3978720" cy="69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51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14:cNvPr>
              <p14:cNvContentPartPr/>
              <p14:nvPr/>
            </p14:nvContentPartPr>
            <p14:xfrm>
              <a:off x="1888715" y="411663"/>
              <a:ext cx="1534680" cy="534600"/>
            </p14:xfrm>
          </p:contentPart>
        </mc:Choice>
        <mc:Fallback xmlns="">
          <p:pic>
            <p:nvPicPr>
              <p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108" y="380703"/>
                <a:ext cx="1596254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14:cNvPr>
              <p14:cNvContentPartPr/>
              <p14:nvPr/>
            </p14:nvContentPartPr>
            <p14:xfrm>
              <a:off x="1536635" y="619023"/>
              <a:ext cx="176400" cy="17028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6035" y="588423"/>
                <a:ext cx="23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14:cNvPr>
              <p14:cNvContentPartPr/>
              <p14:nvPr/>
            </p14:nvContentPartPr>
            <p14:xfrm>
              <a:off x="1121555" y="549903"/>
              <a:ext cx="239400" cy="23256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955" y="519350"/>
                <a:ext cx="300600" cy="29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14:cNvPr>
              <p14:cNvContentPartPr/>
              <p14:nvPr/>
            </p14:nvContentPartPr>
            <p14:xfrm>
              <a:off x="819875" y="1631343"/>
              <a:ext cx="220320" cy="176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755" y="1615863"/>
                <a:ext cx="250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14:cNvPr>
              <p14:cNvContentPartPr/>
              <p14:nvPr/>
            </p14:nvContentPartPr>
            <p14:xfrm>
              <a:off x="2876555" y="1756983"/>
              <a:ext cx="207000" cy="10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1075" y="1741863"/>
                <a:ext cx="2376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14:cNvPr>
              <p14:cNvContentPartPr/>
              <p14:nvPr/>
            </p14:nvContentPartPr>
            <p14:xfrm>
              <a:off x="3353555" y="1599663"/>
              <a:ext cx="1559520" cy="289440"/>
            </p14:xfrm>
          </p:contentPart>
        </mc:Choice>
        <mc:Fallback xmlns="">
          <p:pic>
            <p:nvPicPr>
              <p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435" y="1584543"/>
                <a:ext cx="1590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14:cNvPr>
              <p14:cNvContentPartPr/>
              <p14:nvPr/>
            </p14:nvContentPartPr>
            <p14:xfrm>
              <a:off x="2171675" y="1612263"/>
              <a:ext cx="364680" cy="226800"/>
            </p14:xfrm>
          </p:contentPart>
        </mc:Choice>
        <mc:Fallback xmlns="">
          <p:pic>
            <p:nvPicPr>
              <p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6570" y="1597143"/>
                <a:ext cx="39525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14:cNvPr>
              <p14:cNvContentPartPr/>
              <p14:nvPr/>
            </p14:nvContentPartPr>
            <p14:xfrm>
              <a:off x="1763075" y="1687863"/>
              <a:ext cx="176400" cy="195120"/>
            </p14:xfrm>
          </p:contentPart>
        </mc:Choice>
        <mc:Fallback xmlns=""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7595" y="1672383"/>
                <a:ext cx="207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14:cNvPr>
              <p14:cNvContentPartPr/>
              <p14:nvPr/>
            </p14:nvContentPartPr>
            <p14:xfrm>
              <a:off x="1160075" y="1631343"/>
              <a:ext cx="270000" cy="214200"/>
            </p14:xfrm>
          </p:contentPart>
        </mc:Choice>
        <mc:Fallback xmlns=""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4955" y="1615863"/>
                <a:ext cx="300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14:cNvPr>
              <p14:cNvContentPartPr/>
              <p14:nvPr/>
            </p14:nvContentPartPr>
            <p14:xfrm>
              <a:off x="5271275" y="1750503"/>
              <a:ext cx="132480" cy="10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5795" y="1735383"/>
                <a:ext cx="162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14:cNvPr>
              <p14:cNvContentPartPr/>
              <p14:nvPr/>
            </p14:nvContentPartPr>
            <p14:xfrm>
              <a:off x="5403395" y="1713063"/>
              <a:ext cx="75960" cy="151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87915" y="1697583"/>
                <a:ext cx="1062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14:cNvPr>
              <p14:cNvContentPartPr/>
              <p14:nvPr/>
            </p14:nvContentPartPr>
            <p14:xfrm>
              <a:off x="5572955" y="1775703"/>
              <a:ext cx="145080" cy="7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57835" y="1760583"/>
                <a:ext cx="175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14:cNvPr>
              <p14:cNvContentPartPr/>
              <p14:nvPr/>
            </p14:nvContentPartPr>
            <p14:xfrm>
              <a:off x="5818835" y="1738263"/>
              <a:ext cx="383040" cy="9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3715" y="1722783"/>
                <a:ext cx="41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14:cNvPr>
              <p14:cNvContentPartPr/>
              <p14:nvPr/>
            </p14:nvContentPartPr>
            <p14:xfrm>
              <a:off x="6164075" y="1682103"/>
              <a:ext cx="19080" cy="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8595" y="1666983"/>
                <a:ext cx="496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14:cNvPr>
              <p14:cNvContentPartPr/>
              <p14:nvPr/>
            </p14:nvContentPartPr>
            <p14:xfrm>
              <a:off x="6314915" y="1756983"/>
              <a:ext cx="182520" cy="82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9795" y="1741863"/>
                <a:ext cx="2131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14:cNvPr>
              <p14:cNvContentPartPr/>
              <p14:nvPr/>
            </p14:nvContentPartPr>
            <p14:xfrm>
              <a:off x="6541355" y="1631343"/>
              <a:ext cx="170280" cy="20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25875" y="1615863"/>
                <a:ext cx="2005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14:cNvPr>
              <p14:cNvContentPartPr/>
              <p14:nvPr/>
            </p14:nvContentPartPr>
            <p14:xfrm>
              <a:off x="6729635" y="1562583"/>
              <a:ext cx="195120" cy="26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4515" y="1547463"/>
                <a:ext cx="2257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14:cNvPr>
              <p14:cNvContentPartPr/>
              <p14:nvPr/>
            </p14:nvContentPartPr>
            <p14:xfrm>
              <a:off x="6962555" y="1713063"/>
              <a:ext cx="100800" cy="11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7075" y="1697583"/>
                <a:ext cx="131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14:cNvPr>
              <p14:cNvContentPartPr/>
              <p14:nvPr/>
            </p14:nvContentPartPr>
            <p14:xfrm>
              <a:off x="7402475" y="1713063"/>
              <a:ext cx="214200" cy="9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7355" y="1697583"/>
                <a:ext cx="244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14:cNvPr>
              <p14:cNvContentPartPr/>
              <p14:nvPr/>
            </p14:nvContentPartPr>
            <p14:xfrm>
              <a:off x="7672835" y="1731783"/>
              <a:ext cx="69480" cy="69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57715" y="1716663"/>
                <a:ext cx="100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14:cNvPr>
              <p14:cNvContentPartPr/>
              <p14:nvPr/>
            </p14:nvContentPartPr>
            <p14:xfrm>
              <a:off x="7685435" y="1650063"/>
              <a:ext cx="19080" cy="6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70315" y="163494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14:cNvPr>
              <p14:cNvContentPartPr/>
              <p14:nvPr/>
            </p14:nvContentPartPr>
            <p14:xfrm>
              <a:off x="7842755" y="1643943"/>
              <a:ext cx="44280" cy="163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7275" y="1628463"/>
                <a:ext cx="74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14:cNvPr>
              <p14:cNvContentPartPr/>
              <p14:nvPr/>
            </p14:nvContentPartPr>
            <p14:xfrm>
              <a:off x="7811075" y="1668783"/>
              <a:ext cx="339840" cy="176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95955" y="1653663"/>
                <a:ext cx="370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14:cNvPr>
              <p14:cNvContentPartPr/>
              <p14:nvPr/>
            </p14:nvContentPartPr>
            <p14:xfrm>
              <a:off x="2202995" y="2248023"/>
              <a:ext cx="6480" cy="18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7875" y="2232903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14:cNvPr>
              <p14:cNvContentPartPr/>
              <p14:nvPr/>
            </p14:nvContentPartPr>
            <p14:xfrm>
              <a:off x="3158795" y="2272503"/>
              <a:ext cx="157680" cy="17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3315" y="2257383"/>
                <a:ext cx="1879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14:cNvPr>
              <p14:cNvContentPartPr/>
              <p14:nvPr/>
            </p14:nvContentPartPr>
            <p14:xfrm>
              <a:off x="3422675" y="2322903"/>
              <a:ext cx="145080" cy="270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7555" y="2307423"/>
                <a:ext cx="1753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14:cNvPr>
              <p14:cNvContentPartPr/>
              <p14:nvPr/>
            </p14:nvContentPartPr>
            <p14:xfrm>
              <a:off x="1939115" y="2316423"/>
              <a:ext cx="892800" cy="207720"/>
            </p14:xfrm>
          </p:contentPart>
        </mc:Choice>
        <mc:Fallback xmlns="">
          <p:pic>
            <p:nvPicPr>
              <p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23641" y="2301303"/>
                <a:ext cx="923388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14:cNvPr>
              <p14:cNvContentPartPr/>
              <p14:nvPr/>
            </p14:nvContentPartPr>
            <p14:xfrm>
              <a:off x="1417115" y="2322903"/>
              <a:ext cx="195480" cy="151200"/>
            </p14:xfrm>
          </p:contentPart>
        </mc:Choice>
        <mc:Fallback xmlns="">
          <p:pic>
            <p:nvPicPr>
              <p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1967" y="2307423"/>
                <a:ext cx="226136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14:cNvPr>
              <p14:cNvContentPartPr/>
              <p14:nvPr/>
            </p14:nvContentPartPr>
            <p14:xfrm>
              <a:off x="851195" y="2266383"/>
              <a:ext cx="415440" cy="232920"/>
            </p14:xfrm>
          </p:contentPart>
        </mc:Choice>
        <mc:Fallback xmlns="">
          <p:pic>
            <p:nvPicPr>
              <p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6075" y="2250903"/>
                <a:ext cx="445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14:cNvPr>
              <p14:cNvContentPartPr/>
              <p14:nvPr/>
            </p14:nvContentPartPr>
            <p14:xfrm>
              <a:off x="4013795" y="2976663"/>
              <a:ext cx="94680" cy="19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8675" y="2961543"/>
                <a:ext cx="125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14:cNvPr>
              <p14:cNvContentPartPr/>
              <p14:nvPr/>
            </p14:nvContentPartPr>
            <p14:xfrm>
              <a:off x="4007315" y="3058383"/>
              <a:ext cx="100800" cy="2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2195" y="3043263"/>
                <a:ext cx="131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14:cNvPr>
              <p14:cNvContentPartPr/>
              <p14:nvPr/>
            </p14:nvContentPartPr>
            <p14:xfrm>
              <a:off x="4371995" y="2643303"/>
              <a:ext cx="151200" cy="855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6875" y="2628183"/>
                <a:ext cx="1818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14:cNvPr>
              <p14:cNvContentPartPr/>
              <p14:nvPr/>
            </p14:nvContentPartPr>
            <p14:xfrm>
              <a:off x="4856195" y="2618463"/>
              <a:ext cx="622800" cy="308160"/>
            </p14:xfrm>
          </p:contentPart>
        </mc:Choice>
        <mc:Fallback xmlns="">
          <p:pic>
            <p:nvPicPr>
              <p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41075" y="2603001"/>
                <a:ext cx="653400" cy="33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14:cNvPr>
              <p14:cNvContentPartPr/>
              <p14:nvPr/>
            </p14:nvContentPartPr>
            <p14:xfrm>
              <a:off x="3202715" y="2901063"/>
              <a:ext cx="597600" cy="295920"/>
            </p14:xfrm>
          </p:contentPart>
        </mc:Choice>
        <mc:Fallback xmlns="">
          <p:pic>
            <p:nvPicPr>
              <p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7595" y="2885943"/>
                <a:ext cx="628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14:cNvPr>
              <p14:cNvContentPartPr/>
              <p14:nvPr/>
            </p14:nvContentPartPr>
            <p14:xfrm>
              <a:off x="2901035" y="2825823"/>
              <a:ext cx="195120" cy="352440"/>
            </p14:xfrm>
          </p:contentPart>
        </mc:Choice>
        <mc:Fallback xmlns="">
          <p:pic>
            <p:nvPicPr>
              <p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5555" y="2810343"/>
                <a:ext cx="22572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14:cNvPr>
              <p14:cNvContentPartPr/>
              <p14:nvPr/>
            </p14:nvContentPartPr>
            <p14:xfrm>
              <a:off x="5654675" y="2945343"/>
              <a:ext cx="31680" cy="63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39555" y="2929863"/>
                <a:ext cx="622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14:cNvPr>
              <p14:cNvContentPartPr/>
              <p14:nvPr/>
            </p14:nvContentPartPr>
            <p14:xfrm>
              <a:off x="5825315" y="2863623"/>
              <a:ext cx="131760" cy="12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09835" y="284814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14:cNvPr>
              <p14:cNvContentPartPr/>
              <p14:nvPr/>
            </p14:nvContentPartPr>
            <p14:xfrm>
              <a:off x="6138875" y="2744103"/>
              <a:ext cx="25560" cy="170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23755" y="2728623"/>
                <a:ext cx="56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14:cNvPr>
              <p14:cNvContentPartPr/>
              <p14:nvPr/>
            </p14:nvContentPartPr>
            <p14:xfrm>
              <a:off x="6358835" y="2762823"/>
              <a:ext cx="163800" cy="157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3715" y="2747703"/>
                <a:ext cx="194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14:cNvPr>
              <p14:cNvContentPartPr/>
              <p14:nvPr/>
            </p14:nvContentPartPr>
            <p14:xfrm>
              <a:off x="6384035" y="2970543"/>
              <a:ext cx="163800" cy="31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8915" y="2955063"/>
                <a:ext cx="194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14:cNvPr>
              <p14:cNvContentPartPr/>
              <p14:nvPr/>
            </p14:nvContentPartPr>
            <p14:xfrm>
              <a:off x="6698315" y="2769303"/>
              <a:ext cx="232920" cy="129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83195" y="2753823"/>
                <a:ext cx="263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14:cNvPr>
              <p14:cNvContentPartPr/>
              <p14:nvPr/>
            </p14:nvContentPartPr>
            <p14:xfrm>
              <a:off x="7069475" y="2750223"/>
              <a:ext cx="126000" cy="119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53995" y="2735103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14:cNvPr>
              <p14:cNvContentPartPr/>
              <p14:nvPr/>
            </p14:nvContentPartPr>
            <p14:xfrm>
              <a:off x="7044275" y="2938863"/>
              <a:ext cx="18252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8795" y="2923743"/>
                <a:ext cx="2131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14:cNvPr>
              <p14:cNvContentPartPr/>
              <p14:nvPr/>
            </p14:nvContentPartPr>
            <p14:xfrm>
              <a:off x="7389875" y="2744103"/>
              <a:ext cx="25560" cy="18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4755" y="2728623"/>
                <a:ext cx="561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14:cNvPr>
              <p14:cNvContentPartPr/>
              <p14:nvPr/>
            </p14:nvContentPartPr>
            <p14:xfrm>
              <a:off x="5013515" y="3334863"/>
              <a:ext cx="132480" cy="11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98035" y="3319743"/>
                <a:ext cx="162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14:cNvPr>
              <p14:cNvContentPartPr/>
              <p14:nvPr/>
            </p14:nvContentPartPr>
            <p14:xfrm>
              <a:off x="5296475" y="3441783"/>
              <a:ext cx="31680" cy="56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80995" y="3426663"/>
                <a:ext cx="62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14:cNvPr>
              <p14:cNvContentPartPr/>
              <p14:nvPr/>
            </p14:nvContentPartPr>
            <p14:xfrm>
              <a:off x="7081715" y="3297423"/>
              <a:ext cx="377640" cy="163440"/>
            </p14:xfrm>
          </p:contentPart>
        </mc:Choice>
        <mc:Fallback xmlns="">
          <p:pic>
            <p:nvPicPr>
              <p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6595" y="3281977"/>
                <a:ext cx="408240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14:cNvPr>
              <p14:cNvContentPartPr/>
              <p14:nvPr/>
            </p14:nvContentPartPr>
            <p14:xfrm>
              <a:off x="5723795" y="3284823"/>
              <a:ext cx="1263960" cy="189000"/>
            </p14:xfrm>
          </p:contentPart>
        </mc:Choice>
        <mc:Fallback xmlns="">
          <p:pic>
            <p:nvPicPr>
              <p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8675" y="3269343"/>
                <a:ext cx="1294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904B094-AC7D-B64E-9932-057A7D9E4805}"/>
                  </a:ext>
                </a:extLst>
              </p14:cNvPr>
              <p14:cNvContentPartPr/>
              <p14:nvPr/>
            </p14:nvContentPartPr>
            <p14:xfrm>
              <a:off x="4843595" y="4152423"/>
              <a:ext cx="157680" cy="132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904B094-AC7D-B64E-9932-057A7D9E480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28475" y="4136943"/>
                <a:ext cx="1879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3991677-BC89-B545-9013-2834269005B6}"/>
                  </a:ext>
                </a:extLst>
              </p14:cNvPr>
              <p14:cNvContentPartPr/>
              <p14:nvPr/>
            </p14:nvContentPartPr>
            <p14:xfrm>
              <a:off x="5113955" y="4014183"/>
              <a:ext cx="6480" cy="12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3991677-BC89-B545-9013-2834269005B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98835" y="3998703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F00556D-BFCC-5646-9F37-51CFB0565F0C}"/>
                  </a:ext>
                </a:extLst>
              </p14:cNvPr>
              <p14:cNvContentPartPr/>
              <p14:nvPr/>
            </p14:nvContentPartPr>
            <p14:xfrm>
              <a:off x="4774475" y="4014183"/>
              <a:ext cx="25560" cy="381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F00556D-BFCC-5646-9F37-51CFB0565F0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59355" y="3998703"/>
                <a:ext cx="561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A3E9E8F-7AD3-5444-B867-046A3EE4E831}"/>
                  </a:ext>
                </a:extLst>
              </p14:cNvPr>
              <p14:cNvContentPartPr/>
              <p14:nvPr/>
            </p14:nvContentPartPr>
            <p14:xfrm>
              <a:off x="5214755" y="4265463"/>
              <a:ext cx="6480" cy="190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A3E9E8F-7AD3-5444-B867-046A3EE4E83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99275" y="425034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3" name="Ink 157">
                <a:extLst>
                  <a:ext uri="{FF2B5EF4-FFF2-40B4-BE49-F238E27FC236}">
                    <a16:creationId xmlns:a16="http://schemas.microsoft.com/office/drawing/2014/main" id="{536C3BB1-5866-1F46-AC95-E108827F9270}"/>
                  </a:ext>
                </a:extLst>
              </p14:cNvPr>
              <p14:cNvContentPartPr/>
              <p14:nvPr/>
            </p14:nvContentPartPr>
            <p14:xfrm>
              <a:off x="3700235" y="4095903"/>
              <a:ext cx="873360" cy="189000"/>
            </p14:xfrm>
          </p:contentPart>
        </mc:Choice>
        <mc:Fallback xmlns="">
          <p:pic>
            <p:nvPicPr>
              <p:cNvPr id="153" name="Ink 157">
                <a:extLst>
                  <a:ext uri="{FF2B5EF4-FFF2-40B4-BE49-F238E27FC236}">
                    <a16:creationId xmlns:a16="http://schemas.microsoft.com/office/drawing/2014/main" id="{536C3BB1-5866-1F46-AC95-E108827F927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84761" y="4080423"/>
                <a:ext cx="903588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4" name="Ink 158">
                <a:extLst>
                  <a:ext uri="{FF2B5EF4-FFF2-40B4-BE49-F238E27FC236}">
                    <a16:creationId xmlns:a16="http://schemas.microsoft.com/office/drawing/2014/main" id="{307A4791-7B95-F048-AE07-2D4B9894393C}"/>
                  </a:ext>
                </a:extLst>
              </p14:cNvPr>
              <p14:cNvContentPartPr/>
              <p14:nvPr/>
            </p14:nvContentPartPr>
            <p14:xfrm>
              <a:off x="3039275" y="4190223"/>
              <a:ext cx="559800" cy="94680"/>
            </p14:xfrm>
          </p:contentPart>
        </mc:Choice>
        <mc:Fallback xmlns="">
          <p:pic>
            <p:nvPicPr>
              <p:cNvPr id="154" name="Ink 158">
                <a:extLst>
                  <a:ext uri="{FF2B5EF4-FFF2-40B4-BE49-F238E27FC236}">
                    <a16:creationId xmlns:a16="http://schemas.microsoft.com/office/drawing/2014/main" id="{307A4791-7B95-F048-AE07-2D4B9894393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24155" y="4174743"/>
                <a:ext cx="5904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14:cNvPr>
              <p14:cNvContentPartPr/>
              <p14:nvPr/>
            </p14:nvContentPartPr>
            <p14:xfrm>
              <a:off x="2096075" y="4051623"/>
              <a:ext cx="522360" cy="274320"/>
            </p14:xfrm>
          </p:contentPart>
        </mc:Choice>
        <mc:Fallback xmlns="">
          <p:pic>
            <p:nvPicPr>
              <p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80955" y="4036503"/>
                <a:ext cx="5526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6" name="Ink 160">
                <a:extLst>
                  <a:ext uri="{FF2B5EF4-FFF2-40B4-BE49-F238E27FC236}">
                    <a16:creationId xmlns:a16="http://schemas.microsoft.com/office/drawing/2014/main" id="{E1256418-7072-BE48-8BEF-F83401915226}"/>
                  </a:ext>
                </a:extLst>
              </p14:cNvPr>
              <p14:cNvContentPartPr/>
              <p14:nvPr/>
            </p14:nvContentPartPr>
            <p14:xfrm>
              <a:off x="1838315" y="4165023"/>
              <a:ext cx="170280" cy="151200"/>
            </p14:xfrm>
          </p:contentPart>
        </mc:Choice>
        <mc:Fallback xmlns="">
          <p:pic>
            <p:nvPicPr>
              <p:cNvPr id="156" name="Ink 160">
                <a:extLst>
                  <a:ext uri="{FF2B5EF4-FFF2-40B4-BE49-F238E27FC236}">
                    <a16:creationId xmlns:a16="http://schemas.microsoft.com/office/drawing/2014/main" id="{E1256418-7072-BE48-8BEF-F8340191522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23195" y="4149543"/>
                <a:ext cx="200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7" name="Ink 161">
                <a:extLst>
                  <a:ext uri="{FF2B5EF4-FFF2-40B4-BE49-F238E27FC236}">
                    <a16:creationId xmlns:a16="http://schemas.microsoft.com/office/drawing/2014/main" id="{67645867-D8C8-C74C-8C8C-7A5123F15363}"/>
                  </a:ext>
                </a:extLst>
              </p14:cNvPr>
              <p14:cNvContentPartPr/>
              <p14:nvPr/>
            </p14:nvContentPartPr>
            <p14:xfrm>
              <a:off x="1102835" y="4108503"/>
              <a:ext cx="377640" cy="214200"/>
            </p14:xfrm>
          </p:contentPart>
        </mc:Choice>
        <mc:Fallback xmlns="">
          <p:pic>
            <p:nvPicPr>
              <p:cNvPr id="157" name="Ink 161">
                <a:extLst>
                  <a:ext uri="{FF2B5EF4-FFF2-40B4-BE49-F238E27FC236}">
                    <a16:creationId xmlns:a16="http://schemas.microsoft.com/office/drawing/2014/main" id="{67645867-D8C8-C74C-8C8C-7A5123F1536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7715" y="4093023"/>
                <a:ext cx="4082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0494319-2FAB-5B49-A2B9-39F236A4ED8A}"/>
                  </a:ext>
                </a:extLst>
              </p14:cNvPr>
              <p14:cNvContentPartPr/>
              <p14:nvPr/>
            </p14:nvContentPartPr>
            <p14:xfrm>
              <a:off x="2202995" y="4755783"/>
              <a:ext cx="12960" cy="44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0494319-2FAB-5B49-A2B9-39F236A4ED8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87875" y="4740663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B154141-0C91-4843-8CD6-BDB567CCA742}"/>
                  </a:ext>
                </a:extLst>
              </p14:cNvPr>
              <p14:cNvContentPartPr/>
              <p14:nvPr/>
            </p14:nvContentPartPr>
            <p14:xfrm>
              <a:off x="2234675" y="4687383"/>
              <a:ext cx="6480" cy="12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B154141-0C91-4843-8CD6-BDB567CCA74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19195" y="4672263"/>
                <a:ext cx="37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2" name="Ink 174">
                <a:extLst>
                  <a:ext uri="{FF2B5EF4-FFF2-40B4-BE49-F238E27FC236}">
                    <a16:creationId xmlns:a16="http://schemas.microsoft.com/office/drawing/2014/main" id="{6D9099DD-C460-D34E-B0C1-AB17FA9B1616}"/>
                  </a:ext>
                </a:extLst>
              </p14:cNvPr>
              <p14:cNvContentPartPr/>
              <p14:nvPr/>
            </p14:nvContentPartPr>
            <p14:xfrm>
              <a:off x="2353835" y="4598823"/>
              <a:ext cx="358920" cy="226800"/>
            </p14:xfrm>
          </p:contentPart>
        </mc:Choice>
        <mc:Fallback xmlns="">
          <p:pic>
            <p:nvPicPr>
              <p:cNvPr id="172" name="Ink 174">
                <a:extLst>
                  <a:ext uri="{FF2B5EF4-FFF2-40B4-BE49-F238E27FC236}">
                    <a16:creationId xmlns:a16="http://schemas.microsoft.com/office/drawing/2014/main" id="{6D9099DD-C460-D34E-B0C1-AB17FA9B161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38700" y="4583343"/>
                <a:ext cx="389551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3" name="Ink 175">
                <a:extLst>
                  <a:ext uri="{FF2B5EF4-FFF2-40B4-BE49-F238E27FC236}">
                    <a16:creationId xmlns:a16="http://schemas.microsoft.com/office/drawing/2014/main" id="{F75AF879-2A60-BB47-876E-413D5A60D905}"/>
                  </a:ext>
                </a:extLst>
              </p14:cNvPr>
              <p14:cNvContentPartPr/>
              <p14:nvPr/>
            </p14:nvContentPartPr>
            <p14:xfrm>
              <a:off x="1964315" y="4674063"/>
              <a:ext cx="151200" cy="157680"/>
            </p14:xfrm>
          </p:contentPart>
        </mc:Choice>
        <mc:Fallback xmlns="">
          <p:pic>
            <p:nvPicPr>
              <p:cNvPr id="173" name="Ink 175">
                <a:extLst>
                  <a:ext uri="{FF2B5EF4-FFF2-40B4-BE49-F238E27FC236}">
                    <a16:creationId xmlns:a16="http://schemas.microsoft.com/office/drawing/2014/main" id="{F75AF879-2A60-BB47-876E-413D5A60D90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48835" y="4658943"/>
                <a:ext cx="1818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4" name="Ink 176">
                <a:extLst>
                  <a:ext uri="{FF2B5EF4-FFF2-40B4-BE49-F238E27FC236}">
                    <a16:creationId xmlns:a16="http://schemas.microsoft.com/office/drawing/2014/main" id="{C8686124-2BB6-164B-8657-4D2B2291A5BB}"/>
                  </a:ext>
                </a:extLst>
              </p14:cNvPr>
              <p14:cNvContentPartPr/>
              <p14:nvPr/>
            </p14:nvContentPartPr>
            <p14:xfrm>
              <a:off x="1222355" y="4642743"/>
              <a:ext cx="289440" cy="264240"/>
            </p14:xfrm>
          </p:contentPart>
        </mc:Choice>
        <mc:Fallback xmlns="">
          <p:pic>
            <p:nvPicPr>
              <p:cNvPr id="174" name="Ink 176">
                <a:extLst>
                  <a:ext uri="{FF2B5EF4-FFF2-40B4-BE49-F238E27FC236}">
                    <a16:creationId xmlns:a16="http://schemas.microsoft.com/office/drawing/2014/main" id="{C8686124-2BB6-164B-8657-4D2B2291A5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06875" y="4627623"/>
                <a:ext cx="3200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3" name="Ink 196">
                <a:extLst>
                  <a:ext uri="{FF2B5EF4-FFF2-40B4-BE49-F238E27FC236}">
                    <a16:creationId xmlns:a16="http://schemas.microsoft.com/office/drawing/2014/main" id="{05F5906D-073B-B54B-B140-FBA83691BFB3}"/>
                  </a:ext>
                </a:extLst>
              </p14:cNvPr>
              <p14:cNvContentPartPr/>
              <p14:nvPr/>
            </p14:nvContentPartPr>
            <p14:xfrm>
              <a:off x="4937915" y="4604943"/>
              <a:ext cx="786240" cy="283320"/>
            </p14:xfrm>
          </p:contentPart>
        </mc:Choice>
        <mc:Fallback xmlns="">
          <p:pic>
            <p:nvPicPr>
              <p:cNvPr id="193" name="Ink 196">
                <a:extLst>
                  <a:ext uri="{FF2B5EF4-FFF2-40B4-BE49-F238E27FC236}">
                    <a16:creationId xmlns:a16="http://schemas.microsoft.com/office/drawing/2014/main" id="{05F5906D-073B-B54B-B140-FBA83691BF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22795" y="4589823"/>
                <a:ext cx="8168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4" name="Ink 197">
                <a:extLst>
                  <a:ext uri="{FF2B5EF4-FFF2-40B4-BE49-F238E27FC236}">
                    <a16:creationId xmlns:a16="http://schemas.microsoft.com/office/drawing/2014/main" id="{6AD61982-9B39-CE41-B138-235E844345FB}"/>
                  </a:ext>
                </a:extLst>
              </p14:cNvPr>
              <p14:cNvContentPartPr/>
              <p14:nvPr/>
            </p14:nvContentPartPr>
            <p14:xfrm>
              <a:off x="4108115" y="4579743"/>
              <a:ext cx="585000" cy="239400"/>
            </p14:xfrm>
          </p:contentPart>
        </mc:Choice>
        <mc:Fallback xmlns="">
          <p:pic>
            <p:nvPicPr>
              <p:cNvPr id="194" name="Ink 197">
                <a:extLst>
                  <a:ext uri="{FF2B5EF4-FFF2-40B4-BE49-F238E27FC236}">
                    <a16:creationId xmlns:a16="http://schemas.microsoft.com/office/drawing/2014/main" id="{6AD61982-9B39-CE41-B138-235E844345F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92995" y="4564623"/>
                <a:ext cx="6156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5" name="Ink 198">
                <a:extLst>
                  <a:ext uri="{FF2B5EF4-FFF2-40B4-BE49-F238E27FC236}">
                    <a16:creationId xmlns:a16="http://schemas.microsoft.com/office/drawing/2014/main" id="{2FE77032-EA79-444D-8BF7-CC5026CE9B34}"/>
                  </a:ext>
                </a:extLst>
              </p14:cNvPr>
              <p14:cNvContentPartPr/>
              <p14:nvPr/>
            </p14:nvContentPartPr>
            <p14:xfrm>
              <a:off x="3328355" y="4624023"/>
              <a:ext cx="509760" cy="251640"/>
            </p14:xfrm>
          </p:contentPart>
        </mc:Choice>
        <mc:Fallback xmlns="">
          <p:pic>
            <p:nvPicPr>
              <p:cNvPr id="195" name="Ink 198">
                <a:extLst>
                  <a:ext uri="{FF2B5EF4-FFF2-40B4-BE49-F238E27FC236}">
                    <a16:creationId xmlns:a16="http://schemas.microsoft.com/office/drawing/2014/main" id="{2FE77032-EA79-444D-8BF7-CC5026CE9B3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13235" y="4608565"/>
                <a:ext cx="540000" cy="281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6" name="Ink 199">
                <a:extLst>
                  <a:ext uri="{FF2B5EF4-FFF2-40B4-BE49-F238E27FC236}">
                    <a16:creationId xmlns:a16="http://schemas.microsoft.com/office/drawing/2014/main" id="{B9474F95-20B2-8A49-B0BE-2A5481DF6AB4}"/>
                  </a:ext>
                </a:extLst>
              </p14:cNvPr>
              <p14:cNvContentPartPr/>
              <p14:nvPr/>
            </p14:nvContentPartPr>
            <p14:xfrm>
              <a:off x="3039275" y="4655343"/>
              <a:ext cx="182880" cy="176400"/>
            </p14:xfrm>
          </p:contentPart>
        </mc:Choice>
        <mc:Fallback xmlns="">
          <p:pic>
            <p:nvPicPr>
              <p:cNvPr id="196" name="Ink 199">
                <a:extLst>
                  <a:ext uri="{FF2B5EF4-FFF2-40B4-BE49-F238E27FC236}">
                    <a16:creationId xmlns:a16="http://schemas.microsoft.com/office/drawing/2014/main" id="{B9474F95-20B2-8A49-B0BE-2A5481DF6AB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24125" y="4640223"/>
                <a:ext cx="2135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8BE497A-B229-914E-BDB5-81AFF746CF78}"/>
                  </a:ext>
                </a:extLst>
              </p14:cNvPr>
              <p14:cNvContentPartPr/>
              <p14:nvPr/>
            </p14:nvContentPartPr>
            <p14:xfrm>
              <a:off x="1278875" y="5302983"/>
              <a:ext cx="163800" cy="82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8BE497A-B229-914E-BDB5-81AFF746CF7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63755" y="5287503"/>
                <a:ext cx="194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968A796-C9A7-084E-9B2A-E20D59A1B434}"/>
                  </a:ext>
                </a:extLst>
              </p14:cNvPr>
              <p14:cNvContentPartPr/>
              <p14:nvPr/>
            </p14:nvContentPartPr>
            <p14:xfrm>
              <a:off x="1574435" y="5189583"/>
              <a:ext cx="145080" cy="3337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968A796-C9A7-084E-9B2A-E20D59A1B4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58955" y="5174463"/>
                <a:ext cx="175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6FB0298-C089-D748-9875-FC555D2FDC3F}"/>
                  </a:ext>
                </a:extLst>
              </p14:cNvPr>
              <p14:cNvContentPartPr/>
              <p14:nvPr/>
            </p14:nvContentPartPr>
            <p14:xfrm>
              <a:off x="2347715" y="5372103"/>
              <a:ext cx="12960" cy="50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6FB0298-C089-D748-9875-FC555D2FDC3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32595" y="5356623"/>
                <a:ext cx="43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BCAF71F-349C-654F-B3DE-1CF259C27A00}"/>
                  </a:ext>
                </a:extLst>
              </p14:cNvPr>
              <p14:cNvContentPartPr/>
              <p14:nvPr/>
            </p14:nvContentPartPr>
            <p14:xfrm>
              <a:off x="2347715" y="5296503"/>
              <a:ext cx="12960" cy="12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BCAF71F-349C-654F-B3DE-1CF259C27A0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332595" y="528138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95F0EAF-D925-6D49-9BA1-94FACAF495CF}"/>
                  </a:ext>
                </a:extLst>
              </p14:cNvPr>
              <p14:cNvContentPartPr/>
              <p14:nvPr/>
            </p14:nvContentPartPr>
            <p14:xfrm>
              <a:off x="3290915" y="5265183"/>
              <a:ext cx="170280" cy="207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95F0EAF-D925-6D49-9BA1-94FACAF495C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75435" y="5250063"/>
                <a:ext cx="2005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82758EA-7599-6B4E-B07A-5A158162E996}"/>
                  </a:ext>
                </a:extLst>
              </p14:cNvPr>
              <p14:cNvContentPartPr/>
              <p14:nvPr/>
            </p14:nvContentPartPr>
            <p14:xfrm>
              <a:off x="3605195" y="5208663"/>
              <a:ext cx="189000" cy="3337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82758EA-7599-6B4E-B07A-5A158162E99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89715" y="5193183"/>
                <a:ext cx="2196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0" name="Ink 224">
                <a:extLst>
                  <a:ext uri="{FF2B5EF4-FFF2-40B4-BE49-F238E27FC236}">
                    <a16:creationId xmlns:a16="http://schemas.microsoft.com/office/drawing/2014/main" id="{55C450F3-57E5-774B-9A0A-CB7F7A38AA76}"/>
                  </a:ext>
                </a:extLst>
              </p14:cNvPr>
              <p14:cNvContentPartPr/>
              <p14:nvPr/>
            </p14:nvContentPartPr>
            <p14:xfrm>
              <a:off x="4579715" y="5170863"/>
              <a:ext cx="578880" cy="478080"/>
            </p14:xfrm>
          </p:contentPart>
        </mc:Choice>
        <mc:Fallback xmlns="">
          <p:pic>
            <p:nvPicPr>
              <p:cNvPr id="220" name="Ink 224">
                <a:extLst>
                  <a:ext uri="{FF2B5EF4-FFF2-40B4-BE49-F238E27FC236}">
                    <a16:creationId xmlns:a16="http://schemas.microsoft.com/office/drawing/2014/main" id="{55C450F3-57E5-774B-9A0A-CB7F7A38AA7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564235" y="5155743"/>
                <a:ext cx="60912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1" name="Ink 225">
                <a:extLst>
                  <a:ext uri="{FF2B5EF4-FFF2-40B4-BE49-F238E27FC236}">
                    <a16:creationId xmlns:a16="http://schemas.microsoft.com/office/drawing/2014/main" id="{F612E0A5-D7D6-CD4D-9BAA-D5679EAD5FE9}"/>
                  </a:ext>
                </a:extLst>
              </p14:cNvPr>
              <p14:cNvContentPartPr/>
              <p14:nvPr/>
            </p14:nvContentPartPr>
            <p14:xfrm>
              <a:off x="4202435" y="5302983"/>
              <a:ext cx="213840" cy="220320"/>
            </p14:xfrm>
          </p:contentPart>
        </mc:Choice>
        <mc:Fallback xmlns="">
          <p:pic>
            <p:nvPicPr>
              <p:cNvPr id="221" name="Ink 225">
                <a:extLst>
                  <a:ext uri="{FF2B5EF4-FFF2-40B4-BE49-F238E27FC236}">
                    <a16:creationId xmlns:a16="http://schemas.microsoft.com/office/drawing/2014/main" id="{F612E0A5-D7D6-CD4D-9BAA-D5679EAD5FE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87340" y="5287503"/>
                <a:ext cx="244029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2" name="Ink 226">
                <a:extLst>
                  <a:ext uri="{FF2B5EF4-FFF2-40B4-BE49-F238E27FC236}">
                    <a16:creationId xmlns:a16="http://schemas.microsoft.com/office/drawing/2014/main" id="{A105D137-B54D-5948-8360-F1BD4AA3BF99}"/>
                  </a:ext>
                </a:extLst>
              </p14:cNvPr>
              <p14:cNvContentPartPr/>
              <p14:nvPr/>
            </p14:nvContentPartPr>
            <p14:xfrm>
              <a:off x="3900755" y="5315583"/>
              <a:ext cx="157680" cy="138600"/>
            </p14:xfrm>
          </p:contentPart>
        </mc:Choice>
        <mc:Fallback xmlns="">
          <p:pic>
            <p:nvPicPr>
              <p:cNvPr id="222" name="Ink 226">
                <a:extLst>
                  <a:ext uri="{FF2B5EF4-FFF2-40B4-BE49-F238E27FC236}">
                    <a16:creationId xmlns:a16="http://schemas.microsoft.com/office/drawing/2014/main" id="{A105D137-B54D-5948-8360-F1BD4AA3BF9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85275" y="5300103"/>
                <a:ext cx="187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3" name="Ink 227">
                <a:extLst>
                  <a:ext uri="{FF2B5EF4-FFF2-40B4-BE49-F238E27FC236}">
                    <a16:creationId xmlns:a16="http://schemas.microsoft.com/office/drawing/2014/main" id="{B03DF9A4-1BD4-574F-BF83-3766E1D3064B}"/>
                  </a:ext>
                </a:extLst>
              </p14:cNvPr>
              <p14:cNvContentPartPr/>
              <p14:nvPr/>
            </p14:nvContentPartPr>
            <p14:xfrm>
              <a:off x="2473355" y="5176983"/>
              <a:ext cx="377640" cy="264240"/>
            </p14:xfrm>
          </p:contentPart>
        </mc:Choice>
        <mc:Fallback xmlns="">
          <p:pic>
            <p:nvPicPr>
              <p:cNvPr id="223" name="Ink 227">
                <a:extLst>
                  <a:ext uri="{FF2B5EF4-FFF2-40B4-BE49-F238E27FC236}">
                    <a16:creationId xmlns:a16="http://schemas.microsoft.com/office/drawing/2014/main" id="{B03DF9A4-1BD4-574F-BF83-3766E1D3064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58235" y="5161863"/>
                <a:ext cx="4082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4" name="Ink 228">
                <a:extLst>
                  <a:ext uri="{FF2B5EF4-FFF2-40B4-BE49-F238E27FC236}">
                    <a16:creationId xmlns:a16="http://schemas.microsoft.com/office/drawing/2014/main" id="{655ED08C-1BF8-6048-9AD8-F82561060ACA}"/>
                  </a:ext>
                </a:extLst>
              </p14:cNvPr>
              <p14:cNvContentPartPr/>
              <p14:nvPr/>
            </p14:nvContentPartPr>
            <p14:xfrm>
              <a:off x="2078075" y="5290383"/>
              <a:ext cx="163080" cy="126000"/>
            </p14:xfrm>
          </p:contentPart>
        </mc:Choice>
        <mc:Fallback xmlns="">
          <p:pic>
            <p:nvPicPr>
              <p:cNvPr id="224" name="Ink 228">
                <a:extLst>
                  <a:ext uri="{FF2B5EF4-FFF2-40B4-BE49-F238E27FC236}">
                    <a16:creationId xmlns:a16="http://schemas.microsoft.com/office/drawing/2014/main" id="{655ED08C-1BF8-6048-9AD8-F82561060AC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062955" y="5274903"/>
                <a:ext cx="19368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0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14:cNvPr>
              <p14:cNvContentPartPr/>
              <p14:nvPr/>
            </p14:nvContentPartPr>
            <p14:xfrm>
              <a:off x="1888715" y="411663"/>
              <a:ext cx="1534680" cy="534600"/>
            </p14:xfrm>
          </p:contentPart>
        </mc:Choice>
        <mc:Fallback xmlns="">
          <p:pic>
            <p:nvPicPr>
              <p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748" y="380724"/>
                <a:ext cx="1595894" cy="595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14:cNvPr>
              <p14:cNvContentPartPr/>
              <p14:nvPr/>
            </p14:nvContentPartPr>
            <p14:xfrm>
              <a:off x="1536635" y="619023"/>
              <a:ext cx="176400" cy="17028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675" y="588063"/>
                <a:ext cx="23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14:cNvPr>
              <p14:cNvContentPartPr/>
              <p14:nvPr/>
            </p14:nvContentPartPr>
            <p14:xfrm>
              <a:off x="1121555" y="549903"/>
              <a:ext cx="239400" cy="23256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595" y="518991"/>
                <a:ext cx="300600" cy="29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14:cNvPr>
              <p14:cNvContentPartPr/>
              <p14:nvPr/>
            </p14:nvContentPartPr>
            <p14:xfrm>
              <a:off x="819875" y="1631343"/>
              <a:ext cx="220320" cy="176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395" y="1615863"/>
                <a:ext cx="250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14:cNvPr>
              <p14:cNvContentPartPr/>
              <p14:nvPr/>
            </p14:nvContentPartPr>
            <p14:xfrm>
              <a:off x="2876555" y="1756983"/>
              <a:ext cx="207000" cy="10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1102" y="1741558"/>
                <a:ext cx="237547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14:cNvPr>
              <p14:cNvContentPartPr/>
              <p14:nvPr/>
            </p14:nvContentPartPr>
            <p14:xfrm>
              <a:off x="3353555" y="1599663"/>
              <a:ext cx="1559520" cy="289440"/>
            </p14:xfrm>
          </p:contentPart>
        </mc:Choice>
        <mc:Fallback xmlns="">
          <p:pic>
            <p:nvPicPr>
              <p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075" y="1584183"/>
                <a:ext cx="1590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14:cNvPr>
              <p14:cNvContentPartPr/>
              <p14:nvPr/>
            </p14:nvContentPartPr>
            <p14:xfrm>
              <a:off x="2171675" y="1612263"/>
              <a:ext cx="364680" cy="226800"/>
            </p14:xfrm>
          </p:contentPart>
        </mc:Choice>
        <mc:Fallback xmlns="">
          <p:pic>
            <p:nvPicPr>
              <p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6210" y="1596758"/>
                <a:ext cx="39525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14:cNvPr>
              <p14:cNvContentPartPr/>
              <p14:nvPr/>
            </p14:nvContentPartPr>
            <p14:xfrm>
              <a:off x="1763075" y="1687863"/>
              <a:ext cx="176400" cy="195120"/>
            </p14:xfrm>
          </p:contentPart>
        </mc:Choice>
        <mc:Fallback xmlns=""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7595" y="1672412"/>
                <a:ext cx="20700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14:cNvPr>
              <p14:cNvContentPartPr/>
              <p14:nvPr/>
            </p14:nvContentPartPr>
            <p14:xfrm>
              <a:off x="1160075" y="1631343"/>
              <a:ext cx="270000" cy="214200"/>
            </p14:xfrm>
          </p:contentPart>
        </mc:Choice>
        <mc:Fallback xmlns=""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4595" y="1615863"/>
                <a:ext cx="300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14:cNvPr>
              <p14:cNvContentPartPr/>
              <p14:nvPr/>
            </p14:nvContentPartPr>
            <p14:xfrm>
              <a:off x="5271275" y="1750503"/>
              <a:ext cx="132480" cy="10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5795" y="1735023"/>
                <a:ext cx="163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14:cNvPr>
              <p14:cNvContentPartPr/>
              <p14:nvPr/>
            </p14:nvContentPartPr>
            <p14:xfrm>
              <a:off x="5403395" y="1713063"/>
              <a:ext cx="75960" cy="151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87915" y="1697583"/>
                <a:ext cx="106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14:cNvPr>
              <p14:cNvContentPartPr/>
              <p14:nvPr/>
            </p14:nvContentPartPr>
            <p14:xfrm>
              <a:off x="5572955" y="1775703"/>
              <a:ext cx="145080" cy="7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57436" y="1760149"/>
                <a:ext cx="175756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14:cNvPr>
              <p14:cNvContentPartPr/>
              <p14:nvPr/>
            </p14:nvContentPartPr>
            <p14:xfrm>
              <a:off x="5818835" y="1738263"/>
              <a:ext cx="383040" cy="9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3355" y="1722783"/>
                <a:ext cx="41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14:cNvPr>
              <p14:cNvContentPartPr/>
              <p14:nvPr/>
            </p14:nvContentPartPr>
            <p14:xfrm>
              <a:off x="6164075" y="1682103"/>
              <a:ext cx="19080" cy="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8882" y="1666623"/>
                <a:ext cx="49113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14:cNvPr>
              <p14:cNvContentPartPr/>
              <p14:nvPr/>
            </p14:nvContentPartPr>
            <p14:xfrm>
              <a:off x="6314915" y="1756983"/>
              <a:ext cx="182520" cy="82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9465" y="1741503"/>
                <a:ext cx="2130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14:cNvPr>
              <p14:cNvContentPartPr/>
              <p14:nvPr/>
            </p14:nvContentPartPr>
            <p14:xfrm>
              <a:off x="6541355" y="1631343"/>
              <a:ext cx="170280" cy="20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25875" y="1615863"/>
                <a:ext cx="200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14:cNvPr>
              <p14:cNvContentPartPr/>
              <p14:nvPr/>
            </p14:nvContentPartPr>
            <p14:xfrm>
              <a:off x="6729635" y="1562583"/>
              <a:ext cx="195120" cy="26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4155" y="1547103"/>
                <a:ext cx="225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14:cNvPr>
              <p14:cNvContentPartPr/>
              <p14:nvPr/>
            </p14:nvContentPartPr>
            <p14:xfrm>
              <a:off x="6962555" y="1713063"/>
              <a:ext cx="100800" cy="11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7130" y="1697632"/>
                <a:ext cx="131291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14:cNvPr>
              <p14:cNvContentPartPr/>
              <p14:nvPr/>
            </p14:nvContentPartPr>
            <p14:xfrm>
              <a:off x="7402475" y="1713063"/>
              <a:ext cx="214200" cy="9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6969" y="1697583"/>
                <a:ext cx="244852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14:cNvPr>
              <p14:cNvContentPartPr/>
              <p14:nvPr/>
            </p14:nvContentPartPr>
            <p14:xfrm>
              <a:off x="7672835" y="1731783"/>
              <a:ext cx="69480" cy="69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57355" y="1716303"/>
                <a:ext cx="100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14:cNvPr>
              <p14:cNvContentPartPr/>
              <p14:nvPr/>
            </p14:nvContentPartPr>
            <p14:xfrm>
              <a:off x="7685435" y="1650063"/>
              <a:ext cx="19080" cy="6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9955" y="163458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14:cNvPr>
              <p14:cNvContentPartPr/>
              <p14:nvPr/>
            </p14:nvContentPartPr>
            <p14:xfrm>
              <a:off x="7842755" y="1643943"/>
              <a:ext cx="44280" cy="163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7275" y="1628463"/>
                <a:ext cx="74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14:cNvPr>
              <p14:cNvContentPartPr/>
              <p14:nvPr/>
            </p14:nvContentPartPr>
            <p14:xfrm>
              <a:off x="7811075" y="1668783"/>
              <a:ext cx="339840" cy="176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95595" y="1653303"/>
                <a:ext cx="370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14:cNvPr>
              <p14:cNvContentPartPr/>
              <p14:nvPr/>
            </p14:nvContentPartPr>
            <p14:xfrm>
              <a:off x="2202995" y="2248023"/>
              <a:ext cx="6480" cy="18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7515" y="2232543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14:cNvPr>
              <p14:cNvContentPartPr/>
              <p14:nvPr/>
            </p14:nvContentPartPr>
            <p14:xfrm>
              <a:off x="3158795" y="2272503"/>
              <a:ext cx="157680" cy="17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3315" y="2257023"/>
                <a:ext cx="188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14:cNvPr>
              <p14:cNvContentPartPr/>
              <p14:nvPr/>
            </p14:nvContentPartPr>
            <p14:xfrm>
              <a:off x="3422675" y="2322903"/>
              <a:ext cx="145080" cy="270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7156" y="2307423"/>
                <a:ext cx="175756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14:cNvPr>
              <p14:cNvContentPartPr/>
              <p14:nvPr/>
            </p14:nvContentPartPr>
            <p14:xfrm>
              <a:off x="1939115" y="2316423"/>
              <a:ext cx="892800" cy="207720"/>
            </p14:xfrm>
          </p:contentPart>
        </mc:Choice>
        <mc:Fallback xmlns="">
          <p:pic>
            <p:nvPicPr>
              <p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23641" y="2300943"/>
                <a:ext cx="923388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14:cNvPr>
              <p14:cNvContentPartPr/>
              <p14:nvPr/>
            </p14:nvContentPartPr>
            <p14:xfrm>
              <a:off x="1417115" y="2322903"/>
              <a:ext cx="195480" cy="151200"/>
            </p14:xfrm>
          </p:contentPart>
        </mc:Choice>
        <mc:Fallback xmlns="">
          <p:pic>
            <p:nvPicPr>
              <p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1606" y="2307423"/>
                <a:ext cx="226136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14:cNvPr>
              <p14:cNvContentPartPr/>
              <p14:nvPr/>
            </p14:nvContentPartPr>
            <p14:xfrm>
              <a:off x="851195" y="2266383"/>
              <a:ext cx="415440" cy="232920"/>
            </p14:xfrm>
          </p:contentPart>
        </mc:Choice>
        <mc:Fallback xmlns="">
          <p:pic>
            <p:nvPicPr>
              <p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5715" y="2250903"/>
                <a:ext cx="446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14:cNvPr>
              <p14:cNvContentPartPr/>
              <p14:nvPr/>
            </p14:nvContentPartPr>
            <p14:xfrm>
              <a:off x="4013795" y="2976663"/>
              <a:ext cx="94680" cy="19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8315" y="2961470"/>
                <a:ext cx="12528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14:cNvPr>
              <p14:cNvContentPartPr/>
              <p14:nvPr/>
            </p14:nvContentPartPr>
            <p14:xfrm>
              <a:off x="4007315" y="3058383"/>
              <a:ext cx="100800" cy="2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1835" y="3042682"/>
                <a:ext cx="13140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14:cNvPr>
              <p14:cNvContentPartPr/>
              <p14:nvPr/>
            </p14:nvContentPartPr>
            <p14:xfrm>
              <a:off x="4371995" y="2643303"/>
              <a:ext cx="151200" cy="855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6515" y="2627823"/>
                <a:ext cx="1818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14:cNvPr>
              <p14:cNvContentPartPr/>
              <p14:nvPr/>
            </p14:nvContentPartPr>
            <p14:xfrm>
              <a:off x="4856195" y="2618463"/>
              <a:ext cx="622800" cy="308160"/>
            </p14:xfrm>
          </p:contentPart>
        </mc:Choice>
        <mc:Fallback xmlns="">
          <p:pic>
            <p:nvPicPr>
              <p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40715" y="2603001"/>
                <a:ext cx="653400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14:cNvPr>
              <p14:cNvContentPartPr/>
              <p14:nvPr/>
            </p14:nvContentPartPr>
            <p14:xfrm>
              <a:off x="3202715" y="2901063"/>
              <a:ext cx="597600" cy="295920"/>
            </p14:xfrm>
          </p:contentPart>
        </mc:Choice>
        <mc:Fallback xmlns="">
          <p:pic>
            <p:nvPicPr>
              <p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7235" y="2885583"/>
                <a:ext cx="628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14:cNvPr>
              <p14:cNvContentPartPr/>
              <p14:nvPr/>
            </p14:nvContentPartPr>
            <p14:xfrm>
              <a:off x="2901035" y="2825823"/>
              <a:ext cx="195120" cy="352440"/>
            </p14:xfrm>
          </p:contentPart>
        </mc:Choice>
        <mc:Fallback xmlns="">
          <p:pic>
            <p:nvPicPr>
              <p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5584" y="2810343"/>
                <a:ext cx="225664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14:cNvPr>
              <p14:cNvContentPartPr/>
              <p14:nvPr/>
            </p14:nvContentPartPr>
            <p14:xfrm>
              <a:off x="5654675" y="2945343"/>
              <a:ext cx="31680" cy="63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39195" y="2929863"/>
                <a:ext cx="62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14:cNvPr>
              <p14:cNvContentPartPr/>
              <p14:nvPr/>
            </p14:nvContentPartPr>
            <p14:xfrm>
              <a:off x="5825315" y="2863623"/>
              <a:ext cx="131760" cy="12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09835" y="284814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14:cNvPr>
              <p14:cNvContentPartPr/>
              <p14:nvPr/>
            </p14:nvContentPartPr>
            <p14:xfrm>
              <a:off x="6138875" y="2744103"/>
              <a:ext cx="25560" cy="170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23395" y="2728623"/>
                <a:ext cx="56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14:cNvPr>
              <p14:cNvContentPartPr/>
              <p14:nvPr/>
            </p14:nvContentPartPr>
            <p14:xfrm>
              <a:off x="6358835" y="2762823"/>
              <a:ext cx="163800" cy="157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3355" y="2747308"/>
                <a:ext cx="19440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14:cNvPr>
              <p14:cNvContentPartPr/>
              <p14:nvPr/>
            </p14:nvContentPartPr>
            <p14:xfrm>
              <a:off x="6384035" y="2970543"/>
              <a:ext cx="163800" cy="31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8589" y="2955063"/>
                <a:ext cx="194333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14:cNvPr>
              <p14:cNvContentPartPr/>
              <p14:nvPr/>
            </p14:nvContentPartPr>
            <p14:xfrm>
              <a:off x="6698315" y="2769303"/>
              <a:ext cx="232920" cy="129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82835" y="2753823"/>
                <a:ext cx="263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14:cNvPr>
              <p14:cNvContentPartPr/>
              <p14:nvPr/>
            </p14:nvContentPartPr>
            <p14:xfrm>
              <a:off x="7069475" y="2750223"/>
              <a:ext cx="126000" cy="119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53995" y="2734743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14:cNvPr>
              <p14:cNvContentPartPr/>
              <p14:nvPr/>
            </p14:nvContentPartPr>
            <p14:xfrm>
              <a:off x="7044275" y="2938863"/>
              <a:ext cx="18252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8825" y="2923383"/>
                <a:ext cx="2130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14:cNvPr>
              <p14:cNvContentPartPr/>
              <p14:nvPr/>
            </p14:nvContentPartPr>
            <p14:xfrm>
              <a:off x="7389875" y="2744103"/>
              <a:ext cx="25560" cy="18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4395" y="2728653"/>
                <a:ext cx="56160" cy="21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14:cNvPr>
              <p14:cNvContentPartPr/>
              <p14:nvPr/>
            </p14:nvContentPartPr>
            <p14:xfrm>
              <a:off x="5013515" y="3334863"/>
              <a:ext cx="132480" cy="11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98035" y="3319383"/>
                <a:ext cx="163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14:cNvPr>
              <p14:cNvContentPartPr/>
              <p14:nvPr/>
            </p14:nvContentPartPr>
            <p14:xfrm>
              <a:off x="5296475" y="3441783"/>
              <a:ext cx="31680" cy="56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80995" y="3426303"/>
                <a:ext cx="62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14:cNvPr>
              <p14:cNvContentPartPr/>
              <p14:nvPr/>
            </p14:nvContentPartPr>
            <p14:xfrm>
              <a:off x="7081715" y="3297423"/>
              <a:ext cx="377640" cy="163440"/>
            </p14:xfrm>
          </p:contentPart>
        </mc:Choice>
        <mc:Fallback xmlns="">
          <p:pic>
            <p:nvPicPr>
              <p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6235" y="3281977"/>
                <a:ext cx="408240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14:cNvPr>
              <p14:cNvContentPartPr/>
              <p14:nvPr/>
            </p14:nvContentPartPr>
            <p14:xfrm>
              <a:off x="5723795" y="3284823"/>
              <a:ext cx="1263960" cy="189000"/>
            </p14:xfrm>
          </p:contentPart>
        </mc:Choice>
        <mc:Fallback xmlns="">
          <p:pic>
            <p:nvPicPr>
              <p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8315" y="3269343"/>
                <a:ext cx="1294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904B094-AC7D-B64E-9932-057A7D9E4805}"/>
                  </a:ext>
                </a:extLst>
              </p14:cNvPr>
              <p14:cNvContentPartPr/>
              <p14:nvPr/>
            </p14:nvContentPartPr>
            <p14:xfrm>
              <a:off x="4843595" y="4152423"/>
              <a:ext cx="157680" cy="132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904B094-AC7D-B64E-9932-057A7D9E480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28080" y="4136943"/>
                <a:ext cx="18835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3991677-BC89-B545-9013-2834269005B6}"/>
                  </a:ext>
                </a:extLst>
              </p14:cNvPr>
              <p14:cNvContentPartPr/>
              <p14:nvPr/>
            </p14:nvContentPartPr>
            <p14:xfrm>
              <a:off x="5113955" y="4014183"/>
              <a:ext cx="6480" cy="12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3991677-BC89-B545-9013-2834269005B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98475" y="3998703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F00556D-BFCC-5646-9F37-51CFB0565F0C}"/>
                  </a:ext>
                </a:extLst>
              </p14:cNvPr>
              <p14:cNvContentPartPr/>
              <p14:nvPr/>
            </p14:nvContentPartPr>
            <p14:xfrm>
              <a:off x="4774475" y="4014183"/>
              <a:ext cx="25560" cy="381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F00556D-BFCC-5646-9F37-51CFB0565F0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58774" y="3998703"/>
                <a:ext cx="56597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A3E9E8F-7AD3-5444-B867-046A3EE4E831}"/>
                  </a:ext>
                </a:extLst>
              </p14:cNvPr>
              <p14:cNvContentPartPr/>
              <p14:nvPr/>
            </p14:nvContentPartPr>
            <p14:xfrm>
              <a:off x="5214755" y="4265463"/>
              <a:ext cx="6480" cy="190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A3E9E8F-7AD3-5444-B867-046A3EE4E83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00090" y="4249983"/>
                <a:ext cx="35469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3" name="Ink 157">
                <a:extLst>
                  <a:ext uri="{FF2B5EF4-FFF2-40B4-BE49-F238E27FC236}">
                    <a16:creationId xmlns:a16="http://schemas.microsoft.com/office/drawing/2014/main" id="{536C3BB1-5866-1F46-AC95-E108827F9270}"/>
                  </a:ext>
                </a:extLst>
              </p14:cNvPr>
              <p14:cNvContentPartPr/>
              <p14:nvPr/>
            </p14:nvContentPartPr>
            <p14:xfrm>
              <a:off x="3700235" y="4095903"/>
              <a:ext cx="873360" cy="189000"/>
            </p14:xfrm>
          </p:contentPart>
        </mc:Choice>
        <mc:Fallback xmlns="">
          <p:pic>
            <p:nvPicPr>
              <p:cNvPr id="153" name="Ink 157">
                <a:extLst>
                  <a:ext uri="{FF2B5EF4-FFF2-40B4-BE49-F238E27FC236}">
                    <a16:creationId xmlns:a16="http://schemas.microsoft.com/office/drawing/2014/main" id="{536C3BB1-5866-1F46-AC95-E108827F927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84761" y="4080423"/>
                <a:ext cx="903947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4" name="Ink 158">
                <a:extLst>
                  <a:ext uri="{FF2B5EF4-FFF2-40B4-BE49-F238E27FC236}">
                    <a16:creationId xmlns:a16="http://schemas.microsoft.com/office/drawing/2014/main" id="{307A4791-7B95-F048-AE07-2D4B9894393C}"/>
                  </a:ext>
                </a:extLst>
              </p14:cNvPr>
              <p14:cNvContentPartPr/>
              <p14:nvPr/>
            </p14:nvContentPartPr>
            <p14:xfrm>
              <a:off x="3039275" y="4190223"/>
              <a:ext cx="559800" cy="94680"/>
            </p14:xfrm>
          </p:contentPart>
        </mc:Choice>
        <mc:Fallback xmlns="">
          <p:pic>
            <p:nvPicPr>
              <p:cNvPr id="154" name="Ink 158">
                <a:extLst>
                  <a:ext uri="{FF2B5EF4-FFF2-40B4-BE49-F238E27FC236}">
                    <a16:creationId xmlns:a16="http://schemas.microsoft.com/office/drawing/2014/main" id="{307A4791-7B95-F048-AE07-2D4B9894393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23805" y="4174743"/>
                <a:ext cx="5903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14:cNvPr>
              <p14:cNvContentPartPr/>
              <p14:nvPr/>
            </p14:nvContentPartPr>
            <p14:xfrm>
              <a:off x="2096075" y="4051623"/>
              <a:ext cx="522360" cy="274320"/>
            </p14:xfrm>
          </p:contentPart>
        </mc:Choice>
        <mc:Fallback xmlns="">
          <p:pic>
            <p:nvPicPr>
              <p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80584" y="4036143"/>
                <a:ext cx="552981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6" name="Ink 160">
                <a:extLst>
                  <a:ext uri="{FF2B5EF4-FFF2-40B4-BE49-F238E27FC236}">
                    <a16:creationId xmlns:a16="http://schemas.microsoft.com/office/drawing/2014/main" id="{E1256418-7072-BE48-8BEF-F83401915226}"/>
                  </a:ext>
                </a:extLst>
              </p14:cNvPr>
              <p14:cNvContentPartPr/>
              <p14:nvPr/>
            </p14:nvContentPartPr>
            <p14:xfrm>
              <a:off x="1838315" y="4165023"/>
              <a:ext cx="170280" cy="151200"/>
            </p14:xfrm>
          </p:contentPart>
        </mc:Choice>
        <mc:Fallback xmlns="">
          <p:pic>
            <p:nvPicPr>
              <p:cNvPr id="156" name="Ink 160">
                <a:extLst>
                  <a:ext uri="{FF2B5EF4-FFF2-40B4-BE49-F238E27FC236}">
                    <a16:creationId xmlns:a16="http://schemas.microsoft.com/office/drawing/2014/main" id="{E1256418-7072-BE48-8BEF-F8340191522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22802" y="4149543"/>
                <a:ext cx="200945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7" name="Ink 161">
                <a:extLst>
                  <a:ext uri="{FF2B5EF4-FFF2-40B4-BE49-F238E27FC236}">
                    <a16:creationId xmlns:a16="http://schemas.microsoft.com/office/drawing/2014/main" id="{67645867-D8C8-C74C-8C8C-7A5123F15363}"/>
                  </a:ext>
                </a:extLst>
              </p14:cNvPr>
              <p14:cNvContentPartPr/>
              <p14:nvPr/>
            </p14:nvContentPartPr>
            <p14:xfrm>
              <a:off x="1102835" y="4108503"/>
              <a:ext cx="377640" cy="214200"/>
            </p14:xfrm>
          </p:contentPart>
        </mc:Choice>
        <mc:Fallback xmlns="">
          <p:pic>
            <p:nvPicPr>
              <p:cNvPr id="157" name="Ink 161">
                <a:extLst>
                  <a:ext uri="{FF2B5EF4-FFF2-40B4-BE49-F238E27FC236}">
                    <a16:creationId xmlns:a16="http://schemas.microsoft.com/office/drawing/2014/main" id="{67645867-D8C8-C74C-8C8C-7A5123F1536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7355" y="4093023"/>
                <a:ext cx="4082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723231-9040-FE48-8E84-AFD08C86339C}"/>
                  </a:ext>
                </a:extLst>
              </p14:cNvPr>
              <p14:cNvContentPartPr/>
              <p14:nvPr/>
            </p14:nvContentPartPr>
            <p14:xfrm>
              <a:off x="6057155" y="3775143"/>
              <a:ext cx="56880" cy="471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723231-9040-FE48-8E84-AFD08C86339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041675" y="3760023"/>
                <a:ext cx="874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F4C8CC-4557-ED40-ADFF-4265A755806C}"/>
                  </a:ext>
                </a:extLst>
              </p14:cNvPr>
              <p14:cNvContentPartPr/>
              <p14:nvPr/>
            </p14:nvContentPartPr>
            <p14:xfrm>
              <a:off x="5685995" y="4397583"/>
              <a:ext cx="195120" cy="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F4C8CC-4557-ED40-ADFF-4265A755806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70875" y="4382463"/>
                <a:ext cx="225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15C3EA-B54D-984C-A4CB-B43484345415}"/>
                  </a:ext>
                </a:extLst>
              </p14:cNvPr>
              <p14:cNvContentPartPr/>
              <p14:nvPr/>
            </p14:nvContentPartPr>
            <p14:xfrm>
              <a:off x="6006755" y="4347183"/>
              <a:ext cx="239400" cy="10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15C3EA-B54D-984C-A4CB-B4348434541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91635" y="4332063"/>
                <a:ext cx="2696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75E3FA-4023-0A45-B2B8-0E025FD7E211}"/>
                  </a:ext>
                </a:extLst>
              </p14:cNvPr>
              <p14:cNvContentPartPr/>
              <p14:nvPr/>
            </p14:nvContentPartPr>
            <p14:xfrm>
              <a:off x="6038075" y="3573903"/>
              <a:ext cx="207720" cy="88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75E3FA-4023-0A45-B2B8-0E025FD7E21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22955" y="3558783"/>
                <a:ext cx="238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AAA97C-12C8-CA46-88F6-621A92A18C5D}"/>
                  </a:ext>
                </a:extLst>
              </p14:cNvPr>
              <p14:cNvContentPartPr/>
              <p14:nvPr/>
            </p14:nvContentPartPr>
            <p14:xfrm>
              <a:off x="7811075" y="3969903"/>
              <a:ext cx="44280" cy="12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AAA97C-12C8-CA46-88F6-621A92A18C5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95955" y="3954783"/>
                <a:ext cx="74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22A57FB-E40D-6746-B905-3311475130A2}"/>
                  </a:ext>
                </a:extLst>
              </p14:cNvPr>
              <p14:cNvContentPartPr/>
              <p14:nvPr/>
            </p14:nvContentPartPr>
            <p14:xfrm>
              <a:off x="7823675" y="4026423"/>
              <a:ext cx="44280" cy="12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22A57FB-E40D-6746-B905-3311475130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808555" y="4011303"/>
                <a:ext cx="74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" name="Ink 40">
                <a:extLst>
                  <a:ext uri="{FF2B5EF4-FFF2-40B4-BE49-F238E27FC236}">
                    <a16:creationId xmlns:a16="http://schemas.microsoft.com/office/drawing/2014/main" id="{FECA8869-934D-E244-90F3-0053E060645E}"/>
                  </a:ext>
                </a:extLst>
              </p14:cNvPr>
              <p14:cNvContentPartPr/>
              <p14:nvPr/>
            </p14:nvContentPartPr>
            <p14:xfrm>
              <a:off x="8075315" y="3869463"/>
              <a:ext cx="107280" cy="232920"/>
            </p14:xfrm>
          </p:contentPart>
        </mc:Choice>
        <mc:Fallback xmlns="">
          <p:pic>
            <p:nvPicPr>
              <p:cNvPr id="33" name="Ink 40">
                <a:extLst>
                  <a:ext uri="{FF2B5EF4-FFF2-40B4-BE49-F238E27FC236}">
                    <a16:creationId xmlns:a16="http://schemas.microsoft.com/office/drawing/2014/main" id="{FECA8869-934D-E244-90F3-0053E060645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059835" y="3854343"/>
                <a:ext cx="1378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4" name="Ink 41">
                <a:extLst>
                  <a:ext uri="{FF2B5EF4-FFF2-40B4-BE49-F238E27FC236}">
                    <a16:creationId xmlns:a16="http://schemas.microsoft.com/office/drawing/2014/main" id="{7FD5FE7F-E17E-DC4D-99D5-AC1268BAC21E}"/>
                  </a:ext>
                </a:extLst>
              </p14:cNvPr>
              <p14:cNvContentPartPr/>
              <p14:nvPr/>
            </p14:nvContentPartPr>
            <p14:xfrm>
              <a:off x="7257755" y="3756783"/>
              <a:ext cx="402840" cy="314280"/>
            </p14:xfrm>
          </p:contentPart>
        </mc:Choice>
        <mc:Fallback xmlns="">
          <p:pic>
            <p:nvPicPr>
              <p:cNvPr id="34" name="Ink 41">
                <a:extLst>
                  <a:ext uri="{FF2B5EF4-FFF2-40B4-BE49-F238E27FC236}">
                    <a16:creationId xmlns:a16="http://schemas.microsoft.com/office/drawing/2014/main" id="{7FD5FE7F-E17E-DC4D-99D5-AC1268BAC21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242635" y="3741646"/>
                <a:ext cx="433080" cy="34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5" name="Ink 42">
                <a:extLst>
                  <a:ext uri="{FF2B5EF4-FFF2-40B4-BE49-F238E27FC236}">
                    <a16:creationId xmlns:a16="http://schemas.microsoft.com/office/drawing/2014/main" id="{9BEA487A-3A79-7B4D-966B-CB61A73B8DFE}"/>
                  </a:ext>
                </a:extLst>
              </p14:cNvPr>
              <p14:cNvContentPartPr/>
              <p14:nvPr/>
            </p14:nvContentPartPr>
            <p14:xfrm>
              <a:off x="6685715" y="3925983"/>
              <a:ext cx="440280" cy="195120"/>
            </p14:xfrm>
          </p:contentPart>
        </mc:Choice>
        <mc:Fallback xmlns="">
          <p:pic>
            <p:nvPicPr>
              <p:cNvPr id="35" name="Ink 42">
                <a:extLst>
                  <a:ext uri="{FF2B5EF4-FFF2-40B4-BE49-F238E27FC236}">
                    <a16:creationId xmlns:a16="http://schemas.microsoft.com/office/drawing/2014/main" id="{9BEA487A-3A79-7B4D-966B-CB61A73B8DF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670595" y="3910863"/>
                <a:ext cx="470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0" name="Ink 57">
                <a:extLst>
                  <a:ext uri="{FF2B5EF4-FFF2-40B4-BE49-F238E27FC236}">
                    <a16:creationId xmlns:a16="http://schemas.microsoft.com/office/drawing/2014/main" id="{2354FF9F-6271-7E4F-AAE9-6A3F3DC5ADF3}"/>
                  </a:ext>
                </a:extLst>
              </p14:cNvPr>
              <p14:cNvContentPartPr/>
              <p14:nvPr/>
            </p14:nvContentPartPr>
            <p14:xfrm>
              <a:off x="6333635" y="3869463"/>
              <a:ext cx="239400" cy="308520"/>
            </p14:xfrm>
          </p:contentPart>
        </mc:Choice>
        <mc:Fallback xmlns="">
          <p:pic>
            <p:nvPicPr>
              <p:cNvPr id="40" name="Ink 57">
                <a:extLst>
                  <a:ext uri="{FF2B5EF4-FFF2-40B4-BE49-F238E27FC236}">
                    <a16:creationId xmlns:a16="http://schemas.microsoft.com/office/drawing/2014/main" id="{2354FF9F-6271-7E4F-AAE9-6A3F3DC5ADF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18515" y="3854343"/>
                <a:ext cx="2696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ED5F938-55A4-CB4A-8DBF-81D2D42FB8AC}"/>
                  </a:ext>
                </a:extLst>
              </p14:cNvPr>
              <p14:cNvContentPartPr/>
              <p14:nvPr/>
            </p14:nvContentPartPr>
            <p14:xfrm>
              <a:off x="1970435" y="4618263"/>
              <a:ext cx="126000" cy="446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ED5F938-55A4-CB4A-8DBF-81D2D42FB8A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955315" y="4603143"/>
                <a:ext cx="15660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A459A77-F70B-A149-ABED-B44EE7A20876}"/>
                  </a:ext>
                </a:extLst>
              </p14:cNvPr>
              <p14:cNvContentPartPr/>
              <p14:nvPr/>
            </p14:nvContentPartPr>
            <p14:xfrm>
              <a:off x="1712675" y="5214783"/>
              <a:ext cx="157680" cy="12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A459A77-F70B-A149-ABED-B44EE7A2087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97555" y="5199663"/>
                <a:ext cx="187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400D72D-4417-B74D-A4D4-7F1F7A6234DE}"/>
                  </a:ext>
                </a:extLst>
              </p14:cNvPr>
              <p14:cNvContentPartPr/>
              <p14:nvPr/>
            </p14:nvContentPartPr>
            <p14:xfrm>
              <a:off x="2039555" y="5202183"/>
              <a:ext cx="12960" cy="100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400D72D-4417-B74D-A4D4-7F1F7A6234D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24435" y="5187063"/>
                <a:ext cx="43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5C6D746-4265-E143-A525-4CA307137C0E}"/>
                  </a:ext>
                </a:extLst>
              </p14:cNvPr>
              <p14:cNvContentPartPr/>
              <p14:nvPr/>
            </p14:nvContentPartPr>
            <p14:xfrm>
              <a:off x="2202995" y="4435383"/>
              <a:ext cx="44280" cy="113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5C6D746-4265-E143-A525-4CA307137C0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187875" y="4419903"/>
                <a:ext cx="74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0EB7886-2242-F045-9901-17F8E4D7461B}"/>
                  </a:ext>
                </a:extLst>
              </p14:cNvPr>
              <p14:cNvContentPartPr/>
              <p14:nvPr/>
            </p14:nvContentPartPr>
            <p14:xfrm>
              <a:off x="2366435" y="4843983"/>
              <a:ext cx="145080" cy="113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0EB7886-2242-F045-9901-17F8E4D7461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351315" y="4828503"/>
                <a:ext cx="175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0" name="Ink 71">
                <a:extLst>
                  <a:ext uri="{FF2B5EF4-FFF2-40B4-BE49-F238E27FC236}">
                    <a16:creationId xmlns:a16="http://schemas.microsoft.com/office/drawing/2014/main" id="{BBB34748-126E-6441-83FD-01A411740B41}"/>
                  </a:ext>
                </a:extLst>
              </p14:cNvPr>
              <p14:cNvContentPartPr/>
              <p14:nvPr/>
            </p14:nvContentPartPr>
            <p14:xfrm>
              <a:off x="3221435" y="4643103"/>
              <a:ext cx="421920" cy="326880"/>
            </p14:xfrm>
          </p:contentPart>
        </mc:Choice>
        <mc:Fallback xmlns="">
          <p:pic>
            <p:nvPicPr>
              <p:cNvPr id="70" name="Ink 71">
                <a:extLst>
                  <a:ext uri="{FF2B5EF4-FFF2-40B4-BE49-F238E27FC236}">
                    <a16:creationId xmlns:a16="http://schemas.microsoft.com/office/drawing/2014/main" id="{BBB34748-126E-6441-83FD-01A411740B4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06302" y="4627623"/>
                <a:ext cx="452546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1" name="Ink 72">
                <a:extLst>
                  <a:ext uri="{FF2B5EF4-FFF2-40B4-BE49-F238E27FC236}">
                    <a16:creationId xmlns:a16="http://schemas.microsoft.com/office/drawing/2014/main" id="{E02862E8-B66C-FD49-BBF2-E447D5764FBB}"/>
                  </a:ext>
                </a:extLst>
              </p14:cNvPr>
              <p14:cNvContentPartPr/>
              <p14:nvPr/>
            </p14:nvContentPartPr>
            <p14:xfrm>
              <a:off x="2598995" y="4711863"/>
              <a:ext cx="434160" cy="239400"/>
            </p14:xfrm>
          </p:contentPart>
        </mc:Choice>
        <mc:Fallback xmlns="">
          <p:pic>
            <p:nvPicPr>
              <p:cNvPr id="71" name="Ink 72">
                <a:extLst>
                  <a:ext uri="{FF2B5EF4-FFF2-40B4-BE49-F238E27FC236}">
                    <a16:creationId xmlns:a16="http://schemas.microsoft.com/office/drawing/2014/main" id="{E02862E8-B66C-FD49-BBF2-E447D5764FB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583875" y="4696743"/>
                <a:ext cx="4647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D06D1DF-4788-2A48-B190-D702613E7C7F}"/>
                  </a:ext>
                </a:extLst>
              </p14:cNvPr>
              <p14:cNvContentPartPr/>
              <p14:nvPr/>
            </p14:nvContentPartPr>
            <p14:xfrm>
              <a:off x="3799955" y="4881783"/>
              <a:ext cx="138600" cy="6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D06D1DF-4788-2A48-B190-D702613E7C7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784835" y="4866303"/>
                <a:ext cx="169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86A0625-D721-C444-AC6F-0D178460B09A}"/>
                  </a:ext>
                </a:extLst>
              </p14:cNvPr>
              <p14:cNvContentPartPr/>
              <p14:nvPr/>
            </p14:nvContentPartPr>
            <p14:xfrm>
              <a:off x="3825155" y="4950903"/>
              <a:ext cx="132480" cy="12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86A0625-D721-C444-AC6F-0D178460B09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810035" y="4935423"/>
                <a:ext cx="1627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2DBE50D-63D2-CC41-AEF0-EF3AE636EC1B}"/>
                  </a:ext>
                </a:extLst>
              </p14:cNvPr>
              <p14:cNvContentPartPr/>
              <p14:nvPr/>
            </p14:nvContentPartPr>
            <p14:xfrm>
              <a:off x="4133315" y="4824903"/>
              <a:ext cx="94680" cy="170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2DBE50D-63D2-CC41-AEF0-EF3AE636EC1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17835" y="4809783"/>
                <a:ext cx="1252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6" name="Ink 86">
                <a:extLst>
                  <a:ext uri="{FF2B5EF4-FFF2-40B4-BE49-F238E27FC236}">
                    <a16:creationId xmlns:a16="http://schemas.microsoft.com/office/drawing/2014/main" id="{1B0504DB-7D20-844B-8FAB-918537CD3F91}"/>
                  </a:ext>
                </a:extLst>
              </p14:cNvPr>
              <p14:cNvContentPartPr/>
              <p14:nvPr/>
            </p14:nvContentPartPr>
            <p14:xfrm>
              <a:off x="4523195" y="4812663"/>
              <a:ext cx="289440" cy="264240"/>
            </p14:xfrm>
          </p:contentPart>
        </mc:Choice>
        <mc:Fallback xmlns="">
          <p:pic>
            <p:nvPicPr>
              <p:cNvPr id="86" name="Ink 86">
                <a:extLst>
                  <a:ext uri="{FF2B5EF4-FFF2-40B4-BE49-F238E27FC236}">
                    <a16:creationId xmlns:a16="http://schemas.microsoft.com/office/drawing/2014/main" id="{1B0504DB-7D20-844B-8FAB-918537CD3F9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07715" y="4797183"/>
                <a:ext cx="3200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42E6E8B-3E70-C849-B20A-AFB36D236725}"/>
                  </a:ext>
                </a:extLst>
              </p14:cNvPr>
              <p14:cNvContentPartPr/>
              <p14:nvPr/>
            </p14:nvContentPartPr>
            <p14:xfrm>
              <a:off x="5233475" y="4818783"/>
              <a:ext cx="157680" cy="13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42E6E8B-3E70-C849-B20A-AFB36D23672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18355" y="4803663"/>
                <a:ext cx="187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D3C3266-E9A6-CD45-A537-BF22FD642765}"/>
                  </a:ext>
                </a:extLst>
              </p14:cNvPr>
              <p14:cNvContentPartPr/>
              <p14:nvPr/>
            </p14:nvContentPartPr>
            <p14:xfrm>
              <a:off x="5648555" y="4667943"/>
              <a:ext cx="182520" cy="458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D3C3266-E9A6-CD45-A537-BF22FD64276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33075" y="4652463"/>
                <a:ext cx="21312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2" name="Ink 102">
                <a:extLst>
                  <a:ext uri="{FF2B5EF4-FFF2-40B4-BE49-F238E27FC236}">
                    <a16:creationId xmlns:a16="http://schemas.microsoft.com/office/drawing/2014/main" id="{27A9F8B8-3039-5C4C-BA3B-6FCF251C1674}"/>
                  </a:ext>
                </a:extLst>
              </p14:cNvPr>
              <p14:cNvContentPartPr/>
              <p14:nvPr/>
            </p14:nvContentPartPr>
            <p14:xfrm>
              <a:off x="5988035" y="4604943"/>
              <a:ext cx="717120" cy="503640"/>
            </p14:xfrm>
          </p:contentPart>
        </mc:Choice>
        <mc:Fallback xmlns="">
          <p:pic>
            <p:nvPicPr>
              <p:cNvPr id="102" name="Ink 102">
                <a:extLst>
                  <a:ext uri="{FF2B5EF4-FFF2-40B4-BE49-F238E27FC236}">
                    <a16:creationId xmlns:a16="http://schemas.microsoft.com/office/drawing/2014/main" id="{27A9F8B8-3039-5C4C-BA3B-6FCF251C1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72555" y="4589812"/>
                <a:ext cx="747720" cy="534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5265955-7565-B840-BE4E-04F3B819DAA8}"/>
                  </a:ext>
                </a:extLst>
              </p14:cNvPr>
              <p14:cNvContentPartPr/>
              <p14:nvPr/>
            </p14:nvContentPartPr>
            <p14:xfrm>
              <a:off x="6886955" y="4517103"/>
              <a:ext cx="25560" cy="94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5265955-7565-B840-BE4E-04F3B819DAA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871835" y="4501623"/>
                <a:ext cx="561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DB94944-CF8F-DE4A-BBDE-4A8457278BD3}"/>
                  </a:ext>
                </a:extLst>
              </p14:cNvPr>
              <p14:cNvContentPartPr/>
              <p14:nvPr/>
            </p14:nvContentPartPr>
            <p14:xfrm>
              <a:off x="7264235" y="4818783"/>
              <a:ext cx="82080" cy="12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DB94944-CF8F-DE4A-BBDE-4A8457278BD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249115" y="480366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01356BD-BDAF-C840-99DE-CDFCC5E58CC1}"/>
                  </a:ext>
                </a:extLst>
              </p14:cNvPr>
              <p14:cNvContentPartPr/>
              <p14:nvPr/>
            </p14:nvContentPartPr>
            <p14:xfrm>
              <a:off x="7270355" y="4875303"/>
              <a:ext cx="88560" cy="12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01356BD-BDAF-C840-99DE-CDFCC5E58CC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255235" y="4860183"/>
                <a:ext cx="118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4EF1655-EDBF-8748-8811-2EFC00EC545D}"/>
                  </a:ext>
                </a:extLst>
              </p14:cNvPr>
              <p14:cNvContentPartPr/>
              <p14:nvPr/>
            </p14:nvContentPartPr>
            <p14:xfrm>
              <a:off x="7691915" y="4725183"/>
              <a:ext cx="100800" cy="194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4EF1655-EDBF-8748-8811-2EFC00EC545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676435" y="4710063"/>
                <a:ext cx="1314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4" name="Ink 127">
                <a:extLst>
                  <a:ext uri="{FF2B5EF4-FFF2-40B4-BE49-F238E27FC236}">
                    <a16:creationId xmlns:a16="http://schemas.microsoft.com/office/drawing/2014/main" id="{F2AC4F29-D13F-4148-8EDA-34659C409EC8}"/>
                  </a:ext>
                </a:extLst>
              </p14:cNvPr>
              <p14:cNvContentPartPr/>
              <p14:nvPr/>
            </p14:nvContentPartPr>
            <p14:xfrm>
              <a:off x="6836555" y="5164743"/>
              <a:ext cx="189000" cy="145080"/>
            </p14:xfrm>
          </p:contentPart>
        </mc:Choice>
        <mc:Fallback xmlns="">
          <p:pic>
            <p:nvPicPr>
              <p:cNvPr id="124" name="Ink 127">
                <a:extLst>
                  <a:ext uri="{FF2B5EF4-FFF2-40B4-BE49-F238E27FC236}">
                    <a16:creationId xmlns:a16="http://schemas.microsoft.com/office/drawing/2014/main" id="{F2AC4F29-D13F-4148-8EDA-34659C409EC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821435" y="5149263"/>
                <a:ext cx="2196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7" name="Ink 128">
                <a:extLst>
                  <a:ext uri="{FF2B5EF4-FFF2-40B4-BE49-F238E27FC236}">
                    <a16:creationId xmlns:a16="http://schemas.microsoft.com/office/drawing/2014/main" id="{835564E2-70A0-B74A-8A3E-4A4E009B0FC8}"/>
                  </a:ext>
                </a:extLst>
              </p14:cNvPr>
              <p14:cNvContentPartPr/>
              <p14:nvPr/>
            </p14:nvContentPartPr>
            <p14:xfrm>
              <a:off x="6440555" y="5239983"/>
              <a:ext cx="289440" cy="94680"/>
            </p14:xfrm>
          </p:contentPart>
        </mc:Choice>
        <mc:Fallback xmlns="">
          <p:pic>
            <p:nvPicPr>
              <p:cNvPr id="127" name="Ink 128">
                <a:extLst>
                  <a:ext uri="{FF2B5EF4-FFF2-40B4-BE49-F238E27FC236}">
                    <a16:creationId xmlns:a16="http://schemas.microsoft.com/office/drawing/2014/main" id="{835564E2-70A0-B74A-8A3E-4A4E009B0FC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25435" y="5224863"/>
                <a:ext cx="3200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78264B5-0F1E-4944-8964-2C58B9A5C6E1}"/>
                  </a:ext>
                </a:extLst>
              </p14:cNvPr>
              <p14:cNvContentPartPr/>
              <p14:nvPr/>
            </p14:nvContentPartPr>
            <p14:xfrm>
              <a:off x="2209475" y="5422503"/>
              <a:ext cx="220320" cy="566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78264B5-0F1E-4944-8964-2C58B9A5C6E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193995" y="5407023"/>
                <a:ext cx="25092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6C9EED9-7F8C-7649-9321-BF5E8CB962E8}"/>
                  </a:ext>
                </a:extLst>
              </p14:cNvPr>
              <p14:cNvContentPartPr/>
              <p14:nvPr/>
            </p14:nvContentPartPr>
            <p14:xfrm>
              <a:off x="2838035" y="5762703"/>
              <a:ext cx="132480" cy="12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6C9EED9-7F8C-7649-9321-BF5E8CB962E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822915" y="5747223"/>
                <a:ext cx="162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18E41E6-F678-7645-96B9-F5F957091D31}"/>
                  </a:ext>
                </a:extLst>
              </p14:cNvPr>
              <p14:cNvContentPartPr/>
              <p14:nvPr/>
            </p14:nvContentPartPr>
            <p14:xfrm>
              <a:off x="4258955" y="5604663"/>
              <a:ext cx="94680" cy="201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18E41E6-F678-7645-96B9-F5F957091D3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243835" y="5589543"/>
                <a:ext cx="1252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9" name="Ink 163">
                <a:extLst>
                  <a:ext uri="{FF2B5EF4-FFF2-40B4-BE49-F238E27FC236}">
                    <a16:creationId xmlns:a16="http://schemas.microsoft.com/office/drawing/2014/main" id="{1397EA3F-BB46-FE40-BD41-C745CD240CFA}"/>
                  </a:ext>
                </a:extLst>
              </p14:cNvPr>
              <p14:cNvContentPartPr/>
              <p14:nvPr/>
            </p14:nvContentPartPr>
            <p14:xfrm>
              <a:off x="4013795" y="5698983"/>
              <a:ext cx="82080" cy="50400"/>
            </p14:xfrm>
          </p:contentPart>
        </mc:Choice>
        <mc:Fallback xmlns="">
          <p:pic>
            <p:nvPicPr>
              <p:cNvPr id="159" name="Ink 163">
                <a:extLst>
                  <a:ext uri="{FF2B5EF4-FFF2-40B4-BE49-F238E27FC236}">
                    <a16:creationId xmlns:a16="http://schemas.microsoft.com/office/drawing/2014/main" id="{1397EA3F-BB46-FE40-BD41-C745CD240CF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98675" y="5683970"/>
                <a:ext cx="112680" cy="80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60" name="Ink 164">
                <a:extLst>
                  <a:ext uri="{FF2B5EF4-FFF2-40B4-BE49-F238E27FC236}">
                    <a16:creationId xmlns:a16="http://schemas.microsoft.com/office/drawing/2014/main" id="{D177CAF9-9D93-A340-AB2D-60C75D2BF7C0}"/>
                  </a:ext>
                </a:extLst>
              </p14:cNvPr>
              <p14:cNvContentPartPr/>
              <p14:nvPr/>
            </p14:nvContentPartPr>
            <p14:xfrm>
              <a:off x="3177515" y="5416023"/>
              <a:ext cx="679320" cy="597600"/>
            </p14:xfrm>
          </p:contentPart>
        </mc:Choice>
        <mc:Fallback xmlns="">
          <p:pic>
            <p:nvPicPr>
              <p:cNvPr id="160" name="Ink 164">
                <a:extLst>
                  <a:ext uri="{FF2B5EF4-FFF2-40B4-BE49-F238E27FC236}">
                    <a16:creationId xmlns:a16="http://schemas.microsoft.com/office/drawing/2014/main" id="{D177CAF9-9D93-A340-AB2D-60C75D2BF7C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62395" y="5400903"/>
                <a:ext cx="70992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1" name="Ink 165">
                <a:extLst>
                  <a:ext uri="{FF2B5EF4-FFF2-40B4-BE49-F238E27FC236}">
                    <a16:creationId xmlns:a16="http://schemas.microsoft.com/office/drawing/2014/main" id="{AA82F477-6821-EF41-800F-0FCD9BAA2B08}"/>
                  </a:ext>
                </a:extLst>
              </p14:cNvPr>
              <p14:cNvContentPartPr/>
              <p14:nvPr/>
            </p14:nvContentPartPr>
            <p14:xfrm>
              <a:off x="2567675" y="5504223"/>
              <a:ext cx="176400" cy="299160"/>
            </p14:xfrm>
          </p:contentPart>
        </mc:Choice>
        <mc:Fallback xmlns="">
          <p:pic>
            <p:nvPicPr>
              <p:cNvPr id="161" name="Ink 165">
                <a:extLst>
                  <a:ext uri="{FF2B5EF4-FFF2-40B4-BE49-F238E27FC236}">
                    <a16:creationId xmlns:a16="http://schemas.microsoft.com/office/drawing/2014/main" id="{AA82F477-6821-EF41-800F-0FCD9BAA2B0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552555" y="5488762"/>
                <a:ext cx="207000" cy="329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2" name="Ink 166">
                <a:extLst>
                  <a:ext uri="{FF2B5EF4-FFF2-40B4-BE49-F238E27FC236}">
                    <a16:creationId xmlns:a16="http://schemas.microsoft.com/office/drawing/2014/main" id="{67B8DE83-96CB-6840-BCDE-DBF3DC20A521}"/>
                  </a:ext>
                </a:extLst>
              </p14:cNvPr>
              <p14:cNvContentPartPr/>
              <p14:nvPr/>
            </p14:nvContentPartPr>
            <p14:xfrm>
              <a:off x="1706555" y="5623383"/>
              <a:ext cx="321120" cy="339840"/>
            </p14:xfrm>
          </p:contentPart>
        </mc:Choice>
        <mc:Fallback xmlns="">
          <p:pic>
            <p:nvPicPr>
              <p:cNvPr id="162" name="Ink 166">
                <a:extLst>
                  <a:ext uri="{FF2B5EF4-FFF2-40B4-BE49-F238E27FC236}">
                    <a16:creationId xmlns:a16="http://schemas.microsoft.com/office/drawing/2014/main" id="{67B8DE83-96CB-6840-BCDE-DBF3DC20A52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691075" y="5608263"/>
                <a:ext cx="3513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3" name="Ink 169">
                <a:extLst>
                  <a:ext uri="{FF2B5EF4-FFF2-40B4-BE49-F238E27FC236}">
                    <a16:creationId xmlns:a16="http://schemas.microsoft.com/office/drawing/2014/main" id="{AFFD7FDB-FC59-7347-BEED-985658A90499}"/>
                  </a:ext>
                </a:extLst>
              </p14:cNvPr>
              <p14:cNvContentPartPr/>
              <p14:nvPr/>
            </p14:nvContentPartPr>
            <p14:xfrm>
              <a:off x="883595" y="5680263"/>
              <a:ext cx="389520" cy="276840"/>
            </p14:xfrm>
          </p:contentPart>
        </mc:Choice>
        <mc:Fallback xmlns="">
          <p:pic>
            <p:nvPicPr>
              <p:cNvPr id="163" name="Ink 169">
                <a:extLst>
                  <a:ext uri="{FF2B5EF4-FFF2-40B4-BE49-F238E27FC236}">
                    <a16:creationId xmlns:a16="http://schemas.microsoft.com/office/drawing/2014/main" id="{AFFD7FDB-FC59-7347-BEED-985658A9049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68115" y="5664783"/>
                <a:ext cx="4201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41E82F8-3BE4-BE4F-81D2-5C84F7D27E3B}"/>
                  </a:ext>
                </a:extLst>
              </p14:cNvPr>
              <p14:cNvContentPartPr/>
              <p14:nvPr/>
            </p14:nvContentPartPr>
            <p14:xfrm>
              <a:off x="5887235" y="5686383"/>
              <a:ext cx="132480" cy="138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41E82F8-3BE4-BE4F-81D2-5C84F7D27E3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72115" y="5671263"/>
                <a:ext cx="1627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5F873D1-AA34-8745-B100-525CAEFD497B}"/>
                  </a:ext>
                </a:extLst>
              </p14:cNvPr>
              <p14:cNvContentPartPr/>
              <p14:nvPr/>
            </p14:nvContentPartPr>
            <p14:xfrm>
              <a:off x="6189275" y="5724183"/>
              <a:ext cx="75960" cy="6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5F873D1-AA34-8745-B100-525CAEFD497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173795" y="5708703"/>
                <a:ext cx="106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7EB6A73-AF15-F944-9CC9-F45A5D4F8B27}"/>
                  </a:ext>
                </a:extLst>
              </p14:cNvPr>
              <p14:cNvContentPartPr/>
              <p14:nvPr/>
            </p14:nvContentPartPr>
            <p14:xfrm>
              <a:off x="6201875" y="5793303"/>
              <a:ext cx="507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7EB6A73-AF15-F944-9CC9-F45A5D4F8B2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186395" y="5778183"/>
                <a:ext cx="81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0" name="Ink 191">
                <a:extLst>
                  <a:ext uri="{FF2B5EF4-FFF2-40B4-BE49-F238E27FC236}">
                    <a16:creationId xmlns:a16="http://schemas.microsoft.com/office/drawing/2014/main" id="{C742BA0C-3066-1D43-85EB-85D80FF63A69}"/>
                  </a:ext>
                </a:extLst>
              </p14:cNvPr>
              <p14:cNvContentPartPr/>
              <p14:nvPr/>
            </p14:nvContentPartPr>
            <p14:xfrm>
              <a:off x="5246075" y="5610783"/>
              <a:ext cx="506880" cy="434160"/>
            </p14:xfrm>
          </p:contentPart>
        </mc:Choice>
        <mc:Fallback xmlns="">
          <p:pic>
            <p:nvPicPr>
              <p:cNvPr id="190" name="Ink 191">
                <a:extLst>
                  <a:ext uri="{FF2B5EF4-FFF2-40B4-BE49-F238E27FC236}">
                    <a16:creationId xmlns:a16="http://schemas.microsoft.com/office/drawing/2014/main" id="{C742BA0C-3066-1D43-85EB-85D80FF63A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230955" y="5595663"/>
                <a:ext cx="5374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1" name="Ink 196">
                <a:extLst>
                  <a:ext uri="{FF2B5EF4-FFF2-40B4-BE49-F238E27FC236}">
                    <a16:creationId xmlns:a16="http://schemas.microsoft.com/office/drawing/2014/main" id="{4A867A56-8C3F-7148-B584-29D843AFB391}"/>
                  </a:ext>
                </a:extLst>
              </p14:cNvPr>
              <p14:cNvContentPartPr/>
              <p14:nvPr/>
            </p14:nvContentPartPr>
            <p14:xfrm>
              <a:off x="4648835" y="5635983"/>
              <a:ext cx="345960" cy="245520"/>
            </p14:xfrm>
          </p:contentPart>
        </mc:Choice>
        <mc:Fallback xmlns="">
          <p:pic>
            <p:nvPicPr>
              <p:cNvPr id="191" name="Ink 196">
                <a:extLst>
                  <a:ext uri="{FF2B5EF4-FFF2-40B4-BE49-F238E27FC236}">
                    <a16:creationId xmlns:a16="http://schemas.microsoft.com/office/drawing/2014/main" id="{4A867A56-8C3F-7148-B584-29D843AFB3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633371" y="5620863"/>
                <a:ext cx="376169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8" name="Ink 208">
                <a:extLst>
                  <a:ext uri="{FF2B5EF4-FFF2-40B4-BE49-F238E27FC236}">
                    <a16:creationId xmlns:a16="http://schemas.microsoft.com/office/drawing/2014/main" id="{16326D0B-83FB-1C47-B954-DA9011B3D6D0}"/>
                  </a:ext>
                </a:extLst>
              </p14:cNvPr>
              <p14:cNvContentPartPr/>
              <p14:nvPr/>
            </p14:nvContentPartPr>
            <p14:xfrm>
              <a:off x="6447035" y="5623383"/>
              <a:ext cx="2163240" cy="729720"/>
            </p14:xfrm>
          </p:contentPart>
        </mc:Choice>
        <mc:Fallback xmlns="">
          <p:pic>
            <p:nvPicPr>
              <p:cNvPr id="208" name="Ink 208">
                <a:extLst>
                  <a:ext uri="{FF2B5EF4-FFF2-40B4-BE49-F238E27FC236}">
                    <a16:creationId xmlns:a16="http://schemas.microsoft.com/office/drawing/2014/main" id="{16326D0B-83FB-1C47-B954-DA9011B3D6D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31555" y="5608263"/>
                <a:ext cx="2193480" cy="7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42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1369</TotalTime>
  <Words>1000</Words>
  <Application>Microsoft Office PowerPoint</Application>
  <PresentationFormat>On-screen Show (4:3)</PresentationFormat>
  <Paragraphs>127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Helvetica LT Std Cond Light</vt:lpstr>
      <vt:lpstr>Helvetica Neue</vt:lpstr>
      <vt:lpstr>Helvetica Nueue</vt:lpstr>
      <vt:lpstr>Symbol</vt:lpstr>
      <vt:lpstr>Times New Roman</vt:lpstr>
      <vt:lpstr>Verdana</vt:lpstr>
      <vt:lpstr>Wingdings</vt:lpstr>
      <vt:lpstr>Office Theme</vt:lpstr>
      <vt:lpstr>Office Theme</vt:lpstr>
      <vt:lpstr>Custom Design</vt:lpstr>
      <vt:lpstr>Introduction to Statistical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Joint Continuous probability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Rani</dc:creator>
  <cp:lastModifiedBy>YVKRaviKumar</cp:lastModifiedBy>
  <cp:revision>126</cp:revision>
  <dcterms:modified xsi:type="dcterms:W3CDTF">2020-09-26T08:08:15Z</dcterms:modified>
  <dc:language>en-IN</dc:language>
</cp:coreProperties>
</file>